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145706103" r:id="rId2"/>
    <p:sldId id="259" r:id="rId3"/>
    <p:sldId id="260" r:id="rId4"/>
    <p:sldId id="261" r:id="rId5"/>
    <p:sldId id="280" r:id="rId6"/>
    <p:sldId id="263"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showGuides="1">
      <p:cViewPr varScale="1">
        <p:scale>
          <a:sx n="83" d="100"/>
          <a:sy n="83" d="100"/>
        </p:scale>
        <p:origin x="63"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BAC8B-CE45-451D-A472-22A89794E944}" type="datetimeFigureOut">
              <a:rPr lang="it-IT" smtClean="0"/>
              <a:t>18/07/2022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791F6-5CBF-4ED7-9A36-E0125ECF59A9}" type="slidenum">
              <a:rPr lang="it-IT" smtClean="0"/>
              <a:t>‹N›</a:t>
            </a:fld>
            <a:endParaRPr lang="it-IT"/>
          </a:p>
        </p:txBody>
      </p:sp>
    </p:spTree>
    <p:extLst>
      <p:ext uri="{BB962C8B-B14F-4D97-AF65-F5344CB8AC3E}">
        <p14:creationId xmlns:p14="http://schemas.microsoft.com/office/powerpoint/2010/main" val="261692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spban.eu/en/hom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2</a:t>
            </a:fld>
            <a:endParaRPr/>
          </a:p>
        </p:txBody>
      </p:sp>
    </p:spTree>
    <p:extLst>
      <p:ext uri="{BB962C8B-B14F-4D97-AF65-F5344CB8AC3E}">
        <p14:creationId xmlns:p14="http://schemas.microsoft.com/office/powerpoint/2010/main" val="217113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Incluir deliverables da Central Team</a:t>
            </a:r>
            <a:endParaRPr/>
          </a:p>
        </p:txBody>
      </p:sp>
      <p:sp>
        <p:nvSpPr>
          <p:cNvPr id="218" name="Google Shape;2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3</a:t>
            </a:fld>
            <a:endParaRPr/>
          </a:p>
        </p:txBody>
      </p:sp>
    </p:spTree>
    <p:extLst>
      <p:ext uri="{BB962C8B-B14F-4D97-AF65-F5344CB8AC3E}">
        <p14:creationId xmlns:p14="http://schemas.microsoft.com/office/powerpoint/2010/main" val="369965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4</a:t>
            </a:fld>
            <a:endParaRPr/>
          </a:p>
        </p:txBody>
      </p:sp>
    </p:spTree>
    <p:extLst>
      <p:ext uri="{BB962C8B-B14F-4D97-AF65-F5344CB8AC3E}">
        <p14:creationId xmlns:p14="http://schemas.microsoft.com/office/powerpoint/2010/main" val="106079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ctr"/>
            <a:r>
              <a:rPr lang="en-US" dirty="0"/>
              <a:t>What each profile do…Approach</a:t>
            </a:r>
          </a:p>
          <a:p>
            <a:pPr algn="ctr"/>
            <a:endParaRPr lang="en-US" dirty="0"/>
          </a:p>
          <a:p>
            <a:pPr algn="ctr"/>
            <a:r>
              <a:rPr lang="en-US" dirty="0"/>
              <a:t>Link with </a:t>
            </a:r>
            <a:r>
              <a:rPr lang="en-US" dirty="0" err="1"/>
              <a:t>Westmed</a:t>
            </a:r>
            <a:r>
              <a:rPr lang="en-US" dirty="0"/>
              <a:t> and Black Sea… how they help in supporting projects</a:t>
            </a:r>
          </a:p>
          <a:p>
            <a:pPr marL="0" lvl="0" indent="0" algn="l" rtl="0">
              <a:lnSpc>
                <a:spcPct val="100000"/>
              </a:lnSpc>
              <a:spcBef>
                <a:spcPts val="0"/>
              </a:spcBef>
              <a:spcAft>
                <a:spcPts val="0"/>
              </a:spcAft>
              <a:buSzPts val="1400"/>
              <a:buNone/>
            </a:pPr>
            <a:endParaRPr dirty="0"/>
          </a:p>
        </p:txBody>
      </p:sp>
      <p:sp>
        <p:nvSpPr>
          <p:cNvPr id="238" name="Google Shape;2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5</a:t>
            </a:fld>
            <a:endParaRPr/>
          </a:p>
        </p:txBody>
      </p:sp>
    </p:spTree>
    <p:extLst>
      <p:ext uri="{BB962C8B-B14F-4D97-AF65-F5344CB8AC3E}">
        <p14:creationId xmlns:p14="http://schemas.microsoft.com/office/powerpoint/2010/main" val="1094331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Here we have selected some good practices of projects developed covering different Atlantic priorities. Today we have here at least two members of the two different Atlantic projects such as Clean Atlantic and Mattes, and they we will have the opportunity to share some of their experience in finding some synergies with other projects as well as </a:t>
            </a:r>
            <a:r>
              <a:rPr lang="it-IT" sz="1100">
                <a:solidFill>
                  <a:srgbClr val="222222"/>
                </a:solidFill>
                <a:highlight>
                  <a:srgbClr val="FFFFFF"/>
                </a:highlight>
                <a:latin typeface="Arial"/>
                <a:ea typeface="Arial"/>
                <a:cs typeface="Arial"/>
                <a:sym typeface="Arial"/>
              </a:rPr>
              <a:t>within and between sea basins</a:t>
            </a:r>
            <a:r>
              <a:rPr lang="it-IT"/>
              <a:t>.  </a:t>
            </a:r>
            <a:endParaRPr/>
          </a:p>
          <a:p>
            <a:pPr marL="0" lvl="0" indent="0" algn="l" rtl="0">
              <a:lnSpc>
                <a:spcPct val="100000"/>
              </a:lnSpc>
              <a:spcBef>
                <a:spcPts val="0"/>
              </a:spcBef>
              <a:spcAft>
                <a:spcPts val="0"/>
              </a:spcAft>
              <a:buSzPts val="1400"/>
              <a:buNone/>
            </a:pPr>
            <a:endParaRPr b="1" u="sng"/>
          </a:p>
          <a:p>
            <a:pPr marL="0" lvl="0" indent="0" algn="l" rtl="0">
              <a:lnSpc>
                <a:spcPct val="100000"/>
              </a:lnSpc>
              <a:spcBef>
                <a:spcPts val="0"/>
              </a:spcBef>
              <a:spcAft>
                <a:spcPts val="0"/>
              </a:spcAft>
              <a:buSzPts val="1400"/>
              <a:buNone/>
            </a:pPr>
            <a:r>
              <a:rPr lang="it-IT" u="sng"/>
              <a:t>Considering the time and in order to have the opportunity to focus on an intra-basin discussion, I will highlight the Aspban project as one of the project example where the innovation and the technology are a driver for </a:t>
            </a:r>
            <a:r>
              <a:rPr lang="it-IT" u="sng">
                <a:solidFill>
                  <a:srgbClr val="222222"/>
                </a:solidFill>
                <a:highlight>
                  <a:srgbClr val="FFFFFF"/>
                </a:highlight>
              </a:rPr>
              <a:t>competitiveness and for economic growth</a:t>
            </a:r>
            <a:r>
              <a:rPr lang="it-IT" sz="1100" i="1">
                <a:solidFill>
                  <a:srgbClr val="222222"/>
                </a:solidFill>
                <a:highlight>
                  <a:srgbClr val="FFFFFF"/>
                </a:highlight>
                <a:latin typeface="Arial"/>
                <a:ea typeface="Arial"/>
                <a:cs typeface="Arial"/>
                <a:sym typeface="Arial"/>
              </a:rPr>
              <a:t>.</a:t>
            </a:r>
            <a:endParaRPr u="sng"/>
          </a:p>
          <a:p>
            <a:pPr marL="0" lvl="0" indent="0" algn="l" rtl="0">
              <a:lnSpc>
                <a:spcPct val="100000"/>
              </a:lnSpc>
              <a:spcBef>
                <a:spcPts val="0"/>
              </a:spcBef>
              <a:spcAft>
                <a:spcPts val="0"/>
              </a:spcAft>
              <a:buSzPts val="1400"/>
              <a:buNone/>
            </a:pPr>
            <a:endParaRPr b="1" u="sng"/>
          </a:p>
          <a:p>
            <a:pPr marL="0" lvl="0" indent="0" algn="l" rtl="0">
              <a:lnSpc>
                <a:spcPct val="100000"/>
              </a:lnSpc>
              <a:spcBef>
                <a:spcPts val="0"/>
              </a:spcBef>
              <a:spcAft>
                <a:spcPts val="0"/>
              </a:spcAft>
              <a:buSzPts val="1400"/>
              <a:buNone/>
            </a:pPr>
            <a:r>
              <a:rPr lang="it-IT" b="1" u="sng"/>
              <a:t>Pillar I:</a:t>
            </a:r>
            <a:endParaRPr/>
          </a:p>
          <a:p>
            <a:pPr marL="0" lvl="0" indent="0" algn="l" rtl="0">
              <a:lnSpc>
                <a:spcPct val="100000"/>
              </a:lnSpc>
              <a:spcBef>
                <a:spcPts val="0"/>
              </a:spcBef>
              <a:spcAft>
                <a:spcPts val="0"/>
              </a:spcAft>
              <a:buSzPts val="1400"/>
              <a:buNone/>
            </a:pPr>
            <a:r>
              <a:rPr lang="it-IT" b="0" u="none"/>
              <a:t>Site: </a:t>
            </a:r>
            <a:r>
              <a:rPr lang="it-IT" u="sng">
                <a:solidFill>
                  <a:schemeClr val="hlink"/>
                </a:solidFill>
                <a:hlinkClick r:id="rId3"/>
              </a:rPr>
              <a:t>https://aspban.eu/en/home/</a:t>
            </a:r>
            <a:endParaRPr/>
          </a:p>
          <a:p>
            <a:pPr marL="0" lvl="0" indent="0" algn="l" rtl="0">
              <a:lnSpc>
                <a:spcPct val="100000"/>
              </a:lnSpc>
              <a:spcBef>
                <a:spcPts val="800"/>
              </a:spcBef>
              <a:spcAft>
                <a:spcPts val="0"/>
              </a:spcAft>
              <a:buNone/>
            </a:pPr>
            <a:r>
              <a:rPr lang="it-IT">
                <a:solidFill>
                  <a:srgbClr val="222222"/>
                </a:solidFill>
                <a:highlight>
                  <a:srgbClr val="FFFFFF"/>
                </a:highlight>
              </a:rPr>
              <a:t>Focused on developing a dynamic acceleration platform, AspBAN helps EU Atlantic ports work as blue economy hubs. By becoming the main playground for the development of new blue businesses, EU Atlantic Ports have the opportunity to diversify their revenue sources and work towards a sustainable ocean economy. Ports are one of the primary interfaces with the ocean, which means they will play a strategic role as launchpads for a new generation of blue companies.</a:t>
            </a:r>
            <a:endParaRPr>
              <a:solidFill>
                <a:srgbClr val="222222"/>
              </a:solidFill>
              <a:highlight>
                <a:srgbClr val="FFFFFF"/>
              </a:highlight>
            </a:endParaRPr>
          </a:p>
          <a:p>
            <a:pPr marL="0" lvl="0" indent="0" algn="l" rtl="0">
              <a:lnSpc>
                <a:spcPct val="100000"/>
              </a:lnSpc>
              <a:spcBef>
                <a:spcPts val="800"/>
              </a:spcBef>
              <a:spcAft>
                <a:spcPts val="0"/>
              </a:spcAft>
              <a:buNone/>
            </a:pPr>
            <a:r>
              <a:rPr lang="it-IT">
                <a:solidFill>
                  <a:srgbClr val="222222"/>
                </a:solidFill>
                <a:highlight>
                  <a:srgbClr val="FFFFFF"/>
                </a:highlight>
              </a:rPr>
              <a:t>They have established a strong network of partners not only in the Atlantic area.   </a:t>
            </a:r>
            <a:endParaRPr>
              <a:solidFill>
                <a:srgbClr val="222222"/>
              </a:solidFill>
              <a:highlight>
                <a:srgbClr val="FFFFFF"/>
              </a:highlight>
            </a:endParaRPr>
          </a:p>
          <a:p>
            <a:pPr marL="0" lvl="0" indent="0" algn="l" rtl="0">
              <a:lnSpc>
                <a:spcPct val="100000"/>
              </a:lnSpc>
              <a:spcBef>
                <a:spcPts val="800"/>
              </a:spcBef>
              <a:spcAft>
                <a:spcPts val="0"/>
              </a:spcAft>
              <a:buSzPts val="1400"/>
              <a:buNone/>
            </a:pPr>
            <a:endParaRPr b="1" u="sng"/>
          </a:p>
          <a:p>
            <a:pPr marL="0" lvl="0" indent="0" algn="l" rtl="0">
              <a:lnSpc>
                <a:spcPct val="100000"/>
              </a:lnSpc>
              <a:spcBef>
                <a:spcPts val="0"/>
              </a:spcBef>
              <a:spcAft>
                <a:spcPts val="0"/>
              </a:spcAft>
              <a:buSzPts val="1400"/>
              <a:buNone/>
            </a:pPr>
            <a:r>
              <a:rPr lang="it-IT" b="1" u="sng"/>
              <a:t>Pillar II:</a:t>
            </a:r>
            <a:endParaRPr/>
          </a:p>
          <a:p>
            <a:pPr marL="0" lvl="0" indent="0" algn="l" rtl="0">
              <a:lnSpc>
                <a:spcPct val="100000"/>
              </a:lnSpc>
              <a:spcBef>
                <a:spcPts val="0"/>
              </a:spcBef>
              <a:spcAft>
                <a:spcPts val="0"/>
              </a:spcAft>
              <a:buSzPts val="1400"/>
              <a:buNone/>
            </a:pPr>
            <a:r>
              <a:rPr lang="it-IT" b="0" u="none"/>
              <a:t>Site: https://www.mari4yard.eu/</a:t>
            </a:r>
            <a:endParaRPr/>
          </a:p>
          <a:p>
            <a:pPr marL="0" lvl="0" indent="0" algn="l" rtl="0">
              <a:lnSpc>
                <a:spcPct val="100000"/>
              </a:lnSpc>
              <a:spcBef>
                <a:spcPts val="0"/>
              </a:spcBef>
              <a:spcAft>
                <a:spcPts val="0"/>
              </a:spcAft>
              <a:buSzPts val="1400"/>
              <a:buNone/>
            </a:pPr>
            <a:endParaRPr b="0" u="none"/>
          </a:p>
          <a:p>
            <a:pPr marL="0" lvl="0" indent="0" algn="l" rtl="0">
              <a:lnSpc>
                <a:spcPct val="100000"/>
              </a:lnSpc>
              <a:spcBef>
                <a:spcPts val="0"/>
              </a:spcBef>
              <a:spcAft>
                <a:spcPts val="0"/>
              </a:spcAft>
              <a:buSzPts val="1400"/>
              <a:buNone/>
            </a:pPr>
            <a:r>
              <a:rPr lang="it-IT" b="1" u="sng"/>
              <a:t>Pillar III:</a:t>
            </a:r>
            <a:endParaRPr/>
          </a:p>
          <a:p>
            <a:pPr marL="0" lvl="0" indent="0" algn="l" rtl="0">
              <a:lnSpc>
                <a:spcPct val="100000"/>
              </a:lnSpc>
              <a:spcBef>
                <a:spcPts val="0"/>
              </a:spcBef>
              <a:spcAft>
                <a:spcPts val="0"/>
              </a:spcAft>
              <a:buSzPts val="1400"/>
              <a:buNone/>
            </a:pPr>
            <a:r>
              <a:rPr lang="it-IT" b="0" i="0">
                <a:solidFill>
                  <a:srgbClr val="333333"/>
                </a:solidFill>
                <a:latin typeface="Open Sans"/>
                <a:ea typeface="Open Sans"/>
                <a:cs typeface="Open Sans"/>
                <a:sym typeface="Open Sans"/>
              </a:rPr>
              <a:t>The aim of the SafeWAVE project consists of overcoming some of the non-technological barriers that could hinder the future development of Ocean Energy, one of the main pillars of the EU Blue Growth strategy: (i) environmental risk and uncertainty about the potential environmental impacts of wave energy (WE) developments; (ii) the need for a Maritime Spatial Planning (MSP) approach to overcome the potential competition and conflicts between WE and other marine users; (iii) complex and long consenting processes and (iv) opposition among host communities of future WE deployments.</a:t>
            </a:r>
            <a:endParaRPr/>
          </a:p>
          <a:p>
            <a:pPr marL="0" lvl="0" indent="0" algn="l" rtl="0">
              <a:lnSpc>
                <a:spcPct val="100000"/>
              </a:lnSpc>
              <a:spcBef>
                <a:spcPts val="0"/>
              </a:spcBef>
              <a:spcAft>
                <a:spcPts val="0"/>
              </a:spcAft>
              <a:buSzPts val="1400"/>
              <a:buNone/>
            </a:pPr>
            <a:endParaRPr b="0" i="0">
              <a:solidFill>
                <a:srgbClr val="333333"/>
              </a:solidFill>
              <a:latin typeface="Open Sans"/>
              <a:ea typeface="Open Sans"/>
              <a:cs typeface="Open Sans"/>
              <a:sym typeface="Open Sans"/>
            </a:endParaRPr>
          </a:p>
          <a:p>
            <a:pPr marL="0" lvl="0" indent="0" algn="l" rtl="0">
              <a:lnSpc>
                <a:spcPct val="100000"/>
              </a:lnSpc>
              <a:spcBef>
                <a:spcPts val="0"/>
              </a:spcBef>
              <a:spcAft>
                <a:spcPts val="0"/>
              </a:spcAft>
              <a:buSzPts val="1400"/>
              <a:buNone/>
            </a:pPr>
            <a:r>
              <a:rPr lang="it-IT" b="0" i="0">
                <a:solidFill>
                  <a:srgbClr val="333333"/>
                </a:solidFill>
                <a:latin typeface="Open Sans"/>
                <a:ea typeface="Open Sans"/>
                <a:cs typeface="Open Sans"/>
                <a:sym typeface="Open Sans"/>
              </a:rPr>
              <a:t>Site: https://www.safewave-project.eu/</a:t>
            </a:r>
            <a:endParaRPr/>
          </a:p>
          <a:p>
            <a:pPr marL="0" lvl="0" indent="0" algn="l" rtl="0">
              <a:lnSpc>
                <a:spcPct val="100000"/>
              </a:lnSpc>
              <a:spcBef>
                <a:spcPts val="0"/>
              </a:spcBef>
              <a:spcAft>
                <a:spcPts val="0"/>
              </a:spcAft>
              <a:buSzPts val="1400"/>
              <a:buNone/>
            </a:pPr>
            <a:endParaRPr b="0" i="0">
              <a:solidFill>
                <a:srgbClr val="333333"/>
              </a:solidFill>
              <a:latin typeface="Open Sans"/>
              <a:ea typeface="Open Sans"/>
              <a:cs typeface="Open Sans"/>
              <a:sym typeface="Open Sans"/>
            </a:endParaRPr>
          </a:p>
          <a:p>
            <a:pPr marL="0" lvl="0" indent="0" algn="l" rtl="0">
              <a:lnSpc>
                <a:spcPct val="100000"/>
              </a:lnSpc>
              <a:spcBef>
                <a:spcPts val="0"/>
              </a:spcBef>
              <a:spcAft>
                <a:spcPts val="0"/>
              </a:spcAft>
              <a:buSzPts val="1400"/>
              <a:buNone/>
            </a:pPr>
            <a:r>
              <a:rPr lang="it-IT" b="1" i="0" u="sng">
                <a:solidFill>
                  <a:srgbClr val="333333"/>
                </a:solidFill>
                <a:latin typeface="Open Sans"/>
                <a:ea typeface="Open Sans"/>
                <a:cs typeface="Open Sans"/>
                <a:sym typeface="Open Sans"/>
              </a:rPr>
              <a:t>Pillar IV:</a:t>
            </a:r>
            <a:endParaRPr b="0" i="0">
              <a:solidFill>
                <a:srgbClr val="333333"/>
              </a:solidFill>
              <a:latin typeface="Open Sans"/>
              <a:ea typeface="Open Sans"/>
              <a:cs typeface="Open Sans"/>
              <a:sym typeface="Open Sans"/>
            </a:endParaRPr>
          </a:p>
          <a:p>
            <a:pPr marL="0" lvl="0" indent="0" algn="l" rtl="0">
              <a:lnSpc>
                <a:spcPct val="100000"/>
              </a:lnSpc>
              <a:spcBef>
                <a:spcPts val="0"/>
              </a:spcBef>
              <a:spcAft>
                <a:spcPts val="0"/>
              </a:spcAft>
              <a:buSzPts val="1400"/>
              <a:buNone/>
            </a:pPr>
            <a:r>
              <a:rPr lang="it-IT" b="0" i="0">
                <a:solidFill>
                  <a:srgbClr val="333333"/>
                </a:solidFill>
                <a:latin typeface="Open Sans"/>
                <a:ea typeface="Open Sans"/>
                <a:cs typeface="Open Sans"/>
                <a:sym typeface="Open Sans"/>
              </a:rPr>
              <a:t>WP: http://www.cleanatlantic.eu/packages/</a:t>
            </a:r>
            <a:endParaRPr/>
          </a:p>
          <a:p>
            <a:pPr marL="0" lvl="0" indent="0" algn="l" rtl="0">
              <a:lnSpc>
                <a:spcPct val="100000"/>
              </a:lnSpc>
              <a:spcBef>
                <a:spcPts val="0"/>
              </a:spcBef>
              <a:spcAft>
                <a:spcPts val="0"/>
              </a:spcAft>
              <a:buSzPts val="1400"/>
              <a:buNone/>
            </a:pPr>
            <a:endParaRPr b="0" i="0">
              <a:solidFill>
                <a:srgbClr val="333333"/>
              </a:solidFill>
              <a:latin typeface="Open Sans"/>
              <a:ea typeface="Open Sans"/>
              <a:cs typeface="Open Sans"/>
              <a:sym typeface="Open Sans"/>
            </a:endParaRPr>
          </a:p>
        </p:txBody>
      </p:sp>
      <p:sp>
        <p:nvSpPr>
          <p:cNvPr id="376" name="Google Shape;37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t-IT"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CABC0C-F0F5-0D01-2110-A74E6A57229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EF0FBDD-D77E-006F-6E55-53D72D3E74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1F20E3B-57AD-E809-EC1F-6A4871763D49}"/>
              </a:ext>
            </a:extLst>
          </p:cNvPr>
          <p:cNvSpPr>
            <a:spLocks noGrp="1"/>
          </p:cNvSpPr>
          <p:nvPr>
            <p:ph type="dt" sz="half" idx="10"/>
          </p:nvPr>
        </p:nvSpPr>
        <p:spPr/>
        <p:txBody>
          <a:bodyPr/>
          <a:lstStyle/>
          <a:p>
            <a:fld id="{968E28E8-6F45-4FD5-AE9D-986D555D72FF}" type="datetimeFigureOut">
              <a:rPr lang="it-IT" smtClean="0"/>
              <a:t>18/07/2022</a:t>
            </a:fld>
            <a:endParaRPr lang="it-IT"/>
          </a:p>
        </p:txBody>
      </p:sp>
      <p:sp>
        <p:nvSpPr>
          <p:cNvPr id="5" name="Segnaposto piè di pagina 4">
            <a:extLst>
              <a:ext uri="{FF2B5EF4-FFF2-40B4-BE49-F238E27FC236}">
                <a16:creationId xmlns:a16="http://schemas.microsoft.com/office/drawing/2014/main" id="{8B7F09F8-04BA-2733-B236-F61CE9773EA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224601F-BFF5-D741-0868-9D0886FD827D}"/>
              </a:ext>
            </a:extLst>
          </p:cNvPr>
          <p:cNvSpPr>
            <a:spLocks noGrp="1"/>
          </p:cNvSpPr>
          <p:nvPr>
            <p:ph type="sldNum" sz="quarter" idx="12"/>
          </p:nvPr>
        </p:nvSpPr>
        <p:spPr/>
        <p:txBody>
          <a:bodyPr/>
          <a:lstStyle/>
          <a:p>
            <a:fld id="{6C19EEDF-CB2A-459A-BF7F-3560669D5ABA}" type="slidenum">
              <a:rPr lang="it-IT" smtClean="0"/>
              <a:t>‹N›</a:t>
            </a:fld>
            <a:endParaRPr lang="it-IT"/>
          </a:p>
        </p:txBody>
      </p:sp>
    </p:spTree>
    <p:extLst>
      <p:ext uri="{BB962C8B-B14F-4D97-AF65-F5344CB8AC3E}">
        <p14:creationId xmlns:p14="http://schemas.microsoft.com/office/powerpoint/2010/main" val="329368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3AC16-9FD6-D7B0-66B2-10DD4CEFE35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B40B362-31A6-9129-88A0-17F9B084C62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0E2036-D7F9-4CAC-10D5-5B577A43D085}"/>
              </a:ext>
            </a:extLst>
          </p:cNvPr>
          <p:cNvSpPr>
            <a:spLocks noGrp="1"/>
          </p:cNvSpPr>
          <p:nvPr>
            <p:ph type="dt" sz="half" idx="10"/>
          </p:nvPr>
        </p:nvSpPr>
        <p:spPr/>
        <p:txBody>
          <a:bodyPr/>
          <a:lstStyle/>
          <a:p>
            <a:fld id="{968E28E8-6F45-4FD5-AE9D-986D555D72FF}" type="datetimeFigureOut">
              <a:rPr lang="it-IT" smtClean="0"/>
              <a:t>18/07/2022</a:t>
            </a:fld>
            <a:endParaRPr lang="it-IT"/>
          </a:p>
        </p:txBody>
      </p:sp>
      <p:sp>
        <p:nvSpPr>
          <p:cNvPr id="5" name="Segnaposto piè di pagina 4">
            <a:extLst>
              <a:ext uri="{FF2B5EF4-FFF2-40B4-BE49-F238E27FC236}">
                <a16:creationId xmlns:a16="http://schemas.microsoft.com/office/drawing/2014/main" id="{6CD5D8AC-8030-421C-3A32-CFB4C0F78E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9FD3FEE-D22E-9A8A-ECEB-F5C954FCE43E}"/>
              </a:ext>
            </a:extLst>
          </p:cNvPr>
          <p:cNvSpPr>
            <a:spLocks noGrp="1"/>
          </p:cNvSpPr>
          <p:nvPr>
            <p:ph type="sldNum" sz="quarter" idx="12"/>
          </p:nvPr>
        </p:nvSpPr>
        <p:spPr/>
        <p:txBody>
          <a:bodyPr/>
          <a:lstStyle/>
          <a:p>
            <a:fld id="{6C19EEDF-CB2A-459A-BF7F-3560669D5ABA}" type="slidenum">
              <a:rPr lang="it-IT" smtClean="0"/>
              <a:t>‹N›</a:t>
            </a:fld>
            <a:endParaRPr lang="it-IT"/>
          </a:p>
        </p:txBody>
      </p:sp>
    </p:spTree>
    <p:extLst>
      <p:ext uri="{BB962C8B-B14F-4D97-AF65-F5344CB8AC3E}">
        <p14:creationId xmlns:p14="http://schemas.microsoft.com/office/powerpoint/2010/main" val="178263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5340595-8C69-AB65-E785-137F23B4716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3EFC0EE-D6F2-C7AB-3285-62204ABA83D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501B99C-C5C3-FAA5-78A2-D4F3E3D585D0}"/>
              </a:ext>
            </a:extLst>
          </p:cNvPr>
          <p:cNvSpPr>
            <a:spLocks noGrp="1"/>
          </p:cNvSpPr>
          <p:nvPr>
            <p:ph type="dt" sz="half" idx="10"/>
          </p:nvPr>
        </p:nvSpPr>
        <p:spPr/>
        <p:txBody>
          <a:bodyPr/>
          <a:lstStyle/>
          <a:p>
            <a:fld id="{968E28E8-6F45-4FD5-AE9D-986D555D72FF}" type="datetimeFigureOut">
              <a:rPr lang="it-IT" smtClean="0"/>
              <a:t>18/07/2022</a:t>
            </a:fld>
            <a:endParaRPr lang="it-IT"/>
          </a:p>
        </p:txBody>
      </p:sp>
      <p:sp>
        <p:nvSpPr>
          <p:cNvPr id="5" name="Segnaposto piè di pagina 4">
            <a:extLst>
              <a:ext uri="{FF2B5EF4-FFF2-40B4-BE49-F238E27FC236}">
                <a16:creationId xmlns:a16="http://schemas.microsoft.com/office/drawing/2014/main" id="{86C31091-FFBE-5BAD-1907-943E23C60EE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BF4EEE1-57E2-88C9-5D05-8E850832DAB5}"/>
              </a:ext>
            </a:extLst>
          </p:cNvPr>
          <p:cNvSpPr>
            <a:spLocks noGrp="1"/>
          </p:cNvSpPr>
          <p:nvPr>
            <p:ph type="sldNum" sz="quarter" idx="12"/>
          </p:nvPr>
        </p:nvSpPr>
        <p:spPr/>
        <p:txBody>
          <a:bodyPr/>
          <a:lstStyle/>
          <a:p>
            <a:fld id="{6C19EEDF-CB2A-459A-BF7F-3560669D5ABA}" type="slidenum">
              <a:rPr lang="it-IT" smtClean="0"/>
              <a:t>‹N›</a:t>
            </a:fld>
            <a:endParaRPr lang="it-IT"/>
          </a:p>
        </p:txBody>
      </p:sp>
    </p:spTree>
    <p:extLst>
      <p:ext uri="{BB962C8B-B14F-4D97-AF65-F5344CB8AC3E}">
        <p14:creationId xmlns:p14="http://schemas.microsoft.com/office/powerpoint/2010/main" val="221525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AE4CB-084C-54E6-50D3-B7AAF8A0E28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D194BB1-BAB4-B4C2-EB5A-48826FB59C0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A93C15-C969-A093-457C-24354BCEAAEF}"/>
              </a:ext>
            </a:extLst>
          </p:cNvPr>
          <p:cNvSpPr>
            <a:spLocks noGrp="1"/>
          </p:cNvSpPr>
          <p:nvPr>
            <p:ph type="dt" sz="half" idx="10"/>
          </p:nvPr>
        </p:nvSpPr>
        <p:spPr/>
        <p:txBody>
          <a:bodyPr/>
          <a:lstStyle/>
          <a:p>
            <a:fld id="{968E28E8-6F45-4FD5-AE9D-986D555D72FF}" type="datetimeFigureOut">
              <a:rPr lang="it-IT" smtClean="0"/>
              <a:t>18/07/2022</a:t>
            </a:fld>
            <a:endParaRPr lang="it-IT"/>
          </a:p>
        </p:txBody>
      </p:sp>
      <p:sp>
        <p:nvSpPr>
          <p:cNvPr id="5" name="Segnaposto piè di pagina 4">
            <a:extLst>
              <a:ext uri="{FF2B5EF4-FFF2-40B4-BE49-F238E27FC236}">
                <a16:creationId xmlns:a16="http://schemas.microsoft.com/office/drawing/2014/main" id="{F5705BC3-5C10-495A-0FE9-0AE12847767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EE9AF0-0236-9A41-0501-1B26EF1365E0}"/>
              </a:ext>
            </a:extLst>
          </p:cNvPr>
          <p:cNvSpPr>
            <a:spLocks noGrp="1"/>
          </p:cNvSpPr>
          <p:nvPr>
            <p:ph type="sldNum" sz="quarter" idx="12"/>
          </p:nvPr>
        </p:nvSpPr>
        <p:spPr/>
        <p:txBody>
          <a:bodyPr/>
          <a:lstStyle/>
          <a:p>
            <a:fld id="{6C19EEDF-CB2A-459A-BF7F-3560669D5ABA}" type="slidenum">
              <a:rPr lang="it-IT" smtClean="0"/>
              <a:t>‹N›</a:t>
            </a:fld>
            <a:endParaRPr lang="it-IT"/>
          </a:p>
        </p:txBody>
      </p:sp>
    </p:spTree>
    <p:extLst>
      <p:ext uri="{BB962C8B-B14F-4D97-AF65-F5344CB8AC3E}">
        <p14:creationId xmlns:p14="http://schemas.microsoft.com/office/powerpoint/2010/main" val="69074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B11D28-2CBF-2D43-A670-A2D2D0A7341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2C537C0-FDA6-7CA1-0EC3-F499D286C5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A94A1F7-20FE-6C7C-CDED-A41E35B5C30B}"/>
              </a:ext>
            </a:extLst>
          </p:cNvPr>
          <p:cNvSpPr>
            <a:spLocks noGrp="1"/>
          </p:cNvSpPr>
          <p:nvPr>
            <p:ph type="dt" sz="half" idx="10"/>
          </p:nvPr>
        </p:nvSpPr>
        <p:spPr/>
        <p:txBody>
          <a:bodyPr/>
          <a:lstStyle/>
          <a:p>
            <a:fld id="{968E28E8-6F45-4FD5-AE9D-986D555D72FF}" type="datetimeFigureOut">
              <a:rPr lang="it-IT" smtClean="0"/>
              <a:t>18/07/2022</a:t>
            </a:fld>
            <a:endParaRPr lang="it-IT"/>
          </a:p>
        </p:txBody>
      </p:sp>
      <p:sp>
        <p:nvSpPr>
          <p:cNvPr id="5" name="Segnaposto piè di pagina 4">
            <a:extLst>
              <a:ext uri="{FF2B5EF4-FFF2-40B4-BE49-F238E27FC236}">
                <a16:creationId xmlns:a16="http://schemas.microsoft.com/office/drawing/2014/main" id="{0A6B9153-6EDE-140A-F41D-216262BFD38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6ED0AEA-C78B-67AE-C859-2F29E9AC1DA3}"/>
              </a:ext>
            </a:extLst>
          </p:cNvPr>
          <p:cNvSpPr>
            <a:spLocks noGrp="1"/>
          </p:cNvSpPr>
          <p:nvPr>
            <p:ph type="sldNum" sz="quarter" idx="12"/>
          </p:nvPr>
        </p:nvSpPr>
        <p:spPr/>
        <p:txBody>
          <a:bodyPr/>
          <a:lstStyle/>
          <a:p>
            <a:fld id="{6C19EEDF-CB2A-459A-BF7F-3560669D5ABA}" type="slidenum">
              <a:rPr lang="it-IT" smtClean="0"/>
              <a:t>‹N›</a:t>
            </a:fld>
            <a:endParaRPr lang="it-IT"/>
          </a:p>
        </p:txBody>
      </p:sp>
    </p:spTree>
    <p:extLst>
      <p:ext uri="{BB962C8B-B14F-4D97-AF65-F5344CB8AC3E}">
        <p14:creationId xmlns:p14="http://schemas.microsoft.com/office/powerpoint/2010/main" val="189399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D3A7B2-B6A5-4464-FEFD-E59759B3630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C4C1BE6-B443-6B8E-96DB-191E97F7EF7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58EBCFC-2AD6-6D71-FD61-B25597A7EC3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4758BF1-10ED-A3EA-F86C-C79F0FC65DFD}"/>
              </a:ext>
            </a:extLst>
          </p:cNvPr>
          <p:cNvSpPr>
            <a:spLocks noGrp="1"/>
          </p:cNvSpPr>
          <p:nvPr>
            <p:ph type="dt" sz="half" idx="10"/>
          </p:nvPr>
        </p:nvSpPr>
        <p:spPr/>
        <p:txBody>
          <a:bodyPr/>
          <a:lstStyle/>
          <a:p>
            <a:fld id="{968E28E8-6F45-4FD5-AE9D-986D555D72FF}" type="datetimeFigureOut">
              <a:rPr lang="it-IT" smtClean="0"/>
              <a:t>18/07/2022</a:t>
            </a:fld>
            <a:endParaRPr lang="it-IT"/>
          </a:p>
        </p:txBody>
      </p:sp>
      <p:sp>
        <p:nvSpPr>
          <p:cNvPr id="6" name="Segnaposto piè di pagina 5">
            <a:extLst>
              <a:ext uri="{FF2B5EF4-FFF2-40B4-BE49-F238E27FC236}">
                <a16:creationId xmlns:a16="http://schemas.microsoft.com/office/drawing/2014/main" id="{823DE02E-8401-5716-78D7-972A4021562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DD0A30F-6723-A7D4-E2E6-6B96320A773D}"/>
              </a:ext>
            </a:extLst>
          </p:cNvPr>
          <p:cNvSpPr>
            <a:spLocks noGrp="1"/>
          </p:cNvSpPr>
          <p:nvPr>
            <p:ph type="sldNum" sz="quarter" idx="12"/>
          </p:nvPr>
        </p:nvSpPr>
        <p:spPr/>
        <p:txBody>
          <a:bodyPr/>
          <a:lstStyle/>
          <a:p>
            <a:fld id="{6C19EEDF-CB2A-459A-BF7F-3560669D5ABA}" type="slidenum">
              <a:rPr lang="it-IT" smtClean="0"/>
              <a:t>‹N›</a:t>
            </a:fld>
            <a:endParaRPr lang="it-IT"/>
          </a:p>
        </p:txBody>
      </p:sp>
    </p:spTree>
    <p:extLst>
      <p:ext uri="{BB962C8B-B14F-4D97-AF65-F5344CB8AC3E}">
        <p14:creationId xmlns:p14="http://schemas.microsoft.com/office/powerpoint/2010/main" val="28430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7ED673-4CF8-5714-C8D0-876405CC72D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C9A5F91-D634-0ACC-E40A-9BD1EF365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10B4617-ACDA-8A78-3404-E68A45C9505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EC024E9-9D29-706D-E5B0-9FF0D033BE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74D0814-4CF0-BE40-465E-A5865162371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E4B0CBF-9513-095B-31D9-AA13A327BEC9}"/>
              </a:ext>
            </a:extLst>
          </p:cNvPr>
          <p:cNvSpPr>
            <a:spLocks noGrp="1"/>
          </p:cNvSpPr>
          <p:nvPr>
            <p:ph type="dt" sz="half" idx="10"/>
          </p:nvPr>
        </p:nvSpPr>
        <p:spPr/>
        <p:txBody>
          <a:bodyPr/>
          <a:lstStyle/>
          <a:p>
            <a:fld id="{968E28E8-6F45-4FD5-AE9D-986D555D72FF}" type="datetimeFigureOut">
              <a:rPr lang="it-IT" smtClean="0"/>
              <a:t>18/07/2022</a:t>
            </a:fld>
            <a:endParaRPr lang="it-IT"/>
          </a:p>
        </p:txBody>
      </p:sp>
      <p:sp>
        <p:nvSpPr>
          <p:cNvPr id="8" name="Segnaposto piè di pagina 7">
            <a:extLst>
              <a:ext uri="{FF2B5EF4-FFF2-40B4-BE49-F238E27FC236}">
                <a16:creationId xmlns:a16="http://schemas.microsoft.com/office/drawing/2014/main" id="{EFBD0223-8362-97EA-21E8-5BC96BE5CFB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A1878E8-3F8D-4B93-F191-FF221A98EB58}"/>
              </a:ext>
            </a:extLst>
          </p:cNvPr>
          <p:cNvSpPr>
            <a:spLocks noGrp="1"/>
          </p:cNvSpPr>
          <p:nvPr>
            <p:ph type="sldNum" sz="quarter" idx="12"/>
          </p:nvPr>
        </p:nvSpPr>
        <p:spPr/>
        <p:txBody>
          <a:bodyPr/>
          <a:lstStyle/>
          <a:p>
            <a:fld id="{6C19EEDF-CB2A-459A-BF7F-3560669D5ABA}" type="slidenum">
              <a:rPr lang="it-IT" smtClean="0"/>
              <a:t>‹N›</a:t>
            </a:fld>
            <a:endParaRPr lang="it-IT"/>
          </a:p>
        </p:txBody>
      </p:sp>
    </p:spTree>
    <p:extLst>
      <p:ext uri="{BB962C8B-B14F-4D97-AF65-F5344CB8AC3E}">
        <p14:creationId xmlns:p14="http://schemas.microsoft.com/office/powerpoint/2010/main" val="217688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FB4D4B-AF62-E450-0A42-846BB9EA1DD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0EE2D50-BBB7-67C8-B67C-B2A98B947F85}"/>
              </a:ext>
            </a:extLst>
          </p:cNvPr>
          <p:cNvSpPr>
            <a:spLocks noGrp="1"/>
          </p:cNvSpPr>
          <p:nvPr>
            <p:ph type="dt" sz="half" idx="10"/>
          </p:nvPr>
        </p:nvSpPr>
        <p:spPr/>
        <p:txBody>
          <a:bodyPr/>
          <a:lstStyle/>
          <a:p>
            <a:fld id="{968E28E8-6F45-4FD5-AE9D-986D555D72FF}" type="datetimeFigureOut">
              <a:rPr lang="it-IT" smtClean="0"/>
              <a:t>18/07/2022</a:t>
            </a:fld>
            <a:endParaRPr lang="it-IT"/>
          </a:p>
        </p:txBody>
      </p:sp>
      <p:sp>
        <p:nvSpPr>
          <p:cNvPr id="4" name="Segnaposto piè di pagina 3">
            <a:extLst>
              <a:ext uri="{FF2B5EF4-FFF2-40B4-BE49-F238E27FC236}">
                <a16:creationId xmlns:a16="http://schemas.microsoft.com/office/drawing/2014/main" id="{735C5C6D-450B-7607-9A2B-4B09BA82997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5DE8668-A652-73B2-1105-40165A96CF41}"/>
              </a:ext>
            </a:extLst>
          </p:cNvPr>
          <p:cNvSpPr>
            <a:spLocks noGrp="1"/>
          </p:cNvSpPr>
          <p:nvPr>
            <p:ph type="sldNum" sz="quarter" idx="12"/>
          </p:nvPr>
        </p:nvSpPr>
        <p:spPr/>
        <p:txBody>
          <a:bodyPr/>
          <a:lstStyle/>
          <a:p>
            <a:fld id="{6C19EEDF-CB2A-459A-BF7F-3560669D5ABA}" type="slidenum">
              <a:rPr lang="it-IT" smtClean="0"/>
              <a:t>‹N›</a:t>
            </a:fld>
            <a:endParaRPr lang="it-IT"/>
          </a:p>
        </p:txBody>
      </p:sp>
    </p:spTree>
    <p:extLst>
      <p:ext uri="{BB962C8B-B14F-4D97-AF65-F5344CB8AC3E}">
        <p14:creationId xmlns:p14="http://schemas.microsoft.com/office/powerpoint/2010/main" val="946352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3EF7172-64AA-97C9-8677-0288220E09F2}"/>
              </a:ext>
            </a:extLst>
          </p:cNvPr>
          <p:cNvSpPr>
            <a:spLocks noGrp="1"/>
          </p:cNvSpPr>
          <p:nvPr>
            <p:ph type="dt" sz="half" idx="10"/>
          </p:nvPr>
        </p:nvSpPr>
        <p:spPr/>
        <p:txBody>
          <a:bodyPr/>
          <a:lstStyle/>
          <a:p>
            <a:fld id="{968E28E8-6F45-4FD5-AE9D-986D555D72FF}" type="datetimeFigureOut">
              <a:rPr lang="it-IT" smtClean="0"/>
              <a:t>18/07/2022</a:t>
            </a:fld>
            <a:endParaRPr lang="it-IT"/>
          </a:p>
        </p:txBody>
      </p:sp>
      <p:sp>
        <p:nvSpPr>
          <p:cNvPr id="3" name="Segnaposto piè di pagina 2">
            <a:extLst>
              <a:ext uri="{FF2B5EF4-FFF2-40B4-BE49-F238E27FC236}">
                <a16:creationId xmlns:a16="http://schemas.microsoft.com/office/drawing/2014/main" id="{C70C8D00-5030-7B33-AB95-9B1F315EE8A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E8E6770-E7BF-51FA-AFA9-C14FD92712FF}"/>
              </a:ext>
            </a:extLst>
          </p:cNvPr>
          <p:cNvSpPr>
            <a:spLocks noGrp="1"/>
          </p:cNvSpPr>
          <p:nvPr>
            <p:ph type="sldNum" sz="quarter" idx="12"/>
          </p:nvPr>
        </p:nvSpPr>
        <p:spPr/>
        <p:txBody>
          <a:bodyPr/>
          <a:lstStyle/>
          <a:p>
            <a:fld id="{6C19EEDF-CB2A-459A-BF7F-3560669D5ABA}" type="slidenum">
              <a:rPr lang="it-IT" smtClean="0"/>
              <a:t>‹N›</a:t>
            </a:fld>
            <a:endParaRPr lang="it-IT"/>
          </a:p>
        </p:txBody>
      </p:sp>
    </p:spTree>
    <p:extLst>
      <p:ext uri="{BB962C8B-B14F-4D97-AF65-F5344CB8AC3E}">
        <p14:creationId xmlns:p14="http://schemas.microsoft.com/office/powerpoint/2010/main" val="317311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4F179F-78CA-0491-8DA6-FAC068D533B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249F29F-8B00-D42F-7511-6D251061E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DBDC4AA-ABD2-93C7-B2BB-68E3A7EDF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C7E5A30-5619-1219-8288-D2003F66185E}"/>
              </a:ext>
            </a:extLst>
          </p:cNvPr>
          <p:cNvSpPr>
            <a:spLocks noGrp="1"/>
          </p:cNvSpPr>
          <p:nvPr>
            <p:ph type="dt" sz="half" idx="10"/>
          </p:nvPr>
        </p:nvSpPr>
        <p:spPr/>
        <p:txBody>
          <a:bodyPr/>
          <a:lstStyle/>
          <a:p>
            <a:fld id="{968E28E8-6F45-4FD5-AE9D-986D555D72FF}" type="datetimeFigureOut">
              <a:rPr lang="it-IT" smtClean="0"/>
              <a:t>18/07/2022</a:t>
            </a:fld>
            <a:endParaRPr lang="it-IT"/>
          </a:p>
        </p:txBody>
      </p:sp>
      <p:sp>
        <p:nvSpPr>
          <p:cNvPr id="6" name="Segnaposto piè di pagina 5">
            <a:extLst>
              <a:ext uri="{FF2B5EF4-FFF2-40B4-BE49-F238E27FC236}">
                <a16:creationId xmlns:a16="http://schemas.microsoft.com/office/drawing/2014/main" id="{F85F4189-6340-63CB-2F46-B22DED39A79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695BD07-B960-EFF8-FA2A-26BB2FA18A6D}"/>
              </a:ext>
            </a:extLst>
          </p:cNvPr>
          <p:cNvSpPr>
            <a:spLocks noGrp="1"/>
          </p:cNvSpPr>
          <p:nvPr>
            <p:ph type="sldNum" sz="quarter" idx="12"/>
          </p:nvPr>
        </p:nvSpPr>
        <p:spPr/>
        <p:txBody>
          <a:bodyPr/>
          <a:lstStyle/>
          <a:p>
            <a:fld id="{6C19EEDF-CB2A-459A-BF7F-3560669D5ABA}" type="slidenum">
              <a:rPr lang="it-IT" smtClean="0"/>
              <a:t>‹N›</a:t>
            </a:fld>
            <a:endParaRPr lang="it-IT"/>
          </a:p>
        </p:txBody>
      </p:sp>
    </p:spTree>
    <p:extLst>
      <p:ext uri="{BB962C8B-B14F-4D97-AF65-F5344CB8AC3E}">
        <p14:creationId xmlns:p14="http://schemas.microsoft.com/office/powerpoint/2010/main" val="93174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F8FB4B-82DE-C68D-02D2-5CCF4CD993E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D8C1235-AA64-58E1-56EC-3FBBCABE38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A9361D9-CCA5-1244-2638-8DE5D4709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5728E70-13E4-C80F-5296-B9A0B1702D46}"/>
              </a:ext>
            </a:extLst>
          </p:cNvPr>
          <p:cNvSpPr>
            <a:spLocks noGrp="1"/>
          </p:cNvSpPr>
          <p:nvPr>
            <p:ph type="dt" sz="half" idx="10"/>
          </p:nvPr>
        </p:nvSpPr>
        <p:spPr/>
        <p:txBody>
          <a:bodyPr/>
          <a:lstStyle/>
          <a:p>
            <a:fld id="{968E28E8-6F45-4FD5-AE9D-986D555D72FF}" type="datetimeFigureOut">
              <a:rPr lang="it-IT" smtClean="0"/>
              <a:t>18/07/2022</a:t>
            </a:fld>
            <a:endParaRPr lang="it-IT"/>
          </a:p>
        </p:txBody>
      </p:sp>
      <p:sp>
        <p:nvSpPr>
          <p:cNvPr id="6" name="Segnaposto piè di pagina 5">
            <a:extLst>
              <a:ext uri="{FF2B5EF4-FFF2-40B4-BE49-F238E27FC236}">
                <a16:creationId xmlns:a16="http://schemas.microsoft.com/office/drawing/2014/main" id="{0AFB5C04-2F76-B705-3408-928324A73E8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21D5F44-5D80-A372-4E42-C461601A41A7}"/>
              </a:ext>
            </a:extLst>
          </p:cNvPr>
          <p:cNvSpPr>
            <a:spLocks noGrp="1"/>
          </p:cNvSpPr>
          <p:nvPr>
            <p:ph type="sldNum" sz="quarter" idx="12"/>
          </p:nvPr>
        </p:nvSpPr>
        <p:spPr/>
        <p:txBody>
          <a:bodyPr/>
          <a:lstStyle/>
          <a:p>
            <a:fld id="{6C19EEDF-CB2A-459A-BF7F-3560669D5ABA}" type="slidenum">
              <a:rPr lang="it-IT" smtClean="0"/>
              <a:t>‹N›</a:t>
            </a:fld>
            <a:endParaRPr lang="it-IT"/>
          </a:p>
        </p:txBody>
      </p:sp>
    </p:spTree>
    <p:extLst>
      <p:ext uri="{BB962C8B-B14F-4D97-AF65-F5344CB8AC3E}">
        <p14:creationId xmlns:p14="http://schemas.microsoft.com/office/powerpoint/2010/main" val="85853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4014BF6-284A-D1FF-1892-279E9445D1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405F67D-13BE-34AC-EFF8-2E8F4886C0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9D4003E-CBDA-2A23-3F12-593CBE25C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E28E8-6F45-4FD5-AE9D-986D555D72FF}" type="datetimeFigureOut">
              <a:rPr lang="it-IT" smtClean="0"/>
              <a:t>18/07/2022</a:t>
            </a:fld>
            <a:endParaRPr lang="it-IT"/>
          </a:p>
        </p:txBody>
      </p:sp>
      <p:sp>
        <p:nvSpPr>
          <p:cNvPr id="5" name="Segnaposto piè di pagina 4">
            <a:extLst>
              <a:ext uri="{FF2B5EF4-FFF2-40B4-BE49-F238E27FC236}">
                <a16:creationId xmlns:a16="http://schemas.microsoft.com/office/drawing/2014/main" id="{3A4CBFFF-C580-19C1-DA99-5828CC3C2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D968732-B54A-D37D-261C-D4434975BA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9EEDF-CB2A-459A-BF7F-3560669D5ABA}" type="slidenum">
              <a:rPr lang="it-IT" smtClean="0"/>
              <a:t>‹N›</a:t>
            </a:fld>
            <a:endParaRPr lang="it-IT"/>
          </a:p>
        </p:txBody>
      </p:sp>
    </p:spTree>
    <p:extLst>
      <p:ext uri="{BB962C8B-B14F-4D97-AF65-F5344CB8AC3E}">
        <p14:creationId xmlns:p14="http://schemas.microsoft.com/office/powerpoint/2010/main" val="2660530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1.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66BDDE9-903A-2A47-A8E1-EE427C0E42CE}"/>
              </a:ext>
            </a:extLst>
          </p:cNvPr>
          <p:cNvPicPr>
            <a:picLocks noChangeAspect="1"/>
          </p:cNvPicPr>
          <p:nvPr/>
        </p:nvPicPr>
        <p:blipFill>
          <a:blip r:embed="rId2"/>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11ADA639-FA3F-B049-B613-DDE9BA8C8A96}"/>
              </a:ext>
            </a:extLst>
          </p:cNvPr>
          <p:cNvSpPr txBox="1"/>
          <p:nvPr/>
        </p:nvSpPr>
        <p:spPr>
          <a:xfrm>
            <a:off x="6353908" y="790884"/>
            <a:ext cx="5137876" cy="3297056"/>
          </a:xfrm>
          <a:prstGeom prst="rect">
            <a:avLst/>
          </a:prstGeom>
          <a:noFill/>
        </p:spPr>
        <p:txBody>
          <a:bodyPr wrap="square" rtlCol="0">
            <a:spAutoFit/>
          </a:bodyPr>
          <a:lstStyle/>
          <a:p>
            <a:pPr algn="ctr">
              <a:lnSpc>
                <a:spcPts val="4160"/>
              </a:lnSpc>
            </a:pPr>
            <a:r>
              <a:rPr lang="en-US" sz="4000" b="1" dirty="0">
                <a:solidFill>
                  <a:srgbClr val="FAB204"/>
                </a:solidFill>
                <a:latin typeface="EC Square Sans Pro" panose="020B0506040000020004" pitchFamily="34" charset="0"/>
              </a:rPr>
              <a:t> Assistance Mechanism for the Atlantic Action Plan</a:t>
            </a:r>
          </a:p>
          <a:p>
            <a:pPr algn="ctr">
              <a:lnSpc>
                <a:spcPts val="4160"/>
              </a:lnSpc>
            </a:pPr>
            <a:endParaRPr lang="en-US" sz="4000" b="1" dirty="0">
              <a:solidFill>
                <a:srgbClr val="FAB204"/>
              </a:solidFill>
              <a:latin typeface="EC Square Sans Pro" panose="020B0506040000020004" pitchFamily="34" charset="0"/>
            </a:endParaRPr>
          </a:p>
          <a:p>
            <a:pPr algn="ctr">
              <a:lnSpc>
                <a:spcPts val="4160"/>
              </a:lnSpc>
            </a:pPr>
            <a:endParaRPr lang="en-US" sz="4000" b="1" dirty="0">
              <a:solidFill>
                <a:srgbClr val="FAB204"/>
              </a:solidFill>
              <a:latin typeface="EC Square Sans Pro" panose="020B0506040000020004" pitchFamily="34" charset="0"/>
            </a:endParaRPr>
          </a:p>
          <a:p>
            <a:pPr algn="ctr">
              <a:lnSpc>
                <a:spcPts val="4160"/>
              </a:lnSpc>
            </a:pPr>
            <a:r>
              <a:rPr lang="en-US" sz="2800" b="1" i="1" dirty="0">
                <a:solidFill>
                  <a:srgbClr val="FAB204"/>
                </a:solidFill>
                <a:latin typeface="EC Square Sans Pro" panose="020B0506040000020004" pitchFamily="34" charset="0"/>
              </a:rPr>
              <a:t>Mariana Taylor de Jesus</a:t>
            </a:r>
            <a:endParaRPr lang="it-IT" sz="2400" b="1" i="1" dirty="0">
              <a:solidFill>
                <a:srgbClr val="FAB204"/>
              </a:solidFill>
              <a:latin typeface="EC Square Sans Pro" panose="020B0506040000020004" pitchFamily="34" charset="0"/>
            </a:endParaRPr>
          </a:p>
        </p:txBody>
      </p:sp>
      <p:sp>
        <p:nvSpPr>
          <p:cNvPr id="7" name="CasellaDiTesto 6">
            <a:extLst>
              <a:ext uri="{FF2B5EF4-FFF2-40B4-BE49-F238E27FC236}">
                <a16:creationId xmlns:a16="http://schemas.microsoft.com/office/drawing/2014/main" id="{AF06ABEE-7A42-734A-AA84-DFE1A18ED1B2}"/>
              </a:ext>
            </a:extLst>
          </p:cNvPr>
          <p:cNvSpPr txBox="1"/>
          <p:nvPr/>
        </p:nvSpPr>
        <p:spPr>
          <a:xfrm>
            <a:off x="6353908" y="4144251"/>
            <a:ext cx="5137876" cy="579582"/>
          </a:xfrm>
          <a:prstGeom prst="rect">
            <a:avLst/>
          </a:prstGeom>
          <a:noFill/>
        </p:spPr>
        <p:txBody>
          <a:bodyPr wrap="square" rtlCol="0">
            <a:spAutoFit/>
          </a:bodyPr>
          <a:lstStyle/>
          <a:p>
            <a:pPr algn="ctr">
              <a:lnSpc>
                <a:spcPts val="4160"/>
              </a:lnSpc>
            </a:pPr>
            <a:r>
              <a:rPr lang="it-IT" sz="2400" dirty="0">
                <a:solidFill>
                  <a:schemeClr val="bg1"/>
                </a:solidFill>
                <a:latin typeface="EC Square Sans Pro" panose="020B0506040000020004" pitchFamily="34" charset="0"/>
              </a:rPr>
              <a:t>7 </a:t>
            </a:r>
            <a:r>
              <a:rPr lang="it-IT" sz="2400" dirty="0" err="1">
                <a:solidFill>
                  <a:schemeClr val="bg1"/>
                </a:solidFill>
                <a:latin typeface="EC Square Sans Pro" panose="020B0506040000020004" pitchFamily="34" charset="0"/>
              </a:rPr>
              <a:t>July</a:t>
            </a:r>
            <a:r>
              <a:rPr lang="it-IT" sz="2400" dirty="0">
                <a:solidFill>
                  <a:schemeClr val="bg1"/>
                </a:solidFill>
                <a:latin typeface="EC Square Sans Pro" panose="020B0506040000020004" pitchFamily="34" charset="0"/>
              </a:rPr>
              <a:t> 2022</a:t>
            </a:r>
          </a:p>
        </p:txBody>
      </p:sp>
    </p:spTree>
    <p:extLst>
      <p:ext uri="{BB962C8B-B14F-4D97-AF65-F5344CB8AC3E}">
        <p14:creationId xmlns:p14="http://schemas.microsoft.com/office/powerpoint/2010/main" val="235337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p:nvPr/>
        </p:nvSpPr>
        <p:spPr>
          <a:xfrm>
            <a:off x="6790327" y="1068635"/>
            <a:ext cx="4954014" cy="5179763"/>
          </a:xfrm>
          <a:custGeom>
            <a:avLst/>
            <a:gdLst/>
            <a:ahLst/>
            <a:cxnLst/>
            <a:rect l="l" t="t" r="r" b="b"/>
            <a:pathLst>
              <a:path w="4954014" h="5179763" fill="none" extrusionOk="0">
                <a:moveTo>
                  <a:pt x="0" y="0"/>
                </a:moveTo>
                <a:cubicBezTo>
                  <a:pt x="122725" y="8819"/>
                  <a:pt x="343762" y="6666"/>
                  <a:pt x="470631" y="0"/>
                </a:cubicBezTo>
                <a:cubicBezTo>
                  <a:pt x="597500" y="-6666"/>
                  <a:pt x="937581" y="33377"/>
                  <a:pt x="1188963" y="0"/>
                </a:cubicBezTo>
                <a:cubicBezTo>
                  <a:pt x="1440345" y="-33377"/>
                  <a:pt x="1525587" y="-20347"/>
                  <a:pt x="1758675" y="0"/>
                </a:cubicBezTo>
                <a:cubicBezTo>
                  <a:pt x="1991763" y="20347"/>
                  <a:pt x="2235115" y="-27806"/>
                  <a:pt x="2477007" y="0"/>
                </a:cubicBezTo>
                <a:cubicBezTo>
                  <a:pt x="2718899" y="27806"/>
                  <a:pt x="2935999" y="26774"/>
                  <a:pt x="3145799" y="0"/>
                </a:cubicBezTo>
                <a:cubicBezTo>
                  <a:pt x="3355599" y="-26774"/>
                  <a:pt x="3585596" y="-10404"/>
                  <a:pt x="3864131" y="0"/>
                </a:cubicBezTo>
                <a:cubicBezTo>
                  <a:pt x="4142666" y="10404"/>
                  <a:pt x="4504569" y="-22740"/>
                  <a:pt x="4954014" y="0"/>
                </a:cubicBezTo>
                <a:cubicBezTo>
                  <a:pt x="4942834" y="233311"/>
                  <a:pt x="4946067" y="354522"/>
                  <a:pt x="4954014" y="543875"/>
                </a:cubicBezTo>
                <a:cubicBezTo>
                  <a:pt x="4961961" y="733228"/>
                  <a:pt x="4928818" y="867634"/>
                  <a:pt x="4954014" y="1139548"/>
                </a:cubicBezTo>
                <a:cubicBezTo>
                  <a:pt x="4979210" y="1411462"/>
                  <a:pt x="4976106" y="1524609"/>
                  <a:pt x="4954014" y="1683423"/>
                </a:cubicBezTo>
                <a:cubicBezTo>
                  <a:pt x="4931922" y="1842237"/>
                  <a:pt x="4942830" y="2122446"/>
                  <a:pt x="4954014" y="2434489"/>
                </a:cubicBezTo>
                <a:cubicBezTo>
                  <a:pt x="4965198" y="2746532"/>
                  <a:pt x="4929334" y="2829635"/>
                  <a:pt x="4954014" y="2978364"/>
                </a:cubicBezTo>
                <a:cubicBezTo>
                  <a:pt x="4978694" y="3127093"/>
                  <a:pt x="4943987" y="3419826"/>
                  <a:pt x="4954014" y="3574036"/>
                </a:cubicBezTo>
                <a:cubicBezTo>
                  <a:pt x="4964041" y="3728246"/>
                  <a:pt x="4949611" y="3949902"/>
                  <a:pt x="4954014" y="4066114"/>
                </a:cubicBezTo>
                <a:cubicBezTo>
                  <a:pt x="4958417" y="4182326"/>
                  <a:pt x="4983672" y="4919257"/>
                  <a:pt x="4954014" y="5179763"/>
                </a:cubicBezTo>
                <a:cubicBezTo>
                  <a:pt x="4605171" y="5210005"/>
                  <a:pt x="4449779" y="5161388"/>
                  <a:pt x="4235682" y="5179763"/>
                </a:cubicBezTo>
                <a:cubicBezTo>
                  <a:pt x="4021585" y="5198138"/>
                  <a:pt x="3878266" y="5188149"/>
                  <a:pt x="3765051" y="5179763"/>
                </a:cubicBezTo>
                <a:cubicBezTo>
                  <a:pt x="3651836" y="5171377"/>
                  <a:pt x="3365907" y="5167763"/>
                  <a:pt x="3046719" y="5179763"/>
                </a:cubicBezTo>
                <a:cubicBezTo>
                  <a:pt x="2727531" y="5191763"/>
                  <a:pt x="2609743" y="5169601"/>
                  <a:pt x="2328387" y="5179763"/>
                </a:cubicBezTo>
                <a:cubicBezTo>
                  <a:pt x="2047031" y="5189925"/>
                  <a:pt x="1880733" y="5203013"/>
                  <a:pt x="1610055" y="5179763"/>
                </a:cubicBezTo>
                <a:cubicBezTo>
                  <a:pt x="1339377" y="5156513"/>
                  <a:pt x="1313472" y="5191904"/>
                  <a:pt x="1040343" y="5179763"/>
                </a:cubicBezTo>
                <a:cubicBezTo>
                  <a:pt x="767214" y="5167622"/>
                  <a:pt x="804685" y="5177259"/>
                  <a:pt x="569712" y="5179763"/>
                </a:cubicBezTo>
                <a:cubicBezTo>
                  <a:pt x="334739" y="5182267"/>
                  <a:pt x="153092" y="5156400"/>
                  <a:pt x="0" y="5179763"/>
                </a:cubicBezTo>
                <a:cubicBezTo>
                  <a:pt x="-9282" y="4993172"/>
                  <a:pt x="15820" y="4665779"/>
                  <a:pt x="0" y="4480495"/>
                </a:cubicBezTo>
                <a:cubicBezTo>
                  <a:pt x="-15820" y="4295211"/>
                  <a:pt x="20930" y="4128337"/>
                  <a:pt x="0" y="3781227"/>
                </a:cubicBezTo>
                <a:cubicBezTo>
                  <a:pt x="-20930" y="3434117"/>
                  <a:pt x="-7927" y="3423051"/>
                  <a:pt x="0" y="3289150"/>
                </a:cubicBezTo>
                <a:cubicBezTo>
                  <a:pt x="7927" y="3155249"/>
                  <a:pt x="8733" y="2842769"/>
                  <a:pt x="0" y="2538084"/>
                </a:cubicBezTo>
                <a:cubicBezTo>
                  <a:pt x="-8733" y="2233399"/>
                  <a:pt x="516" y="2251706"/>
                  <a:pt x="0" y="1994209"/>
                </a:cubicBezTo>
                <a:cubicBezTo>
                  <a:pt x="-516" y="1736712"/>
                  <a:pt x="20827" y="1625427"/>
                  <a:pt x="0" y="1450334"/>
                </a:cubicBezTo>
                <a:cubicBezTo>
                  <a:pt x="-20827" y="1275241"/>
                  <a:pt x="-7938" y="960525"/>
                  <a:pt x="0" y="751066"/>
                </a:cubicBezTo>
                <a:cubicBezTo>
                  <a:pt x="7938" y="541607"/>
                  <a:pt x="18396" y="183570"/>
                  <a:pt x="0" y="0"/>
                </a:cubicBezTo>
                <a:close/>
              </a:path>
              <a:path w="4954014" h="5179763" extrusionOk="0">
                <a:moveTo>
                  <a:pt x="0" y="0"/>
                </a:moveTo>
                <a:cubicBezTo>
                  <a:pt x="208367" y="-5705"/>
                  <a:pt x="374014" y="9796"/>
                  <a:pt x="470631" y="0"/>
                </a:cubicBezTo>
                <a:cubicBezTo>
                  <a:pt x="567248" y="-9796"/>
                  <a:pt x="860968" y="-25607"/>
                  <a:pt x="1139423" y="0"/>
                </a:cubicBezTo>
                <a:cubicBezTo>
                  <a:pt x="1417878" y="25607"/>
                  <a:pt x="1675355" y="-35103"/>
                  <a:pt x="1857755" y="0"/>
                </a:cubicBezTo>
                <a:cubicBezTo>
                  <a:pt x="2040155" y="35103"/>
                  <a:pt x="2243313" y="15997"/>
                  <a:pt x="2377927" y="0"/>
                </a:cubicBezTo>
                <a:cubicBezTo>
                  <a:pt x="2512541" y="-15997"/>
                  <a:pt x="2826101" y="-18194"/>
                  <a:pt x="2997178" y="0"/>
                </a:cubicBezTo>
                <a:cubicBezTo>
                  <a:pt x="3168255" y="18194"/>
                  <a:pt x="3330914" y="-28594"/>
                  <a:pt x="3616430" y="0"/>
                </a:cubicBezTo>
                <a:cubicBezTo>
                  <a:pt x="3901946" y="28594"/>
                  <a:pt x="3869904" y="485"/>
                  <a:pt x="4087062" y="0"/>
                </a:cubicBezTo>
                <a:cubicBezTo>
                  <a:pt x="4304220" y="-485"/>
                  <a:pt x="4611666" y="-24793"/>
                  <a:pt x="4954014" y="0"/>
                </a:cubicBezTo>
                <a:cubicBezTo>
                  <a:pt x="4929500" y="223923"/>
                  <a:pt x="4958096" y="282712"/>
                  <a:pt x="4954014" y="543875"/>
                </a:cubicBezTo>
                <a:cubicBezTo>
                  <a:pt x="4949932" y="805038"/>
                  <a:pt x="4953876" y="928145"/>
                  <a:pt x="4954014" y="1243143"/>
                </a:cubicBezTo>
                <a:cubicBezTo>
                  <a:pt x="4954152" y="1558141"/>
                  <a:pt x="4935707" y="1567497"/>
                  <a:pt x="4954014" y="1787018"/>
                </a:cubicBezTo>
                <a:cubicBezTo>
                  <a:pt x="4972321" y="2006539"/>
                  <a:pt x="4939441" y="2287348"/>
                  <a:pt x="4954014" y="2434489"/>
                </a:cubicBezTo>
                <a:cubicBezTo>
                  <a:pt x="4968587" y="2581630"/>
                  <a:pt x="4975130" y="2844428"/>
                  <a:pt x="4954014" y="3081959"/>
                </a:cubicBezTo>
                <a:cubicBezTo>
                  <a:pt x="4932899" y="3319490"/>
                  <a:pt x="4955981" y="3366157"/>
                  <a:pt x="4954014" y="3625834"/>
                </a:cubicBezTo>
                <a:cubicBezTo>
                  <a:pt x="4952047" y="3885512"/>
                  <a:pt x="4942539" y="3986572"/>
                  <a:pt x="4954014" y="4117912"/>
                </a:cubicBezTo>
                <a:cubicBezTo>
                  <a:pt x="4965489" y="4249252"/>
                  <a:pt x="4946002" y="4671104"/>
                  <a:pt x="4954014" y="5179763"/>
                </a:cubicBezTo>
                <a:cubicBezTo>
                  <a:pt x="4776159" y="5171916"/>
                  <a:pt x="4543984" y="5191511"/>
                  <a:pt x="4433843" y="5179763"/>
                </a:cubicBezTo>
                <a:cubicBezTo>
                  <a:pt x="4323702" y="5168015"/>
                  <a:pt x="4063628" y="5184616"/>
                  <a:pt x="3963211" y="5179763"/>
                </a:cubicBezTo>
                <a:cubicBezTo>
                  <a:pt x="3862794" y="5174910"/>
                  <a:pt x="3585020" y="5147515"/>
                  <a:pt x="3244879" y="5179763"/>
                </a:cubicBezTo>
                <a:cubicBezTo>
                  <a:pt x="2904738" y="5212011"/>
                  <a:pt x="2790613" y="5161868"/>
                  <a:pt x="2675168" y="5179763"/>
                </a:cubicBezTo>
                <a:cubicBezTo>
                  <a:pt x="2559723" y="5197658"/>
                  <a:pt x="2326873" y="5201858"/>
                  <a:pt x="2204536" y="5179763"/>
                </a:cubicBezTo>
                <a:cubicBezTo>
                  <a:pt x="2082199" y="5157668"/>
                  <a:pt x="1725282" y="5167845"/>
                  <a:pt x="1486204" y="5179763"/>
                </a:cubicBezTo>
                <a:cubicBezTo>
                  <a:pt x="1247126" y="5191681"/>
                  <a:pt x="1127366" y="5184825"/>
                  <a:pt x="966033" y="5179763"/>
                </a:cubicBezTo>
                <a:cubicBezTo>
                  <a:pt x="804700" y="5174701"/>
                  <a:pt x="298030" y="5213699"/>
                  <a:pt x="0" y="5179763"/>
                </a:cubicBezTo>
                <a:cubicBezTo>
                  <a:pt x="-12410" y="5002755"/>
                  <a:pt x="-11339" y="4616572"/>
                  <a:pt x="0" y="4428697"/>
                </a:cubicBezTo>
                <a:cubicBezTo>
                  <a:pt x="11339" y="4240822"/>
                  <a:pt x="-6816" y="4027217"/>
                  <a:pt x="0" y="3833025"/>
                </a:cubicBezTo>
                <a:cubicBezTo>
                  <a:pt x="6816" y="3638833"/>
                  <a:pt x="26598" y="3534041"/>
                  <a:pt x="0" y="3237352"/>
                </a:cubicBezTo>
                <a:cubicBezTo>
                  <a:pt x="-26598" y="2940663"/>
                  <a:pt x="25105" y="2666319"/>
                  <a:pt x="0" y="2486286"/>
                </a:cubicBezTo>
                <a:cubicBezTo>
                  <a:pt x="-25105" y="2306253"/>
                  <a:pt x="4419" y="1929091"/>
                  <a:pt x="0" y="1787018"/>
                </a:cubicBezTo>
                <a:cubicBezTo>
                  <a:pt x="-4419" y="1644945"/>
                  <a:pt x="-1770" y="1483198"/>
                  <a:pt x="0" y="1191345"/>
                </a:cubicBezTo>
                <a:cubicBezTo>
                  <a:pt x="1770" y="899492"/>
                  <a:pt x="-9117" y="832342"/>
                  <a:pt x="0" y="699268"/>
                </a:cubicBezTo>
                <a:cubicBezTo>
                  <a:pt x="9117" y="566194"/>
                  <a:pt x="-25431" y="142458"/>
                  <a:pt x="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71" name="Google Shape;171;p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Arial"/>
              <a:buNone/>
            </a:pPr>
            <a:r>
              <a:rPr lang="it-IT">
                <a:latin typeface="Arial"/>
                <a:ea typeface="Arial"/>
                <a:cs typeface="Arial"/>
                <a:sym typeface="Arial"/>
              </a:rPr>
              <a:t>Sea-basin strategy</a:t>
            </a:r>
            <a:endParaRPr/>
          </a:p>
        </p:txBody>
      </p:sp>
      <p:sp>
        <p:nvSpPr>
          <p:cNvPr id="172" name="Google Shape;172;p4"/>
          <p:cNvSpPr/>
          <p:nvPr/>
        </p:nvSpPr>
        <p:spPr>
          <a:xfrm>
            <a:off x="126378" y="4191751"/>
            <a:ext cx="6607385" cy="551221"/>
          </a:xfrm>
          <a:custGeom>
            <a:avLst/>
            <a:gdLst/>
            <a:ahLst/>
            <a:cxnLst/>
            <a:rect l="l" t="t" r="r" b="b"/>
            <a:pathLst>
              <a:path w="6607385" h="551221" fill="none" extrusionOk="0">
                <a:moveTo>
                  <a:pt x="6089215" y="0"/>
                </a:moveTo>
                <a:cubicBezTo>
                  <a:pt x="6084484" y="56387"/>
                  <a:pt x="6079436" y="141370"/>
                  <a:pt x="6089215" y="200156"/>
                </a:cubicBezTo>
                <a:cubicBezTo>
                  <a:pt x="5848687" y="213146"/>
                  <a:pt x="5687759" y="192991"/>
                  <a:pt x="5290851" y="209804"/>
                </a:cubicBezTo>
                <a:cubicBezTo>
                  <a:pt x="4893943" y="226617"/>
                  <a:pt x="4937537" y="199005"/>
                  <a:pt x="4614272" y="217980"/>
                </a:cubicBezTo>
                <a:cubicBezTo>
                  <a:pt x="4291007" y="236955"/>
                  <a:pt x="4138033" y="197951"/>
                  <a:pt x="3937692" y="226156"/>
                </a:cubicBezTo>
                <a:cubicBezTo>
                  <a:pt x="3737351" y="254361"/>
                  <a:pt x="3486300" y="227056"/>
                  <a:pt x="3200221" y="235068"/>
                </a:cubicBezTo>
                <a:cubicBezTo>
                  <a:pt x="2914142" y="243080"/>
                  <a:pt x="2809117" y="254931"/>
                  <a:pt x="2706318" y="241036"/>
                </a:cubicBezTo>
                <a:cubicBezTo>
                  <a:pt x="2603519" y="227141"/>
                  <a:pt x="2399779" y="262118"/>
                  <a:pt x="2212415" y="247004"/>
                </a:cubicBezTo>
                <a:cubicBezTo>
                  <a:pt x="2025051" y="231890"/>
                  <a:pt x="1951659" y="230718"/>
                  <a:pt x="1718512" y="252973"/>
                </a:cubicBezTo>
                <a:cubicBezTo>
                  <a:pt x="1485365" y="275228"/>
                  <a:pt x="1180412" y="264989"/>
                  <a:pt x="981040" y="261885"/>
                </a:cubicBezTo>
                <a:cubicBezTo>
                  <a:pt x="781668" y="258781"/>
                  <a:pt x="213241" y="289997"/>
                  <a:pt x="0" y="273740"/>
                </a:cubicBezTo>
                <a:cubicBezTo>
                  <a:pt x="171892" y="251915"/>
                  <a:pt x="258141" y="272717"/>
                  <a:pt x="493903" y="279990"/>
                </a:cubicBezTo>
                <a:cubicBezTo>
                  <a:pt x="729665" y="287264"/>
                  <a:pt x="876901" y="251447"/>
                  <a:pt x="1231375" y="289323"/>
                </a:cubicBezTo>
                <a:cubicBezTo>
                  <a:pt x="1585848" y="327199"/>
                  <a:pt x="1588781" y="311384"/>
                  <a:pt x="1847062" y="297115"/>
                </a:cubicBezTo>
                <a:cubicBezTo>
                  <a:pt x="2105343" y="282846"/>
                  <a:pt x="2367740" y="275668"/>
                  <a:pt x="2584533" y="306448"/>
                </a:cubicBezTo>
                <a:cubicBezTo>
                  <a:pt x="2801326" y="337227"/>
                  <a:pt x="2983985" y="285665"/>
                  <a:pt x="3139329" y="313469"/>
                </a:cubicBezTo>
                <a:cubicBezTo>
                  <a:pt x="3294673" y="341273"/>
                  <a:pt x="3508536" y="345332"/>
                  <a:pt x="3815908" y="322031"/>
                </a:cubicBezTo>
                <a:cubicBezTo>
                  <a:pt x="4123280" y="298729"/>
                  <a:pt x="4209848" y="348447"/>
                  <a:pt x="4309811" y="328281"/>
                </a:cubicBezTo>
                <a:cubicBezTo>
                  <a:pt x="4409774" y="308115"/>
                  <a:pt x="4869061" y="355152"/>
                  <a:pt x="5047283" y="337614"/>
                </a:cubicBezTo>
                <a:cubicBezTo>
                  <a:pt x="5225505" y="320076"/>
                  <a:pt x="5826609" y="310119"/>
                  <a:pt x="6089215" y="350800"/>
                </a:cubicBezTo>
                <a:cubicBezTo>
                  <a:pt x="6080082" y="393897"/>
                  <a:pt x="6090484" y="479081"/>
                  <a:pt x="6089215" y="550956"/>
                </a:cubicBezTo>
                <a:cubicBezTo>
                  <a:pt x="6251370" y="459801"/>
                  <a:pt x="6340216" y="385332"/>
                  <a:pt x="6606492" y="275476"/>
                </a:cubicBezTo>
                <a:cubicBezTo>
                  <a:pt x="6343859" y="155094"/>
                  <a:pt x="6261881" y="103405"/>
                  <a:pt x="6089215" y="0"/>
                </a:cubicBezTo>
                <a:close/>
              </a:path>
              <a:path w="6607385" h="551221" extrusionOk="0">
                <a:moveTo>
                  <a:pt x="6089215" y="0"/>
                </a:moveTo>
                <a:cubicBezTo>
                  <a:pt x="6080160" y="42662"/>
                  <a:pt x="6085058" y="132659"/>
                  <a:pt x="6089215" y="200156"/>
                </a:cubicBezTo>
                <a:cubicBezTo>
                  <a:pt x="5911973" y="178305"/>
                  <a:pt x="5699165" y="219998"/>
                  <a:pt x="5595312" y="206124"/>
                </a:cubicBezTo>
                <a:cubicBezTo>
                  <a:pt x="5491459" y="192250"/>
                  <a:pt x="5197925" y="242314"/>
                  <a:pt x="4918733" y="214300"/>
                </a:cubicBezTo>
                <a:cubicBezTo>
                  <a:pt x="4639541" y="186286"/>
                  <a:pt x="4488818" y="250543"/>
                  <a:pt x="4242153" y="222476"/>
                </a:cubicBezTo>
                <a:cubicBezTo>
                  <a:pt x="3995488" y="194409"/>
                  <a:pt x="3877994" y="195503"/>
                  <a:pt x="3565574" y="230652"/>
                </a:cubicBezTo>
                <a:cubicBezTo>
                  <a:pt x="3253154" y="265801"/>
                  <a:pt x="2989925" y="249367"/>
                  <a:pt x="2828102" y="239564"/>
                </a:cubicBezTo>
                <a:cubicBezTo>
                  <a:pt x="2666279" y="229761"/>
                  <a:pt x="2208805" y="264623"/>
                  <a:pt x="2029738" y="249212"/>
                </a:cubicBezTo>
                <a:cubicBezTo>
                  <a:pt x="1850671" y="233801"/>
                  <a:pt x="1598016" y="265145"/>
                  <a:pt x="1353159" y="257388"/>
                </a:cubicBezTo>
                <a:cubicBezTo>
                  <a:pt x="1108302" y="249631"/>
                  <a:pt x="977476" y="259290"/>
                  <a:pt x="676579" y="265564"/>
                </a:cubicBezTo>
                <a:cubicBezTo>
                  <a:pt x="375682" y="271838"/>
                  <a:pt x="297186" y="285892"/>
                  <a:pt x="0" y="273740"/>
                </a:cubicBezTo>
                <a:cubicBezTo>
                  <a:pt x="229920" y="294019"/>
                  <a:pt x="408068" y="289863"/>
                  <a:pt x="554795" y="280761"/>
                </a:cubicBezTo>
                <a:cubicBezTo>
                  <a:pt x="701522" y="271659"/>
                  <a:pt x="1076511" y="279427"/>
                  <a:pt x="1353159" y="290864"/>
                </a:cubicBezTo>
                <a:cubicBezTo>
                  <a:pt x="1629807" y="302301"/>
                  <a:pt x="1752839" y="327644"/>
                  <a:pt x="2029738" y="299427"/>
                </a:cubicBezTo>
                <a:cubicBezTo>
                  <a:pt x="2306637" y="271210"/>
                  <a:pt x="2518617" y="313111"/>
                  <a:pt x="2706318" y="307989"/>
                </a:cubicBezTo>
                <a:cubicBezTo>
                  <a:pt x="2894019" y="302867"/>
                  <a:pt x="2970905" y="289595"/>
                  <a:pt x="3200221" y="314239"/>
                </a:cubicBezTo>
                <a:cubicBezTo>
                  <a:pt x="3429537" y="338883"/>
                  <a:pt x="3622378" y="351996"/>
                  <a:pt x="3876800" y="322802"/>
                </a:cubicBezTo>
                <a:cubicBezTo>
                  <a:pt x="4131222" y="293608"/>
                  <a:pt x="4158364" y="350676"/>
                  <a:pt x="4431595" y="329823"/>
                </a:cubicBezTo>
                <a:cubicBezTo>
                  <a:pt x="4704826" y="308970"/>
                  <a:pt x="4861389" y="343150"/>
                  <a:pt x="5108175" y="338385"/>
                </a:cubicBezTo>
                <a:cubicBezTo>
                  <a:pt x="5354961" y="333620"/>
                  <a:pt x="5645950" y="327287"/>
                  <a:pt x="6089215" y="350800"/>
                </a:cubicBezTo>
                <a:cubicBezTo>
                  <a:pt x="6084294" y="411812"/>
                  <a:pt x="6091953" y="495948"/>
                  <a:pt x="6089215" y="550956"/>
                </a:cubicBezTo>
                <a:cubicBezTo>
                  <a:pt x="6322678" y="445021"/>
                  <a:pt x="6450952" y="374315"/>
                  <a:pt x="6606492" y="275476"/>
                </a:cubicBezTo>
                <a:cubicBezTo>
                  <a:pt x="6382032" y="136515"/>
                  <a:pt x="6298825" y="111068"/>
                  <a:pt x="6089215" y="0"/>
                </a:cubicBezTo>
                <a:close/>
              </a:path>
            </a:pathLst>
          </a:custGeom>
          <a:solidFill>
            <a:srgbClr val="01575D">
              <a:alpha val="40392"/>
            </a:srgbClr>
          </a:solidFill>
          <a:ln w="9525" cap="flat" cmpd="sng">
            <a:solidFill>
              <a:srgbClr val="96BAB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73" name="Google Shape;173;p4"/>
          <p:cNvSpPr/>
          <p:nvPr/>
        </p:nvSpPr>
        <p:spPr>
          <a:xfrm>
            <a:off x="128626" y="3241579"/>
            <a:ext cx="1360157" cy="793808"/>
          </a:xfrm>
          <a:custGeom>
            <a:avLst/>
            <a:gdLst/>
            <a:ahLst/>
            <a:cxnLst/>
            <a:rect l="l" t="t" r="r" b="b"/>
            <a:pathLst>
              <a:path w="1360157" h="793808" fill="none" extrusionOk="0">
                <a:moveTo>
                  <a:pt x="0" y="0"/>
                </a:moveTo>
                <a:cubicBezTo>
                  <a:pt x="333917" y="32152"/>
                  <a:pt x="415912" y="6103"/>
                  <a:pt x="693680" y="0"/>
                </a:cubicBezTo>
                <a:cubicBezTo>
                  <a:pt x="971448" y="-6103"/>
                  <a:pt x="1116715" y="25117"/>
                  <a:pt x="1360157" y="0"/>
                </a:cubicBezTo>
                <a:cubicBezTo>
                  <a:pt x="1345650" y="177035"/>
                  <a:pt x="1373865" y="266559"/>
                  <a:pt x="1360157" y="404842"/>
                </a:cubicBezTo>
                <a:cubicBezTo>
                  <a:pt x="1346449" y="543125"/>
                  <a:pt x="1351375" y="634341"/>
                  <a:pt x="1360157" y="793808"/>
                </a:cubicBezTo>
                <a:cubicBezTo>
                  <a:pt x="1231099" y="800839"/>
                  <a:pt x="999049" y="813416"/>
                  <a:pt x="720883" y="793808"/>
                </a:cubicBezTo>
                <a:cubicBezTo>
                  <a:pt x="442717" y="774200"/>
                  <a:pt x="332370" y="811569"/>
                  <a:pt x="0" y="793808"/>
                </a:cubicBezTo>
                <a:cubicBezTo>
                  <a:pt x="-18613" y="658627"/>
                  <a:pt x="15169" y="552191"/>
                  <a:pt x="0" y="412780"/>
                </a:cubicBezTo>
                <a:cubicBezTo>
                  <a:pt x="-15169" y="273369"/>
                  <a:pt x="-7899" y="195709"/>
                  <a:pt x="0" y="0"/>
                </a:cubicBezTo>
                <a:close/>
              </a:path>
              <a:path w="1360157" h="793808" extrusionOk="0">
                <a:moveTo>
                  <a:pt x="0" y="0"/>
                </a:moveTo>
                <a:cubicBezTo>
                  <a:pt x="337846" y="22366"/>
                  <a:pt x="414206" y="-16101"/>
                  <a:pt x="693680" y="0"/>
                </a:cubicBezTo>
                <a:cubicBezTo>
                  <a:pt x="973154" y="16101"/>
                  <a:pt x="1199668" y="-10162"/>
                  <a:pt x="1360157" y="0"/>
                </a:cubicBezTo>
                <a:cubicBezTo>
                  <a:pt x="1357448" y="86613"/>
                  <a:pt x="1368189" y="294762"/>
                  <a:pt x="1360157" y="373090"/>
                </a:cubicBezTo>
                <a:cubicBezTo>
                  <a:pt x="1352126" y="451418"/>
                  <a:pt x="1357321" y="628171"/>
                  <a:pt x="1360157" y="793808"/>
                </a:cubicBezTo>
                <a:cubicBezTo>
                  <a:pt x="1085179" y="771808"/>
                  <a:pt x="855368" y="778430"/>
                  <a:pt x="693680" y="793808"/>
                </a:cubicBezTo>
                <a:cubicBezTo>
                  <a:pt x="531992" y="809186"/>
                  <a:pt x="205230" y="815701"/>
                  <a:pt x="0" y="793808"/>
                </a:cubicBezTo>
                <a:cubicBezTo>
                  <a:pt x="-1391" y="610831"/>
                  <a:pt x="5246" y="493885"/>
                  <a:pt x="0" y="381028"/>
                </a:cubicBezTo>
                <a:cubicBezTo>
                  <a:pt x="-5246" y="268171"/>
                  <a:pt x="-11411" y="99598"/>
                  <a:pt x="0" y="0"/>
                </a:cubicBezTo>
                <a:close/>
              </a:path>
            </a:pathLst>
          </a:custGeom>
          <a:solidFill>
            <a:srgbClr val="ABD7C9"/>
          </a:solidFill>
          <a:ln w="9525" cap="flat" cmpd="sng">
            <a:solidFill>
              <a:srgbClr val="ACD7CA"/>
            </a:solidFill>
            <a:prstDash val="solid"/>
            <a:round/>
            <a:headEnd type="none" w="sm" len="sm"/>
            <a:tailEnd type="none" w="sm" len="sm"/>
          </a:ln>
        </p:spPr>
        <p:txBody>
          <a:bodyPr spcFirstLastPara="1" wrap="square" lIns="0" tIns="0" rIns="0" bIns="0" anchor="ctr" anchorCtr="0">
            <a:noAutofit/>
          </a:bodyPr>
          <a:lstStyle/>
          <a:p>
            <a:pPr marL="70485" marR="62864" lvl="0" indent="-635" algn="ctr" rtl="0">
              <a:lnSpc>
                <a:spcPct val="112700"/>
              </a:lnSpc>
              <a:spcBef>
                <a:spcPts val="0"/>
              </a:spcBef>
              <a:spcAft>
                <a:spcPts val="0"/>
              </a:spcAft>
              <a:buClr>
                <a:srgbClr val="000000"/>
              </a:buClr>
              <a:buSzPts val="900"/>
              <a:buFont typeface="Arial"/>
              <a:buNone/>
            </a:pPr>
            <a:r>
              <a:rPr lang="it-IT" sz="900" b="1" i="0" u="none" strike="noStrike" cap="none">
                <a:solidFill>
                  <a:srgbClr val="FFFFFF"/>
                </a:solidFill>
                <a:latin typeface="Arial"/>
                <a:ea typeface="Arial"/>
                <a:cs typeface="Arial"/>
                <a:sym typeface="Arial"/>
              </a:rPr>
              <a:t>European Commission </a:t>
            </a:r>
            <a:r>
              <a:rPr lang="it-IT" sz="900" b="0" i="0" u="none" strike="noStrike" cap="none">
                <a:solidFill>
                  <a:srgbClr val="FFFFFF"/>
                </a:solidFill>
                <a:latin typeface="Arial"/>
                <a:ea typeface="Arial"/>
                <a:cs typeface="Arial"/>
                <a:sym typeface="Arial"/>
              </a:rPr>
              <a:t>adopted an Atlantic Maritime Strategy.</a:t>
            </a:r>
            <a:endParaRPr sz="900" b="0" i="0" u="none" strike="noStrike" cap="none">
              <a:solidFill>
                <a:schemeClr val="dk1"/>
              </a:solidFill>
              <a:latin typeface="Arial"/>
              <a:ea typeface="Arial"/>
              <a:cs typeface="Arial"/>
              <a:sym typeface="Arial"/>
            </a:endParaRPr>
          </a:p>
        </p:txBody>
      </p:sp>
      <p:sp>
        <p:nvSpPr>
          <p:cNvPr id="174" name="Google Shape;174;p4"/>
          <p:cNvSpPr/>
          <p:nvPr/>
        </p:nvSpPr>
        <p:spPr>
          <a:xfrm>
            <a:off x="1647463" y="3241579"/>
            <a:ext cx="1908310" cy="793808"/>
          </a:xfrm>
          <a:custGeom>
            <a:avLst/>
            <a:gdLst/>
            <a:ahLst/>
            <a:cxnLst/>
            <a:rect l="l" t="t" r="r" b="b"/>
            <a:pathLst>
              <a:path w="1908310" h="793808" fill="none" extrusionOk="0">
                <a:moveTo>
                  <a:pt x="0" y="0"/>
                </a:moveTo>
                <a:cubicBezTo>
                  <a:pt x="210044" y="9534"/>
                  <a:pt x="357379" y="8401"/>
                  <a:pt x="617020" y="0"/>
                </a:cubicBezTo>
                <a:cubicBezTo>
                  <a:pt x="876661" y="-8401"/>
                  <a:pt x="1027090" y="-4131"/>
                  <a:pt x="1272207" y="0"/>
                </a:cubicBezTo>
                <a:cubicBezTo>
                  <a:pt x="1517324" y="4131"/>
                  <a:pt x="1762199" y="22522"/>
                  <a:pt x="1908310" y="0"/>
                </a:cubicBezTo>
                <a:cubicBezTo>
                  <a:pt x="1906162" y="155481"/>
                  <a:pt x="1891304" y="227151"/>
                  <a:pt x="1908310" y="396904"/>
                </a:cubicBezTo>
                <a:cubicBezTo>
                  <a:pt x="1925316" y="566657"/>
                  <a:pt x="1915082" y="667780"/>
                  <a:pt x="1908310" y="793808"/>
                </a:cubicBezTo>
                <a:cubicBezTo>
                  <a:pt x="1731318" y="787108"/>
                  <a:pt x="1453334" y="773400"/>
                  <a:pt x="1272207" y="793808"/>
                </a:cubicBezTo>
                <a:cubicBezTo>
                  <a:pt x="1091080" y="814216"/>
                  <a:pt x="761150" y="797641"/>
                  <a:pt x="617020" y="793808"/>
                </a:cubicBezTo>
                <a:cubicBezTo>
                  <a:pt x="472890" y="789975"/>
                  <a:pt x="285142" y="797331"/>
                  <a:pt x="0" y="793808"/>
                </a:cubicBezTo>
                <a:cubicBezTo>
                  <a:pt x="7080" y="699860"/>
                  <a:pt x="7507" y="542867"/>
                  <a:pt x="0" y="412780"/>
                </a:cubicBezTo>
                <a:cubicBezTo>
                  <a:pt x="-7507" y="282693"/>
                  <a:pt x="-10590" y="107492"/>
                  <a:pt x="0" y="0"/>
                </a:cubicBezTo>
                <a:close/>
              </a:path>
              <a:path w="1908310" h="793808" extrusionOk="0">
                <a:moveTo>
                  <a:pt x="0" y="0"/>
                </a:moveTo>
                <a:cubicBezTo>
                  <a:pt x="151352" y="26528"/>
                  <a:pt x="417976" y="8110"/>
                  <a:pt x="674270" y="0"/>
                </a:cubicBezTo>
                <a:cubicBezTo>
                  <a:pt x="930564" y="-8110"/>
                  <a:pt x="1124616" y="-11879"/>
                  <a:pt x="1253124" y="0"/>
                </a:cubicBezTo>
                <a:cubicBezTo>
                  <a:pt x="1381632" y="11879"/>
                  <a:pt x="1682352" y="-28225"/>
                  <a:pt x="1908310" y="0"/>
                </a:cubicBezTo>
                <a:cubicBezTo>
                  <a:pt x="1917625" y="97164"/>
                  <a:pt x="1926628" y="224295"/>
                  <a:pt x="1908310" y="373090"/>
                </a:cubicBezTo>
                <a:cubicBezTo>
                  <a:pt x="1889993" y="521885"/>
                  <a:pt x="1921949" y="704747"/>
                  <a:pt x="1908310" y="793808"/>
                </a:cubicBezTo>
                <a:cubicBezTo>
                  <a:pt x="1675766" y="799771"/>
                  <a:pt x="1408272" y="768135"/>
                  <a:pt x="1234040" y="793808"/>
                </a:cubicBezTo>
                <a:cubicBezTo>
                  <a:pt x="1059808" y="819482"/>
                  <a:pt x="848273" y="769164"/>
                  <a:pt x="617020" y="793808"/>
                </a:cubicBezTo>
                <a:cubicBezTo>
                  <a:pt x="385767" y="818452"/>
                  <a:pt x="213575" y="780935"/>
                  <a:pt x="0" y="793808"/>
                </a:cubicBezTo>
                <a:cubicBezTo>
                  <a:pt x="-6009" y="600230"/>
                  <a:pt x="17180" y="529553"/>
                  <a:pt x="0" y="404842"/>
                </a:cubicBezTo>
                <a:cubicBezTo>
                  <a:pt x="-17180" y="280131"/>
                  <a:pt x="-18329" y="180733"/>
                  <a:pt x="0" y="0"/>
                </a:cubicBezTo>
                <a:close/>
              </a:path>
            </a:pathLst>
          </a:custGeom>
          <a:solidFill>
            <a:srgbClr val="7EC0DB"/>
          </a:solidFill>
          <a:ln w="9525" cap="flat" cmpd="sng">
            <a:solidFill>
              <a:srgbClr val="7FC1DB"/>
            </a:solidFill>
            <a:prstDash val="solid"/>
            <a:round/>
            <a:headEnd type="none" w="sm" len="sm"/>
            <a:tailEnd type="none" w="sm" len="sm"/>
          </a:ln>
        </p:spPr>
        <p:txBody>
          <a:bodyPr spcFirstLastPara="1" wrap="square" lIns="0" tIns="0" rIns="0" bIns="0" anchor="ctr" anchorCtr="0">
            <a:noAutofit/>
          </a:bodyPr>
          <a:lstStyle/>
          <a:p>
            <a:pPr marL="94615" marR="45085" lvl="0" indent="0" algn="ctr" rtl="0">
              <a:lnSpc>
                <a:spcPct val="112700"/>
              </a:lnSpc>
              <a:spcBef>
                <a:spcPts val="0"/>
              </a:spcBef>
              <a:spcAft>
                <a:spcPts val="0"/>
              </a:spcAft>
              <a:buClr>
                <a:srgbClr val="000000"/>
              </a:buClr>
              <a:buSzPts val="900"/>
              <a:buFont typeface="Arial"/>
              <a:buNone/>
            </a:pPr>
            <a:r>
              <a:rPr lang="it-IT" sz="900" b="1" i="0" u="none" strike="noStrike" cap="none">
                <a:solidFill>
                  <a:srgbClr val="FFFFFF"/>
                </a:solidFill>
                <a:latin typeface="Arial"/>
                <a:ea typeface="Arial"/>
                <a:cs typeface="Arial"/>
                <a:sym typeface="Arial"/>
              </a:rPr>
              <a:t>Atlantic Action Plan </a:t>
            </a:r>
            <a:r>
              <a:rPr lang="it-IT" sz="900" b="0" i="0" u="none" strike="noStrike" cap="none">
                <a:solidFill>
                  <a:srgbClr val="FFFFFF"/>
                </a:solidFill>
                <a:latin typeface="Arial"/>
                <a:ea typeface="Arial"/>
                <a:cs typeface="Arial"/>
                <a:sym typeface="Arial"/>
              </a:rPr>
              <a:t>was set with practical steps to be taken in the member states with Atlantic coasts.</a:t>
            </a:r>
            <a:endParaRPr sz="900" b="0" i="0" u="none" strike="noStrike" cap="none">
              <a:solidFill>
                <a:schemeClr val="dk1"/>
              </a:solidFill>
              <a:latin typeface="Arial"/>
              <a:ea typeface="Arial"/>
              <a:cs typeface="Arial"/>
              <a:sym typeface="Arial"/>
            </a:endParaRPr>
          </a:p>
        </p:txBody>
      </p:sp>
      <p:sp>
        <p:nvSpPr>
          <p:cNvPr id="175" name="Google Shape;175;p4"/>
          <p:cNvSpPr/>
          <p:nvPr/>
        </p:nvSpPr>
        <p:spPr>
          <a:xfrm>
            <a:off x="2371703" y="4902303"/>
            <a:ext cx="1587189" cy="1375091"/>
          </a:xfrm>
          <a:custGeom>
            <a:avLst/>
            <a:gdLst/>
            <a:ahLst/>
            <a:cxnLst/>
            <a:rect l="l" t="t" r="r" b="b"/>
            <a:pathLst>
              <a:path w="1587189" h="1375091" fill="none" extrusionOk="0">
                <a:moveTo>
                  <a:pt x="0" y="0"/>
                </a:moveTo>
                <a:cubicBezTo>
                  <a:pt x="256516" y="-19142"/>
                  <a:pt x="382395" y="21646"/>
                  <a:pt x="529063" y="0"/>
                </a:cubicBezTo>
                <a:cubicBezTo>
                  <a:pt x="675731" y="-21646"/>
                  <a:pt x="895868" y="-19932"/>
                  <a:pt x="1089870" y="0"/>
                </a:cubicBezTo>
                <a:cubicBezTo>
                  <a:pt x="1283872" y="19932"/>
                  <a:pt x="1348158" y="16482"/>
                  <a:pt x="1587189" y="0"/>
                </a:cubicBezTo>
                <a:cubicBezTo>
                  <a:pt x="1557991" y="322602"/>
                  <a:pt x="1610879" y="357715"/>
                  <a:pt x="1587189" y="660044"/>
                </a:cubicBezTo>
                <a:cubicBezTo>
                  <a:pt x="1563499" y="962373"/>
                  <a:pt x="1590034" y="1224001"/>
                  <a:pt x="1587189" y="1375091"/>
                </a:cubicBezTo>
                <a:cubicBezTo>
                  <a:pt x="1465979" y="1376288"/>
                  <a:pt x="1188546" y="1374961"/>
                  <a:pt x="1073998" y="1375091"/>
                </a:cubicBezTo>
                <a:cubicBezTo>
                  <a:pt x="959450" y="1375221"/>
                  <a:pt x="731399" y="1398912"/>
                  <a:pt x="592551" y="1375091"/>
                </a:cubicBezTo>
                <a:cubicBezTo>
                  <a:pt x="453703" y="1351270"/>
                  <a:pt x="228833" y="1380414"/>
                  <a:pt x="0" y="1375091"/>
                </a:cubicBezTo>
                <a:cubicBezTo>
                  <a:pt x="-1877" y="1123978"/>
                  <a:pt x="-6988" y="974036"/>
                  <a:pt x="0" y="660044"/>
                </a:cubicBezTo>
                <a:cubicBezTo>
                  <a:pt x="6988" y="346052"/>
                  <a:pt x="-21880" y="307561"/>
                  <a:pt x="0" y="0"/>
                </a:cubicBezTo>
                <a:close/>
              </a:path>
              <a:path w="1587189" h="1375091" extrusionOk="0">
                <a:moveTo>
                  <a:pt x="0" y="0"/>
                </a:moveTo>
                <a:cubicBezTo>
                  <a:pt x="172614" y="-6226"/>
                  <a:pt x="342574" y="2588"/>
                  <a:pt x="513191" y="0"/>
                </a:cubicBezTo>
                <a:cubicBezTo>
                  <a:pt x="683808" y="-2588"/>
                  <a:pt x="900997" y="-18438"/>
                  <a:pt x="1010510" y="0"/>
                </a:cubicBezTo>
                <a:cubicBezTo>
                  <a:pt x="1120023" y="18438"/>
                  <a:pt x="1334855" y="16486"/>
                  <a:pt x="1587189" y="0"/>
                </a:cubicBezTo>
                <a:cubicBezTo>
                  <a:pt x="1618008" y="295676"/>
                  <a:pt x="1613899" y="372826"/>
                  <a:pt x="1587189" y="660044"/>
                </a:cubicBezTo>
                <a:cubicBezTo>
                  <a:pt x="1560479" y="947262"/>
                  <a:pt x="1573173" y="1201109"/>
                  <a:pt x="1587189" y="1375091"/>
                </a:cubicBezTo>
                <a:cubicBezTo>
                  <a:pt x="1402117" y="1366995"/>
                  <a:pt x="1174688" y="1388008"/>
                  <a:pt x="1026382" y="1375091"/>
                </a:cubicBezTo>
                <a:cubicBezTo>
                  <a:pt x="878076" y="1362174"/>
                  <a:pt x="668233" y="1364190"/>
                  <a:pt x="513191" y="1375091"/>
                </a:cubicBezTo>
                <a:cubicBezTo>
                  <a:pt x="358149" y="1385992"/>
                  <a:pt x="206811" y="1391688"/>
                  <a:pt x="0" y="1375091"/>
                </a:cubicBezTo>
                <a:cubicBezTo>
                  <a:pt x="13465" y="1222361"/>
                  <a:pt x="-19313" y="870815"/>
                  <a:pt x="0" y="701296"/>
                </a:cubicBezTo>
                <a:cubicBezTo>
                  <a:pt x="19313" y="531777"/>
                  <a:pt x="-25406" y="299013"/>
                  <a:pt x="0" y="0"/>
                </a:cubicBezTo>
                <a:close/>
              </a:path>
            </a:pathLst>
          </a:custGeom>
          <a:solidFill>
            <a:srgbClr val="7FC1DB"/>
          </a:solidFill>
          <a:ln w="9525" cap="flat" cmpd="sng">
            <a:solidFill>
              <a:srgbClr val="7FC1DB"/>
            </a:solidFill>
            <a:prstDash val="solid"/>
            <a:round/>
            <a:headEnd type="none" w="sm" len="sm"/>
            <a:tailEnd type="none" w="sm" len="sm"/>
          </a:ln>
        </p:spPr>
        <p:txBody>
          <a:bodyPr spcFirstLastPara="1" wrap="square" lIns="0" tIns="0" rIns="0" bIns="0" anchor="ctr" anchorCtr="0">
            <a:noAutofit/>
          </a:bodyPr>
          <a:lstStyle/>
          <a:p>
            <a:pPr marL="151130" marR="143510" lvl="0" indent="0" algn="ctr" rtl="0">
              <a:lnSpc>
                <a:spcPct val="112700"/>
              </a:lnSpc>
              <a:spcBef>
                <a:spcPts val="0"/>
              </a:spcBef>
              <a:spcAft>
                <a:spcPts val="0"/>
              </a:spcAft>
              <a:buClr>
                <a:srgbClr val="000000"/>
              </a:buClr>
              <a:buSzPts val="900"/>
              <a:buFont typeface="Arial"/>
              <a:buNone/>
            </a:pPr>
            <a:r>
              <a:rPr lang="it-IT" sz="900" b="1" i="0" u="none" strike="noStrike" cap="none">
                <a:solidFill>
                  <a:srgbClr val="FFFFFF"/>
                </a:solidFill>
                <a:latin typeface="Arial"/>
                <a:ea typeface="Arial"/>
                <a:cs typeface="Arial"/>
                <a:sym typeface="Arial"/>
              </a:rPr>
              <a:t>Mid-term Review of the AAP</a:t>
            </a:r>
            <a:endParaRPr sz="900" b="0" i="0" u="none" strike="noStrike" cap="none">
              <a:solidFill>
                <a:schemeClr val="dk1"/>
              </a:solidFill>
              <a:latin typeface="Arial"/>
              <a:ea typeface="Arial"/>
              <a:cs typeface="Arial"/>
              <a:sym typeface="Arial"/>
            </a:endParaRPr>
          </a:p>
          <a:p>
            <a:pPr marL="57150" marR="49530" lvl="0" indent="0" algn="ctr" rtl="0">
              <a:lnSpc>
                <a:spcPct val="112700"/>
              </a:lnSpc>
              <a:spcBef>
                <a:spcPts val="0"/>
              </a:spcBef>
              <a:spcAft>
                <a:spcPts val="0"/>
              </a:spcAft>
              <a:buClr>
                <a:srgbClr val="000000"/>
              </a:buClr>
              <a:buSzPts val="900"/>
              <a:buFont typeface="Arial"/>
              <a:buNone/>
            </a:pPr>
            <a:r>
              <a:rPr lang="it-IT" sz="900" b="0" i="0" u="none" strike="noStrike" cap="none">
                <a:solidFill>
                  <a:srgbClr val="FFFFFF"/>
                </a:solidFill>
                <a:latin typeface="Arial"/>
                <a:ea typeface="Arial"/>
                <a:cs typeface="Arial"/>
                <a:sym typeface="Arial"/>
              </a:rPr>
              <a:t>The plan had spurred over 1200 new maritime projects and nearly</a:t>
            </a:r>
            <a:endParaRPr sz="900" b="0" i="0" u="none" strike="noStrike" cap="none">
              <a:solidFill>
                <a:schemeClr val="dk1"/>
              </a:solidFill>
              <a:latin typeface="Arial"/>
              <a:ea typeface="Arial"/>
              <a:cs typeface="Arial"/>
              <a:sym typeface="Arial"/>
            </a:endParaRPr>
          </a:p>
          <a:p>
            <a:pPr marL="219075" marR="212090" lvl="0" indent="0" algn="ctr" rtl="0">
              <a:lnSpc>
                <a:spcPct val="112700"/>
              </a:lnSpc>
              <a:spcBef>
                <a:spcPts val="0"/>
              </a:spcBef>
              <a:spcAft>
                <a:spcPts val="0"/>
              </a:spcAft>
              <a:buClr>
                <a:srgbClr val="000000"/>
              </a:buClr>
              <a:buSzPts val="900"/>
              <a:buFont typeface="Arial"/>
              <a:buNone/>
            </a:pPr>
            <a:r>
              <a:rPr lang="it-IT" sz="900" b="0" i="0" u="none" strike="noStrike" cap="none">
                <a:solidFill>
                  <a:srgbClr val="FFFFFF"/>
                </a:solidFill>
                <a:latin typeface="Arial"/>
                <a:ea typeface="Arial"/>
                <a:cs typeface="Arial"/>
                <a:sym typeface="Arial"/>
              </a:rPr>
              <a:t>6 billion euro of investments.</a:t>
            </a:r>
            <a:endParaRPr sz="900" b="0" i="0" u="none" strike="noStrike" cap="none">
              <a:solidFill>
                <a:schemeClr val="dk1"/>
              </a:solidFill>
              <a:latin typeface="Arial"/>
              <a:ea typeface="Arial"/>
              <a:cs typeface="Arial"/>
              <a:sym typeface="Arial"/>
            </a:endParaRPr>
          </a:p>
        </p:txBody>
      </p:sp>
      <p:sp>
        <p:nvSpPr>
          <p:cNvPr id="176" name="Google Shape;176;p4"/>
          <p:cNvSpPr/>
          <p:nvPr/>
        </p:nvSpPr>
        <p:spPr>
          <a:xfrm>
            <a:off x="3760398" y="2868171"/>
            <a:ext cx="2481007" cy="1167216"/>
          </a:xfrm>
          <a:custGeom>
            <a:avLst/>
            <a:gdLst/>
            <a:ahLst/>
            <a:cxnLst/>
            <a:rect l="l" t="t" r="r" b="b"/>
            <a:pathLst>
              <a:path w="2481007" h="1167216" fill="none" extrusionOk="0">
                <a:moveTo>
                  <a:pt x="0" y="0"/>
                </a:moveTo>
                <a:cubicBezTo>
                  <a:pt x="166472" y="6550"/>
                  <a:pt x="474066" y="4147"/>
                  <a:pt x="595442" y="0"/>
                </a:cubicBezTo>
                <a:cubicBezTo>
                  <a:pt x="716818" y="-4147"/>
                  <a:pt x="1084057" y="-15756"/>
                  <a:pt x="1265314" y="0"/>
                </a:cubicBezTo>
                <a:cubicBezTo>
                  <a:pt x="1446571" y="15756"/>
                  <a:pt x="1788239" y="-29600"/>
                  <a:pt x="1935185" y="0"/>
                </a:cubicBezTo>
                <a:cubicBezTo>
                  <a:pt x="2082131" y="29600"/>
                  <a:pt x="2236398" y="-16157"/>
                  <a:pt x="2481007" y="0"/>
                </a:cubicBezTo>
                <a:cubicBezTo>
                  <a:pt x="2451928" y="161384"/>
                  <a:pt x="2457769" y="379622"/>
                  <a:pt x="2481007" y="595280"/>
                </a:cubicBezTo>
                <a:cubicBezTo>
                  <a:pt x="2504245" y="810938"/>
                  <a:pt x="2472819" y="971164"/>
                  <a:pt x="2481007" y="1167216"/>
                </a:cubicBezTo>
                <a:cubicBezTo>
                  <a:pt x="2297200" y="1189878"/>
                  <a:pt x="2024972" y="1190307"/>
                  <a:pt x="1835945" y="1167216"/>
                </a:cubicBezTo>
                <a:cubicBezTo>
                  <a:pt x="1646918" y="1144125"/>
                  <a:pt x="1347540" y="1166102"/>
                  <a:pt x="1190883" y="1167216"/>
                </a:cubicBezTo>
                <a:cubicBezTo>
                  <a:pt x="1034226" y="1168330"/>
                  <a:pt x="869740" y="1182544"/>
                  <a:pt x="570632" y="1167216"/>
                </a:cubicBezTo>
                <a:cubicBezTo>
                  <a:pt x="271524" y="1151888"/>
                  <a:pt x="281499" y="1195350"/>
                  <a:pt x="0" y="1167216"/>
                </a:cubicBezTo>
                <a:cubicBezTo>
                  <a:pt x="1273" y="967230"/>
                  <a:pt x="17927" y="860063"/>
                  <a:pt x="0" y="595280"/>
                </a:cubicBezTo>
                <a:cubicBezTo>
                  <a:pt x="-17927" y="330497"/>
                  <a:pt x="2078" y="148261"/>
                  <a:pt x="0" y="0"/>
                </a:cubicBezTo>
                <a:close/>
              </a:path>
              <a:path w="2481007" h="1167216" extrusionOk="0">
                <a:moveTo>
                  <a:pt x="0" y="0"/>
                </a:moveTo>
                <a:cubicBezTo>
                  <a:pt x="232771" y="-22397"/>
                  <a:pt x="358799" y="3478"/>
                  <a:pt x="669872" y="0"/>
                </a:cubicBezTo>
                <a:cubicBezTo>
                  <a:pt x="980945" y="-3478"/>
                  <a:pt x="945291" y="-23002"/>
                  <a:pt x="1215693" y="0"/>
                </a:cubicBezTo>
                <a:cubicBezTo>
                  <a:pt x="1486095" y="23002"/>
                  <a:pt x="1668465" y="-9762"/>
                  <a:pt x="1786325" y="0"/>
                </a:cubicBezTo>
                <a:cubicBezTo>
                  <a:pt x="1904185" y="9762"/>
                  <a:pt x="2168807" y="26587"/>
                  <a:pt x="2481007" y="0"/>
                </a:cubicBezTo>
                <a:cubicBezTo>
                  <a:pt x="2496981" y="170011"/>
                  <a:pt x="2502911" y="355531"/>
                  <a:pt x="2481007" y="560264"/>
                </a:cubicBezTo>
                <a:cubicBezTo>
                  <a:pt x="2459103" y="764997"/>
                  <a:pt x="2510959" y="937258"/>
                  <a:pt x="2481007" y="1167216"/>
                </a:cubicBezTo>
                <a:cubicBezTo>
                  <a:pt x="2335222" y="1163827"/>
                  <a:pt x="2011081" y="1150425"/>
                  <a:pt x="1835945" y="1167216"/>
                </a:cubicBezTo>
                <a:cubicBezTo>
                  <a:pt x="1660809" y="1184007"/>
                  <a:pt x="1416701" y="1136212"/>
                  <a:pt x="1215693" y="1167216"/>
                </a:cubicBezTo>
                <a:cubicBezTo>
                  <a:pt x="1014685" y="1198220"/>
                  <a:pt x="868231" y="1153530"/>
                  <a:pt x="570632" y="1167216"/>
                </a:cubicBezTo>
                <a:cubicBezTo>
                  <a:pt x="273033" y="1180902"/>
                  <a:pt x="140369" y="1156149"/>
                  <a:pt x="0" y="1167216"/>
                </a:cubicBezTo>
                <a:cubicBezTo>
                  <a:pt x="-22312" y="928189"/>
                  <a:pt x="-14865" y="882589"/>
                  <a:pt x="0" y="618624"/>
                </a:cubicBezTo>
                <a:cubicBezTo>
                  <a:pt x="14865" y="354659"/>
                  <a:pt x="-25792" y="265580"/>
                  <a:pt x="0" y="0"/>
                </a:cubicBezTo>
                <a:close/>
              </a:path>
            </a:pathLst>
          </a:custGeom>
          <a:solidFill>
            <a:srgbClr val="23418E"/>
          </a:solidFill>
          <a:ln w="9525" cap="flat" cmpd="sng">
            <a:solidFill>
              <a:srgbClr val="23418E"/>
            </a:solidFill>
            <a:prstDash val="solid"/>
            <a:round/>
            <a:headEnd type="none" w="sm" len="sm"/>
            <a:tailEnd type="none" w="sm" len="sm"/>
          </a:ln>
        </p:spPr>
        <p:txBody>
          <a:bodyPr spcFirstLastPara="1" wrap="square" lIns="0" tIns="0" rIns="0" bIns="0" anchor="ctr" anchorCtr="0">
            <a:noAutofit/>
          </a:bodyPr>
          <a:lstStyle/>
          <a:p>
            <a:pPr marL="144780" marR="137160" lvl="0" indent="0" algn="ctr" rtl="0">
              <a:lnSpc>
                <a:spcPct val="112700"/>
              </a:lnSpc>
              <a:spcBef>
                <a:spcPts val="0"/>
              </a:spcBef>
              <a:spcAft>
                <a:spcPts val="0"/>
              </a:spcAft>
              <a:buClr>
                <a:srgbClr val="000000"/>
              </a:buClr>
              <a:buSzPts val="900"/>
              <a:buFont typeface="Arial"/>
              <a:buNone/>
            </a:pPr>
            <a:r>
              <a:rPr lang="it-IT" sz="900" b="1" i="0" u="none" strike="noStrike" cap="none">
                <a:solidFill>
                  <a:srgbClr val="FFFFFF"/>
                </a:solidFill>
                <a:latin typeface="Arial"/>
                <a:ea typeface="Arial"/>
                <a:cs typeface="Arial"/>
                <a:sym typeface="Arial"/>
              </a:rPr>
              <a:t>Atlantic Action Plan 2.0 </a:t>
            </a:r>
            <a:r>
              <a:rPr lang="it-IT" sz="900" b="0" i="0" u="none" strike="noStrike" cap="none">
                <a:solidFill>
                  <a:srgbClr val="FFFFFF"/>
                </a:solidFill>
                <a:latin typeface="Arial"/>
                <a:ea typeface="Arial"/>
                <a:cs typeface="Arial"/>
                <a:sym typeface="Arial"/>
              </a:rPr>
              <a:t>was set to unlock the potential of blue economy in the Atlantic area while preserving marine ecosystems and contributing to climate change adoption and mitigation.</a:t>
            </a:r>
            <a:endParaRPr sz="900" b="0" i="0" u="none" strike="noStrike" cap="none">
              <a:solidFill>
                <a:schemeClr val="dk1"/>
              </a:solidFill>
              <a:latin typeface="Arial"/>
              <a:ea typeface="Arial"/>
              <a:cs typeface="Arial"/>
              <a:sym typeface="Arial"/>
            </a:endParaRPr>
          </a:p>
        </p:txBody>
      </p:sp>
      <p:sp>
        <p:nvSpPr>
          <p:cNvPr id="177" name="Google Shape;177;p4"/>
          <p:cNvSpPr/>
          <p:nvPr/>
        </p:nvSpPr>
        <p:spPr>
          <a:xfrm>
            <a:off x="808561" y="4027652"/>
            <a:ext cx="0" cy="264873"/>
          </a:xfrm>
          <a:custGeom>
            <a:avLst/>
            <a:gdLst/>
            <a:ahLst/>
            <a:cxnLst/>
            <a:rect l="l" t="t" r="r" b="b"/>
            <a:pathLst>
              <a:path w="120000" h="164464" extrusionOk="0">
                <a:moveTo>
                  <a:pt x="0" y="0"/>
                </a:moveTo>
                <a:lnTo>
                  <a:pt x="0" y="164043"/>
                </a:lnTo>
              </a:path>
            </a:pathLst>
          </a:custGeom>
          <a:noFill/>
          <a:ln w="9525" cap="flat" cmpd="sng">
            <a:solidFill>
              <a:srgbClr val="00A9A7"/>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78" name="Google Shape;178;p4"/>
          <p:cNvSpPr/>
          <p:nvPr/>
        </p:nvSpPr>
        <p:spPr>
          <a:xfrm>
            <a:off x="2080067" y="4027652"/>
            <a:ext cx="0" cy="264873"/>
          </a:xfrm>
          <a:custGeom>
            <a:avLst/>
            <a:gdLst/>
            <a:ahLst/>
            <a:cxnLst/>
            <a:rect l="l" t="t" r="r" b="b"/>
            <a:pathLst>
              <a:path w="120000" h="164464" extrusionOk="0">
                <a:moveTo>
                  <a:pt x="0" y="0"/>
                </a:moveTo>
                <a:lnTo>
                  <a:pt x="0" y="164043"/>
                </a:lnTo>
              </a:path>
            </a:pathLst>
          </a:custGeom>
          <a:noFill/>
          <a:ln w="9525" cap="flat" cmpd="sng">
            <a:solidFill>
              <a:srgbClr val="0C72B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79" name="Google Shape;179;p4"/>
          <p:cNvSpPr/>
          <p:nvPr/>
        </p:nvSpPr>
        <p:spPr>
          <a:xfrm>
            <a:off x="3165277" y="4027652"/>
            <a:ext cx="0" cy="875409"/>
          </a:xfrm>
          <a:custGeom>
            <a:avLst/>
            <a:gdLst/>
            <a:ahLst/>
            <a:cxnLst/>
            <a:rect l="l" t="t" r="r" b="b"/>
            <a:pathLst>
              <a:path w="120000" h="543560" extrusionOk="0">
                <a:moveTo>
                  <a:pt x="0" y="0"/>
                </a:moveTo>
                <a:lnTo>
                  <a:pt x="0" y="543089"/>
                </a:lnTo>
              </a:path>
            </a:pathLst>
          </a:custGeom>
          <a:noFill/>
          <a:ln w="9525" cap="flat" cmpd="sng">
            <a:solidFill>
              <a:srgbClr val="0C72B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0" name="Google Shape;180;p4"/>
          <p:cNvSpPr/>
          <p:nvPr/>
        </p:nvSpPr>
        <p:spPr>
          <a:xfrm>
            <a:off x="4993830" y="4027652"/>
            <a:ext cx="0" cy="264873"/>
          </a:xfrm>
          <a:custGeom>
            <a:avLst/>
            <a:gdLst/>
            <a:ahLst/>
            <a:cxnLst/>
            <a:rect l="l" t="t" r="r" b="b"/>
            <a:pathLst>
              <a:path w="120000" h="164464" extrusionOk="0">
                <a:moveTo>
                  <a:pt x="0" y="0"/>
                </a:moveTo>
                <a:lnTo>
                  <a:pt x="0" y="164043"/>
                </a:lnTo>
              </a:path>
            </a:pathLst>
          </a:custGeom>
          <a:noFill/>
          <a:ln w="9525" cap="flat" cmpd="sng">
            <a:solidFill>
              <a:srgbClr val="2341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1" name="Google Shape;181;p4"/>
          <p:cNvSpPr/>
          <p:nvPr/>
        </p:nvSpPr>
        <p:spPr>
          <a:xfrm>
            <a:off x="593833" y="4245753"/>
            <a:ext cx="429523" cy="429523"/>
          </a:xfrm>
          <a:custGeom>
            <a:avLst/>
            <a:gdLst/>
            <a:ahLst/>
            <a:cxnLst/>
            <a:rect l="l" t="t" r="r" b="b"/>
            <a:pathLst>
              <a:path w="266700" h="266700" extrusionOk="0">
                <a:moveTo>
                  <a:pt x="133329" y="0"/>
                </a:moveTo>
                <a:lnTo>
                  <a:pt x="91187" y="6797"/>
                </a:lnTo>
                <a:lnTo>
                  <a:pt x="54586" y="25724"/>
                </a:lnTo>
                <a:lnTo>
                  <a:pt x="25724" y="54586"/>
                </a:lnTo>
                <a:lnTo>
                  <a:pt x="6797" y="91187"/>
                </a:lnTo>
                <a:lnTo>
                  <a:pt x="0" y="133329"/>
                </a:lnTo>
                <a:lnTo>
                  <a:pt x="6797" y="175471"/>
                </a:lnTo>
                <a:lnTo>
                  <a:pt x="25724" y="212071"/>
                </a:lnTo>
                <a:lnTo>
                  <a:pt x="54586" y="240933"/>
                </a:lnTo>
                <a:lnTo>
                  <a:pt x="91187" y="259861"/>
                </a:lnTo>
                <a:lnTo>
                  <a:pt x="133329" y="266658"/>
                </a:lnTo>
                <a:lnTo>
                  <a:pt x="175471" y="259861"/>
                </a:lnTo>
                <a:lnTo>
                  <a:pt x="212071" y="240933"/>
                </a:lnTo>
                <a:lnTo>
                  <a:pt x="240933" y="212071"/>
                </a:lnTo>
                <a:lnTo>
                  <a:pt x="259861" y="175471"/>
                </a:lnTo>
                <a:lnTo>
                  <a:pt x="266658" y="133329"/>
                </a:lnTo>
                <a:lnTo>
                  <a:pt x="259861" y="91187"/>
                </a:lnTo>
                <a:lnTo>
                  <a:pt x="240933" y="54586"/>
                </a:lnTo>
                <a:lnTo>
                  <a:pt x="212071" y="25724"/>
                </a:lnTo>
                <a:lnTo>
                  <a:pt x="175471" y="6797"/>
                </a:lnTo>
                <a:lnTo>
                  <a:pt x="133329" y="0"/>
                </a:lnTo>
                <a:close/>
              </a:path>
            </a:pathLst>
          </a:custGeom>
          <a:solidFill>
            <a:srgbClr val="00A9A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82" name="Google Shape;182;p4"/>
          <p:cNvSpPr/>
          <p:nvPr/>
        </p:nvSpPr>
        <p:spPr>
          <a:xfrm>
            <a:off x="1865338" y="4245767"/>
            <a:ext cx="1515601" cy="429523"/>
          </a:xfrm>
          <a:custGeom>
            <a:avLst/>
            <a:gdLst/>
            <a:ahLst/>
            <a:cxnLst/>
            <a:rect l="l" t="t" r="r" b="b"/>
            <a:pathLst>
              <a:path w="941069" h="266700" extrusionOk="0">
                <a:moveTo>
                  <a:pt x="266649" y="133324"/>
                </a:moveTo>
                <a:lnTo>
                  <a:pt x="259854" y="91186"/>
                </a:lnTo>
                <a:lnTo>
                  <a:pt x="240931" y="54584"/>
                </a:lnTo>
                <a:lnTo>
                  <a:pt x="212064" y="25717"/>
                </a:lnTo>
                <a:lnTo>
                  <a:pt x="175463" y="6794"/>
                </a:lnTo>
                <a:lnTo>
                  <a:pt x="133324" y="0"/>
                </a:lnTo>
                <a:lnTo>
                  <a:pt x="91186" y="6794"/>
                </a:lnTo>
                <a:lnTo>
                  <a:pt x="54584" y="25717"/>
                </a:lnTo>
                <a:lnTo>
                  <a:pt x="25717" y="54584"/>
                </a:lnTo>
                <a:lnTo>
                  <a:pt x="6794" y="91186"/>
                </a:lnTo>
                <a:lnTo>
                  <a:pt x="0" y="133324"/>
                </a:lnTo>
                <a:lnTo>
                  <a:pt x="6794" y="175463"/>
                </a:lnTo>
                <a:lnTo>
                  <a:pt x="25717" y="212064"/>
                </a:lnTo>
                <a:lnTo>
                  <a:pt x="54584" y="240931"/>
                </a:lnTo>
                <a:lnTo>
                  <a:pt x="91186" y="259854"/>
                </a:lnTo>
                <a:lnTo>
                  <a:pt x="133324" y="266649"/>
                </a:lnTo>
                <a:lnTo>
                  <a:pt x="175463" y="259854"/>
                </a:lnTo>
                <a:lnTo>
                  <a:pt x="212064" y="240931"/>
                </a:lnTo>
                <a:lnTo>
                  <a:pt x="240931" y="212064"/>
                </a:lnTo>
                <a:lnTo>
                  <a:pt x="259854" y="175463"/>
                </a:lnTo>
                <a:lnTo>
                  <a:pt x="266649" y="133324"/>
                </a:lnTo>
                <a:close/>
              </a:path>
              <a:path w="941069" h="266700" extrusionOk="0">
                <a:moveTo>
                  <a:pt x="940485" y="133324"/>
                </a:moveTo>
                <a:lnTo>
                  <a:pt x="933691" y="91186"/>
                </a:lnTo>
                <a:lnTo>
                  <a:pt x="914755" y="54584"/>
                </a:lnTo>
                <a:lnTo>
                  <a:pt x="885901" y="25717"/>
                </a:lnTo>
                <a:lnTo>
                  <a:pt x="849299" y="6794"/>
                </a:lnTo>
                <a:lnTo>
                  <a:pt x="807148" y="0"/>
                </a:lnTo>
                <a:lnTo>
                  <a:pt x="765009" y="6794"/>
                </a:lnTo>
                <a:lnTo>
                  <a:pt x="728408" y="25717"/>
                </a:lnTo>
                <a:lnTo>
                  <a:pt x="699554" y="54584"/>
                </a:lnTo>
                <a:lnTo>
                  <a:pt x="680618" y="91186"/>
                </a:lnTo>
                <a:lnTo>
                  <a:pt x="673823" y="133324"/>
                </a:lnTo>
                <a:lnTo>
                  <a:pt x="680618" y="175463"/>
                </a:lnTo>
                <a:lnTo>
                  <a:pt x="699554" y="212064"/>
                </a:lnTo>
                <a:lnTo>
                  <a:pt x="728408" y="240931"/>
                </a:lnTo>
                <a:lnTo>
                  <a:pt x="765009" y="259854"/>
                </a:lnTo>
                <a:lnTo>
                  <a:pt x="807148" y="266649"/>
                </a:lnTo>
                <a:lnTo>
                  <a:pt x="849299" y="259854"/>
                </a:lnTo>
                <a:lnTo>
                  <a:pt x="885901" y="240931"/>
                </a:lnTo>
                <a:lnTo>
                  <a:pt x="914755" y="212064"/>
                </a:lnTo>
                <a:lnTo>
                  <a:pt x="933691" y="175463"/>
                </a:lnTo>
                <a:lnTo>
                  <a:pt x="940485" y="133324"/>
                </a:lnTo>
                <a:close/>
              </a:path>
            </a:pathLst>
          </a:custGeom>
          <a:solidFill>
            <a:srgbClr val="6CA9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3" name="Google Shape;183;p4"/>
          <p:cNvSpPr/>
          <p:nvPr/>
        </p:nvSpPr>
        <p:spPr>
          <a:xfrm>
            <a:off x="4779101" y="4245753"/>
            <a:ext cx="429523" cy="429523"/>
          </a:xfrm>
          <a:custGeom>
            <a:avLst/>
            <a:gdLst/>
            <a:ahLst/>
            <a:cxnLst/>
            <a:rect l="l" t="t" r="r" b="b"/>
            <a:pathLst>
              <a:path w="266700" h="266700" extrusionOk="0">
                <a:moveTo>
                  <a:pt x="133329" y="0"/>
                </a:moveTo>
                <a:lnTo>
                  <a:pt x="91187" y="6797"/>
                </a:lnTo>
                <a:lnTo>
                  <a:pt x="54586" y="25724"/>
                </a:lnTo>
                <a:lnTo>
                  <a:pt x="25724" y="54586"/>
                </a:lnTo>
                <a:lnTo>
                  <a:pt x="6797" y="91187"/>
                </a:lnTo>
                <a:lnTo>
                  <a:pt x="0" y="133329"/>
                </a:lnTo>
                <a:lnTo>
                  <a:pt x="6797" y="175471"/>
                </a:lnTo>
                <a:lnTo>
                  <a:pt x="25724" y="212071"/>
                </a:lnTo>
                <a:lnTo>
                  <a:pt x="54586" y="240933"/>
                </a:lnTo>
                <a:lnTo>
                  <a:pt x="91187" y="259861"/>
                </a:lnTo>
                <a:lnTo>
                  <a:pt x="133329" y="266658"/>
                </a:lnTo>
                <a:lnTo>
                  <a:pt x="175471" y="259861"/>
                </a:lnTo>
                <a:lnTo>
                  <a:pt x="212071" y="240933"/>
                </a:lnTo>
                <a:lnTo>
                  <a:pt x="240933" y="212071"/>
                </a:lnTo>
                <a:lnTo>
                  <a:pt x="259861" y="175471"/>
                </a:lnTo>
                <a:lnTo>
                  <a:pt x="266658" y="133329"/>
                </a:lnTo>
                <a:lnTo>
                  <a:pt x="259861" y="91187"/>
                </a:lnTo>
                <a:lnTo>
                  <a:pt x="240933" y="54586"/>
                </a:lnTo>
                <a:lnTo>
                  <a:pt x="212071" y="25724"/>
                </a:lnTo>
                <a:lnTo>
                  <a:pt x="175471" y="6797"/>
                </a:lnTo>
                <a:lnTo>
                  <a:pt x="133329" y="0"/>
                </a:lnTo>
                <a:close/>
              </a:path>
            </a:pathLst>
          </a:custGeom>
          <a:solidFill>
            <a:srgbClr val="0C72B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4" name="Google Shape;184;p4"/>
          <p:cNvSpPr txBox="1"/>
          <p:nvPr/>
        </p:nvSpPr>
        <p:spPr>
          <a:xfrm>
            <a:off x="637808" y="4384211"/>
            <a:ext cx="341573" cy="152606"/>
          </a:xfrm>
          <a:prstGeom prst="rect">
            <a:avLst/>
          </a:prstGeom>
          <a:noFill/>
          <a:ln>
            <a:noFill/>
          </a:ln>
        </p:spPr>
        <p:txBody>
          <a:bodyPr spcFirstLastPara="1" wrap="square" lIns="0" tIns="13950" rIns="0" bIns="0" anchor="ctr" anchorCtr="0">
            <a:spAutoFit/>
          </a:bodyPr>
          <a:lstStyle/>
          <a:p>
            <a:pPr marL="12700" marR="0" lvl="0" indent="0" algn="ctr" rtl="0">
              <a:lnSpc>
                <a:spcPct val="100000"/>
              </a:lnSpc>
              <a:spcBef>
                <a:spcPts val="0"/>
              </a:spcBef>
              <a:spcAft>
                <a:spcPts val="0"/>
              </a:spcAft>
              <a:buClr>
                <a:srgbClr val="000000"/>
              </a:buClr>
              <a:buSzPts val="900"/>
              <a:buFont typeface="Arial"/>
              <a:buNone/>
            </a:pPr>
            <a:r>
              <a:rPr lang="it-IT" sz="900" b="1" i="0" u="none" strike="noStrike" cap="none">
                <a:solidFill>
                  <a:srgbClr val="FFFFFF"/>
                </a:solidFill>
                <a:latin typeface="Arial"/>
                <a:ea typeface="Arial"/>
                <a:cs typeface="Arial"/>
                <a:sym typeface="Arial"/>
              </a:rPr>
              <a:t>2011</a:t>
            </a:r>
            <a:endParaRPr sz="900" b="0" i="0" u="none" strike="noStrike" cap="none">
              <a:solidFill>
                <a:schemeClr val="dk1"/>
              </a:solidFill>
              <a:latin typeface="Arial"/>
              <a:ea typeface="Arial"/>
              <a:cs typeface="Arial"/>
              <a:sym typeface="Arial"/>
            </a:endParaRPr>
          </a:p>
        </p:txBody>
      </p:sp>
      <p:sp>
        <p:nvSpPr>
          <p:cNvPr id="185" name="Google Shape;185;p4"/>
          <p:cNvSpPr txBox="1"/>
          <p:nvPr/>
        </p:nvSpPr>
        <p:spPr>
          <a:xfrm>
            <a:off x="1909280" y="4378500"/>
            <a:ext cx="341573" cy="152606"/>
          </a:xfrm>
          <a:prstGeom prst="rect">
            <a:avLst/>
          </a:prstGeom>
          <a:noFill/>
          <a:ln>
            <a:noFill/>
          </a:ln>
        </p:spPr>
        <p:txBody>
          <a:bodyPr spcFirstLastPara="1" wrap="square" lIns="0" tIns="13950" rIns="0" bIns="0" anchor="ctr" anchorCtr="0">
            <a:spAutoFit/>
          </a:bodyPr>
          <a:lstStyle/>
          <a:p>
            <a:pPr marL="12700" marR="0" lvl="0" indent="0" algn="ctr" rtl="0">
              <a:lnSpc>
                <a:spcPct val="100000"/>
              </a:lnSpc>
              <a:spcBef>
                <a:spcPts val="0"/>
              </a:spcBef>
              <a:spcAft>
                <a:spcPts val="0"/>
              </a:spcAft>
              <a:buClr>
                <a:srgbClr val="000000"/>
              </a:buClr>
              <a:buSzPts val="900"/>
              <a:buFont typeface="Arial"/>
              <a:buNone/>
            </a:pPr>
            <a:r>
              <a:rPr lang="it-IT" sz="900" b="1" i="0" u="none" strike="noStrike" cap="none">
                <a:solidFill>
                  <a:srgbClr val="FFFFFF"/>
                </a:solidFill>
                <a:latin typeface="Arial"/>
                <a:ea typeface="Arial"/>
                <a:cs typeface="Arial"/>
                <a:sym typeface="Arial"/>
              </a:rPr>
              <a:t>2013</a:t>
            </a:r>
            <a:endParaRPr sz="900" b="0" i="0" u="none" strike="noStrike" cap="none">
              <a:solidFill>
                <a:schemeClr val="dk1"/>
              </a:solidFill>
              <a:latin typeface="Arial"/>
              <a:ea typeface="Arial"/>
              <a:cs typeface="Arial"/>
              <a:sym typeface="Arial"/>
            </a:endParaRPr>
          </a:p>
        </p:txBody>
      </p:sp>
      <p:sp>
        <p:nvSpPr>
          <p:cNvPr id="186" name="Google Shape;186;p4"/>
          <p:cNvSpPr txBox="1"/>
          <p:nvPr/>
        </p:nvSpPr>
        <p:spPr>
          <a:xfrm>
            <a:off x="2994794" y="4384211"/>
            <a:ext cx="341573" cy="152606"/>
          </a:xfrm>
          <a:prstGeom prst="rect">
            <a:avLst/>
          </a:prstGeom>
          <a:noFill/>
          <a:ln>
            <a:noFill/>
          </a:ln>
        </p:spPr>
        <p:txBody>
          <a:bodyPr spcFirstLastPara="1" wrap="square" lIns="0" tIns="13950" rIns="0" bIns="0" anchor="ctr" anchorCtr="0">
            <a:spAutoFit/>
          </a:bodyPr>
          <a:lstStyle/>
          <a:p>
            <a:pPr marL="12700" marR="0" lvl="0" indent="0" algn="ctr" rtl="0">
              <a:lnSpc>
                <a:spcPct val="100000"/>
              </a:lnSpc>
              <a:spcBef>
                <a:spcPts val="0"/>
              </a:spcBef>
              <a:spcAft>
                <a:spcPts val="0"/>
              </a:spcAft>
              <a:buClr>
                <a:srgbClr val="000000"/>
              </a:buClr>
              <a:buSzPts val="900"/>
              <a:buFont typeface="Arial"/>
              <a:buNone/>
            </a:pPr>
            <a:r>
              <a:rPr lang="it-IT" sz="900" b="1" i="0" u="none" strike="noStrike" cap="none">
                <a:solidFill>
                  <a:srgbClr val="FFFFFF"/>
                </a:solidFill>
                <a:latin typeface="Arial"/>
                <a:ea typeface="Arial"/>
                <a:cs typeface="Arial"/>
                <a:sym typeface="Arial"/>
              </a:rPr>
              <a:t>2017</a:t>
            </a:r>
            <a:endParaRPr sz="650" b="0" i="0" u="none" strike="noStrike" cap="none">
              <a:solidFill>
                <a:schemeClr val="dk1"/>
              </a:solidFill>
              <a:latin typeface="Arial"/>
              <a:ea typeface="Arial"/>
              <a:cs typeface="Arial"/>
              <a:sym typeface="Arial"/>
            </a:endParaRPr>
          </a:p>
        </p:txBody>
      </p:sp>
      <p:sp>
        <p:nvSpPr>
          <p:cNvPr id="187" name="Google Shape;187;p4"/>
          <p:cNvSpPr/>
          <p:nvPr/>
        </p:nvSpPr>
        <p:spPr>
          <a:xfrm>
            <a:off x="6964497" y="2076226"/>
            <a:ext cx="3556473" cy="3815577"/>
          </a:xfrm>
          <a:custGeom>
            <a:avLst/>
            <a:gdLst/>
            <a:ahLst/>
            <a:cxnLst/>
            <a:rect l="l" t="t" r="r" b="b"/>
            <a:pathLst>
              <a:path w="3556473" h="3815577" fill="none" extrusionOk="0">
                <a:moveTo>
                  <a:pt x="0" y="0"/>
                </a:moveTo>
                <a:cubicBezTo>
                  <a:pt x="129008" y="8862"/>
                  <a:pt x="264849" y="24963"/>
                  <a:pt x="521616" y="0"/>
                </a:cubicBezTo>
                <a:cubicBezTo>
                  <a:pt x="778383" y="-24963"/>
                  <a:pt x="955682" y="-32173"/>
                  <a:pt x="1185491" y="0"/>
                </a:cubicBezTo>
                <a:cubicBezTo>
                  <a:pt x="1415300" y="32173"/>
                  <a:pt x="1692763" y="29621"/>
                  <a:pt x="1849366" y="0"/>
                </a:cubicBezTo>
                <a:cubicBezTo>
                  <a:pt x="2005970" y="-29621"/>
                  <a:pt x="2144514" y="-15991"/>
                  <a:pt x="2370982" y="0"/>
                </a:cubicBezTo>
                <a:cubicBezTo>
                  <a:pt x="2597450" y="15991"/>
                  <a:pt x="2765213" y="20094"/>
                  <a:pt x="2928163" y="0"/>
                </a:cubicBezTo>
                <a:cubicBezTo>
                  <a:pt x="3091113" y="-20094"/>
                  <a:pt x="3335738" y="-5208"/>
                  <a:pt x="3556473" y="0"/>
                </a:cubicBezTo>
                <a:cubicBezTo>
                  <a:pt x="3527701" y="245284"/>
                  <a:pt x="3585685" y="506765"/>
                  <a:pt x="3556473" y="635930"/>
                </a:cubicBezTo>
                <a:cubicBezTo>
                  <a:pt x="3527262" y="765095"/>
                  <a:pt x="3567709" y="963977"/>
                  <a:pt x="3556473" y="1157392"/>
                </a:cubicBezTo>
                <a:cubicBezTo>
                  <a:pt x="3545237" y="1350807"/>
                  <a:pt x="3563949" y="1564604"/>
                  <a:pt x="3556473" y="1678854"/>
                </a:cubicBezTo>
                <a:cubicBezTo>
                  <a:pt x="3548997" y="1793104"/>
                  <a:pt x="3530770" y="2031439"/>
                  <a:pt x="3556473" y="2276628"/>
                </a:cubicBezTo>
                <a:cubicBezTo>
                  <a:pt x="3582176" y="2521817"/>
                  <a:pt x="3527153" y="2729601"/>
                  <a:pt x="3556473" y="2950713"/>
                </a:cubicBezTo>
                <a:cubicBezTo>
                  <a:pt x="3585793" y="3171826"/>
                  <a:pt x="3557351" y="3473365"/>
                  <a:pt x="3556473" y="3815577"/>
                </a:cubicBezTo>
                <a:cubicBezTo>
                  <a:pt x="3283380" y="3808586"/>
                  <a:pt x="3096850" y="3845001"/>
                  <a:pt x="2928163" y="3815577"/>
                </a:cubicBezTo>
                <a:cubicBezTo>
                  <a:pt x="2759476" y="3786154"/>
                  <a:pt x="2588012" y="3800396"/>
                  <a:pt x="2442111" y="3815577"/>
                </a:cubicBezTo>
                <a:cubicBezTo>
                  <a:pt x="2296210" y="3830758"/>
                  <a:pt x="2044781" y="3832918"/>
                  <a:pt x="1920495" y="3815577"/>
                </a:cubicBezTo>
                <a:cubicBezTo>
                  <a:pt x="1796209" y="3798236"/>
                  <a:pt x="1468600" y="3842284"/>
                  <a:pt x="1327750" y="3815577"/>
                </a:cubicBezTo>
                <a:cubicBezTo>
                  <a:pt x="1186900" y="3788870"/>
                  <a:pt x="924919" y="3821995"/>
                  <a:pt x="663875" y="3815577"/>
                </a:cubicBezTo>
                <a:cubicBezTo>
                  <a:pt x="402831" y="3809159"/>
                  <a:pt x="262972" y="3799204"/>
                  <a:pt x="0" y="3815577"/>
                </a:cubicBezTo>
                <a:cubicBezTo>
                  <a:pt x="-24675" y="3576697"/>
                  <a:pt x="-15935" y="3454610"/>
                  <a:pt x="0" y="3141492"/>
                </a:cubicBezTo>
                <a:cubicBezTo>
                  <a:pt x="15935" y="2828375"/>
                  <a:pt x="15624" y="2662328"/>
                  <a:pt x="0" y="2467406"/>
                </a:cubicBezTo>
                <a:cubicBezTo>
                  <a:pt x="-15624" y="2272484"/>
                  <a:pt x="21386" y="2089302"/>
                  <a:pt x="0" y="1755165"/>
                </a:cubicBezTo>
                <a:cubicBezTo>
                  <a:pt x="-21386" y="1421028"/>
                  <a:pt x="-4497" y="1450084"/>
                  <a:pt x="0" y="1157392"/>
                </a:cubicBezTo>
                <a:cubicBezTo>
                  <a:pt x="4497" y="864700"/>
                  <a:pt x="-34130" y="563207"/>
                  <a:pt x="0" y="0"/>
                </a:cubicBezTo>
                <a:close/>
              </a:path>
              <a:path w="3556473" h="3815577" extrusionOk="0">
                <a:moveTo>
                  <a:pt x="0" y="0"/>
                </a:moveTo>
                <a:cubicBezTo>
                  <a:pt x="164533" y="5331"/>
                  <a:pt x="251011" y="23038"/>
                  <a:pt x="486051" y="0"/>
                </a:cubicBezTo>
                <a:cubicBezTo>
                  <a:pt x="721091" y="-23038"/>
                  <a:pt x="807827" y="-23561"/>
                  <a:pt x="1114362" y="0"/>
                </a:cubicBezTo>
                <a:cubicBezTo>
                  <a:pt x="1420897" y="23561"/>
                  <a:pt x="1557908" y="-26567"/>
                  <a:pt x="1778237" y="0"/>
                </a:cubicBezTo>
                <a:cubicBezTo>
                  <a:pt x="1998566" y="26567"/>
                  <a:pt x="2088880" y="-5582"/>
                  <a:pt x="2299853" y="0"/>
                </a:cubicBezTo>
                <a:cubicBezTo>
                  <a:pt x="2510826" y="5582"/>
                  <a:pt x="2737353" y="-23218"/>
                  <a:pt x="2892598" y="0"/>
                </a:cubicBezTo>
                <a:cubicBezTo>
                  <a:pt x="3047844" y="23218"/>
                  <a:pt x="3346544" y="19389"/>
                  <a:pt x="3556473" y="0"/>
                </a:cubicBezTo>
                <a:cubicBezTo>
                  <a:pt x="3578908" y="131043"/>
                  <a:pt x="3559028" y="309404"/>
                  <a:pt x="3556473" y="521462"/>
                </a:cubicBezTo>
                <a:cubicBezTo>
                  <a:pt x="3553918" y="733520"/>
                  <a:pt x="3590876" y="1073728"/>
                  <a:pt x="3556473" y="1233703"/>
                </a:cubicBezTo>
                <a:cubicBezTo>
                  <a:pt x="3522070" y="1393678"/>
                  <a:pt x="3541866" y="1536967"/>
                  <a:pt x="3556473" y="1755165"/>
                </a:cubicBezTo>
                <a:cubicBezTo>
                  <a:pt x="3571080" y="1973363"/>
                  <a:pt x="3541023" y="2198376"/>
                  <a:pt x="3556473" y="2429251"/>
                </a:cubicBezTo>
                <a:cubicBezTo>
                  <a:pt x="3571923" y="2660126"/>
                  <a:pt x="3569920" y="2833026"/>
                  <a:pt x="3556473" y="2988869"/>
                </a:cubicBezTo>
                <a:cubicBezTo>
                  <a:pt x="3543026" y="3144712"/>
                  <a:pt x="3595114" y="3519210"/>
                  <a:pt x="3556473" y="3815577"/>
                </a:cubicBezTo>
                <a:cubicBezTo>
                  <a:pt x="3392524" y="3823339"/>
                  <a:pt x="3112856" y="3790305"/>
                  <a:pt x="2963728" y="3815577"/>
                </a:cubicBezTo>
                <a:cubicBezTo>
                  <a:pt x="2814600" y="3840849"/>
                  <a:pt x="2557877" y="3843657"/>
                  <a:pt x="2299853" y="3815577"/>
                </a:cubicBezTo>
                <a:cubicBezTo>
                  <a:pt x="2041830" y="3787497"/>
                  <a:pt x="1936544" y="3805726"/>
                  <a:pt x="1635978" y="3815577"/>
                </a:cubicBezTo>
                <a:cubicBezTo>
                  <a:pt x="1335413" y="3825428"/>
                  <a:pt x="1329035" y="3838902"/>
                  <a:pt x="1149926" y="3815577"/>
                </a:cubicBezTo>
                <a:cubicBezTo>
                  <a:pt x="970817" y="3792252"/>
                  <a:pt x="748838" y="3804134"/>
                  <a:pt x="592746" y="3815577"/>
                </a:cubicBezTo>
                <a:cubicBezTo>
                  <a:pt x="436654" y="3827020"/>
                  <a:pt x="257170" y="3832128"/>
                  <a:pt x="0" y="3815577"/>
                </a:cubicBezTo>
                <a:cubicBezTo>
                  <a:pt x="-7731" y="3663860"/>
                  <a:pt x="-15398" y="3246098"/>
                  <a:pt x="0" y="3103336"/>
                </a:cubicBezTo>
                <a:cubicBezTo>
                  <a:pt x="15398" y="2960574"/>
                  <a:pt x="-13196" y="2675552"/>
                  <a:pt x="0" y="2429251"/>
                </a:cubicBezTo>
                <a:cubicBezTo>
                  <a:pt x="13196" y="2182950"/>
                  <a:pt x="9053" y="1922409"/>
                  <a:pt x="0" y="1793321"/>
                </a:cubicBezTo>
                <a:cubicBezTo>
                  <a:pt x="-9053" y="1664233"/>
                  <a:pt x="-20598" y="1418559"/>
                  <a:pt x="0" y="1157392"/>
                </a:cubicBezTo>
                <a:cubicBezTo>
                  <a:pt x="20598" y="896225"/>
                  <a:pt x="-13796" y="695258"/>
                  <a:pt x="0" y="559618"/>
                </a:cubicBezTo>
                <a:cubicBezTo>
                  <a:pt x="13796" y="423978"/>
                  <a:pt x="10" y="164044"/>
                  <a:pt x="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88" name="Google Shape;188;p4"/>
          <p:cNvSpPr txBox="1"/>
          <p:nvPr/>
        </p:nvSpPr>
        <p:spPr>
          <a:xfrm>
            <a:off x="4825868" y="4389054"/>
            <a:ext cx="341573" cy="152606"/>
          </a:xfrm>
          <a:prstGeom prst="rect">
            <a:avLst/>
          </a:prstGeom>
          <a:noFill/>
          <a:ln>
            <a:noFill/>
          </a:ln>
        </p:spPr>
        <p:txBody>
          <a:bodyPr spcFirstLastPara="1" wrap="square" lIns="0" tIns="13950" rIns="0" bIns="0" anchor="ctr" anchorCtr="0">
            <a:spAutoFit/>
          </a:bodyPr>
          <a:lstStyle/>
          <a:p>
            <a:pPr marL="12700" marR="0" lvl="0" indent="0" algn="ctr" rtl="0">
              <a:lnSpc>
                <a:spcPct val="100000"/>
              </a:lnSpc>
              <a:spcBef>
                <a:spcPts val="0"/>
              </a:spcBef>
              <a:spcAft>
                <a:spcPts val="0"/>
              </a:spcAft>
              <a:buClr>
                <a:srgbClr val="000000"/>
              </a:buClr>
              <a:buSzPts val="900"/>
              <a:buFont typeface="Arial"/>
              <a:buNone/>
            </a:pPr>
            <a:r>
              <a:rPr lang="it-IT" sz="900" b="1" i="0" u="none" strike="noStrike" cap="none">
                <a:solidFill>
                  <a:srgbClr val="FFFFFF"/>
                </a:solidFill>
                <a:latin typeface="Arial"/>
                <a:ea typeface="Arial"/>
                <a:cs typeface="Arial"/>
                <a:sym typeface="Arial"/>
              </a:rPr>
              <a:t>2020</a:t>
            </a:r>
            <a:endParaRPr sz="900" b="0" i="0" u="none" strike="noStrike" cap="none">
              <a:solidFill>
                <a:schemeClr val="dk1"/>
              </a:solidFill>
              <a:latin typeface="Arial"/>
              <a:ea typeface="Arial"/>
              <a:cs typeface="Arial"/>
              <a:sym typeface="Arial"/>
            </a:endParaRPr>
          </a:p>
        </p:txBody>
      </p:sp>
      <p:sp>
        <p:nvSpPr>
          <p:cNvPr id="189" name="Google Shape;189;p4"/>
          <p:cNvSpPr/>
          <p:nvPr/>
        </p:nvSpPr>
        <p:spPr>
          <a:xfrm>
            <a:off x="7090554" y="2273338"/>
            <a:ext cx="1536812" cy="1607251"/>
          </a:xfrm>
          <a:prstGeom prst="rect">
            <a:avLst/>
          </a:prstGeom>
          <a:solidFill>
            <a:srgbClr val="EBF4D6"/>
          </a:solidFill>
          <a:ln>
            <a:noFill/>
          </a:ln>
        </p:spPr>
        <p:txBody>
          <a:bodyPr spcFirstLastPara="1" wrap="square" lIns="91425" tIns="360000" rIns="91425" bIns="0" anchor="ctr" anchorCtr="0">
            <a:noAutofit/>
          </a:bodyPr>
          <a:lstStyle/>
          <a:p>
            <a:pPr marL="0" marR="0" lvl="0" indent="0" algn="ctr" rtl="0">
              <a:lnSpc>
                <a:spcPct val="100000"/>
              </a:lnSpc>
              <a:spcBef>
                <a:spcPts val="0"/>
              </a:spcBef>
              <a:spcAft>
                <a:spcPts val="0"/>
              </a:spcAft>
              <a:buClr>
                <a:srgbClr val="000000"/>
              </a:buClr>
              <a:buSzPts val="1200"/>
              <a:buFont typeface="Trebuchet MS"/>
              <a:buNone/>
            </a:pPr>
            <a:r>
              <a:rPr lang="it-IT" sz="1200" b="1" i="0" u="none" strike="noStrike" cap="small">
                <a:solidFill>
                  <a:srgbClr val="000000"/>
                </a:solidFill>
                <a:latin typeface="Trebuchet MS"/>
                <a:ea typeface="Trebuchet MS"/>
                <a:cs typeface="Trebuchet MS"/>
                <a:sym typeface="Trebuchet MS"/>
              </a:rPr>
              <a:t>Atlantic ports as gateways and hubs for the blue economy</a:t>
            </a:r>
            <a:endParaRPr sz="1400" b="0" i="0" u="none" strike="noStrike" cap="none">
              <a:solidFill>
                <a:srgbClr val="000000"/>
              </a:solidFill>
              <a:latin typeface="Arial"/>
              <a:ea typeface="Arial"/>
              <a:cs typeface="Arial"/>
              <a:sym typeface="Arial"/>
            </a:endParaRPr>
          </a:p>
        </p:txBody>
      </p:sp>
      <p:sp>
        <p:nvSpPr>
          <p:cNvPr id="190" name="Google Shape;190;p4"/>
          <p:cNvSpPr/>
          <p:nvPr/>
        </p:nvSpPr>
        <p:spPr>
          <a:xfrm>
            <a:off x="8858100" y="2273337"/>
            <a:ext cx="1536812" cy="1607251"/>
          </a:xfrm>
          <a:prstGeom prst="rect">
            <a:avLst/>
          </a:prstGeom>
          <a:solidFill>
            <a:srgbClr val="E0EDE7"/>
          </a:solidFill>
          <a:ln>
            <a:noFill/>
          </a:ln>
        </p:spPr>
        <p:txBody>
          <a:bodyPr spcFirstLastPara="1" wrap="square" lIns="91425" tIns="360000" rIns="91425" bIns="0" anchor="ctr" anchorCtr="0">
            <a:noAutofit/>
          </a:bodyPr>
          <a:lstStyle/>
          <a:p>
            <a:pPr marL="0" marR="0" lvl="0" indent="0" algn="ctr" rtl="0">
              <a:lnSpc>
                <a:spcPct val="100000"/>
              </a:lnSpc>
              <a:spcBef>
                <a:spcPts val="0"/>
              </a:spcBef>
              <a:spcAft>
                <a:spcPts val="0"/>
              </a:spcAft>
              <a:buClr>
                <a:srgbClr val="000000"/>
              </a:buClr>
              <a:buSzPts val="1200"/>
              <a:buFont typeface="Trebuchet MS"/>
              <a:buNone/>
            </a:pPr>
            <a:r>
              <a:rPr lang="it-IT" sz="1200" b="1" i="0" u="none" strike="noStrike" cap="small">
                <a:solidFill>
                  <a:srgbClr val="000000"/>
                </a:solidFill>
                <a:latin typeface="Trebuchet MS"/>
                <a:ea typeface="Trebuchet MS"/>
                <a:cs typeface="Trebuchet MS"/>
                <a:sym typeface="Trebuchet MS"/>
              </a:rPr>
              <a:t>Blue skills and ocean literacy</a:t>
            </a:r>
            <a:endParaRPr sz="1400" b="0" i="0" u="none" strike="noStrike" cap="none">
              <a:solidFill>
                <a:srgbClr val="000000"/>
              </a:solidFill>
              <a:latin typeface="Arial"/>
              <a:ea typeface="Arial"/>
              <a:cs typeface="Arial"/>
              <a:sym typeface="Arial"/>
            </a:endParaRPr>
          </a:p>
        </p:txBody>
      </p:sp>
      <p:sp>
        <p:nvSpPr>
          <p:cNvPr id="191" name="Google Shape;191;p4"/>
          <p:cNvSpPr/>
          <p:nvPr/>
        </p:nvSpPr>
        <p:spPr>
          <a:xfrm>
            <a:off x="7090554" y="4087441"/>
            <a:ext cx="1536812" cy="1607251"/>
          </a:xfrm>
          <a:prstGeom prst="rect">
            <a:avLst/>
          </a:prstGeom>
          <a:solidFill>
            <a:srgbClr val="E0F4FB"/>
          </a:solidFill>
          <a:ln>
            <a:noFill/>
          </a:ln>
        </p:spPr>
        <p:txBody>
          <a:bodyPr spcFirstLastPara="1" wrap="square" lIns="91425" tIns="360000" rIns="91425" bIns="0" anchor="ctr" anchorCtr="0">
            <a:noAutofit/>
          </a:bodyPr>
          <a:lstStyle/>
          <a:p>
            <a:pPr marL="0" marR="0" lvl="0" indent="0" algn="ctr" rtl="0">
              <a:lnSpc>
                <a:spcPct val="100000"/>
              </a:lnSpc>
              <a:spcBef>
                <a:spcPts val="0"/>
              </a:spcBef>
              <a:spcAft>
                <a:spcPts val="0"/>
              </a:spcAft>
              <a:buClr>
                <a:srgbClr val="000000"/>
              </a:buClr>
              <a:buSzPts val="1200"/>
              <a:buFont typeface="Trebuchet MS"/>
              <a:buNone/>
            </a:pPr>
            <a:r>
              <a:rPr lang="it-IT" sz="1200" b="1" i="0" u="none" strike="noStrike" cap="small">
                <a:solidFill>
                  <a:srgbClr val="000000"/>
                </a:solidFill>
                <a:latin typeface="Trebuchet MS"/>
                <a:ea typeface="Trebuchet MS"/>
                <a:cs typeface="Trebuchet MS"/>
                <a:sym typeface="Trebuchet MS"/>
              </a:rPr>
              <a:t>Marine renewable energy</a:t>
            </a:r>
            <a:endParaRPr sz="1400" b="0" i="0" u="none" strike="noStrike" cap="none">
              <a:solidFill>
                <a:srgbClr val="000000"/>
              </a:solidFill>
              <a:latin typeface="Arial"/>
              <a:ea typeface="Arial"/>
              <a:cs typeface="Arial"/>
              <a:sym typeface="Arial"/>
            </a:endParaRPr>
          </a:p>
        </p:txBody>
      </p:sp>
      <p:sp>
        <p:nvSpPr>
          <p:cNvPr id="192" name="Google Shape;192;p4"/>
          <p:cNvSpPr/>
          <p:nvPr/>
        </p:nvSpPr>
        <p:spPr>
          <a:xfrm>
            <a:off x="8858100" y="4087440"/>
            <a:ext cx="1536812" cy="1607251"/>
          </a:xfrm>
          <a:prstGeom prst="rect">
            <a:avLst/>
          </a:prstGeom>
          <a:solidFill>
            <a:srgbClr val="D9F2F2"/>
          </a:solidFill>
          <a:ln>
            <a:noFill/>
          </a:ln>
        </p:spPr>
        <p:txBody>
          <a:bodyPr spcFirstLastPara="1" wrap="square" lIns="91425" tIns="360000" rIns="91425" bIns="0" anchor="ctr" anchorCtr="0">
            <a:noAutofit/>
          </a:bodyPr>
          <a:lstStyle/>
          <a:p>
            <a:pPr marL="0" marR="0" lvl="0" indent="0" algn="ctr" rtl="0">
              <a:lnSpc>
                <a:spcPct val="100000"/>
              </a:lnSpc>
              <a:spcBef>
                <a:spcPts val="0"/>
              </a:spcBef>
              <a:spcAft>
                <a:spcPts val="0"/>
              </a:spcAft>
              <a:buClr>
                <a:schemeClr val="dk1"/>
              </a:buClr>
              <a:buSzPts val="1200"/>
              <a:buFont typeface="Trebuchet MS"/>
              <a:buNone/>
            </a:pPr>
            <a:r>
              <a:rPr lang="it-IT" sz="1200" b="1" i="0" u="none" strike="noStrike" cap="small">
                <a:solidFill>
                  <a:schemeClr val="dk1"/>
                </a:solidFill>
                <a:latin typeface="Trebuchet MS"/>
                <a:ea typeface="Trebuchet MS"/>
                <a:cs typeface="Trebuchet MS"/>
                <a:sym typeface="Trebuchet MS"/>
              </a:rPr>
              <a:t>A healthy ocean and resilient coasts</a:t>
            </a:r>
            <a:endParaRPr sz="1400" b="0" i="0" u="none" strike="noStrike" cap="none">
              <a:solidFill>
                <a:srgbClr val="000000"/>
              </a:solidFill>
              <a:latin typeface="Arial"/>
              <a:ea typeface="Arial"/>
              <a:cs typeface="Arial"/>
              <a:sym typeface="Arial"/>
            </a:endParaRPr>
          </a:p>
        </p:txBody>
      </p:sp>
      <p:sp>
        <p:nvSpPr>
          <p:cNvPr id="193" name="Google Shape;193;p4"/>
          <p:cNvSpPr/>
          <p:nvPr/>
        </p:nvSpPr>
        <p:spPr>
          <a:xfrm>
            <a:off x="8220296" y="5796432"/>
            <a:ext cx="1222306" cy="190741"/>
          </a:xfrm>
          <a:custGeom>
            <a:avLst/>
            <a:gdLst/>
            <a:ahLst/>
            <a:cxnLst/>
            <a:rect l="l" t="t" r="r" b="b"/>
            <a:pathLst>
              <a:path w="1222306" h="190741" fill="none" extrusionOk="0">
                <a:moveTo>
                  <a:pt x="0" y="0"/>
                </a:moveTo>
                <a:cubicBezTo>
                  <a:pt x="251812" y="11419"/>
                  <a:pt x="485729" y="-5074"/>
                  <a:pt x="623376" y="0"/>
                </a:cubicBezTo>
                <a:cubicBezTo>
                  <a:pt x="761023" y="5074"/>
                  <a:pt x="1096762" y="-18408"/>
                  <a:pt x="1222306" y="0"/>
                </a:cubicBezTo>
                <a:cubicBezTo>
                  <a:pt x="1216073" y="68694"/>
                  <a:pt x="1220517" y="139574"/>
                  <a:pt x="1222306" y="190741"/>
                </a:cubicBezTo>
                <a:cubicBezTo>
                  <a:pt x="1036236" y="201213"/>
                  <a:pt x="832931" y="186021"/>
                  <a:pt x="623376" y="190741"/>
                </a:cubicBezTo>
                <a:cubicBezTo>
                  <a:pt x="413821" y="195462"/>
                  <a:pt x="284885" y="189454"/>
                  <a:pt x="0" y="190741"/>
                </a:cubicBezTo>
                <a:cubicBezTo>
                  <a:pt x="6809" y="110554"/>
                  <a:pt x="-7376" y="45895"/>
                  <a:pt x="0" y="0"/>
                </a:cubicBezTo>
                <a:close/>
              </a:path>
              <a:path w="1222306" h="190741" extrusionOk="0">
                <a:moveTo>
                  <a:pt x="0" y="0"/>
                </a:moveTo>
                <a:cubicBezTo>
                  <a:pt x="155437" y="-20683"/>
                  <a:pt x="381080" y="-10450"/>
                  <a:pt x="611153" y="0"/>
                </a:cubicBezTo>
                <a:cubicBezTo>
                  <a:pt x="841226" y="10450"/>
                  <a:pt x="1048806" y="-24917"/>
                  <a:pt x="1222306" y="0"/>
                </a:cubicBezTo>
                <a:cubicBezTo>
                  <a:pt x="1213352" y="84441"/>
                  <a:pt x="1223666" y="143452"/>
                  <a:pt x="1222306" y="190741"/>
                </a:cubicBezTo>
                <a:cubicBezTo>
                  <a:pt x="1007065" y="214497"/>
                  <a:pt x="827691" y="197711"/>
                  <a:pt x="611153" y="190741"/>
                </a:cubicBezTo>
                <a:cubicBezTo>
                  <a:pt x="394615" y="183771"/>
                  <a:pt x="245824" y="178749"/>
                  <a:pt x="0" y="190741"/>
                </a:cubicBezTo>
                <a:cubicBezTo>
                  <a:pt x="5771" y="95374"/>
                  <a:pt x="4079" y="47004"/>
                  <a:pt x="0" y="0"/>
                </a:cubicBezTo>
                <a:close/>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small">
                <a:solidFill>
                  <a:schemeClr val="lt1"/>
                </a:solidFill>
                <a:latin typeface="Trebuchet MS"/>
                <a:ea typeface="Trebuchet MS"/>
                <a:cs typeface="Trebuchet MS"/>
                <a:sym typeface="Trebuchet MS"/>
              </a:rPr>
              <a:t>Pillars</a:t>
            </a:r>
            <a:endParaRPr sz="1400" b="1" i="0" u="none" strike="noStrike" cap="small">
              <a:solidFill>
                <a:schemeClr val="lt1"/>
              </a:solidFill>
              <a:latin typeface="Trebuchet MS"/>
              <a:ea typeface="Trebuchet MS"/>
              <a:cs typeface="Trebuchet MS"/>
              <a:sym typeface="Trebuchet MS"/>
            </a:endParaRPr>
          </a:p>
        </p:txBody>
      </p:sp>
      <p:sp>
        <p:nvSpPr>
          <p:cNvPr id="194" name="Google Shape;194;p4"/>
          <p:cNvSpPr/>
          <p:nvPr/>
        </p:nvSpPr>
        <p:spPr>
          <a:xfrm>
            <a:off x="6964496" y="1695159"/>
            <a:ext cx="3556473" cy="190741"/>
          </a:xfrm>
          <a:custGeom>
            <a:avLst/>
            <a:gdLst/>
            <a:ahLst/>
            <a:cxnLst/>
            <a:rect l="l" t="t" r="r" b="b"/>
            <a:pathLst>
              <a:path w="3556473" h="190741" fill="none" extrusionOk="0">
                <a:moveTo>
                  <a:pt x="0" y="0"/>
                </a:moveTo>
                <a:cubicBezTo>
                  <a:pt x="308367" y="-33179"/>
                  <a:pt x="451150" y="30816"/>
                  <a:pt x="663875" y="0"/>
                </a:cubicBezTo>
                <a:cubicBezTo>
                  <a:pt x="876600" y="-30816"/>
                  <a:pt x="1055800" y="11774"/>
                  <a:pt x="1185491" y="0"/>
                </a:cubicBezTo>
                <a:cubicBezTo>
                  <a:pt x="1315182" y="-11774"/>
                  <a:pt x="1705437" y="16377"/>
                  <a:pt x="1849366" y="0"/>
                </a:cubicBezTo>
                <a:cubicBezTo>
                  <a:pt x="1993296" y="-16377"/>
                  <a:pt x="2130924" y="22712"/>
                  <a:pt x="2335417" y="0"/>
                </a:cubicBezTo>
                <a:cubicBezTo>
                  <a:pt x="2539910" y="-22712"/>
                  <a:pt x="2681686" y="25075"/>
                  <a:pt x="2928163" y="0"/>
                </a:cubicBezTo>
                <a:cubicBezTo>
                  <a:pt x="3174640" y="-25075"/>
                  <a:pt x="3341525" y="27876"/>
                  <a:pt x="3556473" y="0"/>
                </a:cubicBezTo>
                <a:cubicBezTo>
                  <a:pt x="3554428" y="78222"/>
                  <a:pt x="3550308" y="96811"/>
                  <a:pt x="3556473" y="190741"/>
                </a:cubicBezTo>
                <a:cubicBezTo>
                  <a:pt x="3450131" y="182954"/>
                  <a:pt x="3233884" y="205593"/>
                  <a:pt x="3034857" y="190741"/>
                </a:cubicBezTo>
                <a:cubicBezTo>
                  <a:pt x="2835830" y="175889"/>
                  <a:pt x="2575281" y="214347"/>
                  <a:pt x="2370982" y="190741"/>
                </a:cubicBezTo>
                <a:cubicBezTo>
                  <a:pt x="2166683" y="167135"/>
                  <a:pt x="1914633" y="162307"/>
                  <a:pt x="1778237" y="190741"/>
                </a:cubicBezTo>
                <a:cubicBezTo>
                  <a:pt x="1641841" y="219175"/>
                  <a:pt x="1352002" y="183611"/>
                  <a:pt x="1221056" y="190741"/>
                </a:cubicBezTo>
                <a:cubicBezTo>
                  <a:pt x="1090110" y="197871"/>
                  <a:pt x="910463" y="206610"/>
                  <a:pt x="699440" y="190741"/>
                </a:cubicBezTo>
                <a:cubicBezTo>
                  <a:pt x="488417" y="174872"/>
                  <a:pt x="183608" y="221582"/>
                  <a:pt x="0" y="190741"/>
                </a:cubicBezTo>
                <a:cubicBezTo>
                  <a:pt x="-6064" y="118645"/>
                  <a:pt x="3086" y="67388"/>
                  <a:pt x="0" y="0"/>
                </a:cubicBezTo>
                <a:close/>
              </a:path>
              <a:path w="3556473" h="190741" extrusionOk="0">
                <a:moveTo>
                  <a:pt x="0" y="0"/>
                </a:moveTo>
                <a:cubicBezTo>
                  <a:pt x="270133" y="22553"/>
                  <a:pt x="379547" y="1150"/>
                  <a:pt x="592746" y="0"/>
                </a:cubicBezTo>
                <a:cubicBezTo>
                  <a:pt x="805945" y="-1150"/>
                  <a:pt x="886244" y="-16854"/>
                  <a:pt x="1078797" y="0"/>
                </a:cubicBezTo>
                <a:cubicBezTo>
                  <a:pt x="1271350" y="16854"/>
                  <a:pt x="1444814" y="12952"/>
                  <a:pt x="1564848" y="0"/>
                </a:cubicBezTo>
                <a:cubicBezTo>
                  <a:pt x="1684882" y="-12952"/>
                  <a:pt x="1992539" y="-22724"/>
                  <a:pt x="2193158" y="0"/>
                </a:cubicBezTo>
                <a:cubicBezTo>
                  <a:pt x="2393777" y="22724"/>
                  <a:pt x="2560550" y="3350"/>
                  <a:pt x="2714774" y="0"/>
                </a:cubicBezTo>
                <a:cubicBezTo>
                  <a:pt x="2868998" y="-3350"/>
                  <a:pt x="3364010" y="1295"/>
                  <a:pt x="3556473" y="0"/>
                </a:cubicBezTo>
                <a:cubicBezTo>
                  <a:pt x="3551256" y="78584"/>
                  <a:pt x="3561107" y="101046"/>
                  <a:pt x="3556473" y="190741"/>
                </a:cubicBezTo>
                <a:cubicBezTo>
                  <a:pt x="3411978" y="213875"/>
                  <a:pt x="3274718" y="183598"/>
                  <a:pt x="3070422" y="190741"/>
                </a:cubicBezTo>
                <a:cubicBezTo>
                  <a:pt x="2866126" y="197884"/>
                  <a:pt x="2734733" y="198430"/>
                  <a:pt x="2584370" y="190741"/>
                </a:cubicBezTo>
                <a:cubicBezTo>
                  <a:pt x="2434007" y="183052"/>
                  <a:pt x="2257215" y="205303"/>
                  <a:pt x="1956060" y="190741"/>
                </a:cubicBezTo>
                <a:cubicBezTo>
                  <a:pt x="1654905" y="176180"/>
                  <a:pt x="1564689" y="181965"/>
                  <a:pt x="1363315" y="190741"/>
                </a:cubicBezTo>
                <a:cubicBezTo>
                  <a:pt x="1161941" y="199517"/>
                  <a:pt x="955865" y="187483"/>
                  <a:pt x="806134" y="190741"/>
                </a:cubicBezTo>
                <a:cubicBezTo>
                  <a:pt x="656403" y="193999"/>
                  <a:pt x="233159" y="166998"/>
                  <a:pt x="0" y="190741"/>
                </a:cubicBezTo>
                <a:cubicBezTo>
                  <a:pt x="-5809" y="116638"/>
                  <a:pt x="6809" y="53332"/>
                  <a:pt x="0" y="0"/>
                </a:cubicBezTo>
                <a:close/>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small">
                <a:solidFill>
                  <a:schemeClr val="lt1"/>
                </a:solidFill>
                <a:latin typeface="Trebuchet MS"/>
                <a:ea typeface="Trebuchet MS"/>
                <a:cs typeface="Trebuchet MS"/>
                <a:sym typeface="Trebuchet MS"/>
              </a:rPr>
              <a:t>WORKING GROUPS</a:t>
            </a:r>
            <a:endParaRPr sz="1400" b="0" i="0" u="none" strike="noStrike" cap="none">
              <a:solidFill>
                <a:srgbClr val="000000"/>
              </a:solidFill>
              <a:latin typeface="Arial"/>
              <a:ea typeface="Arial"/>
              <a:cs typeface="Arial"/>
              <a:sym typeface="Arial"/>
            </a:endParaRPr>
          </a:p>
        </p:txBody>
      </p:sp>
      <p:sp>
        <p:nvSpPr>
          <p:cNvPr id="195" name="Google Shape;195;p4"/>
          <p:cNvSpPr/>
          <p:nvPr/>
        </p:nvSpPr>
        <p:spPr>
          <a:xfrm>
            <a:off x="10625647" y="1336135"/>
            <a:ext cx="945072" cy="4555668"/>
          </a:xfrm>
          <a:custGeom>
            <a:avLst/>
            <a:gdLst/>
            <a:ahLst/>
            <a:cxnLst/>
            <a:rect l="l" t="t" r="r" b="b"/>
            <a:pathLst>
              <a:path w="945072" h="4555668" fill="none" extrusionOk="0">
                <a:moveTo>
                  <a:pt x="0" y="0"/>
                </a:moveTo>
                <a:cubicBezTo>
                  <a:pt x="240455" y="11589"/>
                  <a:pt x="379998" y="-17912"/>
                  <a:pt x="481987" y="0"/>
                </a:cubicBezTo>
                <a:cubicBezTo>
                  <a:pt x="583976" y="17912"/>
                  <a:pt x="837889" y="-4177"/>
                  <a:pt x="945072" y="0"/>
                </a:cubicBezTo>
                <a:cubicBezTo>
                  <a:pt x="968577" y="307575"/>
                  <a:pt x="958817" y="394659"/>
                  <a:pt x="945072" y="650810"/>
                </a:cubicBezTo>
                <a:cubicBezTo>
                  <a:pt x="931328" y="906961"/>
                  <a:pt x="939809" y="1007825"/>
                  <a:pt x="945072" y="1210506"/>
                </a:cubicBezTo>
                <a:cubicBezTo>
                  <a:pt x="950335" y="1413187"/>
                  <a:pt x="928920" y="1659218"/>
                  <a:pt x="945072" y="1861316"/>
                </a:cubicBezTo>
                <a:cubicBezTo>
                  <a:pt x="961225" y="2063414"/>
                  <a:pt x="934621" y="2400557"/>
                  <a:pt x="945072" y="2603239"/>
                </a:cubicBezTo>
                <a:cubicBezTo>
                  <a:pt x="955523" y="2805921"/>
                  <a:pt x="949255" y="2908015"/>
                  <a:pt x="945072" y="3208492"/>
                </a:cubicBezTo>
                <a:cubicBezTo>
                  <a:pt x="940889" y="3508969"/>
                  <a:pt x="923610" y="3489643"/>
                  <a:pt x="945072" y="3768188"/>
                </a:cubicBezTo>
                <a:cubicBezTo>
                  <a:pt x="966534" y="4046733"/>
                  <a:pt x="937131" y="4329610"/>
                  <a:pt x="945072" y="4555668"/>
                </a:cubicBezTo>
                <a:cubicBezTo>
                  <a:pt x="769661" y="4568757"/>
                  <a:pt x="671939" y="4574941"/>
                  <a:pt x="481987" y="4555668"/>
                </a:cubicBezTo>
                <a:cubicBezTo>
                  <a:pt x="292035" y="4536395"/>
                  <a:pt x="164104" y="4576732"/>
                  <a:pt x="0" y="4555668"/>
                </a:cubicBezTo>
                <a:cubicBezTo>
                  <a:pt x="-20142" y="4442892"/>
                  <a:pt x="21125" y="4190315"/>
                  <a:pt x="0" y="4041528"/>
                </a:cubicBezTo>
                <a:cubicBezTo>
                  <a:pt x="-21125" y="3892741"/>
                  <a:pt x="19755" y="3579311"/>
                  <a:pt x="0" y="3436275"/>
                </a:cubicBezTo>
                <a:cubicBezTo>
                  <a:pt x="-19755" y="3293239"/>
                  <a:pt x="33005" y="2946147"/>
                  <a:pt x="0" y="2739909"/>
                </a:cubicBezTo>
                <a:cubicBezTo>
                  <a:pt x="-33005" y="2533671"/>
                  <a:pt x="18936" y="2299838"/>
                  <a:pt x="0" y="1997986"/>
                </a:cubicBezTo>
                <a:cubicBezTo>
                  <a:pt x="-18936" y="1696134"/>
                  <a:pt x="8642" y="1588723"/>
                  <a:pt x="0" y="1392733"/>
                </a:cubicBezTo>
                <a:cubicBezTo>
                  <a:pt x="-8642" y="1196743"/>
                  <a:pt x="21650" y="940775"/>
                  <a:pt x="0" y="650810"/>
                </a:cubicBezTo>
                <a:cubicBezTo>
                  <a:pt x="-21650" y="360845"/>
                  <a:pt x="-1638" y="257263"/>
                  <a:pt x="0" y="0"/>
                </a:cubicBezTo>
                <a:close/>
              </a:path>
              <a:path w="945072" h="4555668" extrusionOk="0">
                <a:moveTo>
                  <a:pt x="0" y="0"/>
                </a:moveTo>
                <a:cubicBezTo>
                  <a:pt x="137642" y="-15584"/>
                  <a:pt x="327097" y="2093"/>
                  <a:pt x="444184" y="0"/>
                </a:cubicBezTo>
                <a:cubicBezTo>
                  <a:pt x="561271" y="-2093"/>
                  <a:pt x="806015" y="-19752"/>
                  <a:pt x="945072" y="0"/>
                </a:cubicBezTo>
                <a:cubicBezTo>
                  <a:pt x="912448" y="184728"/>
                  <a:pt x="947096" y="475619"/>
                  <a:pt x="945072" y="741923"/>
                </a:cubicBezTo>
                <a:cubicBezTo>
                  <a:pt x="943048" y="1008227"/>
                  <a:pt x="981208" y="1329206"/>
                  <a:pt x="945072" y="1483846"/>
                </a:cubicBezTo>
                <a:cubicBezTo>
                  <a:pt x="908936" y="1638486"/>
                  <a:pt x="944438" y="1815422"/>
                  <a:pt x="945072" y="2043543"/>
                </a:cubicBezTo>
                <a:cubicBezTo>
                  <a:pt x="945706" y="2271664"/>
                  <a:pt x="941196" y="2353182"/>
                  <a:pt x="945072" y="2603239"/>
                </a:cubicBezTo>
                <a:cubicBezTo>
                  <a:pt x="948948" y="2853296"/>
                  <a:pt x="950315" y="3002901"/>
                  <a:pt x="945072" y="3299605"/>
                </a:cubicBezTo>
                <a:cubicBezTo>
                  <a:pt x="939829" y="3596309"/>
                  <a:pt x="1002605" y="3968274"/>
                  <a:pt x="945072" y="4555668"/>
                </a:cubicBezTo>
                <a:cubicBezTo>
                  <a:pt x="765587" y="4554289"/>
                  <a:pt x="679941" y="4535061"/>
                  <a:pt x="500888" y="4555668"/>
                </a:cubicBezTo>
                <a:cubicBezTo>
                  <a:pt x="321835" y="4576275"/>
                  <a:pt x="113095" y="4540592"/>
                  <a:pt x="0" y="4555668"/>
                </a:cubicBezTo>
                <a:cubicBezTo>
                  <a:pt x="-2380" y="4246143"/>
                  <a:pt x="-34229" y="4123379"/>
                  <a:pt x="0" y="3859302"/>
                </a:cubicBezTo>
                <a:cubicBezTo>
                  <a:pt x="34229" y="3595225"/>
                  <a:pt x="23721" y="3312226"/>
                  <a:pt x="0" y="3162935"/>
                </a:cubicBezTo>
                <a:cubicBezTo>
                  <a:pt x="-23721" y="3013644"/>
                  <a:pt x="3004" y="2686207"/>
                  <a:pt x="0" y="2421012"/>
                </a:cubicBezTo>
                <a:cubicBezTo>
                  <a:pt x="-3004" y="2155817"/>
                  <a:pt x="-15560" y="1964240"/>
                  <a:pt x="0" y="1770202"/>
                </a:cubicBezTo>
                <a:cubicBezTo>
                  <a:pt x="15560" y="1576164"/>
                  <a:pt x="9161" y="1466909"/>
                  <a:pt x="0" y="1256063"/>
                </a:cubicBezTo>
                <a:cubicBezTo>
                  <a:pt x="-9161" y="1045217"/>
                  <a:pt x="8856" y="855174"/>
                  <a:pt x="0" y="650810"/>
                </a:cubicBezTo>
                <a:cubicBezTo>
                  <a:pt x="-8856" y="446446"/>
                  <a:pt x="4753" y="163507"/>
                  <a:pt x="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96" name="Google Shape;196;p4"/>
          <p:cNvSpPr/>
          <p:nvPr/>
        </p:nvSpPr>
        <p:spPr>
          <a:xfrm>
            <a:off x="6964497" y="1336135"/>
            <a:ext cx="3556473" cy="190741"/>
          </a:xfrm>
          <a:custGeom>
            <a:avLst/>
            <a:gdLst/>
            <a:ahLst/>
            <a:cxnLst/>
            <a:rect l="l" t="t" r="r" b="b"/>
            <a:pathLst>
              <a:path w="3556473" h="190741" fill="none" extrusionOk="0">
                <a:moveTo>
                  <a:pt x="0" y="0"/>
                </a:moveTo>
                <a:cubicBezTo>
                  <a:pt x="308367" y="-33179"/>
                  <a:pt x="451150" y="30816"/>
                  <a:pt x="663875" y="0"/>
                </a:cubicBezTo>
                <a:cubicBezTo>
                  <a:pt x="876600" y="-30816"/>
                  <a:pt x="1055800" y="11774"/>
                  <a:pt x="1185491" y="0"/>
                </a:cubicBezTo>
                <a:cubicBezTo>
                  <a:pt x="1315182" y="-11774"/>
                  <a:pt x="1705437" y="16377"/>
                  <a:pt x="1849366" y="0"/>
                </a:cubicBezTo>
                <a:cubicBezTo>
                  <a:pt x="1993296" y="-16377"/>
                  <a:pt x="2130924" y="22712"/>
                  <a:pt x="2335417" y="0"/>
                </a:cubicBezTo>
                <a:cubicBezTo>
                  <a:pt x="2539910" y="-22712"/>
                  <a:pt x="2681686" y="25075"/>
                  <a:pt x="2928163" y="0"/>
                </a:cubicBezTo>
                <a:cubicBezTo>
                  <a:pt x="3174640" y="-25075"/>
                  <a:pt x="3341525" y="27876"/>
                  <a:pt x="3556473" y="0"/>
                </a:cubicBezTo>
                <a:cubicBezTo>
                  <a:pt x="3554428" y="78222"/>
                  <a:pt x="3550308" y="96811"/>
                  <a:pt x="3556473" y="190741"/>
                </a:cubicBezTo>
                <a:cubicBezTo>
                  <a:pt x="3450131" y="182954"/>
                  <a:pt x="3233884" y="205593"/>
                  <a:pt x="3034857" y="190741"/>
                </a:cubicBezTo>
                <a:cubicBezTo>
                  <a:pt x="2835830" y="175889"/>
                  <a:pt x="2575281" y="214347"/>
                  <a:pt x="2370982" y="190741"/>
                </a:cubicBezTo>
                <a:cubicBezTo>
                  <a:pt x="2166683" y="167135"/>
                  <a:pt x="1914633" y="162307"/>
                  <a:pt x="1778237" y="190741"/>
                </a:cubicBezTo>
                <a:cubicBezTo>
                  <a:pt x="1641841" y="219175"/>
                  <a:pt x="1352002" y="183611"/>
                  <a:pt x="1221056" y="190741"/>
                </a:cubicBezTo>
                <a:cubicBezTo>
                  <a:pt x="1090110" y="197871"/>
                  <a:pt x="910463" y="206610"/>
                  <a:pt x="699440" y="190741"/>
                </a:cubicBezTo>
                <a:cubicBezTo>
                  <a:pt x="488417" y="174872"/>
                  <a:pt x="183608" y="221582"/>
                  <a:pt x="0" y="190741"/>
                </a:cubicBezTo>
                <a:cubicBezTo>
                  <a:pt x="-6064" y="118645"/>
                  <a:pt x="3086" y="67388"/>
                  <a:pt x="0" y="0"/>
                </a:cubicBezTo>
                <a:close/>
              </a:path>
              <a:path w="3556473" h="190741" extrusionOk="0">
                <a:moveTo>
                  <a:pt x="0" y="0"/>
                </a:moveTo>
                <a:cubicBezTo>
                  <a:pt x="270133" y="22553"/>
                  <a:pt x="379547" y="1150"/>
                  <a:pt x="592746" y="0"/>
                </a:cubicBezTo>
                <a:cubicBezTo>
                  <a:pt x="805945" y="-1150"/>
                  <a:pt x="886244" y="-16854"/>
                  <a:pt x="1078797" y="0"/>
                </a:cubicBezTo>
                <a:cubicBezTo>
                  <a:pt x="1271350" y="16854"/>
                  <a:pt x="1444814" y="12952"/>
                  <a:pt x="1564848" y="0"/>
                </a:cubicBezTo>
                <a:cubicBezTo>
                  <a:pt x="1684882" y="-12952"/>
                  <a:pt x="1992539" y="-22724"/>
                  <a:pt x="2193158" y="0"/>
                </a:cubicBezTo>
                <a:cubicBezTo>
                  <a:pt x="2393777" y="22724"/>
                  <a:pt x="2560550" y="3350"/>
                  <a:pt x="2714774" y="0"/>
                </a:cubicBezTo>
                <a:cubicBezTo>
                  <a:pt x="2868998" y="-3350"/>
                  <a:pt x="3364010" y="1295"/>
                  <a:pt x="3556473" y="0"/>
                </a:cubicBezTo>
                <a:cubicBezTo>
                  <a:pt x="3551256" y="78584"/>
                  <a:pt x="3561107" y="101046"/>
                  <a:pt x="3556473" y="190741"/>
                </a:cubicBezTo>
                <a:cubicBezTo>
                  <a:pt x="3411978" y="213875"/>
                  <a:pt x="3274718" y="183598"/>
                  <a:pt x="3070422" y="190741"/>
                </a:cubicBezTo>
                <a:cubicBezTo>
                  <a:pt x="2866126" y="197884"/>
                  <a:pt x="2734733" y="198430"/>
                  <a:pt x="2584370" y="190741"/>
                </a:cubicBezTo>
                <a:cubicBezTo>
                  <a:pt x="2434007" y="183052"/>
                  <a:pt x="2257215" y="205303"/>
                  <a:pt x="1956060" y="190741"/>
                </a:cubicBezTo>
                <a:cubicBezTo>
                  <a:pt x="1654905" y="176180"/>
                  <a:pt x="1564689" y="181965"/>
                  <a:pt x="1363315" y="190741"/>
                </a:cubicBezTo>
                <a:cubicBezTo>
                  <a:pt x="1161941" y="199517"/>
                  <a:pt x="955865" y="187483"/>
                  <a:pt x="806134" y="190741"/>
                </a:cubicBezTo>
                <a:cubicBezTo>
                  <a:pt x="656403" y="193999"/>
                  <a:pt x="233159" y="166998"/>
                  <a:pt x="0" y="190741"/>
                </a:cubicBezTo>
                <a:cubicBezTo>
                  <a:pt x="-5809" y="116638"/>
                  <a:pt x="6809" y="53332"/>
                  <a:pt x="0" y="0"/>
                </a:cubicBezTo>
                <a:close/>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small">
                <a:solidFill>
                  <a:schemeClr val="lt1"/>
                </a:solidFill>
                <a:latin typeface="Trebuchet MS"/>
                <a:ea typeface="Trebuchet MS"/>
                <a:cs typeface="Trebuchet MS"/>
                <a:sym typeface="Trebuchet MS"/>
              </a:rPr>
              <a:t>ATLANTIC STRATEGY COMMITTEE</a:t>
            </a:r>
            <a:endParaRPr sz="1400" b="0" i="0" u="none" strike="noStrike" cap="none">
              <a:solidFill>
                <a:srgbClr val="000000"/>
              </a:solidFill>
              <a:latin typeface="Arial"/>
              <a:ea typeface="Arial"/>
              <a:cs typeface="Arial"/>
              <a:sym typeface="Arial"/>
            </a:endParaRPr>
          </a:p>
        </p:txBody>
      </p:sp>
      <p:grpSp>
        <p:nvGrpSpPr>
          <p:cNvPr id="197" name="Google Shape;197;p4"/>
          <p:cNvGrpSpPr/>
          <p:nvPr/>
        </p:nvGrpSpPr>
        <p:grpSpPr>
          <a:xfrm>
            <a:off x="10735683" y="1515647"/>
            <a:ext cx="725000" cy="4179045"/>
            <a:chOff x="10726661" y="1515647"/>
            <a:chExt cx="725000" cy="4179045"/>
          </a:xfrm>
        </p:grpSpPr>
        <p:sp>
          <p:nvSpPr>
            <p:cNvPr id="198" name="Google Shape;198;p4"/>
            <p:cNvSpPr/>
            <p:nvPr/>
          </p:nvSpPr>
          <p:spPr>
            <a:xfrm rot="5400000">
              <a:off x="8780288" y="3462020"/>
              <a:ext cx="4179045" cy="286300"/>
            </a:xfrm>
            <a:custGeom>
              <a:avLst/>
              <a:gdLst/>
              <a:ahLst/>
              <a:cxnLst/>
              <a:rect l="l" t="t" r="r" b="b"/>
              <a:pathLst>
                <a:path w="4179045" h="286300" fill="none" extrusionOk="0">
                  <a:moveTo>
                    <a:pt x="0" y="0"/>
                  </a:moveTo>
                  <a:cubicBezTo>
                    <a:pt x="243291" y="32409"/>
                    <a:pt x="491963" y="5040"/>
                    <a:pt x="780088" y="0"/>
                  </a:cubicBezTo>
                  <a:cubicBezTo>
                    <a:pt x="1068213" y="-5040"/>
                    <a:pt x="1242543" y="20256"/>
                    <a:pt x="1393015" y="0"/>
                  </a:cubicBezTo>
                  <a:cubicBezTo>
                    <a:pt x="1543487" y="-20256"/>
                    <a:pt x="1990900" y="28640"/>
                    <a:pt x="2173103" y="0"/>
                  </a:cubicBezTo>
                  <a:cubicBezTo>
                    <a:pt x="2355306" y="-28640"/>
                    <a:pt x="2497365" y="532"/>
                    <a:pt x="2744240" y="0"/>
                  </a:cubicBezTo>
                  <a:cubicBezTo>
                    <a:pt x="2991115" y="-532"/>
                    <a:pt x="3122475" y="17455"/>
                    <a:pt x="3440747" y="0"/>
                  </a:cubicBezTo>
                  <a:cubicBezTo>
                    <a:pt x="3759019" y="-17455"/>
                    <a:pt x="3965837" y="-21108"/>
                    <a:pt x="4179045" y="0"/>
                  </a:cubicBezTo>
                  <a:cubicBezTo>
                    <a:pt x="4178102" y="127212"/>
                    <a:pt x="4170506" y="219136"/>
                    <a:pt x="4179045" y="286300"/>
                  </a:cubicBezTo>
                  <a:cubicBezTo>
                    <a:pt x="4034651" y="304204"/>
                    <a:pt x="3750539" y="276155"/>
                    <a:pt x="3566118" y="286300"/>
                  </a:cubicBezTo>
                  <a:cubicBezTo>
                    <a:pt x="3381697" y="296445"/>
                    <a:pt x="3084658" y="301200"/>
                    <a:pt x="2786030" y="286300"/>
                  </a:cubicBezTo>
                  <a:cubicBezTo>
                    <a:pt x="2487402" y="271400"/>
                    <a:pt x="2248470" y="317548"/>
                    <a:pt x="2089523" y="286300"/>
                  </a:cubicBezTo>
                  <a:cubicBezTo>
                    <a:pt x="1930576" y="255052"/>
                    <a:pt x="1709006" y="259852"/>
                    <a:pt x="1434805" y="286300"/>
                  </a:cubicBezTo>
                  <a:cubicBezTo>
                    <a:pt x="1160604" y="312748"/>
                    <a:pt x="1088778" y="304402"/>
                    <a:pt x="821879" y="286300"/>
                  </a:cubicBezTo>
                  <a:cubicBezTo>
                    <a:pt x="554980" y="268198"/>
                    <a:pt x="341658" y="255948"/>
                    <a:pt x="0" y="286300"/>
                  </a:cubicBezTo>
                  <a:cubicBezTo>
                    <a:pt x="9047" y="208052"/>
                    <a:pt x="5857" y="58259"/>
                    <a:pt x="0" y="0"/>
                  </a:cubicBezTo>
                  <a:close/>
                </a:path>
                <a:path w="4179045" h="286300" extrusionOk="0">
                  <a:moveTo>
                    <a:pt x="0" y="0"/>
                  </a:moveTo>
                  <a:cubicBezTo>
                    <a:pt x="181319" y="10106"/>
                    <a:pt x="441518" y="-29640"/>
                    <a:pt x="696508" y="0"/>
                  </a:cubicBezTo>
                  <a:cubicBezTo>
                    <a:pt x="951498" y="29640"/>
                    <a:pt x="1054699" y="22412"/>
                    <a:pt x="1267644" y="0"/>
                  </a:cubicBezTo>
                  <a:cubicBezTo>
                    <a:pt x="1480589" y="-22412"/>
                    <a:pt x="1577141" y="3745"/>
                    <a:pt x="1838780" y="0"/>
                  </a:cubicBezTo>
                  <a:cubicBezTo>
                    <a:pt x="2100419" y="-3745"/>
                    <a:pt x="2319903" y="-35755"/>
                    <a:pt x="2577078" y="0"/>
                  </a:cubicBezTo>
                  <a:cubicBezTo>
                    <a:pt x="2834253" y="35755"/>
                    <a:pt x="2916851" y="26104"/>
                    <a:pt x="3190004" y="0"/>
                  </a:cubicBezTo>
                  <a:cubicBezTo>
                    <a:pt x="3463157" y="-26104"/>
                    <a:pt x="3928542" y="-25225"/>
                    <a:pt x="4179045" y="0"/>
                  </a:cubicBezTo>
                  <a:cubicBezTo>
                    <a:pt x="4175316" y="100468"/>
                    <a:pt x="4173296" y="227407"/>
                    <a:pt x="4179045" y="286300"/>
                  </a:cubicBezTo>
                  <a:cubicBezTo>
                    <a:pt x="4054090" y="274485"/>
                    <a:pt x="3796671" y="300768"/>
                    <a:pt x="3607909" y="286300"/>
                  </a:cubicBezTo>
                  <a:cubicBezTo>
                    <a:pt x="3419147" y="271832"/>
                    <a:pt x="3205285" y="297608"/>
                    <a:pt x="3036773" y="286300"/>
                  </a:cubicBezTo>
                  <a:cubicBezTo>
                    <a:pt x="2868261" y="274992"/>
                    <a:pt x="2503242" y="273308"/>
                    <a:pt x="2298475" y="286300"/>
                  </a:cubicBezTo>
                  <a:cubicBezTo>
                    <a:pt x="2093708" y="299292"/>
                    <a:pt x="1763300" y="312451"/>
                    <a:pt x="1601967" y="286300"/>
                  </a:cubicBezTo>
                  <a:cubicBezTo>
                    <a:pt x="1440634" y="260149"/>
                    <a:pt x="1248549" y="305905"/>
                    <a:pt x="947250" y="286300"/>
                  </a:cubicBezTo>
                  <a:cubicBezTo>
                    <a:pt x="645951" y="266695"/>
                    <a:pt x="364311" y="322559"/>
                    <a:pt x="0" y="286300"/>
                  </a:cubicBezTo>
                  <a:cubicBezTo>
                    <a:pt x="-1247" y="222979"/>
                    <a:pt x="-8560" y="82212"/>
                    <a:pt x="0" y="0"/>
                  </a:cubicBezTo>
                  <a:close/>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small">
                  <a:solidFill>
                    <a:schemeClr val="lt1"/>
                  </a:solidFill>
                  <a:latin typeface="Trebuchet MS"/>
                  <a:ea typeface="Trebuchet MS"/>
                  <a:cs typeface="Trebuchet MS"/>
                  <a:sym typeface="Trebuchet MS"/>
                </a:rPr>
                <a:t>NATIONAL HUBS (SP, PT, IR, FR)</a:t>
              </a:r>
              <a:endParaRPr sz="1400" b="0" i="0" u="none" strike="noStrike" cap="none">
                <a:solidFill>
                  <a:srgbClr val="000000"/>
                </a:solidFill>
                <a:latin typeface="Arial"/>
                <a:ea typeface="Arial"/>
                <a:cs typeface="Arial"/>
                <a:sym typeface="Arial"/>
              </a:endParaRPr>
            </a:p>
          </p:txBody>
        </p:sp>
        <p:sp>
          <p:nvSpPr>
            <p:cNvPr id="199" name="Google Shape;199;p4"/>
            <p:cNvSpPr/>
            <p:nvPr/>
          </p:nvSpPr>
          <p:spPr>
            <a:xfrm rot="5400000">
              <a:off x="9218988" y="3462020"/>
              <a:ext cx="4179045" cy="286300"/>
            </a:xfrm>
            <a:custGeom>
              <a:avLst/>
              <a:gdLst/>
              <a:ahLst/>
              <a:cxnLst/>
              <a:rect l="l" t="t" r="r" b="b"/>
              <a:pathLst>
                <a:path w="4179045" h="286300" fill="none" extrusionOk="0">
                  <a:moveTo>
                    <a:pt x="0" y="0"/>
                  </a:moveTo>
                  <a:cubicBezTo>
                    <a:pt x="243291" y="32409"/>
                    <a:pt x="491963" y="5040"/>
                    <a:pt x="780088" y="0"/>
                  </a:cubicBezTo>
                  <a:cubicBezTo>
                    <a:pt x="1068213" y="-5040"/>
                    <a:pt x="1242543" y="20256"/>
                    <a:pt x="1393015" y="0"/>
                  </a:cubicBezTo>
                  <a:cubicBezTo>
                    <a:pt x="1543487" y="-20256"/>
                    <a:pt x="1990900" y="28640"/>
                    <a:pt x="2173103" y="0"/>
                  </a:cubicBezTo>
                  <a:cubicBezTo>
                    <a:pt x="2355306" y="-28640"/>
                    <a:pt x="2497365" y="532"/>
                    <a:pt x="2744240" y="0"/>
                  </a:cubicBezTo>
                  <a:cubicBezTo>
                    <a:pt x="2991115" y="-532"/>
                    <a:pt x="3122475" y="17455"/>
                    <a:pt x="3440747" y="0"/>
                  </a:cubicBezTo>
                  <a:cubicBezTo>
                    <a:pt x="3759019" y="-17455"/>
                    <a:pt x="3965837" y="-21108"/>
                    <a:pt x="4179045" y="0"/>
                  </a:cubicBezTo>
                  <a:cubicBezTo>
                    <a:pt x="4178102" y="127212"/>
                    <a:pt x="4170506" y="219136"/>
                    <a:pt x="4179045" y="286300"/>
                  </a:cubicBezTo>
                  <a:cubicBezTo>
                    <a:pt x="4034651" y="304204"/>
                    <a:pt x="3750539" y="276155"/>
                    <a:pt x="3566118" y="286300"/>
                  </a:cubicBezTo>
                  <a:cubicBezTo>
                    <a:pt x="3381697" y="296445"/>
                    <a:pt x="3084658" y="301200"/>
                    <a:pt x="2786030" y="286300"/>
                  </a:cubicBezTo>
                  <a:cubicBezTo>
                    <a:pt x="2487402" y="271400"/>
                    <a:pt x="2248470" y="317548"/>
                    <a:pt x="2089523" y="286300"/>
                  </a:cubicBezTo>
                  <a:cubicBezTo>
                    <a:pt x="1930576" y="255052"/>
                    <a:pt x="1709006" y="259852"/>
                    <a:pt x="1434805" y="286300"/>
                  </a:cubicBezTo>
                  <a:cubicBezTo>
                    <a:pt x="1160604" y="312748"/>
                    <a:pt x="1088778" y="304402"/>
                    <a:pt x="821879" y="286300"/>
                  </a:cubicBezTo>
                  <a:cubicBezTo>
                    <a:pt x="554980" y="268198"/>
                    <a:pt x="341658" y="255948"/>
                    <a:pt x="0" y="286300"/>
                  </a:cubicBezTo>
                  <a:cubicBezTo>
                    <a:pt x="9047" y="208052"/>
                    <a:pt x="5857" y="58259"/>
                    <a:pt x="0" y="0"/>
                  </a:cubicBezTo>
                  <a:close/>
                </a:path>
                <a:path w="4179045" h="286300" extrusionOk="0">
                  <a:moveTo>
                    <a:pt x="0" y="0"/>
                  </a:moveTo>
                  <a:cubicBezTo>
                    <a:pt x="181319" y="10106"/>
                    <a:pt x="441518" y="-29640"/>
                    <a:pt x="696508" y="0"/>
                  </a:cubicBezTo>
                  <a:cubicBezTo>
                    <a:pt x="951498" y="29640"/>
                    <a:pt x="1054699" y="22412"/>
                    <a:pt x="1267644" y="0"/>
                  </a:cubicBezTo>
                  <a:cubicBezTo>
                    <a:pt x="1480589" y="-22412"/>
                    <a:pt x="1577141" y="3745"/>
                    <a:pt x="1838780" y="0"/>
                  </a:cubicBezTo>
                  <a:cubicBezTo>
                    <a:pt x="2100419" y="-3745"/>
                    <a:pt x="2319903" y="-35755"/>
                    <a:pt x="2577078" y="0"/>
                  </a:cubicBezTo>
                  <a:cubicBezTo>
                    <a:pt x="2834253" y="35755"/>
                    <a:pt x="2916851" y="26104"/>
                    <a:pt x="3190004" y="0"/>
                  </a:cubicBezTo>
                  <a:cubicBezTo>
                    <a:pt x="3463157" y="-26104"/>
                    <a:pt x="3928542" y="-25225"/>
                    <a:pt x="4179045" y="0"/>
                  </a:cubicBezTo>
                  <a:cubicBezTo>
                    <a:pt x="4175316" y="100468"/>
                    <a:pt x="4173296" y="227407"/>
                    <a:pt x="4179045" y="286300"/>
                  </a:cubicBezTo>
                  <a:cubicBezTo>
                    <a:pt x="4054090" y="274485"/>
                    <a:pt x="3796671" y="300768"/>
                    <a:pt x="3607909" y="286300"/>
                  </a:cubicBezTo>
                  <a:cubicBezTo>
                    <a:pt x="3419147" y="271832"/>
                    <a:pt x="3205285" y="297608"/>
                    <a:pt x="3036773" y="286300"/>
                  </a:cubicBezTo>
                  <a:cubicBezTo>
                    <a:pt x="2868261" y="274992"/>
                    <a:pt x="2503242" y="273308"/>
                    <a:pt x="2298475" y="286300"/>
                  </a:cubicBezTo>
                  <a:cubicBezTo>
                    <a:pt x="2093708" y="299292"/>
                    <a:pt x="1763300" y="312451"/>
                    <a:pt x="1601967" y="286300"/>
                  </a:cubicBezTo>
                  <a:cubicBezTo>
                    <a:pt x="1440634" y="260149"/>
                    <a:pt x="1248549" y="305905"/>
                    <a:pt x="947250" y="286300"/>
                  </a:cubicBezTo>
                  <a:cubicBezTo>
                    <a:pt x="645951" y="266695"/>
                    <a:pt x="364311" y="322559"/>
                    <a:pt x="0" y="286300"/>
                  </a:cubicBezTo>
                  <a:cubicBezTo>
                    <a:pt x="-1247" y="222979"/>
                    <a:pt x="-8560" y="82212"/>
                    <a:pt x="0" y="0"/>
                  </a:cubicBezTo>
                  <a:close/>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small">
                  <a:solidFill>
                    <a:schemeClr val="lt1"/>
                  </a:solidFill>
                  <a:latin typeface="Trebuchet MS"/>
                  <a:ea typeface="Trebuchet MS"/>
                  <a:cs typeface="Trebuchet MS"/>
                  <a:sym typeface="Trebuchet MS"/>
                </a:rPr>
                <a:t>CENTRAL TEAM</a:t>
              </a:r>
              <a:endParaRPr sz="1400" b="1" i="0" u="none" strike="noStrike" cap="small">
                <a:solidFill>
                  <a:schemeClr val="lt1"/>
                </a:solidFill>
                <a:latin typeface="Trebuchet MS"/>
                <a:ea typeface="Trebuchet MS"/>
                <a:cs typeface="Trebuchet MS"/>
                <a:sym typeface="Trebuchet MS"/>
              </a:endParaRPr>
            </a:p>
          </p:txBody>
        </p:sp>
      </p:grpSp>
      <p:sp>
        <p:nvSpPr>
          <p:cNvPr id="200" name="Google Shape;200;p4"/>
          <p:cNvSpPr/>
          <p:nvPr/>
        </p:nvSpPr>
        <p:spPr>
          <a:xfrm>
            <a:off x="10784566" y="5778834"/>
            <a:ext cx="627235" cy="190741"/>
          </a:xfrm>
          <a:custGeom>
            <a:avLst/>
            <a:gdLst/>
            <a:ahLst/>
            <a:cxnLst/>
            <a:rect l="l" t="t" r="r" b="b"/>
            <a:pathLst>
              <a:path w="627235" h="190741" fill="none" extrusionOk="0">
                <a:moveTo>
                  <a:pt x="0" y="0"/>
                </a:moveTo>
                <a:cubicBezTo>
                  <a:pt x="288364" y="-19009"/>
                  <a:pt x="456420" y="-1627"/>
                  <a:pt x="627235" y="0"/>
                </a:cubicBezTo>
                <a:cubicBezTo>
                  <a:pt x="626861" y="40753"/>
                  <a:pt x="617968" y="97563"/>
                  <a:pt x="627235" y="190741"/>
                </a:cubicBezTo>
                <a:cubicBezTo>
                  <a:pt x="325815" y="163688"/>
                  <a:pt x="237300" y="209253"/>
                  <a:pt x="0" y="190741"/>
                </a:cubicBezTo>
                <a:cubicBezTo>
                  <a:pt x="5012" y="102892"/>
                  <a:pt x="-100" y="67219"/>
                  <a:pt x="0" y="0"/>
                </a:cubicBezTo>
                <a:close/>
              </a:path>
              <a:path w="627235" h="190741" extrusionOk="0">
                <a:moveTo>
                  <a:pt x="0" y="0"/>
                </a:moveTo>
                <a:cubicBezTo>
                  <a:pt x="159540" y="3593"/>
                  <a:pt x="323492" y="-5993"/>
                  <a:pt x="627235" y="0"/>
                </a:cubicBezTo>
                <a:cubicBezTo>
                  <a:pt x="619821" y="84624"/>
                  <a:pt x="618387" y="114281"/>
                  <a:pt x="627235" y="190741"/>
                </a:cubicBezTo>
                <a:cubicBezTo>
                  <a:pt x="378893" y="215042"/>
                  <a:pt x="278934" y="186759"/>
                  <a:pt x="0" y="190741"/>
                </a:cubicBezTo>
                <a:cubicBezTo>
                  <a:pt x="1946" y="119137"/>
                  <a:pt x="-8711" y="91075"/>
                  <a:pt x="0" y="0"/>
                </a:cubicBezTo>
                <a:close/>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small">
                <a:solidFill>
                  <a:schemeClr val="lt1"/>
                </a:solidFill>
                <a:latin typeface="Trebuchet MS"/>
                <a:ea typeface="Trebuchet MS"/>
                <a:cs typeface="Trebuchet MS"/>
                <a:sym typeface="Trebuchet MS"/>
              </a:rPr>
              <a:t>AM</a:t>
            </a:r>
            <a:endParaRPr sz="1400" b="0" i="0" u="none" strike="noStrike" cap="none">
              <a:solidFill>
                <a:srgbClr val="000000"/>
              </a:solidFill>
              <a:latin typeface="Arial"/>
              <a:ea typeface="Arial"/>
              <a:cs typeface="Arial"/>
              <a:sym typeface="Arial"/>
            </a:endParaRPr>
          </a:p>
        </p:txBody>
      </p:sp>
      <p:sp>
        <p:nvSpPr>
          <p:cNvPr id="201" name="Google Shape;201;p4"/>
          <p:cNvSpPr/>
          <p:nvPr/>
        </p:nvSpPr>
        <p:spPr>
          <a:xfrm>
            <a:off x="8076369" y="6143825"/>
            <a:ext cx="2381930" cy="190741"/>
          </a:xfrm>
          <a:custGeom>
            <a:avLst/>
            <a:gdLst/>
            <a:ahLst/>
            <a:cxnLst/>
            <a:rect l="l" t="t" r="r" b="b"/>
            <a:pathLst>
              <a:path w="2381930" h="190741" fill="none" extrusionOk="0">
                <a:moveTo>
                  <a:pt x="0" y="0"/>
                </a:moveTo>
                <a:cubicBezTo>
                  <a:pt x="165678" y="17683"/>
                  <a:pt x="359883" y="-4854"/>
                  <a:pt x="547844" y="0"/>
                </a:cubicBezTo>
                <a:cubicBezTo>
                  <a:pt x="735805" y="4854"/>
                  <a:pt x="919741" y="-14579"/>
                  <a:pt x="1071869" y="0"/>
                </a:cubicBezTo>
                <a:cubicBezTo>
                  <a:pt x="1223998" y="14579"/>
                  <a:pt x="1381211" y="-13289"/>
                  <a:pt x="1619712" y="0"/>
                </a:cubicBezTo>
                <a:cubicBezTo>
                  <a:pt x="1858213" y="13289"/>
                  <a:pt x="2068930" y="-13923"/>
                  <a:pt x="2381930" y="0"/>
                </a:cubicBezTo>
                <a:cubicBezTo>
                  <a:pt x="2390337" y="56887"/>
                  <a:pt x="2373135" y="122761"/>
                  <a:pt x="2381930" y="190741"/>
                </a:cubicBezTo>
                <a:cubicBezTo>
                  <a:pt x="2258069" y="207825"/>
                  <a:pt x="2085531" y="207489"/>
                  <a:pt x="1857905" y="190741"/>
                </a:cubicBezTo>
                <a:cubicBezTo>
                  <a:pt x="1630279" y="173993"/>
                  <a:pt x="1472389" y="198488"/>
                  <a:pt x="1286242" y="190741"/>
                </a:cubicBezTo>
                <a:cubicBezTo>
                  <a:pt x="1100095" y="182994"/>
                  <a:pt x="893188" y="192096"/>
                  <a:pt x="666940" y="190741"/>
                </a:cubicBezTo>
                <a:cubicBezTo>
                  <a:pt x="440692" y="189386"/>
                  <a:pt x="144305" y="196657"/>
                  <a:pt x="0" y="190741"/>
                </a:cubicBezTo>
                <a:cubicBezTo>
                  <a:pt x="1644" y="145469"/>
                  <a:pt x="-598" y="71200"/>
                  <a:pt x="0" y="0"/>
                </a:cubicBezTo>
                <a:close/>
              </a:path>
              <a:path w="2381930" h="190741" extrusionOk="0">
                <a:moveTo>
                  <a:pt x="0" y="0"/>
                </a:moveTo>
                <a:cubicBezTo>
                  <a:pt x="228396" y="-2190"/>
                  <a:pt x="378129" y="12050"/>
                  <a:pt x="595483" y="0"/>
                </a:cubicBezTo>
                <a:cubicBezTo>
                  <a:pt x="812837" y="-12050"/>
                  <a:pt x="930747" y="3443"/>
                  <a:pt x="1119507" y="0"/>
                </a:cubicBezTo>
                <a:cubicBezTo>
                  <a:pt x="1308267" y="-3443"/>
                  <a:pt x="1478325" y="9965"/>
                  <a:pt x="1643532" y="0"/>
                </a:cubicBezTo>
                <a:cubicBezTo>
                  <a:pt x="1808739" y="-9965"/>
                  <a:pt x="2048955" y="11110"/>
                  <a:pt x="2381930" y="0"/>
                </a:cubicBezTo>
                <a:cubicBezTo>
                  <a:pt x="2382856" y="75189"/>
                  <a:pt x="2375973" y="129846"/>
                  <a:pt x="2381930" y="190741"/>
                </a:cubicBezTo>
                <a:cubicBezTo>
                  <a:pt x="2187089" y="175402"/>
                  <a:pt x="2000226" y="198173"/>
                  <a:pt x="1834086" y="190741"/>
                </a:cubicBezTo>
                <a:cubicBezTo>
                  <a:pt x="1667946" y="183309"/>
                  <a:pt x="1378068" y="176977"/>
                  <a:pt x="1262423" y="190741"/>
                </a:cubicBezTo>
                <a:cubicBezTo>
                  <a:pt x="1146778" y="204505"/>
                  <a:pt x="923882" y="186609"/>
                  <a:pt x="666940" y="190741"/>
                </a:cubicBezTo>
                <a:cubicBezTo>
                  <a:pt x="409998" y="194873"/>
                  <a:pt x="240631" y="197813"/>
                  <a:pt x="0" y="190741"/>
                </a:cubicBezTo>
                <a:cubicBezTo>
                  <a:pt x="-4555" y="143179"/>
                  <a:pt x="5012" y="45669"/>
                  <a:pt x="0" y="0"/>
                </a:cubicBezTo>
                <a:close/>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small">
                <a:solidFill>
                  <a:schemeClr val="lt1"/>
                </a:solidFill>
                <a:latin typeface="Trebuchet MS"/>
                <a:ea typeface="Trebuchet MS"/>
                <a:cs typeface="Trebuchet MS"/>
                <a:sym typeface="Trebuchet MS"/>
              </a:rPr>
              <a:t>DG MARE &amp; CINEA</a:t>
            </a:r>
            <a:endParaRPr sz="1400" b="0" i="0" u="none" strike="noStrike" cap="none">
              <a:solidFill>
                <a:srgbClr val="000000"/>
              </a:solidFill>
              <a:latin typeface="Arial"/>
              <a:ea typeface="Arial"/>
              <a:cs typeface="Arial"/>
              <a:sym typeface="Arial"/>
            </a:endParaRPr>
          </a:p>
        </p:txBody>
      </p:sp>
      <p:sp>
        <p:nvSpPr>
          <p:cNvPr id="202" name="Google Shape;202;p4"/>
          <p:cNvSpPr txBox="1"/>
          <p:nvPr/>
        </p:nvSpPr>
        <p:spPr>
          <a:xfrm>
            <a:off x="329267" y="1367669"/>
            <a:ext cx="6103344" cy="145424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it-IT" sz="1200" b="0" i="0" u="none" strike="noStrike" cap="none">
                <a:solidFill>
                  <a:srgbClr val="000000"/>
                </a:solidFill>
                <a:latin typeface="Arial"/>
                <a:ea typeface="Arial"/>
                <a:cs typeface="Arial"/>
                <a:sym typeface="Arial"/>
              </a:rPr>
              <a:t>The </a:t>
            </a:r>
            <a:r>
              <a:rPr lang="it-IT" sz="1200" b="1" i="0" u="none" strike="noStrike" cap="none">
                <a:solidFill>
                  <a:srgbClr val="000000"/>
                </a:solidFill>
                <a:latin typeface="Arial"/>
                <a:ea typeface="Arial"/>
                <a:cs typeface="Arial"/>
                <a:sym typeface="Arial"/>
              </a:rPr>
              <a:t>Atlantic Action Plan 2.0 i</a:t>
            </a:r>
            <a:r>
              <a:rPr lang="it-IT" sz="1200" b="0" i="0" u="none" strike="noStrike" cap="none">
                <a:solidFill>
                  <a:srgbClr val="000000"/>
                </a:solidFill>
                <a:latin typeface="Arial"/>
                <a:ea typeface="Arial"/>
                <a:cs typeface="Arial"/>
                <a:sym typeface="Arial"/>
              </a:rPr>
              <a:t>ncludes four pillars which represent a practical way to make the </a:t>
            </a:r>
            <a:r>
              <a:rPr lang="it-IT" sz="1200" b="1" i="0" u="none" strike="noStrike" cap="none">
                <a:solidFill>
                  <a:srgbClr val="000000"/>
                </a:solidFill>
                <a:latin typeface="Arial"/>
                <a:ea typeface="Arial"/>
                <a:cs typeface="Arial"/>
                <a:sym typeface="Arial"/>
              </a:rPr>
              <a:t>common vision a reality</a:t>
            </a:r>
            <a:r>
              <a:rPr lang="it-IT" sz="1200" b="0" i="0" u="none" strike="noStrike" cap="none">
                <a:solidFill>
                  <a:srgbClr val="000000"/>
                </a:solidFill>
                <a:latin typeface="Arial"/>
                <a:ea typeface="Arial"/>
                <a:cs typeface="Arial"/>
                <a:sym typeface="Arial"/>
              </a:rPr>
              <a:t>. All </a:t>
            </a:r>
            <a:r>
              <a:rPr lang="it-IT" sz="1200" b="1" i="0" u="none" strike="noStrike" cap="none">
                <a:solidFill>
                  <a:srgbClr val="000000"/>
                </a:solidFill>
                <a:latin typeface="Arial"/>
                <a:ea typeface="Arial"/>
                <a:cs typeface="Arial"/>
                <a:sym typeface="Arial"/>
              </a:rPr>
              <a:t>pillars are integrally interconnected</a:t>
            </a:r>
            <a:r>
              <a:rPr lang="it-IT" sz="1200" b="0" i="0" u="none" strike="noStrike" cap="none">
                <a:solidFill>
                  <a:srgbClr val="000000"/>
                </a:solidFill>
                <a:latin typeface="Arial"/>
                <a:ea typeface="Arial"/>
                <a:cs typeface="Arial"/>
                <a:sym typeface="Arial"/>
              </a:rPr>
              <a:t> and </a:t>
            </a:r>
            <a:r>
              <a:rPr lang="it-IT" sz="1200" b="1" i="0" u="none" strike="noStrike" cap="none">
                <a:solidFill>
                  <a:srgbClr val="000000"/>
                </a:solidFill>
                <a:latin typeface="Arial"/>
                <a:ea typeface="Arial"/>
                <a:cs typeface="Arial"/>
                <a:sym typeface="Arial"/>
              </a:rPr>
              <a:t>transregional</a:t>
            </a:r>
            <a:r>
              <a:rPr lang="it-IT" sz="1200" b="0" i="0" u="none" strike="noStrike" cap="none">
                <a:solidFill>
                  <a:srgbClr val="000000"/>
                </a:solidFill>
                <a:latin typeface="Arial"/>
                <a:ea typeface="Arial"/>
                <a:cs typeface="Arial"/>
                <a:sym typeface="Arial"/>
              </a:rPr>
              <a:t> by nature and address </a:t>
            </a:r>
            <a:r>
              <a:rPr lang="it-IT" sz="1200" b="1" i="0" u="none" strike="noStrike" cap="none">
                <a:solidFill>
                  <a:srgbClr val="000000"/>
                </a:solidFill>
                <a:latin typeface="Arial"/>
                <a:ea typeface="Arial"/>
                <a:cs typeface="Arial"/>
                <a:sym typeface="Arial"/>
              </a:rPr>
              <a:t>key challenges and aim to foster sustainable blue growth</a:t>
            </a:r>
            <a:r>
              <a:rPr lang="it-IT" sz="1200" b="0" i="0" u="none" strike="noStrike" cap="none">
                <a:solidFill>
                  <a:srgbClr val="000000"/>
                </a:solidFill>
                <a:latin typeface="Arial"/>
                <a:ea typeface="Arial"/>
                <a:cs typeface="Arial"/>
                <a:sym typeface="Arial"/>
              </a:rPr>
              <a:t> and </a:t>
            </a:r>
            <a:r>
              <a:rPr lang="it-IT" sz="1200" b="1" i="0" u="none" strike="noStrike" cap="none">
                <a:solidFill>
                  <a:srgbClr val="000000"/>
                </a:solidFill>
                <a:latin typeface="Arial"/>
                <a:ea typeface="Arial"/>
                <a:cs typeface="Arial"/>
                <a:sym typeface="Arial"/>
              </a:rPr>
              <a:t>contribute to greater territorial cooperation </a:t>
            </a:r>
            <a:r>
              <a:rPr lang="it-IT" sz="1200" b="0" i="0" u="none" strike="noStrike" cap="none">
                <a:solidFill>
                  <a:srgbClr val="000000"/>
                </a:solidFill>
                <a:latin typeface="Arial"/>
                <a:ea typeface="Arial"/>
                <a:cs typeface="Arial"/>
                <a:sym typeface="Arial"/>
              </a:rPr>
              <a:t>and </a:t>
            </a:r>
            <a:r>
              <a:rPr lang="it-IT" sz="1200" b="1" i="0" u="none" strike="noStrike" cap="none">
                <a:solidFill>
                  <a:srgbClr val="000000"/>
                </a:solidFill>
                <a:latin typeface="Arial"/>
                <a:ea typeface="Arial"/>
                <a:cs typeface="Arial"/>
                <a:sym typeface="Arial"/>
              </a:rPr>
              <a:t>cohesion in the EU Atlantic area.</a:t>
            </a:r>
            <a:endParaRPr sz="1200" b="1" i="0" u="none" strike="noStrike" cap="none">
              <a:solidFill>
                <a:schemeClr val="dk1"/>
              </a:solidFill>
              <a:latin typeface="Arial"/>
              <a:ea typeface="Arial"/>
              <a:cs typeface="Arial"/>
              <a:sym typeface="Arial"/>
            </a:endParaRPr>
          </a:p>
        </p:txBody>
      </p:sp>
      <p:grpSp>
        <p:nvGrpSpPr>
          <p:cNvPr id="203" name="Google Shape;203;p4"/>
          <p:cNvGrpSpPr/>
          <p:nvPr/>
        </p:nvGrpSpPr>
        <p:grpSpPr>
          <a:xfrm>
            <a:off x="7646498" y="2448461"/>
            <a:ext cx="424924" cy="424924"/>
            <a:chOff x="7646498" y="2328087"/>
            <a:chExt cx="424924" cy="424924"/>
          </a:xfrm>
        </p:grpSpPr>
        <p:sp>
          <p:nvSpPr>
            <p:cNvPr id="204" name="Google Shape;204;p4"/>
            <p:cNvSpPr/>
            <p:nvPr/>
          </p:nvSpPr>
          <p:spPr>
            <a:xfrm>
              <a:off x="7646498" y="2328087"/>
              <a:ext cx="424924" cy="424924"/>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p:spPr>
          <p:txBody>
            <a:bodyPr spcFirstLastPara="1" wrap="square" lIns="85675" tIns="42825" rIns="85675" bIns="42825" anchor="t" anchorCtr="0">
              <a:noAutofit/>
            </a:bodyPr>
            <a:lstStyle/>
            <a:p>
              <a:pPr marL="0" marR="0" lvl="0" indent="0" algn="l" rtl="0">
                <a:lnSpc>
                  <a:spcPct val="100000"/>
                </a:lnSpc>
                <a:spcBef>
                  <a:spcPts val="0"/>
                </a:spcBef>
                <a:spcAft>
                  <a:spcPts val="0"/>
                </a:spcAft>
                <a:buClr>
                  <a:schemeClr val="dk1"/>
                </a:buClr>
                <a:buSzPts val="1687"/>
                <a:buFont typeface="Trebuchet MS"/>
                <a:buNone/>
              </a:pPr>
              <a:endParaRPr sz="1687" b="0" i="0" u="none" strike="noStrike" cap="none">
                <a:solidFill>
                  <a:srgbClr val="000000"/>
                </a:solidFill>
                <a:latin typeface="Trebuchet MS"/>
                <a:ea typeface="Trebuchet MS"/>
                <a:cs typeface="Trebuchet MS"/>
                <a:sym typeface="Trebuchet MS"/>
              </a:endParaRPr>
            </a:p>
          </p:txBody>
        </p:sp>
        <p:pic>
          <p:nvPicPr>
            <p:cNvPr id="205" name="Google Shape;205;p4" descr="Port - Free transport icons"/>
            <p:cNvPicPr preferRelativeResize="0"/>
            <p:nvPr/>
          </p:nvPicPr>
          <p:blipFill rotWithShape="1">
            <a:blip r:embed="rId3">
              <a:alphaModFix/>
            </a:blip>
            <a:srcRect/>
            <a:stretch/>
          </p:blipFill>
          <p:spPr>
            <a:xfrm>
              <a:off x="7719219" y="2400808"/>
              <a:ext cx="279483" cy="279483"/>
            </a:xfrm>
            <a:prstGeom prst="rect">
              <a:avLst/>
            </a:prstGeom>
            <a:noFill/>
            <a:ln>
              <a:noFill/>
            </a:ln>
          </p:spPr>
        </p:pic>
      </p:grpSp>
      <p:grpSp>
        <p:nvGrpSpPr>
          <p:cNvPr id="206" name="Google Shape;206;p4"/>
          <p:cNvGrpSpPr/>
          <p:nvPr/>
        </p:nvGrpSpPr>
        <p:grpSpPr>
          <a:xfrm>
            <a:off x="9413420" y="2448461"/>
            <a:ext cx="426173" cy="424924"/>
            <a:chOff x="3780579" y="2007054"/>
            <a:chExt cx="515669" cy="514158"/>
          </a:xfrm>
        </p:grpSpPr>
        <p:sp>
          <p:nvSpPr>
            <p:cNvPr id="207" name="Google Shape;207;p4"/>
            <p:cNvSpPr/>
            <p:nvPr/>
          </p:nvSpPr>
          <p:spPr>
            <a:xfrm>
              <a:off x="3780579" y="2007054"/>
              <a:ext cx="515669" cy="514158"/>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46A38"/>
            </a:solidFill>
            <a:ln>
              <a:noFill/>
            </a:ln>
          </p:spPr>
          <p:txBody>
            <a:bodyPr spcFirstLastPara="1" wrap="square" lIns="85675" tIns="42825" rIns="85675" bIns="42825" anchor="t" anchorCtr="0">
              <a:noAutofit/>
            </a:bodyPr>
            <a:lstStyle/>
            <a:p>
              <a:pPr marL="0" marR="0" lvl="0" indent="0" algn="l" rtl="0">
                <a:lnSpc>
                  <a:spcPct val="100000"/>
                </a:lnSpc>
                <a:spcBef>
                  <a:spcPts val="0"/>
                </a:spcBef>
                <a:spcAft>
                  <a:spcPts val="0"/>
                </a:spcAft>
                <a:buClr>
                  <a:schemeClr val="dk1"/>
                </a:buClr>
                <a:buSzPts val="1687"/>
                <a:buFont typeface="Trebuchet MS"/>
                <a:buNone/>
              </a:pPr>
              <a:endParaRPr sz="1687" b="0" i="0" u="none" strike="noStrike" cap="none">
                <a:solidFill>
                  <a:srgbClr val="000000"/>
                </a:solidFill>
                <a:latin typeface="Trebuchet MS"/>
                <a:ea typeface="Trebuchet MS"/>
                <a:cs typeface="Trebuchet MS"/>
                <a:sym typeface="Trebuchet MS"/>
              </a:endParaRPr>
            </a:p>
          </p:txBody>
        </p:sp>
        <p:pic>
          <p:nvPicPr>
            <p:cNvPr id="208" name="Google Shape;208;p4" descr="Key skills - Free people icons"/>
            <p:cNvPicPr preferRelativeResize="0"/>
            <p:nvPr/>
          </p:nvPicPr>
          <p:blipFill rotWithShape="1">
            <a:blip r:embed="rId4">
              <a:alphaModFix/>
            </a:blip>
            <a:srcRect/>
            <a:stretch/>
          </p:blipFill>
          <p:spPr>
            <a:xfrm>
              <a:off x="3852418" y="2078138"/>
              <a:ext cx="371991" cy="371991"/>
            </a:xfrm>
            <a:prstGeom prst="rect">
              <a:avLst/>
            </a:prstGeom>
            <a:noFill/>
            <a:ln>
              <a:noFill/>
            </a:ln>
          </p:spPr>
        </p:pic>
      </p:grpSp>
      <p:grpSp>
        <p:nvGrpSpPr>
          <p:cNvPr id="209" name="Google Shape;209;p4"/>
          <p:cNvGrpSpPr/>
          <p:nvPr/>
        </p:nvGrpSpPr>
        <p:grpSpPr>
          <a:xfrm>
            <a:off x="7646498" y="4282810"/>
            <a:ext cx="424924" cy="424924"/>
            <a:chOff x="7646498" y="4217477"/>
            <a:chExt cx="424924" cy="424924"/>
          </a:xfrm>
        </p:grpSpPr>
        <p:sp>
          <p:nvSpPr>
            <p:cNvPr id="210" name="Google Shape;210;p4"/>
            <p:cNvSpPr/>
            <p:nvPr/>
          </p:nvSpPr>
          <p:spPr>
            <a:xfrm>
              <a:off x="7646498" y="4217477"/>
              <a:ext cx="424924" cy="424924"/>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62B5E5"/>
            </a:solidFill>
            <a:ln>
              <a:noFill/>
            </a:ln>
          </p:spPr>
          <p:txBody>
            <a:bodyPr spcFirstLastPara="1" wrap="square" lIns="85675" tIns="42825" rIns="85675" bIns="42825" anchor="t" anchorCtr="0">
              <a:noAutofit/>
            </a:bodyPr>
            <a:lstStyle/>
            <a:p>
              <a:pPr marL="0" marR="0" lvl="0" indent="0" algn="l" rtl="0">
                <a:lnSpc>
                  <a:spcPct val="100000"/>
                </a:lnSpc>
                <a:spcBef>
                  <a:spcPts val="0"/>
                </a:spcBef>
                <a:spcAft>
                  <a:spcPts val="0"/>
                </a:spcAft>
                <a:buClr>
                  <a:schemeClr val="dk1"/>
                </a:buClr>
                <a:buSzPts val="1687"/>
                <a:buFont typeface="Trebuchet MS"/>
                <a:buNone/>
              </a:pPr>
              <a:endParaRPr sz="1687" b="0" i="0" u="none" strike="noStrike" cap="none">
                <a:solidFill>
                  <a:srgbClr val="000000"/>
                </a:solidFill>
                <a:latin typeface="Trebuchet MS"/>
                <a:ea typeface="Trebuchet MS"/>
                <a:cs typeface="Trebuchet MS"/>
                <a:sym typeface="Trebuchet MS"/>
              </a:endParaRPr>
            </a:p>
          </p:txBody>
        </p:sp>
        <p:pic>
          <p:nvPicPr>
            <p:cNvPr id="211" name="Google Shape;211;p4" descr="renewable energy Icon - Free PNG &amp; SVG 853061 - Noun Project"/>
            <p:cNvPicPr preferRelativeResize="0"/>
            <p:nvPr/>
          </p:nvPicPr>
          <p:blipFill rotWithShape="1">
            <a:blip r:embed="rId5">
              <a:alphaModFix/>
            </a:blip>
            <a:srcRect/>
            <a:stretch/>
          </p:blipFill>
          <p:spPr>
            <a:xfrm>
              <a:off x="7687645" y="4258624"/>
              <a:ext cx="342631" cy="342631"/>
            </a:xfrm>
            <a:prstGeom prst="rect">
              <a:avLst/>
            </a:prstGeom>
            <a:noFill/>
            <a:ln>
              <a:noFill/>
            </a:ln>
          </p:spPr>
        </p:pic>
      </p:grpSp>
      <p:grpSp>
        <p:nvGrpSpPr>
          <p:cNvPr id="212" name="Google Shape;212;p4"/>
          <p:cNvGrpSpPr/>
          <p:nvPr/>
        </p:nvGrpSpPr>
        <p:grpSpPr>
          <a:xfrm>
            <a:off x="9414044" y="4282810"/>
            <a:ext cx="424924" cy="424924"/>
            <a:chOff x="8377583" y="2007054"/>
            <a:chExt cx="514158" cy="514158"/>
          </a:xfrm>
        </p:grpSpPr>
        <p:sp>
          <p:nvSpPr>
            <p:cNvPr id="213" name="Google Shape;213;p4"/>
            <p:cNvSpPr/>
            <p:nvPr/>
          </p:nvSpPr>
          <p:spPr>
            <a:xfrm>
              <a:off x="8377583" y="2007054"/>
              <a:ext cx="514158" cy="514158"/>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97A9"/>
            </a:solidFill>
            <a:ln>
              <a:noFill/>
            </a:ln>
          </p:spPr>
          <p:txBody>
            <a:bodyPr spcFirstLastPara="1" wrap="square" lIns="85675" tIns="42825" rIns="85675" bIns="42825" anchor="t" anchorCtr="0">
              <a:noAutofit/>
            </a:bodyPr>
            <a:lstStyle/>
            <a:p>
              <a:pPr marL="0" marR="0" lvl="0" indent="0" algn="l" rtl="0">
                <a:lnSpc>
                  <a:spcPct val="100000"/>
                </a:lnSpc>
                <a:spcBef>
                  <a:spcPts val="0"/>
                </a:spcBef>
                <a:spcAft>
                  <a:spcPts val="0"/>
                </a:spcAft>
                <a:buClr>
                  <a:schemeClr val="dk1"/>
                </a:buClr>
                <a:buSzPts val="1687"/>
                <a:buFont typeface="Trebuchet MS"/>
                <a:buNone/>
              </a:pPr>
              <a:endParaRPr sz="1687" b="0" i="0" u="none" strike="noStrike" cap="none">
                <a:solidFill>
                  <a:srgbClr val="000000"/>
                </a:solidFill>
                <a:latin typeface="Trebuchet MS"/>
                <a:ea typeface="Trebuchet MS"/>
                <a:cs typeface="Trebuchet MS"/>
                <a:sym typeface="Trebuchet MS"/>
              </a:endParaRPr>
            </a:p>
          </p:txBody>
        </p:sp>
        <p:pic>
          <p:nvPicPr>
            <p:cNvPr id="214" name="Google Shape;214;p4" descr="Sea - Free nature icons"/>
            <p:cNvPicPr preferRelativeResize="0"/>
            <p:nvPr/>
          </p:nvPicPr>
          <p:blipFill rotWithShape="1">
            <a:blip r:embed="rId6">
              <a:alphaModFix/>
            </a:blip>
            <a:srcRect/>
            <a:stretch/>
          </p:blipFill>
          <p:spPr>
            <a:xfrm>
              <a:off x="8448667" y="2078138"/>
              <a:ext cx="371991" cy="371991"/>
            </a:xfrm>
            <a:prstGeom prst="rect">
              <a:avLst/>
            </a:prstGeom>
            <a:noFill/>
            <a:ln>
              <a:noFill/>
            </a:ln>
          </p:spPr>
        </p:pic>
      </p:grpSp>
    </p:spTree>
    <p:extLst>
      <p:ext uri="{BB962C8B-B14F-4D97-AF65-F5344CB8AC3E}">
        <p14:creationId xmlns:p14="http://schemas.microsoft.com/office/powerpoint/2010/main" val="943764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
          <p:cNvSpPr/>
          <p:nvPr/>
        </p:nvSpPr>
        <p:spPr>
          <a:xfrm>
            <a:off x="7334250" y="2435897"/>
            <a:ext cx="4305300" cy="3841076"/>
          </a:xfrm>
          <a:custGeom>
            <a:avLst/>
            <a:gdLst/>
            <a:ahLst/>
            <a:cxnLst/>
            <a:rect l="l" t="t" r="r" b="b"/>
            <a:pathLst>
              <a:path w="2067540" h="2601977" fill="none" extrusionOk="0">
                <a:moveTo>
                  <a:pt x="0" y="0"/>
                </a:moveTo>
                <a:cubicBezTo>
                  <a:pt x="264023" y="12678"/>
                  <a:pt x="471198" y="-26932"/>
                  <a:pt x="730531" y="0"/>
                </a:cubicBezTo>
                <a:cubicBezTo>
                  <a:pt x="989864" y="26932"/>
                  <a:pt x="1132196" y="-24956"/>
                  <a:pt x="1399035" y="0"/>
                </a:cubicBezTo>
                <a:cubicBezTo>
                  <a:pt x="1665874" y="24956"/>
                  <a:pt x="1742625" y="-12633"/>
                  <a:pt x="2067540" y="0"/>
                </a:cubicBezTo>
                <a:cubicBezTo>
                  <a:pt x="2089615" y="251070"/>
                  <a:pt x="2095092" y="303503"/>
                  <a:pt x="2067540" y="572435"/>
                </a:cubicBezTo>
                <a:cubicBezTo>
                  <a:pt x="2039988" y="841368"/>
                  <a:pt x="2089119" y="948928"/>
                  <a:pt x="2067540" y="1144870"/>
                </a:cubicBezTo>
                <a:cubicBezTo>
                  <a:pt x="2045961" y="1340812"/>
                  <a:pt x="2072807" y="1523548"/>
                  <a:pt x="2067540" y="1717305"/>
                </a:cubicBezTo>
                <a:cubicBezTo>
                  <a:pt x="2062273" y="1911063"/>
                  <a:pt x="2058000" y="2182480"/>
                  <a:pt x="2067540" y="2601977"/>
                </a:cubicBezTo>
                <a:cubicBezTo>
                  <a:pt x="1919491" y="2625320"/>
                  <a:pt x="1560149" y="2599748"/>
                  <a:pt x="1357685" y="2601977"/>
                </a:cubicBezTo>
                <a:cubicBezTo>
                  <a:pt x="1155222" y="2604206"/>
                  <a:pt x="1000777" y="2614701"/>
                  <a:pt x="668505" y="2601977"/>
                </a:cubicBezTo>
                <a:cubicBezTo>
                  <a:pt x="336233" y="2589253"/>
                  <a:pt x="275449" y="2593384"/>
                  <a:pt x="0" y="2601977"/>
                </a:cubicBezTo>
                <a:cubicBezTo>
                  <a:pt x="30803" y="2432528"/>
                  <a:pt x="-24362" y="2266821"/>
                  <a:pt x="0" y="1977503"/>
                </a:cubicBezTo>
                <a:cubicBezTo>
                  <a:pt x="24362" y="1688185"/>
                  <a:pt x="-21217" y="1571769"/>
                  <a:pt x="0" y="1274969"/>
                </a:cubicBezTo>
                <a:cubicBezTo>
                  <a:pt x="21217" y="978169"/>
                  <a:pt x="31168" y="849079"/>
                  <a:pt x="0" y="650494"/>
                </a:cubicBezTo>
                <a:cubicBezTo>
                  <a:pt x="-31168" y="451909"/>
                  <a:pt x="-7928" y="142321"/>
                  <a:pt x="0" y="0"/>
                </a:cubicBezTo>
                <a:close/>
              </a:path>
              <a:path w="2067540" h="2601977" extrusionOk="0">
                <a:moveTo>
                  <a:pt x="0" y="0"/>
                </a:moveTo>
                <a:cubicBezTo>
                  <a:pt x="174862" y="14684"/>
                  <a:pt x="437826" y="-22489"/>
                  <a:pt x="647829" y="0"/>
                </a:cubicBezTo>
                <a:cubicBezTo>
                  <a:pt x="857832" y="22489"/>
                  <a:pt x="1202720" y="31249"/>
                  <a:pt x="1357685" y="0"/>
                </a:cubicBezTo>
                <a:cubicBezTo>
                  <a:pt x="1512650" y="-31249"/>
                  <a:pt x="1731881" y="-26036"/>
                  <a:pt x="2067540" y="0"/>
                </a:cubicBezTo>
                <a:cubicBezTo>
                  <a:pt x="2069189" y="120967"/>
                  <a:pt x="2045186" y="310920"/>
                  <a:pt x="2067540" y="572435"/>
                </a:cubicBezTo>
                <a:cubicBezTo>
                  <a:pt x="2089894" y="833950"/>
                  <a:pt x="2042206" y="901420"/>
                  <a:pt x="2067540" y="1144870"/>
                </a:cubicBezTo>
                <a:cubicBezTo>
                  <a:pt x="2092874" y="1388321"/>
                  <a:pt x="2047995" y="1495574"/>
                  <a:pt x="2067540" y="1821384"/>
                </a:cubicBezTo>
                <a:cubicBezTo>
                  <a:pt x="2087085" y="2147194"/>
                  <a:pt x="2077955" y="2235281"/>
                  <a:pt x="2067540" y="2601977"/>
                </a:cubicBezTo>
                <a:cubicBezTo>
                  <a:pt x="1754456" y="2569544"/>
                  <a:pt x="1633297" y="2572090"/>
                  <a:pt x="1378360" y="2601977"/>
                </a:cubicBezTo>
                <a:cubicBezTo>
                  <a:pt x="1123423" y="2631864"/>
                  <a:pt x="997476" y="2596081"/>
                  <a:pt x="751206" y="2601977"/>
                </a:cubicBezTo>
                <a:cubicBezTo>
                  <a:pt x="504936" y="2607873"/>
                  <a:pt x="273114" y="2592561"/>
                  <a:pt x="0" y="2601977"/>
                </a:cubicBezTo>
                <a:cubicBezTo>
                  <a:pt x="-23203" y="2458459"/>
                  <a:pt x="4455" y="2249206"/>
                  <a:pt x="0" y="1899443"/>
                </a:cubicBezTo>
                <a:cubicBezTo>
                  <a:pt x="-4455" y="1549680"/>
                  <a:pt x="30457" y="1500742"/>
                  <a:pt x="0" y="1248949"/>
                </a:cubicBezTo>
                <a:cubicBezTo>
                  <a:pt x="-30457" y="997156"/>
                  <a:pt x="16930" y="943686"/>
                  <a:pt x="0" y="650494"/>
                </a:cubicBezTo>
                <a:cubicBezTo>
                  <a:pt x="-16930" y="357302"/>
                  <a:pt x="12087" y="303381"/>
                  <a:pt x="0" y="0"/>
                </a:cubicBezTo>
                <a:close/>
              </a:path>
            </a:pathLst>
          </a:custGeom>
          <a:solidFill>
            <a:schemeClr val="lt1"/>
          </a:solidFill>
          <a:ln w="9525" cap="flat" cmpd="sng">
            <a:solidFill>
              <a:srgbClr val="FFFFFF"/>
            </a:solidFill>
            <a:prstDash val="solid"/>
            <a:round/>
            <a:headEnd type="none" w="sm" len="sm"/>
            <a:tailEnd type="none" w="sm" len="sm"/>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787878"/>
              </a:buClr>
              <a:buSzPts val="825"/>
              <a:buFont typeface="Arial"/>
              <a:buNone/>
            </a:pPr>
            <a:endParaRPr sz="1100" b="0" i="0" u="none" strike="noStrike" cap="none">
              <a:solidFill>
                <a:srgbClr val="000000"/>
              </a:solidFill>
              <a:latin typeface="Arial"/>
              <a:ea typeface="Arial"/>
              <a:cs typeface="Arial"/>
              <a:sym typeface="Arial"/>
            </a:endParaRPr>
          </a:p>
        </p:txBody>
      </p:sp>
      <p:sp>
        <p:nvSpPr>
          <p:cNvPr id="221" name="Google Shape;221;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ts val="3600"/>
              <a:buFont typeface="Arial"/>
              <a:buNone/>
            </a:pPr>
            <a:r>
              <a:rPr lang="it-IT">
                <a:latin typeface="Arial"/>
                <a:ea typeface="Arial"/>
                <a:cs typeface="Arial"/>
                <a:sym typeface="Arial"/>
              </a:rPr>
              <a:t>Work of the Assistance Mechanism</a:t>
            </a:r>
            <a:endParaRPr>
              <a:latin typeface="Arial"/>
              <a:ea typeface="Arial"/>
              <a:cs typeface="Arial"/>
              <a:sym typeface="Arial"/>
            </a:endParaRPr>
          </a:p>
        </p:txBody>
      </p:sp>
      <p:sp>
        <p:nvSpPr>
          <p:cNvPr id="222" name="Google Shape;222;p5"/>
          <p:cNvSpPr txBox="1">
            <a:spLocks noGrp="1"/>
          </p:cNvSpPr>
          <p:nvPr>
            <p:ph type="body" idx="1"/>
          </p:nvPr>
        </p:nvSpPr>
        <p:spPr>
          <a:xfrm>
            <a:off x="677334" y="1563624"/>
            <a:ext cx="8596668" cy="5202935"/>
          </a:xfrm>
          <a:prstGeom prst="rect">
            <a:avLst/>
          </a:prstGeom>
          <a:noFill/>
          <a:ln>
            <a:noFill/>
          </a:ln>
        </p:spPr>
        <p:txBody>
          <a:bodyPr spcFirstLastPara="1" wrap="square" lIns="91425" tIns="45700" rIns="91425" bIns="45700" anchor="t" anchorCtr="0">
            <a:normAutofit/>
          </a:bodyPr>
          <a:lstStyle/>
          <a:p>
            <a:pPr marL="342900" lvl="0" indent="-251459" algn="l" rtl="0">
              <a:lnSpc>
                <a:spcPct val="100000"/>
              </a:lnSpc>
              <a:spcBef>
                <a:spcPts val="0"/>
              </a:spcBef>
              <a:spcAft>
                <a:spcPts val="0"/>
              </a:spcAft>
              <a:buSzPts val="1440"/>
              <a:buNone/>
            </a:pPr>
            <a:endParaRPr/>
          </a:p>
          <a:p>
            <a:pPr marL="342900" lvl="0" indent="-251459" algn="l" rtl="0">
              <a:lnSpc>
                <a:spcPct val="100000"/>
              </a:lnSpc>
              <a:spcBef>
                <a:spcPts val="1000"/>
              </a:spcBef>
              <a:spcAft>
                <a:spcPts val="0"/>
              </a:spcAft>
              <a:buSzPts val="1440"/>
              <a:buNone/>
            </a:pPr>
            <a:endParaRPr/>
          </a:p>
          <a:p>
            <a:pPr marL="342900" lvl="0" indent="-251459" algn="l" rtl="0">
              <a:lnSpc>
                <a:spcPct val="100000"/>
              </a:lnSpc>
              <a:spcBef>
                <a:spcPts val="1000"/>
              </a:spcBef>
              <a:spcAft>
                <a:spcPts val="0"/>
              </a:spcAft>
              <a:buSzPts val="1440"/>
              <a:buNone/>
            </a:pPr>
            <a:endParaRPr/>
          </a:p>
        </p:txBody>
      </p:sp>
      <p:sp>
        <p:nvSpPr>
          <p:cNvPr id="223" name="Google Shape;223;p5"/>
          <p:cNvSpPr/>
          <p:nvPr/>
        </p:nvSpPr>
        <p:spPr>
          <a:xfrm>
            <a:off x="875323" y="2283496"/>
            <a:ext cx="2067540" cy="2601977"/>
          </a:xfrm>
          <a:custGeom>
            <a:avLst/>
            <a:gdLst/>
            <a:ahLst/>
            <a:cxnLst/>
            <a:rect l="l" t="t" r="r" b="b"/>
            <a:pathLst>
              <a:path w="2067540" h="2601977" fill="none" extrusionOk="0">
                <a:moveTo>
                  <a:pt x="0" y="0"/>
                </a:moveTo>
                <a:cubicBezTo>
                  <a:pt x="266511" y="-34023"/>
                  <a:pt x="427776" y="-30320"/>
                  <a:pt x="709855" y="0"/>
                </a:cubicBezTo>
                <a:cubicBezTo>
                  <a:pt x="991934" y="30320"/>
                  <a:pt x="1189297" y="-6700"/>
                  <a:pt x="1378360" y="0"/>
                </a:cubicBezTo>
                <a:cubicBezTo>
                  <a:pt x="1567424" y="6700"/>
                  <a:pt x="1914173" y="2650"/>
                  <a:pt x="2067540" y="0"/>
                </a:cubicBezTo>
                <a:cubicBezTo>
                  <a:pt x="2048219" y="212317"/>
                  <a:pt x="2055990" y="321738"/>
                  <a:pt x="2067540" y="572435"/>
                </a:cubicBezTo>
                <a:cubicBezTo>
                  <a:pt x="2079090" y="823133"/>
                  <a:pt x="2037780" y="956083"/>
                  <a:pt x="2067540" y="1274969"/>
                </a:cubicBezTo>
                <a:cubicBezTo>
                  <a:pt x="2097300" y="1593855"/>
                  <a:pt x="2072718" y="1589692"/>
                  <a:pt x="2067540" y="1847404"/>
                </a:cubicBezTo>
                <a:cubicBezTo>
                  <a:pt x="2062362" y="2105116"/>
                  <a:pt x="2064030" y="2428692"/>
                  <a:pt x="2067540" y="2601977"/>
                </a:cubicBezTo>
                <a:cubicBezTo>
                  <a:pt x="1796179" y="2609119"/>
                  <a:pt x="1580973" y="2635192"/>
                  <a:pt x="1399035" y="2601977"/>
                </a:cubicBezTo>
                <a:cubicBezTo>
                  <a:pt x="1217097" y="2568762"/>
                  <a:pt x="983980" y="2619756"/>
                  <a:pt x="689180" y="2601977"/>
                </a:cubicBezTo>
                <a:cubicBezTo>
                  <a:pt x="394380" y="2584198"/>
                  <a:pt x="268712" y="2575115"/>
                  <a:pt x="0" y="2601977"/>
                </a:cubicBezTo>
                <a:cubicBezTo>
                  <a:pt x="-24940" y="2295382"/>
                  <a:pt x="13556" y="2213496"/>
                  <a:pt x="0" y="1977503"/>
                </a:cubicBezTo>
                <a:cubicBezTo>
                  <a:pt x="-13556" y="1741510"/>
                  <a:pt x="-1717" y="1536083"/>
                  <a:pt x="0" y="1379048"/>
                </a:cubicBezTo>
                <a:cubicBezTo>
                  <a:pt x="1717" y="1222013"/>
                  <a:pt x="1534" y="845614"/>
                  <a:pt x="0" y="676514"/>
                </a:cubicBezTo>
                <a:cubicBezTo>
                  <a:pt x="-1534" y="507414"/>
                  <a:pt x="-9256" y="297748"/>
                  <a:pt x="0" y="0"/>
                </a:cubicBezTo>
                <a:close/>
              </a:path>
              <a:path w="2067540" h="2601977" extrusionOk="0">
                <a:moveTo>
                  <a:pt x="0" y="0"/>
                </a:moveTo>
                <a:cubicBezTo>
                  <a:pt x="156883" y="-4379"/>
                  <a:pt x="466985" y="-12804"/>
                  <a:pt x="709855" y="0"/>
                </a:cubicBezTo>
                <a:cubicBezTo>
                  <a:pt x="952725" y="12804"/>
                  <a:pt x="1064335" y="-21312"/>
                  <a:pt x="1357685" y="0"/>
                </a:cubicBezTo>
                <a:cubicBezTo>
                  <a:pt x="1651035" y="21312"/>
                  <a:pt x="1895964" y="-23569"/>
                  <a:pt x="2067540" y="0"/>
                </a:cubicBezTo>
                <a:cubicBezTo>
                  <a:pt x="2083174" y="167125"/>
                  <a:pt x="2095976" y="294665"/>
                  <a:pt x="2067540" y="572435"/>
                </a:cubicBezTo>
                <a:cubicBezTo>
                  <a:pt x="2039104" y="850205"/>
                  <a:pt x="2073944" y="946836"/>
                  <a:pt x="2067540" y="1222929"/>
                </a:cubicBezTo>
                <a:cubicBezTo>
                  <a:pt x="2061136" y="1499022"/>
                  <a:pt x="2041499" y="1555657"/>
                  <a:pt x="2067540" y="1847404"/>
                </a:cubicBezTo>
                <a:cubicBezTo>
                  <a:pt x="2093581" y="2139151"/>
                  <a:pt x="2076438" y="2449965"/>
                  <a:pt x="2067540" y="2601977"/>
                </a:cubicBezTo>
                <a:cubicBezTo>
                  <a:pt x="1836583" y="2599747"/>
                  <a:pt x="1611125" y="2620738"/>
                  <a:pt x="1399035" y="2601977"/>
                </a:cubicBezTo>
                <a:cubicBezTo>
                  <a:pt x="1186946" y="2583216"/>
                  <a:pt x="909063" y="2588137"/>
                  <a:pt x="751206" y="2601977"/>
                </a:cubicBezTo>
                <a:cubicBezTo>
                  <a:pt x="593349" y="2615817"/>
                  <a:pt x="192635" y="2625442"/>
                  <a:pt x="0" y="2601977"/>
                </a:cubicBezTo>
                <a:cubicBezTo>
                  <a:pt x="1006" y="2325562"/>
                  <a:pt x="-6866" y="2223163"/>
                  <a:pt x="0" y="2029542"/>
                </a:cubicBezTo>
                <a:cubicBezTo>
                  <a:pt x="6866" y="1835921"/>
                  <a:pt x="33978" y="1520469"/>
                  <a:pt x="0" y="1327008"/>
                </a:cubicBezTo>
                <a:cubicBezTo>
                  <a:pt x="-33978" y="1133547"/>
                  <a:pt x="17075" y="924480"/>
                  <a:pt x="0" y="728554"/>
                </a:cubicBezTo>
                <a:cubicBezTo>
                  <a:pt x="-17075" y="532628"/>
                  <a:pt x="6788" y="275937"/>
                  <a:pt x="0" y="0"/>
                </a:cubicBezTo>
                <a:close/>
              </a:path>
            </a:pathLst>
          </a:custGeom>
          <a:solidFill>
            <a:schemeClr val="lt1"/>
          </a:solidFill>
          <a:ln w="9525" cap="flat" cmpd="sng">
            <a:solidFill>
              <a:srgbClr val="FFFFFF"/>
            </a:solidFill>
            <a:prstDash val="solid"/>
            <a:round/>
            <a:headEnd type="none" w="sm" len="sm"/>
            <a:tailEnd type="none" w="sm" len="sm"/>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787878"/>
              </a:buClr>
              <a:buSzPts val="825"/>
              <a:buFont typeface="Arial"/>
              <a:buNone/>
            </a:pPr>
            <a:r>
              <a:rPr lang="it-IT" sz="1100" b="1" i="0" u="none" strike="noStrike" cap="none">
                <a:solidFill>
                  <a:srgbClr val="000000"/>
                </a:solidFill>
                <a:latin typeface="Arial"/>
                <a:ea typeface="Arial"/>
                <a:cs typeface="Arial"/>
                <a:sym typeface="Arial"/>
              </a:rPr>
              <a:t>WORKSHOP</a:t>
            </a:r>
            <a:r>
              <a:rPr lang="it-IT" sz="1100" b="1"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a:t>
            </a:r>
            <a:endParaRPr sz="1100" b="1" i="0" u="none" strike="noStrike" cap="none">
              <a:solidFill>
                <a:srgbClr val="000000"/>
              </a:solidFill>
              <a:latin typeface="Arial"/>
              <a:ea typeface="Arial"/>
              <a:cs typeface="Arial"/>
              <a:sym typeface="Arial"/>
            </a:endParaRPr>
          </a:p>
          <a:p>
            <a:pPr marL="0" marR="0" lvl="0" indent="0" algn="l" rtl="0">
              <a:lnSpc>
                <a:spcPct val="120000"/>
              </a:lnSpc>
              <a:spcBef>
                <a:spcPts val="800"/>
              </a:spcBef>
              <a:spcAft>
                <a:spcPts val="0"/>
              </a:spcAft>
              <a:buClr>
                <a:srgbClr val="787878"/>
              </a:buClr>
              <a:buSzPts val="825"/>
              <a:buFont typeface="Arial"/>
              <a:buNone/>
            </a:pPr>
            <a:r>
              <a:rPr lang="it-IT" sz="1100" b="0" i="0" u="none" strike="noStrike" cap="none">
                <a:solidFill>
                  <a:srgbClr val="000000"/>
                </a:solidFill>
                <a:latin typeface="Arial"/>
                <a:ea typeface="Arial"/>
                <a:cs typeface="Arial"/>
                <a:sym typeface="Arial"/>
              </a:rPr>
              <a:t>Support the </a:t>
            </a:r>
            <a:r>
              <a:rPr lang="it-IT" sz="1100" b="1" i="0" u="none" strike="noStrike" cap="none">
                <a:solidFill>
                  <a:srgbClr val="000000"/>
                </a:solidFill>
                <a:latin typeface="Arial"/>
                <a:ea typeface="Arial"/>
                <a:cs typeface="Arial"/>
                <a:sym typeface="Arial"/>
              </a:rPr>
              <a:t>Pillar Coordinators </a:t>
            </a:r>
            <a:r>
              <a:rPr lang="it-IT" sz="1100" b="0" i="0" u="none" strike="noStrike" cap="none">
                <a:solidFill>
                  <a:srgbClr val="000000"/>
                </a:solidFill>
                <a:latin typeface="Arial"/>
                <a:ea typeface="Arial"/>
                <a:cs typeface="Arial"/>
                <a:sym typeface="Arial"/>
              </a:rPr>
              <a:t>and </a:t>
            </a:r>
            <a:r>
              <a:rPr lang="it-IT" sz="1100" b="1" i="0" u="none" strike="noStrike" cap="none">
                <a:solidFill>
                  <a:srgbClr val="000000"/>
                </a:solidFill>
                <a:latin typeface="Arial"/>
                <a:ea typeface="Arial"/>
                <a:cs typeface="Arial"/>
                <a:sym typeface="Arial"/>
              </a:rPr>
              <a:t>National Hubs </a:t>
            </a:r>
            <a:r>
              <a:rPr lang="it-IT" sz="1100" b="0" i="0" u="none" strike="noStrike" cap="none">
                <a:solidFill>
                  <a:srgbClr val="000000"/>
                </a:solidFill>
                <a:latin typeface="Arial"/>
                <a:ea typeface="Arial"/>
                <a:cs typeface="Arial"/>
                <a:sym typeface="Arial"/>
              </a:rPr>
              <a:t>on bringing  together Atlantic stakeholders, including SMEs, improve knowledge and exchange of experiences on AAP 2.0 goals, and further promote cooperation in the Atlantic area:</a:t>
            </a:r>
            <a:endParaRPr sz="1400" b="0" i="0" u="none" strike="noStrike" cap="none">
              <a:solidFill>
                <a:srgbClr val="000000"/>
              </a:solidFill>
              <a:latin typeface="Arial"/>
              <a:ea typeface="Arial"/>
              <a:cs typeface="Arial"/>
              <a:sym typeface="Arial"/>
            </a:endParaRPr>
          </a:p>
          <a:p>
            <a:pPr marL="228600" marR="0" lvl="0" indent="-228600" algn="l" rtl="0">
              <a:lnSpc>
                <a:spcPct val="120000"/>
              </a:lnSpc>
              <a:spcBef>
                <a:spcPts val="800"/>
              </a:spcBef>
              <a:spcAft>
                <a:spcPts val="0"/>
              </a:spcAft>
              <a:buClr>
                <a:srgbClr val="787878"/>
              </a:buClr>
              <a:buSzPts val="825"/>
              <a:buFont typeface="Arial"/>
              <a:buChar char="•"/>
            </a:pPr>
            <a:r>
              <a:rPr lang="it-IT" sz="1100" b="1" i="0" u="none" strike="noStrike" cap="none">
                <a:solidFill>
                  <a:srgbClr val="000000"/>
                </a:solidFill>
                <a:latin typeface="Arial"/>
                <a:ea typeface="Arial"/>
                <a:cs typeface="Arial"/>
                <a:sym typeface="Arial"/>
              </a:rPr>
              <a:t># Workshops </a:t>
            </a:r>
            <a:r>
              <a:rPr lang="it-IT" sz="1100" b="0" i="0" u="none" strike="noStrike" cap="none">
                <a:solidFill>
                  <a:srgbClr val="000000"/>
                </a:solidFill>
                <a:latin typeface="Arial"/>
                <a:ea typeface="Arial"/>
                <a:cs typeface="Arial"/>
                <a:sym typeface="Arial"/>
              </a:rPr>
              <a:t>in 2021 - </a:t>
            </a:r>
            <a:r>
              <a:rPr lang="it-IT" sz="1400" b="1" i="0" u="none" strike="noStrike" cap="none">
                <a:solidFill>
                  <a:srgbClr val="000000"/>
                </a:solidFill>
                <a:latin typeface="Arial"/>
                <a:ea typeface="Arial"/>
                <a:cs typeface="Arial"/>
                <a:sym typeface="Arial"/>
              </a:rPr>
              <a:t>6</a:t>
            </a:r>
            <a:endParaRPr sz="1100" b="1" i="0" u="none" strike="noStrike" cap="none">
              <a:solidFill>
                <a:srgbClr val="000000"/>
              </a:solidFill>
              <a:latin typeface="Arial"/>
              <a:ea typeface="Arial"/>
              <a:cs typeface="Arial"/>
              <a:sym typeface="Arial"/>
            </a:endParaRPr>
          </a:p>
          <a:p>
            <a:pPr marL="228600" marR="0" lvl="0" indent="-228600" algn="l" rtl="0">
              <a:lnSpc>
                <a:spcPct val="120000"/>
              </a:lnSpc>
              <a:spcBef>
                <a:spcPts val="800"/>
              </a:spcBef>
              <a:spcAft>
                <a:spcPts val="0"/>
              </a:spcAft>
              <a:buClr>
                <a:srgbClr val="787878"/>
              </a:buClr>
              <a:buSzPts val="825"/>
              <a:buFont typeface="Arial"/>
              <a:buChar char="•"/>
            </a:pPr>
            <a:r>
              <a:rPr lang="it-IT" sz="1100" b="1" i="0" u="none" strike="noStrike" cap="none">
                <a:solidFill>
                  <a:srgbClr val="000000"/>
                </a:solidFill>
                <a:latin typeface="Arial"/>
                <a:ea typeface="Arial"/>
                <a:cs typeface="Arial"/>
                <a:sym typeface="Arial"/>
              </a:rPr>
              <a:t># Workshops</a:t>
            </a:r>
            <a:r>
              <a:rPr lang="it-IT" sz="1100" b="0" i="0" u="none" strike="noStrike" cap="none">
                <a:solidFill>
                  <a:srgbClr val="000000"/>
                </a:solidFill>
                <a:latin typeface="Arial"/>
                <a:ea typeface="Arial"/>
                <a:cs typeface="Arial"/>
                <a:sym typeface="Arial"/>
              </a:rPr>
              <a:t> in 2022 - </a:t>
            </a:r>
            <a:r>
              <a:rPr lang="it-IT" sz="1400" b="1" i="0" u="none" strike="noStrike" cap="none">
                <a:solidFill>
                  <a:srgbClr val="000000"/>
                </a:solidFill>
                <a:latin typeface="Arial"/>
                <a:ea typeface="Arial"/>
                <a:cs typeface="Arial"/>
                <a:sym typeface="Arial"/>
              </a:rPr>
              <a:t>5</a:t>
            </a:r>
            <a:r>
              <a:rPr lang="it-IT" sz="1100" b="0" i="0" u="none" strike="noStrike" cap="none">
                <a:solidFill>
                  <a:srgbClr val="000000"/>
                </a:solidFill>
                <a:latin typeface="Arial"/>
                <a:ea typeface="Arial"/>
                <a:cs typeface="Arial"/>
                <a:sym typeface="Arial"/>
              </a:rPr>
              <a:t> </a:t>
            </a:r>
            <a:endParaRPr/>
          </a:p>
          <a:p>
            <a:pPr marL="0" marR="0" lvl="0" indent="0" algn="l" rtl="0">
              <a:lnSpc>
                <a:spcPct val="120000"/>
              </a:lnSpc>
              <a:spcBef>
                <a:spcPts val="80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5"/>
          <p:cNvSpPr/>
          <p:nvPr/>
        </p:nvSpPr>
        <p:spPr>
          <a:xfrm>
            <a:off x="3828583" y="2283496"/>
            <a:ext cx="2067540" cy="2601977"/>
          </a:xfrm>
          <a:custGeom>
            <a:avLst/>
            <a:gdLst/>
            <a:ahLst/>
            <a:cxnLst/>
            <a:rect l="l" t="t" r="r" b="b"/>
            <a:pathLst>
              <a:path w="2067540" h="2601977" fill="none" extrusionOk="0">
                <a:moveTo>
                  <a:pt x="0" y="0"/>
                </a:moveTo>
                <a:cubicBezTo>
                  <a:pt x="147273" y="-24471"/>
                  <a:pt x="479618" y="-8150"/>
                  <a:pt x="668505" y="0"/>
                </a:cubicBezTo>
                <a:cubicBezTo>
                  <a:pt x="857393" y="8150"/>
                  <a:pt x="1156502" y="16238"/>
                  <a:pt x="1295658" y="0"/>
                </a:cubicBezTo>
                <a:cubicBezTo>
                  <a:pt x="1434814" y="-16238"/>
                  <a:pt x="1760954" y="-35437"/>
                  <a:pt x="2067540" y="0"/>
                </a:cubicBezTo>
                <a:cubicBezTo>
                  <a:pt x="2055373" y="156563"/>
                  <a:pt x="2052594" y="351381"/>
                  <a:pt x="2067540" y="650494"/>
                </a:cubicBezTo>
                <a:cubicBezTo>
                  <a:pt x="2082486" y="949607"/>
                  <a:pt x="2081124" y="989155"/>
                  <a:pt x="2067540" y="1327008"/>
                </a:cubicBezTo>
                <a:cubicBezTo>
                  <a:pt x="2053956" y="1664861"/>
                  <a:pt x="2087491" y="1831085"/>
                  <a:pt x="2067540" y="1977503"/>
                </a:cubicBezTo>
                <a:cubicBezTo>
                  <a:pt x="2047589" y="2123922"/>
                  <a:pt x="2041902" y="2395392"/>
                  <a:pt x="2067540" y="2601977"/>
                </a:cubicBezTo>
                <a:cubicBezTo>
                  <a:pt x="1840023" y="2630209"/>
                  <a:pt x="1684645" y="2593876"/>
                  <a:pt x="1399035" y="2601977"/>
                </a:cubicBezTo>
                <a:cubicBezTo>
                  <a:pt x="1113425" y="2610078"/>
                  <a:pt x="969380" y="2580608"/>
                  <a:pt x="668505" y="2601977"/>
                </a:cubicBezTo>
                <a:cubicBezTo>
                  <a:pt x="367630" y="2623347"/>
                  <a:pt x="284816" y="2590049"/>
                  <a:pt x="0" y="2601977"/>
                </a:cubicBezTo>
                <a:cubicBezTo>
                  <a:pt x="18225" y="2442914"/>
                  <a:pt x="30956" y="2219591"/>
                  <a:pt x="0" y="1951483"/>
                </a:cubicBezTo>
                <a:cubicBezTo>
                  <a:pt x="-30956" y="1683375"/>
                  <a:pt x="-1396" y="1469821"/>
                  <a:pt x="0" y="1300989"/>
                </a:cubicBezTo>
                <a:cubicBezTo>
                  <a:pt x="1396" y="1132157"/>
                  <a:pt x="-15202" y="885679"/>
                  <a:pt x="0" y="676514"/>
                </a:cubicBezTo>
                <a:cubicBezTo>
                  <a:pt x="15202" y="467350"/>
                  <a:pt x="3780" y="225292"/>
                  <a:pt x="0" y="0"/>
                </a:cubicBezTo>
                <a:close/>
              </a:path>
              <a:path w="2067540" h="2601977" extrusionOk="0">
                <a:moveTo>
                  <a:pt x="0" y="0"/>
                </a:moveTo>
                <a:cubicBezTo>
                  <a:pt x="193360" y="-16259"/>
                  <a:pt x="383686" y="-3803"/>
                  <a:pt x="627154" y="0"/>
                </a:cubicBezTo>
                <a:cubicBezTo>
                  <a:pt x="870622" y="3803"/>
                  <a:pt x="1092820" y="-28749"/>
                  <a:pt x="1254308" y="0"/>
                </a:cubicBezTo>
                <a:cubicBezTo>
                  <a:pt x="1415796" y="28749"/>
                  <a:pt x="1824149" y="30622"/>
                  <a:pt x="2067540" y="0"/>
                </a:cubicBezTo>
                <a:cubicBezTo>
                  <a:pt x="2093941" y="281506"/>
                  <a:pt x="2095127" y="513490"/>
                  <a:pt x="2067540" y="676514"/>
                </a:cubicBezTo>
                <a:cubicBezTo>
                  <a:pt x="2039953" y="839538"/>
                  <a:pt x="2063912" y="1137429"/>
                  <a:pt x="2067540" y="1274969"/>
                </a:cubicBezTo>
                <a:cubicBezTo>
                  <a:pt x="2071168" y="1412510"/>
                  <a:pt x="2061027" y="1777370"/>
                  <a:pt x="2067540" y="1925463"/>
                </a:cubicBezTo>
                <a:cubicBezTo>
                  <a:pt x="2074053" y="2073556"/>
                  <a:pt x="2060302" y="2421513"/>
                  <a:pt x="2067540" y="2601977"/>
                </a:cubicBezTo>
                <a:cubicBezTo>
                  <a:pt x="1834977" y="2583142"/>
                  <a:pt x="1742448" y="2609359"/>
                  <a:pt x="1440386" y="2601977"/>
                </a:cubicBezTo>
                <a:cubicBezTo>
                  <a:pt x="1138324" y="2594595"/>
                  <a:pt x="955480" y="2577880"/>
                  <a:pt x="813232" y="2601977"/>
                </a:cubicBezTo>
                <a:cubicBezTo>
                  <a:pt x="670984" y="2626074"/>
                  <a:pt x="242252" y="2618581"/>
                  <a:pt x="0" y="2601977"/>
                </a:cubicBezTo>
                <a:cubicBezTo>
                  <a:pt x="24390" y="2363263"/>
                  <a:pt x="2193" y="2120768"/>
                  <a:pt x="0" y="1977503"/>
                </a:cubicBezTo>
                <a:cubicBezTo>
                  <a:pt x="-2193" y="1834238"/>
                  <a:pt x="-19414" y="1529097"/>
                  <a:pt x="0" y="1353028"/>
                </a:cubicBezTo>
                <a:cubicBezTo>
                  <a:pt x="19414" y="1176960"/>
                  <a:pt x="-5075" y="847183"/>
                  <a:pt x="0" y="702534"/>
                </a:cubicBezTo>
                <a:cubicBezTo>
                  <a:pt x="5075" y="557885"/>
                  <a:pt x="14676" y="287298"/>
                  <a:pt x="0" y="0"/>
                </a:cubicBezTo>
                <a:close/>
              </a:path>
            </a:pathLst>
          </a:custGeom>
          <a:solidFill>
            <a:schemeClr val="lt1"/>
          </a:solidFill>
          <a:ln w="9525" cap="flat" cmpd="sng">
            <a:solidFill>
              <a:srgbClr val="FFFFFF"/>
            </a:solidFill>
            <a:prstDash val="solid"/>
            <a:round/>
            <a:headEnd type="none" w="sm" len="sm"/>
            <a:tailEnd type="none" w="sm" len="sm"/>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787878"/>
              </a:buClr>
              <a:buSzPts val="825"/>
              <a:buFont typeface="Arial"/>
              <a:buNone/>
            </a:pPr>
            <a:r>
              <a:rPr lang="it-IT" sz="1100" b="1" i="0" u="none" strike="noStrike" cap="none">
                <a:solidFill>
                  <a:srgbClr val="000000"/>
                </a:solidFill>
                <a:latin typeface="Arial"/>
                <a:ea typeface="Arial"/>
                <a:cs typeface="Arial"/>
                <a:sym typeface="Arial"/>
              </a:rPr>
              <a:t>COMMUNICATION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1000"/>
              </a:spcBef>
              <a:spcAft>
                <a:spcPts val="0"/>
              </a:spcAft>
              <a:buClr>
                <a:srgbClr val="787878"/>
              </a:buClr>
              <a:buSzPts val="825"/>
              <a:buFont typeface="Arial"/>
              <a:buNone/>
            </a:pPr>
            <a:r>
              <a:rPr lang="it-IT" sz="1100" b="0" i="0" u="none" strike="noStrike" cap="none">
                <a:solidFill>
                  <a:srgbClr val="000000"/>
                </a:solidFill>
                <a:latin typeface="Arial"/>
                <a:ea typeface="Arial"/>
                <a:cs typeface="Arial"/>
                <a:sym typeface="Arial"/>
              </a:rPr>
              <a:t>Development of communication materials for the dissemination of the Atlantic Strategy 2.0, including the preparation of the Atlantic Stakeholder Platform Conference</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1000"/>
              </a:spcBef>
              <a:spcAft>
                <a:spcPts val="0"/>
              </a:spcAft>
              <a:buClr>
                <a:srgbClr val="787878"/>
              </a:buClr>
              <a:buSzPts val="825"/>
              <a:buFont typeface="Arial"/>
              <a:buChar char="•"/>
            </a:pPr>
            <a:r>
              <a:rPr lang="it-IT" sz="1100" b="0" i="0" u="none" strike="noStrike" cap="none">
                <a:solidFill>
                  <a:srgbClr val="000000"/>
                </a:solidFill>
                <a:latin typeface="Arial"/>
                <a:ea typeface="Arial"/>
                <a:cs typeface="Arial"/>
                <a:sym typeface="Arial"/>
              </a:rPr>
              <a:t>Banners and socials media posts about workshops &amp; other events</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1000"/>
              </a:spcBef>
              <a:spcAft>
                <a:spcPts val="0"/>
              </a:spcAft>
              <a:buClr>
                <a:srgbClr val="787878"/>
              </a:buClr>
              <a:buSzPts val="825"/>
              <a:buFont typeface="Arial"/>
              <a:buChar char="•"/>
            </a:pPr>
            <a:r>
              <a:rPr lang="it-IT" sz="1100" b="0" i="0" u="none" strike="noStrike" cap="none">
                <a:solidFill>
                  <a:srgbClr val="000000"/>
                </a:solidFill>
                <a:latin typeface="Arial"/>
                <a:ea typeface="Arial"/>
                <a:cs typeface="Arial"/>
                <a:sym typeface="Arial"/>
              </a:rPr>
              <a:t>Flash Reports </a:t>
            </a:r>
            <a:endParaRPr sz="1100" b="0" i="0" u="none" strike="noStrike" cap="none">
              <a:solidFill>
                <a:srgbClr val="000000"/>
              </a:solidFill>
              <a:latin typeface="Arial"/>
              <a:ea typeface="Arial"/>
              <a:cs typeface="Arial"/>
              <a:sym typeface="Arial"/>
            </a:endParaRPr>
          </a:p>
          <a:p>
            <a:pPr marL="171450" marR="0" lvl="0" indent="-171450" algn="l" rtl="0">
              <a:lnSpc>
                <a:spcPct val="120000"/>
              </a:lnSpc>
              <a:spcBef>
                <a:spcPts val="1000"/>
              </a:spcBef>
              <a:spcAft>
                <a:spcPts val="0"/>
              </a:spcAft>
              <a:buClr>
                <a:srgbClr val="787878"/>
              </a:buClr>
              <a:buSzPts val="825"/>
              <a:buFont typeface="Arial"/>
              <a:buChar char="•"/>
            </a:pPr>
            <a:r>
              <a:rPr lang="it-IT" sz="1100" b="0" i="0" u="none" strike="noStrike" cap="none">
                <a:solidFill>
                  <a:srgbClr val="000000"/>
                </a:solidFill>
                <a:latin typeface="Arial"/>
                <a:ea typeface="Arial"/>
                <a:cs typeface="Arial"/>
                <a:sym typeface="Arial"/>
              </a:rPr>
              <a:t>Infographics</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1000"/>
              </a:spcBef>
              <a:spcAft>
                <a:spcPts val="0"/>
              </a:spcAft>
              <a:buClr>
                <a:srgbClr val="787878"/>
              </a:buClr>
              <a:buSzPts val="825"/>
              <a:buFont typeface="Arial"/>
              <a:buChar char="•"/>
            </a:pPr>
            <a:r>
              <a:rPr lang="it-IT" sz="1100" b="0" i="0" u="none" strike="noStrike" cap="none">
                <a:solidFill>
                  <a:srgbClr val="000000"/>
                </a:solidFill>
                <a:latin typeface="Arial"/>
                <a:ea typeface="Arial"/>
                <a:cs typeface="Arial"/>
                <a:sym typeface="Arial"/>
              </a:rPr>
              <a:t>Brochure</a:t>
            </a:r>
            <a:endParaRPr sz="1100" b="0" i="0" u="none" strike="noStrike" cap="none">
              <a:solidFill>
                <a:srgbClr val="000000"/>
              </a:solidFill>
              <a:latin typeface="Arial"/>
              <a:ea typeface="Arial"/>
              <a:cs typeface="Arial"/>
              <a:sym typeface="Arial"/>
            </a:endParaRPr>
          </a:p>
        </p:txBody>
      </p:sp>
      <p:cxnSp>
        <p:nvCxnSpPr>
          <p:cNvPr id="225" name="Google Shape;225;p5"/>
          <p:cNvCxnSpPr/>
          <p:nvPr/>
        </p:nvCxnSpPr>
        <p:spPr>
          <a:xfrm>
            <a:off x="395514" y="2052547"/>
            <a:ext cx="9252000" cy="0"/>
          </a:xfrm>
          <a:prstGeom prst="straightConnector1">
            <a:avLst/>
          </a:prstGeom>
          <a:noFill/>
          <a:ln w="19050" cap="flat" cmpd="sng">
            <a:solidFill>
              <a:schemeClr val="dk1"/>
            </a:solidFill>
            <a:prstDash val="solid"/>
            <a:round/>
            <a:headEnd type="none" w="sm" len="sm"/>
            <a:tailEnd type="none" w="sm" len="sm"/>
          </a:ln>
        </p:spPr>
      </p:cxnSp>
      <p:sp>
        <p:nvSpPr>
          <p:cNvPr id="226" name="Google Shape;226;p5"/>
          <p:cNvSpPr/>
          <p:nvPr/>
        </p:nvSpPr>
        <p:spPr>
          <a:xfrm>
            <a:off x="381000" y="1782191"/>
            <a:ext cx="1718476" cy="270356"/>
          </a:xfrm>
          <a:prstGeom prst="rect">
            <a:avLst/>
          </a:prstGeom>
          <a:solidFill>
            <a:schemeClr val="dk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it-IT" sz="1200" b="1" i="0" u="none" strike="noStrike" cap="small">
                <a:solidFill>
                  <a:schemeClr val="lt1"/>
                </a:solidFill>
                <a:latin typeface="Arial"/>
                <a:ea typeface="Arial"/>
                <a:cs typeface="Arial"/>
                <a:sym typeface="Arial"/>
              </a:rPr>
              <a:t>Main areas of action</a:t>
            </a:r>
            <a:endParaRPr sz="1400" b="0" i="0" u="none" strike="noStrike" cap="none">
              <a:solidFill>
                <a:srgbClr val="000000"/>
              </a:solidFill>
              <a:latin typeface="Arial"/>
              <a:ea typeface="Arial"/>
              <a:cs typeface="Arial"/>
              <a:sym typeface="Arial"/>
            </a:endParaRPr>
          </a:p>
        </p:txBody>
      </p:sp>
      <p:pic>
        <p:nvPicPr>
          <p:cNvPr id="227" name="Google Shape;227;p5"/>
          <p:cNvPicPr preferRelativeResize="0"/>
          <p:nvPr/>
        </p:nvPicPr>
        <p:blipFill rotWithShape="1">
          <a:blip r:embed="rId3">
            <a:alphaModFix/>
          </a:blip>
          <a:srcRect/>
          <a:stretch/>
        </p:blipFill>
        <p:spPr>
          <a:xfrm>
            <a:off x="360791" y="2250179"/>
            <a:ext cx="489720" cy="472229"/>
          </a:xfrm>
          <a:prstGeom prst="rect">
            <a:avLst/>
          </a:prstGeom>
          <a:noFill/>
          <a:ln>
            <a:noFill/>
          </a:ln>
        </p:spPr>
      </p:pic>
      <p:pic>
        <p:nvPicPr>
          <p:cNvPr id="228" name="Google Shape;228;p5" descr="Free Icon | Chat"/>
          <p:cNvPicPr preferRelativeResize="0"/>
          <p:nvPr/>
        </p:nvPicPr>
        <p:blipFill rotWithShape="1">
          <a:blip r:embed="rId4">
            <a:alphaModFix/>
          </a:blip>
          <a:srcRect/>
          <a:stretch/>
        </p:blipFill>
        <p:spPr>
          <a:xfrm>
            <a:off x="3315598" y="2250179"/>
            <a:ext cx="450109" cy="450109"/>
          </a:xfrm>
          <a:prstGeom prst="rect">
            <a:avLst/>
          </a:prstGeom>
          <a:noFill/>
          <a:ln>
            <a:noFill/>
          </a:ln>
        </p:spPr>
      </p:pic>
      <p:grpSp>
        <p:nvGrpSpPr>
          <p:cNvPr id="229" name="Google Shape;229;p5"/>
          <p:cNvGrpSpPr/>
          <p:nvPr/>
        </p:nvGrpSpPr>
        <p:grpSpPr>
          <a:xfrm>
            <a:off x="6230794" y="2250179"/>
            <a:ext cx="2618589" cy="2635294"/>
            <a:chOff x="6230794" y="2250179"/>
            <a:chExt cx="2618589" cy="2635294"/>
          </a:xfrm>
        </p:grpSpPr>
        <p:sp>
          <p:nvSpPr>
            <p:cNvPr id="230" name="Google Shape;230;p5"/>
            <p:cNvSpPr/>
            <p:nvPr/>
          </p:nvSpPr>
          <p:spPr>
            <a:xfrm>
              <a:off x="6781843" y="2283496"/>
              <a:ext cx="2067540" cy="2601977"/>
            </a:xfrm>
            <a:custGeom>
              <a:avLst/>
              <a:gdLst/>
              <a:ahLst/>
              <a:cxnLst/>
              <a:rect l="l" t="t" r="r" b="b"/>
              <a:pathLst>
                <a:path w="2067540" h="2601977" fill="none" extrusionOk="0">
                  <a:moveTo>
                    <a:pt x="0" y="0"/>
                  </a:moveTo>
                  <a:cubicBezTo>
                    <a:pt x="264023" y="12678"/>
                    <a:pt x="471198" y="-26932"/>
                    <a:pt x="730531" y="0"/>
                  </a:cubicBezTo>
                  <a:cubicBezTo>
                    <a:pt x="989864" y="26932"/>
                    <a:pt x="1132196" y="-24956"/>
                    <a:pt x="1399035" y="0"/>
                  </a:cubicBezTo>
                  <a:cubicBezTo>
                    <a:pt x="1665874" y="24956"/>
                    <a:pt x="1742625" y="-12633"/>
                    <a:pt x="2067540" y="0"/>
                  </a:cubicBezTo>
                  <a:cubicBezTo>
                    <a:pt x="2089615" y="251070"/>
                    <a:pt x="2095092" y="303503"/>
                    <a:pt x="2067540" y="572435"/>
                  </a:cubicBezTo>
                  <a:cubicBezTo>
                    <a:pt x="2039988" y="841368"/>
                    <a:pt x="2089119" y="948928"/>
                    <a:pt x="2067540" y="1144870"/>
                  </a:cubicBezTo>
                  <a:cubicBezTo>
                    <a:pt x="2045961" y="1340812"/>
                    <a:pt x="2072807" y="1523548"/>
                    <a:pt x="2067540" y="1717305"/>
                  </a:cubicBezTo>
                  <a:cubicBezTo>
                    <a:pt x="2062273" y="1911063"/>
                    <a:pt x="2058000" y="2182480"/>
                    <a:pt x="2067540" y="2601977"/>
                  </a:cubicBezTo>
                  <a:cubicBezTo>
                    <a:pt x="1919491" y="2625320"/>
                    <a:pt x="1560149" y="2599748"/>
                    <a:pt x="1357685" y="2601977"/>
                  </a:cubicBezTo>
                  <a:cubicBezTo>
                    <a:pt x="1155222" y="2604206"/>
                    <a:pt x="1000777" y="2614701"/>
                    <a:pt x="668505" y="2601977"/>
                  </a:cubicBezTo>
                  <a:cubicBezTo>
                    <a:pt x="336233" y="2589253"/>
                    <a:pt x="275449" y="2593384"/>
                    <a:pt x="0" y="2601977"/>
                  </a:cubicBezTo>
                  <a:cubicBezTo>
                    <a:pt x="30803" y="2432528"/>
                    <a:pt x="-24362" y="2266821"/>
                    <a:pt x="0" y="1977503"/>
                  </a:cubicBezTo>
                  <a:cubicBezTo>
                    <a:pt x="24362" y="1688185"/>
                    <a:pt x="-21217" y="1571769"/>
                    <a:pt x="0" y="1274969"/>
                  </a:cubicBezTo>
                  <a:cubicBezTo>
                    <a:pt x="21217" y="978169"/>
                    <a:pt x="31168" y="849079"/>
                    <a:pt x="0" y="650494"/>
                  </a:cubicBezTo>
                  <a:cubicBezTo>
                    <a:pt x="-31168" y="451909"/>
                    <a:pt x="-7928" y="142321"/>
                    <a:pt x="0" y="0"/>
                  </a:cubicBezTo>
                  <a:close/>
                </a:path>
                <a:path w="2067540" h="2601977" extrusionOk="0">
                  <a:moveTo>
                    <a:pt x="0" y="0"/>
                  </a:moveTo>
                  <a:cubicBezTo>
                    <a:pt x="174862" y="14684"/>
                    <a:pt x="437826" y="-22489"/>
                    <a:pt x="647829" y="0"/>
                  </a:cubicBezTo>
                  <a:cubicBezTo>
                    <a:pt x="857832" y="22489"/>
                    <a:pt x="1202720" y="31249"/>
                    <a:pt x="1357685" y="0"/>
                  </a:cubicBezTo>
                  <a:cubicBezTo>
                    <a:pt x="1512650" y="-31249"/>
                    <a:pt x="1731881" y="-26036"/>
                    <a:pt x="2067540" y="0"/>
                  </a:cubicBezTo>
                  <a:cubicBezTo>
                    <a:pt x="2069189" y="120967"/>
                    <a:pt x="2045186" y="310920"/>
                    <a:pt x="2067540" y="572435"/>
                  </a:cubicBezTo>
                  <a:cubicBezTo>
                    <a:pt x="2089894" y="833950"/>
                    <a:pt x="2042206" y="901420"/>
                    <a:pt x="2067540" y="1144870"/>
                  </a:cubicBezTo>
                  <a:cubicBezTo>
                    <a:pt x="2092874" y="1388321"/>
                    <a:pt x="2047995" y="1495574"/>
                    <a:pt x="2067540" y="1821384"/>
                  </a:cubicBezTo>
                  <a:cubicBezTo>
                    <a:pt x="2087085" y="2147194"/>
                    <a:pt x="2077955" y="2235281"/>
                    <a:pt x="2067540" y="2601977"/>
                  </a:cubicBezTo>
                  <a:cubicBezTo>
                    <a:pt x="1754456" y="2569544"/>
                    <a:pt x="1633297" y="2572090"/>
                    <a:pt x="1378360" y="2601977"/>
                  </a:cubicBezTo>
                  <a:cubicBezTo>
                    <a:pt x="1123423" y="2631864"/>
                    <a:pt x="997476" y="2596081"/>
                    <a:pt x="751206" y="2601977"/>
                  </a:cubicBezTo>
                  <a:cubicBezTo>
                    <a:pt x="504936" y="2607873"/>
                    <a:pt x="273114" y="2592561"/>
                    <a:pt x="0" y="2601977"/>
                  </a:cubicBezTo>
                  <a:cubicBezTo>
                    <a:pt x="-23203" y="2458459"/>
                    <a:pt x="4455" y="2249206"/>
                    <a:pt x="0" y="1899443"/>
                  </a:cubicBezTo>
                  <a:cubicBezTo>
                    <a:pt x="-4455" y="1549680"/>
                    <a:pt x="30457" y="1500742"/>
                    <a:pt x="0" y="1248949"/>
                  </a:cubicBezTo>
                  <a:cubicBezTo>
                    <a:pt x="-30457" y="997156"/>
                    <a:pt x="16930" y="943686"/>
                    <a:pt x="0" y="650494"/>
                  </a:cubicBezTo>
                  <a:cubicBezTo>
                    <a:pt x="-16930" y="357302"/>
                    <a:pt x="12087" y="303381"/>
                    <a:pt x="0" y="0"/>
                  </a:cubicBezTo>
                  <a:close/>
                </a:path>
              </a:pathLst>
            </a:custGeom>
            <a:solidFill>
              <a:schemeClr val="lt1"/>
            </a:solidFill>
            <a:ln w="9525" cap="flat" cmpd="sng">
              <a:solidFill>
                <a:srgbClr val="FFFFFF"/>
              </a:solidFill>
              <a:prstDash val="solid"/>
              <a:round/>
              <a:headEnd type="none" w="sm" len="sm"/>
              <a:tailEnd type="none" w="sm" len="sm"/>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787878"/>
                </a:buClr>
                <a:buSzPts val="825"/>
                <a:buFont typeface="Arial"/>
                <a:buNone/>
              </a:pPr>
              <a:r>
                <a:rPr lang="it-IT" sz="1100" b="1" i="0" u="none" strike="noStrike" cap="none">
                  <a:solidFill>
                    <a:srgbClr val="000000"/>
                  </a:solidFill>
                  <a:latin typeface="Arial"/>
                  <a:ea typeface="Arial"/>
                  <a:cs typeface="Arial"/>
                  <a:sym typeface="Arial"/>
                </a:rPr>
                <a:t>PROJECT MONITORING, IMPLEMENTATION OF THE AAP 2.0 &amp; ASC SUPPORT</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1000"/>
                </a:spcBef>
                <a:spcAft>
                  <a:spcPts val="0"/>
                </a:spcAft>
                <a:buClr>
                  <a:srgbClr val="787878"/>
                </a:buClr>
                <a:buSzPts val="825"/>
                <a:buFont typeface="Arial"/>
                <a:buNone/>
              </a:pPr>
              <a:r>
                <a:rPr lang="it-IT" sz="1100" b="0" i="0" u="none" strike="noStrike" cap="none">
                  <a:solidFill>
                    <a:srgbClr val="000000"/>
                  </a:solidFill>
                  <a:latin typeface="Arial"/>
                  <a:ea typeface="Arial"/>
                  <a:cs typeface="Arial"/>
                  <a:sym typeface="Arial"/>
                </a:rPr>
                <a:t>The assistance mechanism must ensure a robust monitoring mechanism that tracks the progress made as regards the implementation of the action plan (including project monitoring and funding opportunities)</a:t>
              </a:r>
              <a:endParaRPr sz="1100" b="0" i="0" u="none" strike="noStrike" cap="none">
                <a:solidFill>
                  <a:srgbClr val="000000"/>
                </a:solidFill>
                <a:latin typeface="Arial"/>
                <a:ea typeface="Arial"/>
                <a:cs typeface="Arial"/>
                <a:sym typeface="Arial"/>
              </a:endParaRPr>
            </a:p>
            <a:p>
              <a:pPr marL="0" marR="0" lvl="0" indent="0" algn="l" rtl="0">
                <a:lnSpc>
                  <a:spcPct val="120000"/>
                </a:lnSpc>
                <a:spcBef>
                  <a:spcPts val="1000"/>
                </a:spcBef>
                <a:spcAft>
                  <a:spcPts val="0"/>
                </a:spcAft>
                <a:buClr>
                  <a:srgbClr val="787878"/>
                </a:buClr>
                <a:buSzPts val="825"/>
                <a:buFont typeface="Arial"/>
                <a:buNone/>
              </a:pPr>
              <a:r>
                <a:rPr lang="it-IT" sz="1100" b="0" i="0" u="none" strike="noStrike" cap="none">
                  <a:solidFill>
                    <a:srgbClr val="000000"/>
                  </a:solidFill>
                  <a:latin typeface="Arial"/>
                  <a:ea typeface="Arial"/>
                  <a:cs typeface="Arial"/>
                  <a:sym typeface="Arial"/>
                </a:rPr>
                <a:t>Support the ASC Committee meetings (e.g. Inviting attendants, content preparation, logistics and minutes;  occasional, active participation in the ASC meeting, having presented a first draft of the Flagship concept on the last one (June </a:t>
              </a:r>
              <a:r>
                <a:rPr lang="it-IT" sz="11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2022</a:t>
              </a:r>
              <a:r>
                <a:rPr lang="it-IT" sz="1100" b="0" i="0" u="none" strike="noStrike" cap="none">
                  <a:solidFill>
                    <a:srgbClr val="000000"/>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p:txBody>
        </p:sp>
        <p:pic>
          <p:nvPicPr>
            <p:cNvPr id="231" name="Google Shape;231;p5" descr="Free PNGs - Icon free PNG images | 100% free transparent cutout images"/>
            <p:cNvPicPr preferRelativeResize="0"/>
            <p:nvPr/>
          </p:nvPicPr>
          <p:blipFill rotWithShape="1">
            <a:blip r:embed="rId5">
              <a:alphaModFix/>
            </a:blip>
            <a:srcRect/>
            <a:stretch/>
          </p:blipFill>
          <p:spPr>
            <a:xfrm>
              <a:off x="6230794" y="2250179"/>
              <a:ext cx="498372" cy="498372"/>
            </a:xfrm>
            <a:prstGeom prst="rect">
              <a:avLst/>
            </a:prstGeom>
            <a:noFill/>
            <a:ln>
              <a:noFill/>
            </a:ln>
          </p:spPr>
        </p:pic>
      </p:grpSp>
      <p:sp>
        <p:nvSpPr>
          <p:cNvPr id="232" name="Google Shape;232;p5"/>
          <p:cNvSpPr/>
          <p:nvPr/>
        </p:nvSpPr>
        <p:spPr>
          <a:xfrm>
            <a:off x="332291" y="6452688"/>
            <a:ext cx="11480551" cy="319399"/>
          </a:xfrm>
          <a:custGeom>
            <a:avLst/>
            <a:gdLst/>
            <a:ahLst/>
            <a:cxnLst/>
            <a:rect l="l" t="t" r="r" b="b"/>
            <a:pathLst>
              <a:path w="9286723" h="251638" fill="none" extrusionOk="0">
                <a:moveTo>
                  <a:pt x="0" y="0"/>
                </a:moveTo>
                <a:cubicBezTo>
                  <a:pt x="316214" y="-18852"/>
                  <a:pt x="530252" y="-24861"/>
                  <a:pt x="849072" y="0"/>
                </a:cubicBezTo>
                <a:cubicBezTo>
                  <a:pt x="1167892" y="24861"/>
                  <a:pt x="1415046" y="-20868"/>
                  <a:pt x="1698144" y="0"/>
                </a:cubicBezTo>
                <a:cubicBezTo>
                  <a:pt x="1981242" y="20868"/>
                  <a:pt x="2163416" y="1989"/>
                  <a:pt x="2361481" y="0"/>
                </a:cubicBezTo>
                <a:cubicBezTo>
                  <a:pt x="2559546" y="-1989"/>
                  <a:pt x="2730194" y="-20304"/>
                  <a:pt x="2839084" y="0"/>
                </a:cubicBezTo>
                <a:cubicBezTo>
                  <a:pt x="2947974" y="20304"/>
                  <a:pt x="3261654" y="-12999"/>
                  <a:pt x="3502421" y="0"/>
                </a:cubicBezTo>
                <a:cubicBezTo>
                  <a:pt x="3743188" y="12999"/>
                  <a:pt x="3879835" y="17797"/>
                  <a:pt x="4165759" y="0"/>
                </a:cubicBezTo>
                <a:cubicBezTo>
                  <a:pt x="4451683" y="-17797"/>
                  <a:pt x="4593206" y="548"/>
                  <a:pt x="5014830" y="0"/>
                </a:cubicBezTo>
                <a:cubicBezTo>
                  <a:pt x="5436454" y="-548"/>
                  <a:pt x="5379740" y="18200"/>
                  <a:pt x="5585301" y="0"/>
                </a:cubicBezTo>
                <a:cubicBezTo>
                  <a:pt x="5790862" y="-18200"/>
                  <a:pt x="5778569" y="6611"/>
                  <a:pt x="5970036" y="0"/>
                </a:cubicBezTo>
                <a:cubicBezTo>
                  <a:pt x="6161504" y="-6611"/>
                  <a:pt x="6274055" y="-2473"/>
                  <a:pt x="6447639" y="0"/>
                </a:cubicBezTo>
                <a:cubicBezTo>
                  <a:pt x="6621223" y="2473"/>
                  <a:pt x="6673821" y="11121"/>
                  <a:pt x="6832375" y="0"/>
                </a:cubicBezTo>
                <a:cubicBezTo>
                  <a:pt x="6990929" y="-11121"/>
                  <a:pt x="7088876" y="-11844"/>
                  <a:pt x="7309978" y="0"/>
                </a:cubicBezTo>
                <a:cubicBezTo>
                  <a:pt x="7531080" y="11844"/>
                  <a:pt x="7800145" y="-11803"/>
                  <a:pt x="7973315" y="0"/>
                </a:cubicBezTo>
                <a:cubicBezTo>
                  <a:pt x="8146485" y="11803"/>
                  <a:pt x="8216199" y="10040"/>
                  <a:pt x="8450918" y="0"/>
                </a:cubicBezTo>
                <a:cubicBezTo>
                  <a:pt x="8685637" y="-10040"/>
                  <a:pt x="8956628" y="-26285"/>
                  <a:pt x="9286723" y="0"/>
                </a:cubicBezTo>
                <a:cubicBezTo>
                  <a:pt x="9289084" y="51154"/>
                  <a:pt x="9277224" y="199579"/>
                  <a:pt x="9286723" y="251638"/>
                </a:cubicBezTo>
                <a:cubicBezTo>
                  <a:pt x="9053683" y="266283"/>
                  <a:pt x="8754860" y="265563"/>
                  <a:pt x="8437651" y="251638"/>
                </a:cubicBezTo>
                <a:cubicBezTo>
                  <a:pt x="8120442" y="237713"/>
                  <a:pt x="8077010" y="261308"/>
                  <a:pt x="7774314" y="251638"/>
                </a:cubicBezTo>
                <a:cubicBezTo>
                  <a:pt x="7471618" y="241968"/>
                  <a:pt x="7349088" y="224220"/>
                  <a:pt x="6925242" y="251638"/>
                </a:cubicBezTo>
                <a:cubicBezTo>
                  <a:pt x="6501396" y="279056"/>
                  <a:pt x="6632264" y="261284"/>
                  <a:pt x="6540506" y="251638"/>
                </a:cubicBezTo>
                <a:cubicBezTo>
                  <a:pt x="6448748" y="241992"/>
                  <a:pt x="6080479" y="231326"/>
                  <a:pt x="5877169" y="251638"/>
                </a:cubicBezTo>
                <a:cubicBezTo>
                  <a:pt x="5673859" y="271950"/>
                  <a:pt x="5450797" y="225829"/>
                  <a:pt x="5306699" y="251638"/>
                </a:cubicBezTo>
                <a:cubicBezTo>
                  <a:pt x="5162601" y="277448"/>
                  <a:pt x="4746081" y="240233"/>
                  <a:pt x="4550494" y="251638"/>
                </a:cubicBezTo>
                <a:cubicBezTo>
                  <a:pt x="4354907" y="263043"/>
                  <a:pt x="4299086" y="231761"/>
                  <a:pt x="4072891" y="251638"/>
                </a:cubicBezTo>
                <a:cubicBezTo>
                  <a:pt x="3846696" y="271515"/>
                  <a:pt x="3553690" y="274340"/>
                  <a:pt x="3409554" y="251638"/>
                </a:cubicBezTo>
                <a:cubicBezTo>
                  <a:pt x="3265418" y="228936"/>
                  <a:pt x="2943042" y="270791"/>
                  <a:pt x="2560482" y="251638"/>
                </a:cubicBezTo>
                <a:cubicBezTo>
                  <a:pt x="2177922" y="232485"/>
                  <a:pt x="2351285" y="264438"/>
                  <a:pt x="2175747" y="251638"/>
                </a:cubicBezTo>
                <a:cubicBezTo>
                  <a:pt x="2000209" y="238838"/>
                  <a:pt x="1897571" y="264767"/>
                  <a:pt x="1791011" y="251638"/>
                </a:cubicBezTo>
                <a:cubicBezTo>
                  <a:pt x="1684451" y="238509"/>
                  <a:pt x="1509118" y="255740"/>
                  <a:pt x="1406275" y="251638"/>
                </a:cubicBezTo>
                <a:cubicBezTo>
                  <a:pt x="1303432" y="247536"/>
                  <a:pt x="973576" y="228351"/>
                  <a:pt x="835805" y="251638"/>
                </a:cubicBezTo>
                <a:cubicBezTo>
                  <a:pt x="698034" y="274926"/>
                  <a:pt x="412559" y="270162"/>
                  <a:pt x="0" y="251638"/>
                </a:cubicBezTo>
                <a:cubicBezTo>
                  <a:pt x="5276" y="171364"/>
                  <a:pt x="-6834" y="61671"/>
                  <a:pt x="0" y="0"/>
                </a:cubicBezTo>
                <a:close/>
              </a:path>
              <a:path w="9286723" h="251638" extrusionOk="0">
                <a:moveTo>
                  <a:pt x="0" y="0"/>
                </a:moveTo>
                <a:cubicBezTo>
                  <a:pt x="323339" y="-8704"/>
                  <a:pt x="388026" y="-1153"/>
                  <a:pt x="663337" y="0"/>
                </a:cubicBezTo>
                <a:cubicBezTo>
                  <a:pt x="938648" y="1153"/>
                  <a:pt x="937982" y="-7539"/>
                  <a:pt x="1048073" y="0"/>
                </a:cubicBezTo>
                <a:cubicBezTo>
                  <a:pt x="1158164" y="7539"/>
                  <a:pt x="1256847" y="15766"/>
                  <a:pt x="1432809" y="0"/>
                </a:cubicBezTo>
                <a:cubicBezTo>
                  <a:pt x="1608771" y="-15766"/>
                  <a:pt x="1970822" y="-26192"/>
                  <a:pt x="2189013" y="0"/>
                </a:cubicBezTo>
                <a:cubicBezTo>
                  <a:pt x="2407204" y="26192"/>
                  <a:pt x="2555982" y="20265"/>
                  <a:pt x="2666616" y="0"/>
                </a:cubicBezTo>
                <a:cubicBezTo>
                  <a:pt x="2777250" y="-20265"/>
                  <a:pt x="3233051" y="-34796"/>
                  <a:pt x="3422821" y="0"/>
                </a:cubicBezTo>
                <a:cubicBezTo>
                  <a:pt x="3612592" y="34796"/>
                  <a:pt x="3827760" y="3342"/>
                  <a:pt x="3993291" y="0"/>
                </a:cubicBezTo>
                <a:cubicBezTo>
                  <a:pt x="4158822" y="-3342"/>
                  <a:pt x="4292215" y="20091"/>
                  <a:pt x="4470894" y="0"/>
                </a:cubicBezTo>
                <a:cubicBezTo>
                  <a:pt x="4649573" y="-20091"/>
                  <a:pt x="4908799" y="-9583"/>
                  <a:pt x="5227098" y="0"/>
                </a:cubicBezTo>
                <a:cubicBezTo>
                  <a:pt x="5545397" y="9583"/>
                  <a:pt x="5580753" y="5904"/>
                  <a:pt x="5704701" y="0"/>
                </a:cubicBezTo>
                <a:cubicBezTo>
                  <a:pt x="5828649" y="-5904"/>
                  <a:pt x="6189810" y="-13717"/>
                  <a:pt x="6368039" y="0"/>
                </a:cubicBezTo>
                <a:cubicBezTo>
                  <a:pt x="6546268" y="13717"/>
                  <a:pt x="6911881" y="21163"/>
                  <a:pt x="7124243" y="0"/>
                </a:cubicBezTo>
                <a:cubicBezTo>
                  <a:pt x="7336605" y="-21163"/>
                  <a:pt x="7372946" y="5182"/>
                  <a:pt x="7601846" y="0"/>
                </a:cubicBezTo>
                <a:cubicBezTo>
                  <a:pt x="7830746" y="-5182"/>
                  <a:pt x="7845944" y="15552"/>
                  <a:pt x="7986582" y="0"/>
                </a:cubicBezTo>
                <a:cubicBezTo>
                  <a:pt x="8127220" y="-15552"/>
                  <a:pt x="8312960" y="10069"/>
                  <a:pt x="8464185" y="0"/>
                </a:cubicBezTo>
                <a:cubicBezTo>
                  <a:pt x="8615410" y="-10069"/>
                  <a:pt x="9009275" y="-33107"/>
                  <a:pt x="9286723" y="0"/>
                </a:cubicBezTo>
                <a:cubicBezTo>
                  <a:pt x="9277040" y="110419"/>
                  <a:pt x="9291381" y="144917"/>
                  <a:pt x="9286723" y="251638"/>
                </a:cubicBezTo>
                <a:cubicBezTo>
                  <a:pt x="9090114" y="248732"/>
                  <a:pt x="8921832" y="230469"/>
                  <a:pt x="8809120" y="251638"/>
                </a:cubicBezTo>
                <a:cubicBezTo>
                  <a:pt x="8696408" y="272807"/>
                  <a:pt x="8615733" y="232838"/>
                  <a:pt x="8424384" y="251638"/>
                </a:cubicBezTo>
                <a:cubicBezTo>
                  <a:pt x="8233035" y="270438"/>
                  <a:pt x="7991758" y="284751"/>
                  <a:pt x="7575313" y="251638"/>
                </a:cubicBezTo>
                <a:cubicBezTo>
                  <a:pt x="7158868" y="218525"/>
                  <a:pt x="7184363" y="268621"/>
                  <a:pt x="6911975" y="251638"/>
                </a:cubicBezTo>
                <a:cubicBezTo>
                  <a:pt x="6639587" y="234655"/>
                  <a:pt x="6506773" y="247701"/>
                  <a:pt x="6341505" y="251638"/>
                </a:cubicBezTo>
                <a:cubicBezTo>
                  <a:pt x="6176237" y="255576"/>
                  <a:pt x="5909230" y="271732"/>
                  <a:pt x="5771035" y="251638"/>
                </a:cubicBezTo>
                <a:cubicBezTo>
                  <a:pt x="5632840" y="231545"/>
                  <a:pt x="5507811" y="257503"/>
                  <a:pt x="5293432" y="251638"/>
                </a:cubicBezTo>
                <a:cubicBezTo>
                  <a:pt x="5079053" y="245773"/>
                  <a:pt x="4649906" y="235137"/>
                  <a:pt x="4444360" y="251638"/>
                </a:cubicBezTo>
                <a:cubicBezTo>
                  <a:pt x="4238814" y="268139"/>
                  <a:pt x="4077722" y="222509"/>
                  <a:pt x="3781023" y="251638"/>
                </a:cubicBezTo>
                <a:cubicBezTo>
                  <a:pt x="3484324" y="280767"/>
                  <a:pt x="3576173" y="266927"/>
                  <a:pt x="3396287" y="251638"/>
                </a:cubicBezTo>
                <a:cubicBezTo>
                  <a:pt x="3216401" y="236349"/>
                  <a:pt x="3124019" y="264640"/>
                  <a:pt x="3011552" y="251638"/>
                </a:cubicBezTo>
                <a:cubicBezTo>
                  <a:pt x="2899086" y="238636"/>
                  <a:pt x="2694582" y="260969"/>
                  <a:pt x="2533949" y="251638"/>
                </a:cubicBezTo>
                <a:cubicBezTo>
                  <a:pt x="2373316" y="242307"/>
                  <a:pt x="2246228" y="236547"/>
                  <a:pt x="2149213" y="251638"/>
                </a:cubicBezTo>
                <a:cubicBezTo>
                  <a:pt x="2052198" y="266729"/>
                  <a:pt x="1888305" y="253374"/>
                  <a:pt x="1764477" y="251638"/>
                </a:cubicBezTo>
                <a:cubicBezTo>
                  <a:pt x="1640649" y="249902"/>
                  <a:pt x="1381882" y="255719"/>
                  <a:pt x="1194007" y="251638"/>
                </a:cubicBezTo>
                <a:cubicBezTo>
                  <a:pt x="1006132" y="247558"/>
                  <a:pt x="863490" y="231420"/>
                  <a:pt x="623537" y="251638"/>
                </a:cubicBezTo>
                <a:cubicBezTo>
                  <a:pt x="383584" y="271857"/>
                  <a:pt x="168329" y="262810"/>
                  <a:pt x="0" y="251638"/>
                </a:cubicBezTo>
                <a:cubicBezTo>
                  <a:pt x="-12109" y="148929"/>
                  <a:pt x="9688" y="98916"/>
                  <a:pt x="0" y="0"/>
                </a:cubicBezTo>
                <a:close/>
              </a:path>
            </a:pathLst>
          </a:custGeom>
          <a:solidFill>
            <a:srgbClr val="1C6294"/>
          </a:solidFill>
          <a:ln w="19050" cap="rnd" cmpd="sng">
            <a:solidFill>
              <a:srgbClr val="1D629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small">
                <a:solidFill>
                  <a:schemeClr val="lt1"/>
                </a:solidFill>
                <a:latin typeface="Arial"/>
                <a:ea typeface="Arial"/>
                <a:cs typeface="Arial"/>
                <a:sym typeface="Arial"/>
              </a:rPr>
              <a:t>Engagement with Atlantic Stakeholders</a:t>
            </a:r>
            <a:endParaRPr sz="1400" b="1" i="0" u="none" strike="noStrike" cap="small">
              <a:solidFill>
                <a:schemeClr val="lt1"/>
              </a:solidFill>
              <a:latin typeface="Arial"/>
              <a:ea typeface="Arial"/>
              <a:cs typeface="Arial"/>
              <a:sym typeface="Arial"/>
            </a:endParaRPr>
          </a:p>
        </p:txBody>
      </p:sp>
      <p:sp>
        <p:nvSpPr>
          <p:cNvPr id="233" name="Google Shape;233;p5"/>
          <p:cNvSpPr/>
          <p:nvPr/>
        </p:nvSpPr>
        <p:spPr>
          <a:xfrm>
            <a:off x="9745302" y="2283496"/>
            <a:ext cx="2067540" cy="3993479"/>
          </a:xfrm>
          <a:custGeom>
            <a:avLst/>
            <a:gdLst/>
            <a:ahLst/>
            <a:cxnLst/>
            <a:rect l="l" t="t" r="r" b="b"/>
            <a:pathLst>
              <a:path w="2067540" h="2601977" fill="none" extrusionOk="0">
                <a:moveTo>
                  <a:pt x="0" y="0"/>
                </a:moveTo>
                <a:cubicBezTo>
                  <a:pt x="264023" y="12678"/>
                  <a:pt x="471198" y="-26932"/>
                  <a:pt x="730531" y="0"/>
                </a:cubicBezTo>
                <a:cubicBezTo>
                  <a:pt x="989864" y="26932"/>
                  <a:pt x="1132196" y="-24956"/>
                  <a:pt x="1399035" y="0"/>
                </a:cubicBezTo>
                <a:cubicBezTo>
                  <a:pt x="1665874" y="24956"/>
                  <a:pt x="1742625" y="-12633"/>
                  <a:pt x="2067540" y="0"/>
                </a:cubicBezTo>
                <a:cubicBezTo>
                  <a:pt x="2089615" y="251070"/>
                  <a:pt x="2095092" y="303503"/>
                  <a:pt x="2067540" y="572435"/>
                </a:cubicBezTo>
                <a:cubicBezTo>
                  <a:pt x="2039988" y="841368"/>
                  <a:pt x="2089119" y="948928"/>
                  <a:pt x="2067540" y="1144870"/>
                </a:cubicBezTo>
                <a:cubicBezTo>
                  <a:pt x="2045961" y="1340812"/>
                  <a:pt x="2072807" y="1523548"/>
                  <a:pt x="2067540" y="1717305"/>
                </a:cubicBezTo>
                <a:cubicBezTo>
                  <a:pt x="2062273" y="1911063"/>
                  <a:pt x="2058000" y="2182480"/>
                  <a:pt x="2067540" y="2601977"/>
                </a:cubicBezTo>
                <a:cubicBezTo>
                  <a:pt x="1919491" y="2625320"/>
                  <a:pt x="1560149" y="2599748"/>
                  <a:pt x="1357685" y="2601977"/>
                </a:cubicBezTo>
                <a:cubicBezTo>
                  <a:pt x="1155222" y="2604206"/>
                  <a:pt x="1000777" y="2614701"/>
                  <a:pt x="668505" y="2601977"/>
                </a:cubicBezTo>
                <a:cubicBezTo>
                  <a:pt x="336233" y="2589253"/>
                  <a:pt x="275449" y="2593384"/>
                  <a:pt x="0" y="2601977"/>
                </a:cubicBezTo>
                <a:cubicBezTo>
                  <a:pt x="30803" y="2432528"/>
                  <a:pt x="-24362" y="2266821"/>
                  <a:pt x="0" y="1977503"/>
                </a:cubicBezTo>
                <a:cubicBezTo>
                  <a:pt x="24362" y="1688185"/>
                  <a:pt x="-21217" y="1571769"/>
                  <a:pt x="0" y="1274969"/>
                </a:cubicBezTo>
                <a:cubicBezTo>
                  <a:pt x="21217" y="978169"/>
                  <a:pt x="31168" y="849079"/>
                  <a:pt x="0" y="650494"/>
                </a:cubicBezTo>
                <a:cubicBezTo>
                  <a:pt x="-31168" y="451909"/>
                  <a:pt x="-7928" y="142321"/>
                  <a:pt x="0" y="0"/>
                </a:cubicBezTo>
                <a:close/>
              </a:path>
              <a:path w="2067540" h="2601977" extrusionOk="0">
                <a:moveTo>
                  <a:pt x="0" y="0"/>
                </a:moveTo>
                <a:cubicBezTo>
                  <a:pt x="174862" y="14684"/>
                  <a:pt x="437826" y="-22489"/>
                  <a:pt x="647829" y="0"/>
                </a:cubicBezTo>
                <a:cubicBezTo>
                  <a:pt x="857832" y="22489"/>
                  <a:pt x="1202720" y="31249"/>
                  <a:pt x="1357685" y="0"/>
                </a:cubicBezTo>
                <a:cubicBezTo>
                  <a:pt x="1512650" y="-31249"/>
                  <a:pt x="1731881" y="-26036"/>
                  <a:pt x="2067540" y="0"/>
                </a:cubicBezTo>
                <a:cubicBezTo>
                  <a:pt x="2069189" y="120967"/>
                  <a:pt x="2045186" y="310920"/>
                  <a:pt x="2067540" y="572435"/>
                </a:cubicBezTo>
                <a:cubicBezTo>
                  <a:pt x="2089894" y="833950"/>
                  <a:pt x="2042206" y="901420"/>
                  <a:pt x="2067540" y="1144870"/>
                </a:cubicBezTo>
                <a:cubicBezTo>
                  <a:pt x="2092874" y="1388321"/>
                  <a:pt x="2047995" y="1495574"/>
                  <a:pt x="2067540" y="1821384"/>
                </a:cubicBezTo>
                <a:cubicBezTo>
                  <a:pt x="2087085" y="2147194"/>
                  <a:pt x="2077955" y="2235281"/>
                  <a:pt x="2067540" y="2601977"/>
                </a:cubicBezTo>
                <a:cubicBezTo>
                  <a:pt x="1754456" y="2569544"/>
                  <a:pt x="1633297" y="2572090"/>
                  <a:pt x="1378360" y="2601977"/>
                </a:cubicBezTo>
                <a:cubicBezTo>
                  <a:pt x="1123423" y="2631864"/>
                  <a:pt x="997476" y="2596081"/>
                  <a:pt x="751206" y="2601977"/>
                </a:cubicBezTo>
                <a:cubicBezTo>
                  <a:pt x="504936" y="2607873"/>
                  <a:pt x="273114" y="2592561"/>
                  <a:pt x="0" y="2601977"/>
                </a:cubicBezTo>
                <a:cubicBezTo>
                  <a:pt x="-23203" y="2458459"/>
                  <a:pt x="4455" y="2249206"/>
                  <a:pt x="0" y="1899443"/>
                </a:cubicBezTo>
                <a:cubicBezTo>
                  <a:pt x="-4455" y="1549680"/>
                  <a:pt x="30457" y="1500742"/>
                  <a:pt x="0" y="1248949"/>
                </a:cubicBezTo>
                <a:cubicBezTo>
                  <a:pt x="-30457" y="997156"/>
                  <a:pt x="16930" y="943686"/>
                  <a:pt x="0" y="650494"/>
                </a:cubicBezTo>
                <a:cubicBezTo>
                  <a:pt x="-16930" y="357302"/>
                  <a:pt x="12087" y="303381"/>
                  <a:pt x="0" y="0"/>
                </a:cubicBezTo>
                <a:close/>
              </a:path>
            </a:pathLst>
          </a:custGeom>
          <a:solidFill>
            <a:schemeClr val="lt1"/>
          </a:solidFill>
          <a:ln w="9525" cap="flat" cmpd="sng">
            <a:solidFill>
              <a:srgbClr val="FFFFFF"/>
            </a:solidFill>
            <a:prstDash val="solid"/>
            <a:round/>
            <a:headEnd type="none" w="sm" len="sm"/>
            <a:tailEnd type="none" w="sm" len="sm"/>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787878"/>
              </a:buClr>
              <a:buSzPts val="825"/>
              <a:buFont typeface="Arial"/>
              <a:buNone/>
            </a:pPr>
            <a:r>
              <a:rPr lang="it-IT" sz="1100" b="1" i="0" u="none" strike="noStrike" cap="none">
                <a:solidFill>
                  <a:srgbClr val="000000"/>
                </a:solidFill>
                <a:latin typeface="Arial"/>
                <a:ea typeface="Arial"/>
                <a:cs typeface="Arial"/>
                <a:sym typeface="Arial"/>
              </a:rPr>
              <a:t>NATIONAL HUBS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1000"/>
              </a:spcBef>
              <a:spcAft>
                <a:spcPts val="0"/>
              </a:spcAft>
              <a:buClr>
                <a:srgbClr val="787878"/>
              </a:buClr>
              <a:buSzPts val="825"/>
              <a:buFont typeface="Arial"/>
              <a:buNone/>
            </a:pPr>
            <a:r>
              <a:rPr lang="it-IT" sz="1100" b="0" i="0" u="none" strike="noStrike" cap="none">
                <a:solidFill>
                  <a:srgbClr val="000000"/>
                </a:solidFill>
                <a:latin typeface="Arial"/>
                <a:ea typeface="Arial"/>
                <a:cs typeface="Arial"/>
                <a:sym typeface="Arial"/>
              </a:rPr>
              <a:t>Support the work of the national representatives with view of the implementation of the Atlantic Strategy and it action plan.</a:t>
            </a:r>
            <a:endParaRPr/>
          </a:p>
          <a:p>
            <a:pPr marL="0" marR="0" lvl="0" indent="0" algn="l" rtl="0">
              <a:lnSpc>
                <a:spcPct val="120000"/>
              </a:lnSpc>
              <a:spcBef>
                <a:spcPts val="1000"/>
              </a:spcBef>
              <a:spcAft>
                <a:spcPts val="0"/>
              </a:spcAft>
              <a:buClr>
                <a:srgbClr val="787878"/>
              </a:buClr>
              <a:buSzPts val="825"/>
              <a:buFont typeface="Arial"/>
              <a:buNone/>
            </a:pPr>
            <a:r>
              <a:rPr lang="it-IT" sz="1100" b="0" i="0" u="none" strike="noStrike" cap="none">
                <a:solidFill>
                  <a:srgbClr val="000000"/>
                </a:solidFill>
                <a:latin typeface="Arial"/>
                <a:ea typeface="Arial"/>
                <a:cs typeface="Arial"/>
                <a:sym typeface="Arial"/>
              </a:rPr>
              <a:t>The tasks of the national hub ought to be defined jointly with the national representative in a rolling 6-months roadmaps</a:t>
            </a:r>
            <a:endParaRPr/>
          </a:p>
        </p:txBody>
      </p:sp>
      <p:pic>
        <p:nvPicPr>
          <p:cNvPr id="234" name="Google Shape;234;p5" descr="Representative - Free people icons"/>
          <p:cNvPicPr preferRelativeResize="0"/>
          <p:nvPr/>
        </p:nvPicPr>
        <p:blipFill rotWithShape="1">
          <a:blip r:embed="rId6">
            <a:alphaModFix/>
          </a:blip>
          <a:srcRect/>
          <a:stretch/>
        </p:blipFill>
        <p:spPr>
          <a:xfrm>
            <a:off x="9216284" y="2306003"/>
            <a:ext cx="450109" cy="450109"/>
          </a:xfrm>
          <a:prstGeom prst="rect">
            <a:avLst/>
          </a:prstGeom>
          <a:noFill/>
          <a:ln>
            <a:noFill/>
          </a:ln>
        </p:spPr>
      </p:pic>
    </p:spTree>
    <p:extLst>
      <p:ext uri="{BB962C8B-B14F-4D97-AF65-F5344CB8AC3E}">
        <p14:creationId xmlns:p14="http://schemas.microsoft.com/office/powerpoint/2010/main" val="996326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ts val="3600"/>
              <a:buFont typeface="Arial"/>
              <a:buNone/>
            </a:pPr>
            <a:r>
              <a:rPr lang="it-IT">
                <a:latin typeface="Arial"/>
                <a:ea typeface="Arial"/>
                <a:cs typeface="Arial"/>
                <a:sym typeface="Arial"/>
              </a:rPr>
              <a:t>Funding opportunities available in the sea basin</a:t>
            </a:r>
            <a:endParaRPr>
              <a:latin typeface="Arial"/>
              <a:ea typeface="Arial"/>
              <a:cs typeface="Arial"/>
              <a:sym typeface="Arial"/>
            </a:endParaRPr>
          </a:p>
        </p:txBody>
      </p:sp>
      <p:sp>
        <p:nvSpPr>
          <p:cNvPr id="241" name="Google Shape;241;p6"/>
          <p:cNvSpPr txBox="1">
            <a:spLocks noGrp="1"/>
          </p:cNvSpPr>
          <p:nvPr>
            <p:ph type="body" idx="1"/>
          </p:nvPr>
        </p:nvSpPr>
        <p:spPr>
          <a:xfrm>
            <a:off x="677334" y="1563624"/>
            <a:ext cx="8596668" cy="5202935"/>
          </a:xfrm>
          <a:prstGeom prst="rect">
            <a:avLst/>
          </a:prstGeom>
          <a:noFill/>
          <a:ln>
            <a:noFill/>
          </a:ln>
        </p:spPr>
        <p:txBody>
          <a:bodyPr spcFirstLastPara="1" wrap="square" lIns="91425" tIns="45700" rIns="91425" bIns="45700" anchor="t" anchorCtr="0">
            <a:normAutofit/>
          </a:bodyPr>
          <a:lstStyle/>
          <a:p>
            <a:pPr marL="342900" lvl="0" indent="-251459" algn="l" rtl="0">
              <a:lnSpc>
                <a:spcPct val="100000"/>
              </a:lnSpc>
              <a:spcBef>
                <a:spcPts val="0"/>
              </a:spcBef>
              <a:spcAft>
                <a:spcPts val="0"/>
              </a:spcAft>
              <a:buSzPts val="1440"/>
              <a:buNone/>
            </a:pPr>
            <a:endParaRPr/>
          </a:p>
          <a:p>
            <a:pPr marL="342900" lvl="0" indent="-251459" algn="l" rtl="0">
              <a:lnSpc>
                <a:spcPct val="100000"/>
              </a:lnSpc>
              <a:spcBef>
                <a:spcPts val="1000"/>
              </a:spcBef>
              <a:spcAft>
                <a:spcPts val="0"/>
              </a:spcAft>
              <a:buSzPts val="1440"/>
              <a:buNone/>
            </a:pPr>
            <a:endParaRPr/>
          </a:p>
          <a:p>
            <a:pPr marL="342900" lvl="0" indent="-251459" algn="l" rtl="0">
              <a:lnSpc>
                <a:spcPct val="100000"/>
              </a:lnSpc>
              <a:spcBef>
                <a:spcPts val="1000"/>
              </a:spcBef>
              <a:spcAft>
                <a:spcPts val="0"/>
              </a:spcAft>
              <a:buSzPts val="1440"/>
              <a:buNone/>
            </a:pPr>
            <a:endParaRPr/>
          </a:p>
        </p:txBody>
      </p:sp>
      <p:graphicFrame>
        <p:nvGraphicFramePr>
          <p:cNvPr id="242" name="Google Shape;242;p6"/>
          <p:cNvGraphicFramePr/>
          <p:nvPr/>
        </p:nvGraphicFramePr>
        <p:xfrm>
          <a:off x="4309709" y="1690689"/>
          <a:ext cx="6963325" cy="3852660"/>
        </p:xfrm>
        <a:graphic>
          <a:graphicData uri="http://schemas.openxmlformats.org/drawingml/2006/table">
            <a:tbl>
              <a:tblPr bandRow="1">
                <a:noFill/>
              </a:tblPr>
              <a:tblGrid>
                <a:gridCol w="681725">
                  <a:extLst>
                    <a:ext uri="{9D8B030D-6E8A-4147-A177-3AD203B41FA5}">
                      <a16:colId xmlns:a16="http://schemas.microsoft.com/office/drawing/2014/main" val="20000"/>
                    </a:ext>
                  </a:extLst>
                </a:gridCol>
                <a:gridCol w="2017550">
                  <a:extLst>
                    <a:ext uri="{9D8B030D-6E8A-4147-A177-3AD203B41FA5}">
                      <a16:colId xmlns:a16="http://schemas.microsoft.com/office/drawing/2014/main" val="20001"/>
                    </a:ext>
                  </a:extLst>
                </a:gridCol>
                <a:gridCol w="4264050">
                  <a:extLst>
                    <a:ext uri="{9D8B030D-6E8A-4147-A177-3AD203B41FA5}">
                      <a16:colId xmlns:a16="http://schemas.microsoft.com/office/drawing/2014/main" val="20002"/>
                    </a:ext>
                  </a:extLst>
                </a:gridCol>
              </a:tblGrid>
              <a:tr h="548650">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dk2"/>
                        </a:solidFill>
                        <a:latin typeface="Trebuchet MS"/>
                        <a:ea typeface="Trebuchet MS"/>
                        <a:cs typeface="Trebuchet MS"/>
                        <a:sym typeface="Trebuchet MS"/>
                      </a:endParaRPr>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50"/>
                        <a:buFont typeface="Arial"/>
                        <a:buNone/>
                      </a:pPr>
                      <a:r>
                        <a:rPr lang="it-IT" sz="1050" b="1" u="none" strike="noStrike" cap="none">
                          <a:solidFill>
                            <a:schemeClr val="dk2"/>
                          </a:solidFill>
                          <a:latin typeface="Trebuchet MS"/>
                          <a:ea typeface="Trebuchet MS"/>
                          <a:cs typeface="Trebuchet MS"/>
                          <a:sym typeface="Trebuchet MS"/>
                        </a:rPr>
                        <a:t>EUROPEAN MARITIME FISHERIES AND AQUACULTURE FUND</a:t>
                      </a:r>
                      <a:endParaRPr sz="1050" b="0" i="1" u="none" strike="noStrike" cap="none">
                        <a:solidFill>
                          <a:schemeClr val="dk2"/>
                        </a:solidFill>
                        <a:latin typeface="Trebuchet MS"/>
                        <a:ea typeface="Trebuchet MS"/>
                        <a:cs typeface="Trebuchet MS"/>
                        <a:sym typeface="Trebuchet MS"/>
                      </a:endParaRPr>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it-IT" sz="900" u="none" strike="noStrike" cap="none">
                          <a:solidFill>
                            <a:srgbClr val="000000"/>
                          </a:solidFill>
                        </a:rPr>
                        <a:t>The EMFAF is the fund for the EU's maritime and fisheries policies for 2021-2027 (replacement of the European Maritime and Fisheries Fund – EMFF)</a:t>
                      </a:r>
                      <a:endParaRPr sz="1400" u="none" strike="noStrike" cap="none"/>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solidFill>
                      <a:schemeClr val="lt1"/>
                    </a:solidFill>
                  </a:tcPr>
                </a:tc>
                <a:extLst>
                  <a:ext uri="{0D108BD9-81ED-4DB2-BD59-A6C34878D82A}">
                    <a16:rowId xmlns:a16="http://schemas.microsoft.com/office/drawing/2014/main" val="10000"/>
                  </a:ext>
                </a:extLst>
              </a:tr>
              <a:tr h="548650">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dk2"/>
                        </a:solidFill>
                        <a:latin typeface="Trebuchet MS"/>
                        <a:ea typeface="Trebuchet MS"/>
                        <a:cs typeface="Trebuchet MS"/>
                        <a:sym typeface="Trebuchet MS"/>
                      </a:endParaRPr>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50"/>
                        <a:buFont typeface="Arial"/>
                        <a:buNone/>
                      </a:pPr>
                      <a:r>
                        <a:rPr lang="it-IT" sz="1050" b="1" u="none" strike="noStrike" cap="none">
                          <a:solidFill>
                            <a:schemeClr val="dk2"/>
                          </a:solidFill>
                          <a:latin typeface="Trebuchet MS"/>
                          <a:ea typeface="Trebuchet MS"/>
                          <a:cs typeface="Trebuchet MS"/>
                          <a:sym typeface="Trebuchet MS"/>
                        </a:rPr>
                        <a:t>HORIZON EUROPE</a:t>
                      </a:r>
                      <a:endParaRPr sz="1400" u="none" strike="noStrike" cap="none"/>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it-IT" sz="900" u="none" strike="noStrike" cap="none"/>
                        <a:t>Research and innovation funding programme until 2027. It tackles climate change, helps to achieve the UN’s Sustainable Development Goals and boosts the EU’s competitiveness and growth</a:t>
                      </a:r>
                      <a:endParaRPr sz="1400" u="none" strike="noStrike" cap="none"/>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solidFill>
                      <a:schemeClr val="lt1"/>
                    </a:solidFill>
                  </a:tcPr>
                </a:tc>
                <a:extLst>
                  <a:ext uri="{0D108BD9-81ED-4DB2-BD59-A6C34878D82A}">
                    <a16:rowId xmlns:a16="http://schemas.microsoft.com/office/drawing/2014/main" val="10001"/>
                  </a:ext>
                </a:extLst>
              </a:tr>
              <a:tr h="548650">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dk2"/>
                        </a:solidFill>
                        <a:latin typeface="Trebuchet MS"/>
                        <a:ea typeface="Trebuchet MS"/>
                        <a:cs typeface="Trebuchet MS"/>
                        <a:sym typeface="Trebuchet MS"/>
                      </a:endParaRPr>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50"/>
                        <a:buFont typeface="Arial"/>
                        <a:buNone/>
                      </a:pPr>
                      <a:r>
                        <a:rPr lang="it-IT" sz="1050" b="1" u="none" strike="noStrike" cap="none">
                          <a:solidFill>
                            <a:schemeClr val="dk2"/>
                          </a:solidFill>
                          <a:latin typeface="Trebuchet MS"/>
                          <a:ea typeface="Trebuchet MS"/>
                          <a:cs typeface="Trebuchet MS"/>
                          <a:sym typeface="Trebuchet MS"/>
                        </a:rPr>
                        <a:t>CONNECTING EUROPE FACILITY 2</a:t>
                      </a:r>
                      <a:endParaRPr sz="1400" u="none" strike="noStrike" cap="none"/>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it-IT" sz="900" u="none" strike="noStrike" cap="none">
                          <a:solidFill>
                            <a:srgbClr val="000000"/>
                          </a:solidFill>
                        </a:rPr>
                        <a:t>The 2nd generation of the Connecting Europe Facility (CEF-2 programme) “Digital” strand (2021-2027) aims to support and catalyse investments in digital connectivity infrastructures of common interest.</a:t>
                      </a:r>
                      <a:endParaRPr sz="1400" u="none" strike="noStrike" cap="none"/>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solidFill>
                      <a:schemeClr val="lt1"/>
                    </a:solidFill>
                  </a:tcPr>
                </a:tc>
                <a:extLst>
                  <a:ext uri="{0D108BD9-81ED-4DB2-BD59-A6C34878D82A}">
                    <a16:rowId xmlns:a16="http://schemas.microsoft.com/office/drawing/2014/main" val="10002"/>
                  </a:ext>
                </a:extLst>
              </a:tr>
              <a:tr h="548650">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dk2"/>
                        </a:solidFill>
                        <a:latin typeface="Trebuchet MS"/>
                        <a:ea typeface="Trebuchet MS"/>
                        <a:cs typeface="Trebuchet MS"/>
                        <a:sym typeface="Trebuchet MS"/>
                      </a:endParaRPr>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50"/>
                        <a:buFont typeface="Arial"/>
                        <a:buNone/>
                      </a:pPr>
                      <a:r>
                        <a:rPr lang="it-IT" sz="1050" b="1" u="none" strike="noStrike" cap="none">
                          <a:solidFill>
                            <a:schemeClr val="dk2"/>
                          </a:solidFill>
                          <a:latin typeface="Trebuchet MS"/>
                          <a:ea typeface="Trebuchet MS"/>
                          <a:cs typeface="Trebuchet MS"/>
                          <a:sym typeface="Trebuchet MS"/>
                        </a:rPr>
                        <a:t>LIFE PROGRAMME</a:t>
                      </a:r>
                      <a:endParaRPr sz="1400" u="none" strike="noStrike" cap="none"/>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it-IT" sz="900" u="none" strike="noStrike" cap="none">
                          <a:solidFill>
                            <a:srgbClr val="000000"/>
                          </a:solidFill>
                        </a:rPr>
                        <a:t>The LIFE Programme is the EU’s funding instrument for the environment and climate action. On 21 May 2022 it turned thirty</a:t>
                      </a:r>
                      <a:endParaRPr sz="1400" u="none" strike="noStrike" cap="none"/>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solidFill>
                      <a:schemeClr val="lt1"/>
                    </a:solidFill>
                  </a:tcPr>
                </a:tc>
                <a:extLst>
                  <a:ext uri="{0D108BD9-81ED-4DB2-BD59-A6C34878D82A}">
                    <a16:rowId xmlns:a16="http://schemas.microsoft.com/office/drawing/2014/main" val="10003"/>
                  </a:ext>
                </a:extLst>
              </a:tr>
              <a:tr h="548650">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dk1"/>
                        </a:solidFill>
                        <a:latin typeface="Trebuchet MS"/>
                        <a:ea typeface="Trebuchet MS"/>
                        <a:cs typeface="Trebuchet MS"/>
                        <a:sym typeface="Trebuchet MS"/>
                      </a:endParaRPr>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50"/>
                        <a:buFont typeface="Arial"/>
                        <a:buNone/>
                      </a:pPr>
                      <a:r>
                        <a:rPr lang="it-IT" sz="1050" b="1" u="none" strike="noStrike" cap="none">
                          <a:solidFill>
                            <a:schemeClr val="dk2"/>
                          </a:solidFill>
                          <a:latin typeface="Trebuchet MS"/>
                          <a:ea typeface="Trebuchet MS"/>
                          <a:cs typeface="Trebuchet MS"/>
                          <a:sym typeface="Trebuchet MS"/>
                        </a:rPr>
                        <a:t>INNOVATION FUND</a:t>
                      </a:r>
                      <a:endParaRPr sz="1050" b="0" i="1" u="none" strike="noStrike" cap="none">
                        <a:solidFill>
                          <a:schemeClr val="dk2"/>
                        </a:solidFill>
                        <a:latin typeface="Trebuchet MS"/>
                        <a:ea typeface="Trebuchet MS"/>
                        <a:cs typeface="Trebuchet MS"/>
                        <a:sym typeface="Trebuchet MS"/>
                      </a:endParaRPr>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it-IT" sz="900" u="none" strike="noStrike" cap="none">
                          <a:solidFill>
                            <a:srgbClr val="000000"/>
                          </a:solidFill>
                        </a:rPr>
                        <a:t>The Innovation Fund is one of the world’s largest funding programmes for the demonstration of innovative low-carbon technologies.</a:t>
                      </a:r>
                      <a:endParaRPr sz="1400" u="none" strike="noStrike" cap="none"/>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solidFill>
                      <a:schemeClr val="lt1"/>
                    </a:solidFill>
                  </a:tcPr>
                </a:tc>
                <a:extLst>
                  <a:ext uri="{0D108BD9-81ED-4DB2-BD59-A6C34878D82A}">
                    <a16:rowId xmlns:a16="http://schemas.microsoft.com/office/drawing/2014/main" val="10004"/>
                  </a:ext>
                </a:extLst>
              </a:tr>
              <a:tr h="548650">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dk1"/>
                        </a:solidFill>
                        <a:latin typeface="Trebuchet MS"/>
                        <a:ea typeface="Trebuchet MS"/>
                        <a:cs typeface="Trebuchet MS"/>
                        <a:sym typeface="Trebuchet MS"/>
                      </a:endParaRPr>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50"/>
                        <a:buFont typeface="Arial"/>
                        <a:buNone/>
                      </a:pPr>
                      <a:r>
                        <a:rPr lang="it-IT" sz="1050" b="1" u="none" strike="noStrike" cap="none">
                          <a:solidFill>
                            <a:schemeClr val="dk2"/>
                          </a:solidFill>
                          <a:latin typeface="Trebuchet MS"/>
                          <a:ea typeface="Trebuchet MS"/>
                          <a:cs typeface="Trebuchet MS"/>
                          <a:sym typeface="Trebuchet MS"/>
                        </a:rPr>
                        <a:t>INTERREG ATLANTIC AREA</a:t>
                      </a:r>
                      <a:endParaRPr sz="1400" u="none" strike="noStrike" cap="none"/>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it-IT" sz="900" u="none" strike="noStrike" cap="none">
                          <a:solidFill>
                            <a:srgbClr val="000000"/>
                          </a:solidFill>
                        </a:rPr>
                        <a:t>The INTERREG Atlantic Area programme cofinances cooperation projects in the fields of Innovation &amp; Competitiveness, Resource Efficiency, Territorial Risks Management, Biodiversity and Natural &amp; Cultural Assets</a:t>
                      </a:r>
                      <a:endParaRPr sz="1400" u="none" strike="noStrike" cap="none"/>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solidFill>
                      <a:schemeClr val="lt1"/>
                    </a:solidFill>
                  </a:tcPr>
                </a:tc>
                <a:extLst>
                  <a:ext uri="{0D108BD9-81ED-4DB2-BD59-A6C34878D82A}">
                    <a16:rowId xmlns:a16="http://schemas.microsoft.com/office/drawing/2014/main" val="10005"/>
                  </a:ext>
                </a:extLst>
              </a:tr>
              <a:tr h="548650">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dk1"/>
                        </a:solidFill>
                        <a:latin typeface="Trebuchet MS"/>
                        <a:ea typeface="Trebuchet MS"/>
                        <a:cs typeface="Trebuchet MS"/>
                        <a:sym typeface="Trebuchet MS"/>
                      </a:endParaRPr>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50"/>
                        <a:buFont typeface="Arial"/>
                        <a:buNone/>
                      </a:pPr>
                      <a:r>
                        <a:rPr lang="it-IT" sz="1050" b="1" u="none" strike="noStrike" cap="none">
                          <a:solidFill>
                            <a:schemeClr val="dk2"/>
                          </a:solidFill>
                          <a:latin typeface="Trebuchet MS"/>
                          <a:ea typeface="Trebuchet MS"/>
                          <a:cs typeface="Trebuchet MS"/>
                          <a:sym typeface="Trebuchet MS"/>
                        </a:rPr>
                        <a:t>RENEWABLE ENERGY FINANCING MECHANISM</a:t>
                      </a:r>
                      <a:endParaRPr sz="1400" u="none" strike="noStrike" cap="none"/>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rebuchet MS"/>
                        <a:buNone/>
                      </a:pPr>
                      <a:r>
                        <a:rPr lang="it-IT" sz="900" u="none" strike="noStrike" cap="none">
                          <a:solidFill>
                            <a:srgbClr val="000000"/>
                          </a:solidFill>
                        </a:rPr>
                        <a:t>To better support renewable energy projects, and thereby encourage a greater uptake of renewable energy sources across the EU, the European Commission has established a new EU financing mechanism.</a:t>
                      </a:r>
                      <a:endParaRPr sz="900" b="0" u="none" strike="noStrike" cap="none">
                        <a:solidFill>
                          <a:schemeClr val="dk1"/>
                        </a:solidFill>
                        <a:latin typeface="Trebuchet MS"/>
                        <a:ea typeface="Trebuchet MS"/>
                        <a:cs typeface="Trebuchet MS"/>
                        <a:sym typeface="Trebuchet MS"/>
                      </a:endParaRPr>
                    </a:p>
                  </a:txBody>
                  <a:tcPr marL="83125" marR="83125" marT="40350" marB="40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dot"/>
                      <a:round/>
                      <a:headEnd type="none" w="sm" len="sm"/>
                      <a:tailEnd type="none" w="sm" len="sm"/>
                    </a:lnT>
                    <a:lnB w="12700" cap="flat" cmpd="sng">
                      <a:solidFill>
                        <a:srgbClr val="D8D8D8"/>
                      </a:solidFill>
                      <a:prstDash val="dot"/>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243" name="Google Shape;243;p6"/>
          <p:cNvSpPr/>
          <p:nvPr/>
        </p:nvSpPr>
        <p:spPr>
          <a:xfrm rot="-2700000">
            <a:off x="530969" y="1819328"/>
            <a:ext cx="3525140" cy="3525140"/>
          </a:xfrm>
          <a:custGeom>
            <a:avLst/>
            <a:gdLst/>
            <a:ahLst/>
            <a:cxnLst/>
            <a:rect l="l" t="t" r="r" b="b"/>
            <a:pathLst>
              <a:path w="1756409" h="1756410" extrusionOk="0">
                <a:moveTo>
                  <a:pt x="1756410" y="878205"/>
                </a:moveTo>
                <a:lnTo>
                  <a:pt x="1753498" y="950230"/>
                </a:lnTo>
                <a:lnTo>
                  <a:pt x="1744915" y="1020652"/>
                </a:lnTo>
                <a:lnTo>
                  <a:pt x="1730887" y="1089245"/>
                </a:lnTo>
                <a:lnTo>
                  <a:pt x="1711639" y="1155783"/>
                </a:lnTo>
                <a:lnTo>
                  <a:pt x="1687397" y="1220039"/>
                </a:lnTo>
                <a:lnTo>
                  <a:pt x="1658387" y="1281788"/>
                </a:lnTo>
                <a:lnTo>
                  <a:pt x="1624836" y="1340803"/>
                </a:lnTo>
                <a:lnTo>
                  <a:pt x="1586969" y="1396858"/>
                </a:lnTo>
                <a:lnTo>
                  <a:pt x="1545012" y="1449728"/>
                </a:lnTo>
                <a:lnTo>
                  <a:pt x="1499192" y="1499187"/>
                </a:lnTo>
                <a:lnTo>
                  <a:pt x="1449734" y="1545008"/>
                </a:lnTo>
                <a:lnTo>
                  <a:pt x="1396864" y="1586965"/>
                </a:lnTo>
                <a:lnTo>
                  <a:pt x="1340808" y="1624833"/>
                </a:lnTo>
                <a:lnTo>
                  <a:pt x="1281793" y="1658385"/>
                </a:lnTo>
                <a:lnTo>
                  <a:pt x="1220044" y="1687395"/>
                </a:lnTo>
                <a:lnTo>
                  <a:pt x="1155788" y="1711637"/>
                </a:lnTo>
                <a:lnTo>
                  <a:pt x="1089249" y="1730886"/>
                </a:lnTo>
                <a:lnTo>
                  <a:pt x="1020655" y="1744915"/>
                </a:lnTo>
                <a:lnTo>
                  <a:pt x="950232" y="1753498"/>
                </a:lnTo>
                <a:lnTo>
                  <a:pt x="878205" y="1756410"/>
                </a:lnTo>
                <a:lnTo>
                  <a:pt x="806177" y="1753498"/>
                </a:lnTo>
                <a:lnTo>
                  <a:pt x="735754" y="1744915"/>
                </a:lnTo>
                <a:lnTo>
                  <a:pt x="667160" y="1730886"/>
                </a:lnTo>
                <a:lnTo>
                  <a:pt x="600621" y="1711637"/>
                </a:lnTo>
                <a:lnTo>
                  <a:pt x="536365" y="1687395"/>
                </a:lnTo>
                <a:lnTo>
                  <a:pt x="474616" y="1658385"/>
                </a:lnTo>
                <a:lnTo>
                  <a:pt x="415601" y="1624833"/>
                </a:lnTo>
                <a:lnTo>
                  <a:pt x="359545" y="1586965"/>
                </a:lnTo>
                <a:lnTo>
                  <a:pt x="306675" y="1545008"/>
                </a:lnTo>
                <a:lnTo>
                  <a:pt x="257217" y="1499187"/>
                </a:lnTo>
                <a:lnTo>
                  <a:pt x="211397" y="1449728"/>
                </a:lnTo>
                <a:lnTo>
                  <a:pt x="169440" y="1396858"/>
                </a:lnTo>
                <a:lnTo>
                  <a:pt x="131573" y="1340803"/>
                </a:lnTo>
                <a:lnTo>
                  <a:pt x="98022" y="1281788"/>
                </a:lnTo>
                <a:lnTo>
                  <a:pt x="69012" y="1220039"/>
                </a:lnTo>
                <a:lnTo>
                  <a:pt x="44770" y="1155783"/>
                </a:lnTo>
                <a:lnTo>
                  <a:pt x="25522" y="1089245"/>
                </a:lnTo>
                <a:lnTo>
                  <a:pt x="11494" y="1020652"/>
                </a:lnTo>
                <a:lnTo>
                  <a:pt x="2911" y="950230"/>
                </a:lnTo>
                <a:lnTo>
                  <a:pt x="0" y="878205"/>
                </a:lnTo>
                <a:lnTo>
                  <a:pt x="2911" y="806177"/>
                </a:lnTo>
                <a:lnTo>
                  <a:pt x="11494" y="735754"/>
                </a:lnTo>
                <a:lnTo>
                  <a:pt x="25522" y="667160"/>
                </a:lnTo>
                <a:lnTo>
                  <a:pt x="44770" y="600621"/>
                </a:lnTo>
                <a:lnTo>
                  <a:pt x="69012" y="536365"/>
                </a:lnTo>
                <a:lnTo>
                  <a:pt x="98022" y="474616"/>
                </a:lnTo>
                <a:lnTo>
                  <a:pt x="131573" y="415601"/>
                </a:lnTo>
                <a:lnTo>
                  <a:pt x="169440" y="359545"/>
                </a:lnTo>
                <a:lnTo>
                  <a:pt x="211397" y="306675"/>
                </a:lnTo>
                <a:lnTo>
                  <a:pt x="257217" y="257217"/>
                </a:lnTo>
                <a:lnTo>
                  <a:pt x="306675" y="211397"/>
                </a:lnTo>
                <a:lnTo>
                  <a:pt x="359545" y="169440"/>
                </a:lnTo>
                <a:lnTo>
                  <a:pt x="415601" y="131573"/>
                </a:lnTo>
                <a:lnTo>
                  <a:pt x="474616" y="98022"/>
                </a:lnTo>
                <a:lnTo>
                  <a:pt x="536365" y="69012"/>
                </a:lnTo>
                <a:lnTo>
                  <a:pt x="600621" y="44770"/>
                </a:lnTo>
                <a:lnTo>
                  <a:pt x="667160" y="25522"/>
                </a:lnTo>
                <a:lnTo>
                  <a:pt x="735754" y="11494"/>
                </a:lnTo>
                <a:lnTo>
                  <a:pt x="806177" y="2911"/>
                </a:lnTo>
                <a:lnTo>
                  <a:pt x="878205" y="0"/>
                </a:lnTo>
                <a:lnTo>
                  <a:pt x="950232" y="2911"/>
                </a:lnTo>
                <a:lnTo>
                  <a:pt x="1020655" y="11494"/>
                </a:lnTo>
                <a:lnTo>
                  <a:pt x="1089249" y="25522"/>
                </a:lnTo>
                <a:lnTo>
                  <a:pt x="1155788" y="44770"/>
                </a:lnTo>
                <a:lnTo>
                  <a:pt x="1220044" y="69012"/>
                </a:lnTo>
                <a:lnTo>
                  <a:pt x="1281793" y="98022"/>
                </a:lnTo>
                <a:lnTo>
                  <a:pt x="1340808" y="131573"/>
                </a:lnTo>
                <a:lnTo>
                  <a:pt x="1396864" y="169440"/>
                </a:lnTo>
                <a:lnTo>
                  <a:pt x="1449734" y="211397"/>
                </a:lnTo>
                <a:lnTo>
                  <a:pt x="1499192" y="257217"/>
                </a:lnTo>
                <a:lnTo>
                  <a:pt x="1545012" y="306675"/>
                </a:lnTo>
                <a:lnTo>
                  <a:pt x="1586969" y="359545"/>
                </a:lnTo>
                <a:lnTo>
                  <a:pt x="1624836" y="415601"/>
                </a:lnTo>
                <a:lnTo>
                  <a:pt x="1658387" y="474616"/>
                </a:lnTo>
                <a:lnTo>
                  <a:pt x="1687397" y="536365"/>
                </a:lnTo>
                <a:lnTo>
                  <a:pt x="1711639" y="600621"/>
                </a:lnTo>
                <a:lnTo>
                  <a:pt x="1730887" y="667160"/>
                </a:lnTo>
                <a:lnTo>
                  <a:pt x="1744915" y="735754"/>
                </a:lnTo>
                <a:lnTo>
                  <a:pt x="1753498" y="806177"/>
                </a:lnTo>
                <a:lnTo>
                  <a:pt x="1756410" y="878205"/>
                </a:lnTo>
                <a:close/>
              </a:path>
            </a:pathLst>
          </a:custGeom>
          <a:noFill/>
          <a:ln w="381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Trebuchet MS"/>
              <a:buNone/>
            </a:pPr>
            <a:endParaRPr sz="1100" b="0" i="0" u="none" strike="noStrike" cap="none">
              <a:solidFill>
                <a:srgbClr val="999999"/>
              </a:solidFill>
              <a:latin typeface="Trebuchet MS"/>
              <a:ea typeface="Trebuchet MS"/>
              <a:cs typeface="Trebuchet MS"/>
              <a:sym typeface="Trebuchet MS"/>
            </a:endParaRPr>
          </a:p>
        </p:txBody>
      </p:sp>
      <p:cxnSp>
        <p:nvCxnSpPr>
          <p:cNvPr id="244" name="Google Shape;244;p6"/>
          <p:cNvCxnSpPr/>
          <p:nvPr/>
        </p:nvCxnSpPr>
        <p:spPr>
          <a:xfrm>
            <a:off x="2293539" y="2419452"/>
            <a:ext cx="0" cy="683192"/>
          </a:xfrm>
          <a:prstGeom prst="straightConnector1">
            <a:avLst/>
          </a:prstGeom>
          <a:noFill/>
          <a:ln w="25400" cap="rnd" cmpd="sng">
            <a:solidFill>
              <a:srgbClr val="BFBFBF"/>
            </a:solidFill>
            <a:prstDash val="dot"/>
            <a:round/>
            <a:headEnd type="none" w="sm" len="sm"/>
            <a:tailEnd type="none" w="sm" len="sm"/>
          </a:ln>
        </p:spPr>
      </p:cxnSp>
      <p:cxnSp>
        <p:nvCxnSpPr>
          <p:cNvPr id="245" name="Google Shape;245;p6"/>
          <p:cNvCxnSpPr/>
          <p:nvPr/>
        </p:nvCxnSpPr>
        <p:spPr>
          <a:xfrm flipH="1">
            <a:off x="1756332" y="3993549"/>
            <a:ext cx="315711" cy="571315"/>
          </a:xfrm>
          <a:prstGeom prst="straightConnector1">
            <a:avLst/>
          </a:prstGeom>
          <a:noFill/>
          <a:ln w="25400" cap="rnd" cmpd="sng">
            <a:solidFill>
              <a:srgbClr val="BFBFBF"/>
            </a:solidFill>
            <a:prstDash val="dot"/>
            <a:round/>
            <a:headEnd type="none" w="sm" len="sm"/>
            <a:tailEnd type="none" w="sm" len="sm"/>
          </a:ln>
        </p:spPr>
      </p:cxnSp>
      <p:cxnSp>
        <p:nvCxnSpPr>
          <p:cNvPr id="246" name="Google Shape;246;p6"/>
          <p:cNvCxnSpPr>
            <a:stCxn id="247" idx="26"/>
          </p:cNvCxnSpPr>
          <p:nvPr/>
        </p:nvCxnSpPr>
        <p:spPr>
          <a:xfrm>
            <a:off x="1352423" y="2943289"/>
            <a:ext cx="537600" cy="391500"/>
          </a:xfrm>
          <a:prstGeom prst="straightConnector1">
            <a:avLst/>
          </a:prstGeom>
          <a:noFill/>
          <a:ln w="25400" cap="rnd" cmpd="sng">
            <a:solidFill>
              <a:srgbClr val="BFBFBF"/>
            </a:solidFill>
            <a:prstDash val="dot"/>
            <a:round/>
            <a:headEnd type="none" w="sm" len="sm"/>
            <a:tailEnd type="none" w="sm" len="sm"/>
          </a:ln>
        </p:spPr>
      </p:cxnSp>
      <p:cxnSp>
        <p:nvCxnSpPr>
          <p:cNvPr id="248" name="Google Shape;248;p6"/>
          <p:cNvCxnSpPr/>
          <p:nvPr/>
        </p:nvCxnSpPr>
        <p:spPr>
          <a:xfrm rot="10800000" flipH="1">
            <a:off x="1129379" y="3714540"/>
            <a:ext cx="714263" cy="78223"/>
          </a:xfrm>
          <a:prstGeom prst="straightConnector1">
            <a:avLst/>
          </a:prstGeom>
          <a:noFill/>
          <a:ln w="25400" cap="rnd" cmpd="sng">
            <a:solidFill>
              <a:srgbClr val="BFBFBF"/>
            </a:solidFill>
            <a:prstDash val="dot"/>
            <a:round/>
            <a:headEnd type="none" w="sm" len="sm"/>
            <a:tailEnd type="none" w="sm" len="sm"/>
          </a:ln>
        </p:spPr>
      </p:cxnSp>
      <p:cxnSp>
        <p:nvCxnSpPr>
          <p:cNvPr id="249" name="Google Shape;249;p6"/>
          <p:cNvCxnSpPr/>
          <p:nvPr/>
        </p:nvCxnSpPr>
        <p:spPr>
          <a:xfrm rot="10800000">
            <a:off x="2749311" y="3714540"/>
            <a:ext cx="694423" cy="78223"/>
          </a:xfrm>
          <a:prstGeom prst="straightConnector1">
            <a:avLst/>
          </a:prstGeom>
          <a:noFill/>
          <a:ln w="25400" cap="rnd" cmpd="sng">
            <a:solidFill>
              <a:srgbClr val="BFBFBF"/>
            </a:solidFill>
            <a:prstDash val="dot"/>
            <a:round/>
            <a:headEnd type="none" w="sm" len="sm"/>
            <a:tailEnd type="none" w="sm" len="sm"/>
          </a:ln>
        </p:spPr>
      </p:cxnSp>
      <p:cxnSp>
        <p:nvCxnSpPr>
          <p:cNvPr id="250" name="Google Shape;250;p6"/>
          <p:cNvCxnSpPr/>
          <p:nvPr/>
        </p:nvCxnSpPr>
        <p:spPr>
          <a:xfrm flipH="1">
            <a:off x="2705600" y="2943290"/>
            <a:ext cx="537701" cy="391569"/>
          </a:xfrm>
          <a:prstGeom prst="straightConnector1">
            <a:avLst/>
          </a:prstGeom>
          <a:noFill/>
          <a:ln w="25400" cap="rnd" cmpd="sng">
            <a:solidFill>
              <a:srgbClr val="BFBFBF"/>
            </a:solidFill>
            <a:prstDash val="dot"/>
            <a:round/>
            <a:headEnd type="none" w="sm" len="sm"/>
            <a:tailEnd type="none" w="sm" len="sm"/>
          </a:ln>
        </p:spPr>
      </p:cxnSp>
      <p:cxnSp>
        <p:nvCxnSpPr>
          <p:cNvPr id="251" name="Google Shape;251;p6"/>
          <p:cNvCxnSpPr/>
          <p:nvPr/>
        </p:nvCxnSpPr>
        <p:spPr>
          <a:xfrm>
            <a:off x="2532458" y="3993549"/>
            <a:ext cx="315711" cy="571315"/>
          </a:xfrm>
          <a:prstGeom prst="straightConnector1">
            <a:avLst/>
          </a:prstGeom>
          <a:noFill/>
          <a:ln w="25400" cap="rnd" cmpd="sng">
            <a:solidFill>
              <a:srgbClr val="BFBFBF"/>
            </a:solidFill>
            <a:prstDash val="dot"/>
            <a:round/>
            <a:headEnd type="none" w="sm" len="sm"/>
            <a:tailEnd type="none" w="sm" len="sm"/>
          </a:ln>
        </p:spPr>
      </p:cxnSp>
      <p:sp>
        <p:nvSpPr>
          <p:cNvPr id="252" name="Google Shape;252;p6"/>
          <p:cNvSpPr/>
          <p:nvPr/>
        </p:nvSpPr>
        <p:spPr>
          <a:xfrm>
            <a:off x="983640" y="2781867"/>
            <a:ext cx="314903" cy="31490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253" name="Google Shape;253;p6"/>
          <p:cNvSpPr/>
          <p:nvPr/>
        </p:nvSpPr>
        <p:spPr>
          <a:xfrm>
            <a:off x="2148811" y="2098675"/>
            <a:ext cx="314903" cy="31490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254" name="Google Shape;254;p6"/>
          <p:cNvSpPr/>
          <p:nvPr/>
        </p:nvSpPr>
        <p:spPr>
          <a:xfrm>
            <a:off x="3257829" y="2767828"/>
            <a:ext cx="314903" cy="31490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255" name="Google Shape;255;p6"/>
          <p:cNvSpPr/>
          <p:nvPr/>
        </p:nvSpPr>
        <p:spPr>
          <a:xfrm>
            <a:off x="1390748" y="4522603"/>
            <a:ext cx="314903" cy="31490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256" name="Google Shape;256;p6"/>
          <p:cNvSpPr/>
          <p:nvPr/>
        </p:nvSpPr>
        <p:spPr>
          <a:xfrm rot="-2700000">
            <a:off x="3353331" y="2175768"/>
            <a:ext cx="244695" cy="240867"/>
          </a:xfrm>
          <a:custGeom>
            <a:avLst/>
            <a:gdLst/>
            <a:ahLst/>
            <a:cxnLst/>
            <a:rect l="l" t="t" r="r" b="b"/>
            <a:pathLst>
              <a:path w="121920" h="120014" extrusionOk="0">
                <a:moveTo>
                  <a:pt x="106946" y="0"/>
                </a:moveTo>
                <a:lnTo>
                  <a:pt x="0" y="14681"/>
                </a:lnTo>
                <a:lnTo>
                  <a:pt x="14376" y="119418"/>
                </a:lnTo>
                <a:lnTo>
                  <a:pt x="121323" y="104736"/>
                </a:lnTo>
                <a:lnTo>
                  <a:pt x="106946" y="0"/>
                </a:lnTo>
                <a:close/>
              </a:path>
            </a:pathLst>
          </a:custGeom>
          <a:solidFill>
            <a:schemeClr val="lt1"/>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Trebuchet MS"/>
              <a:buNone/>
            </a:pPr>
            <a:endParaRPr sz="1600" b="0" i="0" u="none" strike="noStrike" cap="none">
              <a:solidFill>
                <a:srgbClr val="999999"/>
              </a:solidFill>
              <a:latin typeface="Trebuchet MS"/>
              <a:ea typeface="Trebuchet MS"/>
              <a:cs typeface="Trebuchet MS"/>
              <a:sym typeface="Trebuchet MS"/>
            </a:endParaRPr>
          </a:p>
        </p:txBody>
      </p:sp>
      <p:sp>
        <p:nvSpPr>
          <p:cNvPr id="257" name="Google Shape;257;p6"/>
          <p:cNvSpPr/>
          <p:nvPr/>
        </p:nvSpPr>
        <p:spPr>
          <a:xfrm rot="-2700000">
            <a:off x="3438797" y="2322379"/>
            <a:ext cx="351750" cy="175875"/>
          </a:xfrm>
          <a:custGeom>
            <a:avLst/>
            <a:gdLst/>
            <a:ahLst/>
            <a:cxnLst/>
            <a:rect l="l" t="t" r="r" b="b"/>
            <a:pathLst>
              <a:path w="175259" h="87629" extrusionOk="0">
                <a:moveTo>
                  <a:pt x="0" y="87617"/>
                </a:moveTo>
                <a:lnTo>
                  <a:pt x="87617" y="0"/>
                </a:lnTo>
                <a:lnTo>
                  <a:pt x="175221" y="87591"/>
                </a:lnTo>
              </a:path>
            </a:pathLst>
          </a:custGeom>
          <a:noFill/>
          <a:ln w="381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Trebuchet MS"/>
              <a:buNone/>
            </a:pPr>
            <a:endParaRPr sz="1600" b="0" i="0" u="none" strike="noStrike" cap="none">
              <a:solidFill>
                <a:srgbClr val="999999"/>
              </a:solidFill>
              <a:latin typeface="Trebuchet MS"/>
              <a:ea typeface="Trebuchet MS"/>
              <a:cs typeface="Trebuchet MS"/>
              <a:sym typeface="Trebuchet MS"/>
            </a:endParaRPr>
          </a:p>
        </p:txBody>
      </p:sp>
      <p:sp>
        <p:nvSpPr>
          <p:cNvPr id="258" name="Google Shape;258;p6"/>
          <p:cNvSpPr/>
          <p:nvPr/>
        </p:nvSpPr>
        <p:spPr>
          <a:xfrm rot="-2700000">
            <a:off x="990745" y="4747150"/>
            <a:ext cx="244695" cy="240867"/>
          </a:xfrm>
          <a:custGeom>
            <a:avLst/>
            <a:gdLst/>
            <a:ahLst/>
            <a:cxnLst/>
            <a:rect l="l" t="t" r="r" b="b"/>
            <a:pathLst>
              <a:path w="121920" h="120014" extrusionOk="0">
                <a:moveTo>
                  <a:pt x="106946" y="0"/>
                </a:moveTo>
                <a:lnTo>
                  <a:pt x="0" y="14681"/>
                </a:lnTo>
                <a:lnTo>
                  <a:pt x="14376" y="119418"/>
                </a:lnTo>
                <a:lnTo>
                  <a:pt x="121323" y="104736"/>
                </a:lnTo>
                <a:lnTo>
                  <a:pt x="106946" y="0"/>
                </a:lnTo>
                <a:close/>
              </a:path>
            </a:pathLst>
          </a:custGeom>
          <a:solidFill>
            <a:schemeClr val="lt1"/>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Trebuchet MS"/>
              <a:buNone/>
            </a:pPr>
            <a:endParaRPr sz="1600" b="0" i="0" u="none" strike="noStrike" cap="none">
              <a:solidFill>
                <a:srgbClr val="999999"/>
              </a:solidFill>
              <a:latin typeface="Trebuchet MS"/>
              <a:ea typeface="Trebuchet MS"/>
              <a:cs typeface="Trebuchet MS"/>
              <a:sym typeface="Trebuchet MS"/>
            </a:endParaRPr>
          </a:p>
        </p:txBody>
      </p:sp>
      <p:sp>
        <p:nvSpPr>
          <p:cNvPr id="259" name="Google Shape;259;p6"/>
          <p:cNvSpPr/>
          <p:nvPr/>
        </p:nvSpPr>
        <p:spPr>
          <a:xfrm rot="-2700000">
            <a:off x="796607" y="4665496"/>
            <a:ext cx="351750" cy="175875"/>
          </a:xfrm>
          <a:custGeom>
            <a:avLst/>
            <a:gdLst/>
            <a:ahLst/>
            <a:cxnLst/>
            <a:rect l="l" t="t" r="r" b="b"/>
            <a:pathLst>
              <a:path w="175260" h="87629" extrusionOk="0">
                <a:moveTo>
                  <a:pt x="175221" y="0"/>
                </a:moveTo>
                <a:lnTo>
                  <a:pt x="87591" y="87617"/>
                </a:lnTo>
                <a:lnTo>
                  <a:pt x="0" y="25"/>
                </a:lnTo>
              </a:path>
            </a:pathLst>
          </a:custGeom>
          <a:noFill/>
          <a:ln w="381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Trebuchet MS"/>
              <a:buNone/>
            </a:pPr>
            <a:endParaRPr sz="1600" b="0" i="0" u="none" strike="noStrike" cap="none">
              <a:solidFill>
                <a:srgbClr val="999999"/>
              </a:solidFill>
              <a:latin typeface="Trebuchet MS"/>
              <a:ea typeface="Trebuchet MS"/>
              <a:cs typeface="Trebuchet MS"/>
              <a:sym typeface="Trebuchet MS"/>
            </a:endParaRPr>
          </a:p>
        </p:txBody>
      </p:sp>
      <p:sp>
        <p:nvSpPr>
          <p:cNvPr id="260" name="Google Shape;260;p6"/>
          <p:cNvSpPr/>
          <p:nvPr/>
        </p:nvSpPr>
        <p:spPr>
          <a:xfrm>
            <a:off x="2119319" y="2083200"/>
            <a:ext cx="348436" cy="346325"/>
          </a:xfrm>
          <a:custGeom>
            <a:avLst/>
            <a:gdLst/>
            <a:ahLst/>
            <a:cxnLst/>
            <a:rect l="l" t="t" r="r" b="b"/>
            <a:pathLst>
              <a:path w="658" h="658" extrusionOk="0">
                <a:moveTo>
                  <a:pt x="329" y="658"/>
                </a:moveTo>
                <a:lnTo>
                  <a:pt x="329" y="658"/>
                </a:lnTo>
                <a:lnTo>
                  <a:pt x="313" y="658"/>
                </a:lnTo>
                <a:lnTo>
                  <a:pt x="295" y="656"/>
                </a:lnTo>
                <a:lnTo>
                  <a:pt x="279" y="654"/>
                </a:lnTo>
                <a:lnTo>
                  <a:pt x="263" y="651"/>
                </a:lnTo>
                <a:lnTo>
                  <a:pt x="247" y="647"/>
                </a:lnTo>
                <a:lnTo>
                  <a:pt x="231" y="643"/>
                </a:lnTo>
                <a:lnTo>
                  <a:pt x="201" y="632"/>
                </a:lnTo>
                <a:lnTo>
                  <a:pt x="173" y="619"/>
                </a:lnTo>
                <a:lnTo>
                  <a:pt x="145" y="601"/>
                </a:lnTo>
                <a:lnTo>
                  <a:pt x="119" y="582"/>
                </a:lnTo>
                <a:lnTo>
                  <a:pt x="96" y="561"/>
                </a:lnTo>
                <a:lnTo>
                  <a:pt x="75" y="538"/>
                </a:lnTo>
                <a:lnTo>
                  <a:pt x="56" y="512"/>
                </a:lnTo>
                <a:lnTo>
                  <a:pt x="40" y="486"/>
                </a:lnTo>
                <a:lnTo>
                  <a:pt x="27" y="457"/>
                </a:lnTo>
                <a:lnTo>
                  <a:pt x="14" y="426"/>
                </a:lnTo>
                <a:lnTo>
                  <a:pt x="10" y="410"/>
                </a:lnTo>
                <a:lnTo>
                  <a:pt x="6" y="396"/>
                </a:lnTo>
                <a:lnTo>
                  <a:pt x="4" y="379"/>
                </a:lnTo>
                <a:lnTo>
                  <a:pt x="2" y="362"/>
                </a:lnTo>
                <a:lnTo>
                  <a:pt x="1" y="346"/>
                </a:lnTo>
                <a:lnTo>
                  <a:pt x="0" y="328"/>
                </a:lnTo>
                <a:lnTo>
                  <a:pt x="0" y="328"/>
                </a:lnTo>
                <a:lnTo>
                  <a:pt x="1" y="312"/>
                </a:lnTo>
                <a:lnTo>
                  <a:pt x="2" y="295"/>
                </a:lnTo>
                <a:lnTo>
                  <a:pt x="4" y="279"/>
                </a:lnTo>
                <a:lnTo>
                  <a:pt x="6" y="262"/>
                </a:lnTo>
                <a:lnTo>
                  <a:pt x="10" y="246"/>
                </a:lnTo>
                <a:lnTo>
                  <a:pt x="14" y="232"/>
                </a:lnTo>
                <a:lnTo>
                  <a:pt x="27" y="201"/>
                </a:lnTo>
                <a:lnTo>
                  <a:pt x="40" y="172"/>
                </a:lnTo>
                <a:lnTo>
                  <a:pt x="56" y="146"/>
                </a:lnTo>
                <a:lnTo>
                  <a:pt x="75" y="120"/>
                </a:lnTo>
                <a:lnTo>
                  <a:pt x="96" y="96"/>
                </a:lnTo>
                <a:lnTo>
                  <a:pt x="119" y="76"/>
                </a:lnTo>
                <a:lnTo>
                  <a:pt x="145" y="56"/>
                </a:lnTo>
                <a:lnTo>
                  <a:pt x="173" y="39"/>
                </a:lnTo>
                <a:lnTo>
                  <a:pt x="201" y="26"/>
                </a:lnTo>
                <a:lnTo>
                  <a:pt x="231" y="15"/>
                </a:lnTo>
                <a:lnTo>
                  <a:pt x="247" y="10"/>
                </a:lnTo>
                <a:lnTo>
                  <a:pt x="263" y="7"/>
                </a:lnTo>
                <a:lnTo>
                  <a:pt x="279" y="3"/>
                </a:lnTo>
                <a:lnTo>
                  <a:pt x="295" y="2"/>
                </a:lnTo>
                <a:lnTo>
                  <a:pt x="313" y="0"/>
                </a:lnTo>
                <a:lnTo>
                  <a:pt x="329" y="0"/>
                </a:lnTo>
                <a:lnTo>
                  <a:pt x="329" y="0"/>
                </a:lnTo>
                <a:lnTo>
                  <a:pt x="346" y="0"/>
                </a:lnTo>
                <a:lnTo>
                  <a:pt x="363" y="2"/>
                </a:lnTo>
                <a:lnTo>
                  <a:pt x="379" y="3"/>
                </a:lnTo>
                <a:lnTo>
                  <a:pt x="395" y="7"/>
                </a:lnTo>
                <a:lnTo>
                  <a:pt x="411" y="10"/>
                </a:lnTo>
                <a:lnTo>
                  <a:pt x="427" y="15"/>
                </a:lnTo>
                <a:lnTo>
                  <a:pt x="457" y="26"/>
                </a:lnTo>
                <a:lnTo>
                  <a:pt x="486" y="39"/>
                </a:lnTo>
                <a:lnTo>
                  <a:pt x="513" y="56"/>
                </a:lnTo>
                <a:lnTo>
                  <a:pt x="539" y="76"/>
                </a:lnTo>
                <a:lnTo>
                  <a:pt x="561" y="96"/>
                </a:lnTo>
                <a:lnTo>
                  <a:pt x="583" y="120"/>
                </a:lnTo>
                <a:lnTo>
                  <a:pt x="602" y="146"/>
                </a:lnTo>
                <a:lnTo>
                  <a:pt x="618" y="172"/>
                </a:lnTo>
                <a:lnTo>
                  <a:pt x="633" y="201"/>
                </a:lnTo>
                <a:lnTo>
                  <a:pt x="643" y="232"/>
                </a:lnTo>
                <a:lnTo>
                  <a:pt x="647" y="246"/>
                </a:lnTo>
                <a:lnTo>
                  <a:pt x="651" y="262"/>
                </a:lnTo>
                <a:lnTo>
                  <a:pt x="654" y="279"/>
                </a:lnTo>
                <a:lnTo>
                  <a:pt x="657" y="295"/>
                </a:lnTo>
                <a:lnTo>
                  <a:pt x="658" y="312"/>
                </a:lnTo>
                <a:lnTo>
                  <a:pt x="658" y="328"/>
                </a:lnTo>
                <a:lnTo>
                  <a:pt x="658" y="328"/>
                </a:lnTo>
                <a:lnTo>
                  <a:pt x="658" y="346"/>
                </a:lnTo>
                <a:lnTo>
                  <a:pt x="657" y="362"/>
                </a:lnTo>
                <a:lnTo>
                  <a:pt x="654" y="379"/>
                </a:lnTo>
                <a:lnTo>
                  <a:pt x="651" y="396"/>
                </a:lnTo>
                <a:lnTo>
                  <a:pt x="647" y="410"/>
                </a:lnTo>
                <a:lnTo>
                  <a:pt x="643" y="426"/>
                </a:lnTo>
                <a:lnTo>
                  <a:pt x="633" y="457"/>
                </a:lnTo>
                <a:lnTo>
                  <a:pt x="618" y="486"/>
                </a:lnTo>
                <a:lnTo>
                  <a:pt x="602" y="512"/>
                </a:lnTo>
                <a:lnTo>
                  <a:pt x="583" y="538"/>
                </a:lnTo>
                <a:lnTo>
                  <a:pt x="561" y="561"/>
                </a:lnTo>
                <a:lnTo>
                  <a:pt x="539" y="582"/>
                </a:lnTo>
                <a:lnTo>
                  <a:pt x="513" y="601"/>
                </a:lnTo>
                <a:lnTo>
                  <a:pt x="486" y="619"/>
                </a:lnTo>
                <a:lnTo>
                  <a:pt x="457" y="632"/>
                </a:lnTo>
                <a:lnTo>
                  <a:pt x="427" y="643"/>
                </a:lnTo>
                <a:lnTo>
                  <a:pt x="411" y="647"/>
                </a:lnTo>
                <a:lnTo>
                  <a:pt x="395" y="651"/>
                </a:lnTo>
                <a:lnTo>
                  <a:pt x="379" y="654"/>
                </a:lnTo>
                <a:lnTo>
                  <a:pt x="363" y="656"/>
                </a:lnTo>
                <a:lnTo>
                  <a:pt x="346" y="658"/>
                </a:lnTo>
                <a:lnTo>
                  <a:pt x="329" y="658"/>
                </a:lnTo>
                <a:lnTo>
                  <a:pt x="329" y="658"/>
                </a:lnTo>
                <a:close/>
                <a:moveTo>
                  <a:pt x="329" y="38"/>
                </a:moveTo>
                <a:lnTo>
                  <a:pt x="329" y="38"/>
                </a:lnTo>
                <a:lnTo>
                  <a:pt x="299" y="39"/>
                </a:lnTo>
                <a:lnTo>
                  <a:pt x="270" y="43"/>
                </a:lnTo>
                <a:lnTo>
                  <a:pt x="243" y="50"/>
                </a:lnTo>
                <a:lnTo>
                  <a:pt x="216" y="61"/>
                </a:lnTo>
                <a:lnTo>
                  <a:pt x="191" y="73"/>
                </a:lnTo>
                <a:lnTo>
                  <a:pt x="166" y="88"/>
                </a:lnTo>
                <a:lnTo>
                  <a:pt x="143" y="104"/>
                </a:lnTo>
                <a:lnTo>
                  <a:pt x="123" y="123"/>
                </a:lnTo>
                <a:lnTo>
                  <a:pt x="104" y="144"/>
                </a:lnTo>
                <a:lnTo>
                  <a:pt x="87" y="166"/>
                </a:lnTo>
                <a:lnTo>
                  <a:pt x="74" y="190"/>
                </a:lnTo>
                <a:lnTo>
                  <a:pt x="60" y="215"/>
                </a:lnTo>
                <a:lnTo>
                  <a:pt x="51" y="242"/>
                </a:lnTo>
                <a:lnTo>
                  <a:pt x="44" y="271"/>
                </a:lnTo>
                <a:lnTo>
                  <a:pt x="39" y="299"/>
                </a:lnTo>
                <a:lnTo>
                  <a:pt x="37" y="328"/>
                </a:lnTo>
                <a:lnTo>
                  <a:pt x="37" y="328"/>
                </a:lnTo>
                <a:lnTo>
                  <a:pt x="39" y="358"/>
                </a:lnTo>
                <a:lnTo>
                  <a:pt x="44" y="387"/>
                </a:lnTo>
                <a:lnTo>
                  <a:pt x="51" y="416"/>
                </a:lnTo>
                <a:lnTo>
                  <a:pt x="60" y="443"/>
                </a:lnTo>
                <a:lnTo>
                  <a:pt x="74" y="468"/>
                </a:lnTo>
                <a:lnTo>
                  <a:pt x="87" y="491"/>
                </a:lnTo>
                <a:lnTo>
                  <a:pt x="104" y="514"/>
                </a:lnTo>
                <a:lnTo>
                  <a:pt x="123" y="535"/>
                </a:lnTo>
                <a:lnTo>
                  <a:pt x="143" y="554"/>
                </a:lnTo>
                <a:lnTo>
                  <a:pt x="166" y="570"/>
                </a:lnTo>
                <a:lnTo>
                  <a:pt x="191" y="585"/>
                </a:lnTo>
                <a:lnTo>
                  <a:pt x="216" y="597"/>
                </a:lnTo>
                <a:lnTo>
                  <a:pt x="243" y="607"/>
                </a:lnTo>
                <a:lnTo>
                  <a:pt x="270" y="615"/>
                </a:lnTo>
                <a:lnTo>
                  <a:pt x="299" y="619"/>
                </a:lnTo>
                <a:lnTo>
                  <a:pt x="329" y="620"/>
                </a:lnTo>
                <a:lnTo>
                  <a:pt x="329" y="620"/>
                </a:lnTo>
                <a:lnTo>
                  <a:pt x="359" y="619"/>
                </a:lnTo>
                <a:lnTo>
                  <a:pt x="388" y="615"/>
                </a:lnTo>
                <a:lnTo>
                  <a:pt x="415" y="607"/>
                </a:lnTo>
                <a:lnTo>
                  <a:pt x="442" y="597"/>
                </a:lnTo>
                <a:lnTo>
                  <a:pt x="467" y="585"/>
                </a:lnTo>
                <a:lnTo>
                  <a:pt x="492" y="570"/>
                </a:lnTo>
                <a:lnTo>
                  <a:pt x="514" y="554"/>
                </a:lnTo>
                <a:lnTo>
                  <a:pt x="535" y="535"/>
                </a:lnTo>
                <a:lnTo>
                  <a:pt x="553" y="514"/>
                </a:lnTo>
                <a:lnTo>
                  <a:pt x="571" y="491"/>
                </a:lnTo>
                <a:lnTo>
                  <a:pt x="586" y="468"/>
                </a:lnTo>
                <a:lnTo>
                  <a:pt x="598" y="443"/>
                </a:lnTo>
                <a:lnTo>
                  <a:pt x="607" y="416"/>
                </a:lnTo>
                <a:lnTo>
                  <a:pt x="614" y="387"/>
                </a:lnTo>
                <a:lnTo>
                  <a:pt x="619" y="358"/>
                </a:lnTo>
                <a:lnTo>
                  <a:pt x="621" y="328"/>
                </a:lnTo>
                <a:lnTo>
                  <a:pt x="621" y="328"/>
                </a:lnTo>
                <a:lnTo>
                  <a:pt x="619" y="299"/>
                </a:lnTo>
                <a:lnTo>
                  <a:pt x="614" y="271"/>
                </a:lnTo>
                <a:lnTo>
                  <a:pt x="607" y="242"/>
                </a:lnTo>
                <a:lnTo>
                  <a:pt x="598" y="215"/>
                </a:lnTo>
                <a:lnTo>
                  <a:pt x="586" y="190"/>
                </a:lnTo>
                <a:lnTo>
                  <a:pt x="571" y="166"/>
                </a:lnTo>
                <a:lnTo>
                  <a:pt x="553" y="144"/>
                </a:lnTo>
                <a:lnTo>
                  <a:pt x="535" y="123"/>
                </a:lnTo>
                <a:lnTo>
                  <a:pt x="514" y="104"/>
                </a:lnTo>
                <a:lnTo>
                  <a:pt x="492" y="88"/>
                </a:lnTo>
                <a:lnTo>
                  <a:pt x="467" y="73"/>
                </a:lnTo>
                <a:lnTo>
                  <a:pt x="442" y="61"/>
                </a:lnTo>
                <a:lnTo>
                  <a:pt x="415" y="50"/>
                </a:lnTo>
                <a:lnTo>
                  <a:pt x="388" y="43"/>
                </a:lnTo>
                <a:lnTo>
                  <a:pt x="359" y="39"/>
                </a:lnTo>
                <a:lnTo>
                  <a:pt x="329" y="38"/>
                </a:lnTo>
                <a:lnTo>
                  <a:pt x="329" y="3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sp>
        <p:nvSpPr>
          <p:cNvPr id="261" name="Google Shape;261;p6"/>
          <p:cNvSpPr/>
          <p:nvPr/>
        </p:nvSpPr>
        <p:spPr>
          <a:xfrm>
            <a:off x="2796072" y="4564850"/>
            <a:ext cx="314903" cy="31490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262" name="Google Shape;262;p6"/>
          <p:cNvSpPr/>
          <p:nvPr/>
        </p:nvSpPr>
        <p:spPr>
          <a:xfrm>
            <a:off x="810636" y="3661687"/>
            <a:ext cx="314903" cy="31490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263" name="Google Shape;263;p6"/>
          <p:cNvSpPr/>
          <p:nvPr/>
        </p:nvSpPr>
        <p:spPr>
          <a:xfrm>
            <a:off x="918989" y="2236955"/>
            <a:ext cx="2694137" cy="2690653"/>
          </a:xfrm>
          <a:prstGeom prst="arc">
            <a:avLst>
              <a:gd name="adj1" fmla="val 16805369"/>
              <a:gd name="adj2" fmla="val 19033459"/>
            </a:avLst>
          </a:prstGeom>
          <a:noFill/>
          <a:ln w="28575" cap="rnd" cmpd="sng">
            <a:solidFill>
              <a:srgbClr val="BFBFB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sp>
        <p:nvSpPr>
          <p:cNvPr id="264" name="Google Shape;264;p6"/>
          <p:cNvSpPr/>
          <p:nvPr/>
        </p:nvSpPr>
        <p:spPr>
          <a:xfrm>
            <a:off x="924292" y="2236955"/>
            <a:ext cx="2694137" cy="2690653"/>
          </a:xfrm>
          <a:prstGeom prst="arc">
            <a:avLst>
              <a:gd name="adj1" fmla="val 20087662"/>
              <a:gd name="adj2" fmla="val 81767"/>
            </a:avLst>
          </a:prstGeom>
          <a:noFill/>
          <a:ln w="28575" cap="rnd" cmpd="sng">
            <a:solidFill>
              <a:srgbClr val="BFBFB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sp>
        <p:nvSpPr>
          <p:cNvPr id="265" name="Google Shape;265;p6"/>
          <p:cNvSpPr/>
          <p:nvPr/>
        </p:nvSpPr>
        <p:spPr>
          <a:xfrm>
            <a:off x="926644" y="2236955"/>
            <a:ext cx="2694137" cy="2690653"/>
          </a:xfrm>
          <a:prstGeom prst="arc">
            <a:avLst>
              <a:gd name="adj1" fmla="val 1192955"/>
              <a:gd name="adj2" fmla="val 3118379"/>
            </a:avLst>
          </a:prstGeom>
          <a:noFill/>
          <a:ln w="28575" cap="rnd" cmpd="sng">
            <a:solidFill>
              <a:srgbClr val="BFBFB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sp>
        <p:nvSpPr>
          <p:cNvPr id="266" name="Google Shape;266;p6"/>
          <p:cNvSpPr/>
          <p:nvPr/>
        </p:nvSpPr>
        <p:spPr>
          <a:xfrm>
            <a:off x="926644" y="2236955"/>
            <a:ext cx="2694137" cy="2690653"/>
          </a:xfrm>
          <a:prstGeom prst="arc">
            <a:avLst>
              <a:gd name="adj1" fmla="val 4112940"/>
              <a:gd name="adj2" fmla="val 6539099"/>
            </a:avLst>
          </a:prstGeom>
          <a:noFill/>
          <a:ln w="28575" cap="rnd" cmpd="sng">
            <a:solidFill>
              <a:srgbClr val="BFBFB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sp>
        <p:nvSpPr>
          <p:cNvPr id="267" name="Google Shape;267;p6"/>
          <p:cNvSpPr/>
          <p:nvPr/>
        </p:nvSpPr>
        <p:spPr>
          <a:xfrm>
            <a:off x="934846" y="2236955"/>
            <a:ext cx="2694137" cy="2690653"/>
          </a:xfrm>
          <a:prstGeom prst="arc">
            <a:avLst>
              <a:gd name="adj1" fmla="val 7564226"/>
              <a:gd name="adj2" fmla="val 9568727"/>
            </a:avLst>
          </a:prstGeom>
          <a:noFill/>
          <a:ln w="28575" cap="rnd" cmpd="sng">
            <a:solidFill>
              <a:srgbClr val="BFBFB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sp>
        <p:nvSpPr>
          <p:cNvPr id="268" name="Google Shape;268;p6"/>
          <p:cNvSpPr/>
          <p:nvPr/>
        </p:nvSpPr>
        <p:spPr>
          <a:xfrm>
            <a:off x="931681" y="2236955"/>
            <a:ext cx="2694137" cy="2690653"/>
          </a:xfrm>
          <a:prstGeom prst="arc">
            <a:avLst>
              <a:gd name="adj1" fmla="val 10677256"/>
              <a:gd name="adj2" fmla="val 12413464"/>
            </a:avLst>
          </a:prstGeom>
          <a:noFill/>
          <a:ln w="28575" cap="rnd" cmpd="sng">
            <a:solidFill>
              <a:srgbClr val="BFBFB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sp>
        <p:nvSpPr>
          <p:cNvPr id="269" name="Google Shape;269;p6"/>
          <p:cNvSpPr/>
          <p:nvPr/>
        </p:nvSpPr>
        <p:spPr>
          <a:xfrm>
            <a:off x="931093" y="2236955"/>
            <a:ext cx="2694137" cy="2690653"/>
          </a:xfrm>
          <a:prstGeom prst="arc">
            <a:avLst>
              <a:gd name="adj1" fmla="val 13421742"/>
              <a:gd name="adj2" fmla="val 15684479"/>
            </a:avLst>
          </a:prstGeom>
          <a:noFill/>
          <a:ln w="28575" cap="rnd" cmpd="sng">
            <a:solidFill>
              <a:srgbClr val="BFBFB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sp>
        <p:nvSpPr>
          <p:cNvPr id="270" name="Google Shape;270;p6"/>
          <p:cNvSpPr/>
          <p:nvPr/>
        </p:nvSpPr>
        <p:spPr>
          <a:xfrm>
            <a:off x="1646359" y="2934718"/>
            <a:ext cx="1294360" cy="1294359"/>
          </a:xfrm>
          <a:prstGeom prst="ellipse">
            <a:avLst/>
          </a:prstGeom>
          <a:solidFill>
            <a:schemeClr val="lt1"/>
          </a:solidFill>
          <a:ln w="123825" cap="flat" cmpd="thickThin">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rebuchet MS"/>
              <a:buNone/>
            </a:pPr>
            <a:endParaRPr sz="2400" b="0" i="0" u="none" strike="noStrike" cap="none">
              <a:solidFill>
                <a:srgbClr val="FFFFFF"/>
              </a:solidFill>
              <a:latin typeface="Trebuchet MS"/>
              <a:ea typeface="Trebuchet MS"/>
              <a:cs typeface="Trebuchet MS"/>
              <a:sym typeface="Trebuchet MS"/>
            </a:endParaRPr>
          </a:p>
        </p:txBody>
      </p:sp>
      <p:sp>
        <p:nvSpPr>
          <p:cNvPr id="271" name="Google Shape;271;p6"/>
          <p:cNvSpPr/>
          <p:nvPr/>
        </p:nvSpPr>
        <p:spPr>
          <a:xfrm>
            <a:off x="1652302" y="3365092"/>
            <a:ext cx="131978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rgbClr val="000000"/>
                </a:solidFill>
                <a:latin typeface="Arial"/>
                <a:ea typeface="Arial"/>
                <a:cs typeface="Arial"/>
                <a:sym typeface="Arial"/>
              </a:rPr>
              <a:t>EU FUNDING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rgbClr val="000000"/>
                </a:solidFill>
                <a:latin typeface="Arial"/>
                <a:ea typeface="Arial"/>
                <a:cs typeface="Arial"/>
                <a:sym typeface="Arial"/>
              </a:rPr>
              <a:t>OPPORTUNITIES</a:t>
            </a:r>
            <a:endParaRPr sz="1400" b="0" i="0" u="none" strike="noStrike" cap="none">
              <a:solidFill>
                <a:srgbClr val="000000"/>
              </a:solidFill>
              <a:latin typeface="Arial"/>
              <a:ea typeface="Arial"/>
              <a:cs typeface="Arial"/>
              <a:sym typeface="Arial"/>
            </a:endParaRPr>
          </a:p>
        </p:txBody>
      </p:sp>
      <p:grpSp>
        <p:nvGrpSpPr>
          <p:cNvPr id="272" name="Google Shape;272;p6"/>
          <p:cNvGrpSpPr/>
          <p:nvPr/>
        </p:nvGrpSpPr>
        <p:grpSpPr>
          <a:xfrm>
            <a:off x="1045660" y="2659303"/>
            <a:ext cx="346159" cy="347211"/>
            <a:chOff x="1045660" y="3049045"/>
            <a:chExt cx="346159" cy="347211"/>
          </a:xfrm>
        </p:grpSpPr>
        <p:sp>
          <p:nvSpPr>
            <p:cNvPr id="247" name="Google Shape;247;p6"/>
            <p:cNvSpPr/>
            <p:nvPr/>
          </p:nvSpPr>
          <p:spPr>
            <a:xfrm>
              <a:off x="1045660" y="3049045"/>
              <a:ext cx="346159" cy="347211"/>
            </a:xfrm>
            <a:custGeom>
              <a:avLst/>
              <a:gdLst/>
              <a:ahLst/>
              <a:cxnLst/>
              <a:rect l="l" t="t" r="r" b="b"/>
              <a:pathLst>
                <a:path w="659" h="659" extrusionOk="0">
                  <a:moveTo>
                    <a:pt x="330" y="659"/>
                  </a:moveTo>
                  <a:lnTo>
                    <a:pt x="330" y="659"/>
                  </a:lnTo>
                  <a:lnTo>
                    <a:pt x="313" y="659"/>
                  </a:lnTo>
                  <a:lnTo>
                    <a:pt x="296" y="658"/>
                  </a:lnTo>
                  <a:lnTo>
                    <a:pt x="280" y="655"/>
                  </a:lnTo>
                  <a:lnTo>
                    <a:pt x="264" y="652"/>
                  </a:lnTo>
                  <a:lnTo>
                    <a:pt x="248" y="648"/>
                  </a:lnTo>
                  <a:lnTo>
                    <a:pt x="233" y="644"/>
                  </a:lnTo>
                  <a:lnTo>
                    <a:pt x="202" y="634"/>
                  </a:lnTo>
                  <a:lnTo>
                    <a:pt x="174" y="619"/>
                  </a:lnTo>
                  <a:lnTo>
                    <a:pt x="145" y="603"/>
                  </a:lnTo>
                  <a:lnTo>
                    <a:pt x="121" y="584"/>
                  </a:lnTo>
                  <a:lnTo>
                    <a:pt x="97" y="562"/>
                  </a:lnTo>
                  <a:lnTo>
                    <a:pt x="75" y="539"/>
                  </a:lnTo>
                  <a:lnTo>
                    <a:pt x="57" y="514"/>
                  </a:lnTo>
                  <a:lnTo>
                    <a:pt x="41" y="487"/>
                  </a:lnTo>
                  <a:lnTo>
                    <a:pt x="27" y="457"/>
                  </a:lnTo>
                  <a:lnTo>
                    <a:pt x="15" y="428"/>
                  </a:lnTo>
                  <a:lnTo>
                    <a:pt x="11" y="412"/>
                  </a:lnTo>
                  <a:lnTo>
                    <a:pt x="7" y="396"/>
                  </a:lnTo>
                  <a:lnTo>
                    <a:pt x="4" y="380"/>
                  </a:lnTo>
                  <a:lnTo>
                    <a:pt x="3" y="363"/>
                  </a:lnTo>
                  <a:lnTo>
                    <a:pt x="2" y="347"/>
                  </a:lnTo>
                  <a:lnTo>
                    <a:pt x="0" y="330"/>
                  </a:lnTo>
                  <a:lnTo>
                    <a:pt x="0" y="330"/>
                  </a:lnTo>
                  <a:lnTo>
                    <a:pt x="2" y="314"/>
                  </a:lnTo>
                  <a:lnTo>
                    <a:pt x="3" y="296"/>
                  </a:lnTo>
                  <a:lnTo>
                    <a:pt x="4" y="280"/>
                  </a:lnTo>
                  <a:lnTo>
                    <a:pt x="7" y="264"/>
                  </a:lnTo>
                  <a:lnTo>
                    <a:pt x="11" y="248"/>
                  </a:lnTo>
                  <a:lnTo>
                    <a:pt x="15" y="233"/>
                  </a:lnTo>
                  <a:lnTo>
                    <a:pt x="27" y="202"/>
                  </a:lnTo>
                  <a:lnTo>
                    <a:pt x="41" y="174"/>
                  </a:lnTo>
                  <a:lnTo>
                    <a:pt x="57" y="146"/>
                  </a:lnTo>
                  <a:lnTo>
                    <a:pt x="75" y="121"/>
                  </a:lnTo>
                  <a:lnTo>
                    <a:pt x="97" y="97"/>
                  </a:lnTo>
                  <a:lnTo>
                    <a:pt x="121" y="76"/>
                  </a:lnTo>
                  <a:lnTo>
                    <a:pt x="145" y="57"/>
                  </a:lnTo>
                  <a:lnTo>
                    <a:pt x="174" y="41"/>
                  </a:lnTo>
                  <a:lnTo>
                    <a:pt x="202" y="27"/>
                  </a:lnTo>
                  <a:lnTo>
                    <a:pt x="233" y="15"/>
                  </a:lnTo>
                  <a:lnTo>
                    <a:pt x="248" y="11"/>
                  </a:lnTo>
                  <a:lnTo>
                    <a:pt x="264" y="7"/>
                  </a:lnTo>
                  <a:lnTo>
                    <a:pt x="280" y="5"/>
                  </a:lnTo>
                  <a:lnTo>
                    <a:pt x="296" y="3"/>
                  </a:lnTo>
                  <a:lnTo>
                    <a:pt x="313" y="2"/>
                  </a:lnTo>
                  <a:lnTo>
                    <a:pt x="330" y="0"/>
                  </a:lnTo>
                  <a:lnTo>
                    <a:pt x="330" y="0"/>
                  </a:lnTo>
                  <a:lnTo>
                    <a:pt x="347" y="2"/>
                  </a:lnTo>
                  <a:lnTo>
                    <a:pt x="363" y="3"/>
                  </a:lnTo>
                  <a:lnTo>
                    <a:pt x="379" y="5"/>
                  </a:lnTo>
                  <a:lnTo>
                    <a:pt x="395" y="7"/>
                  </a:lnTo>
                  <a:lnTo>
                    <a:pt x="411" y="11"/>
                  </a:lnTo>
                  <a:lnTo>
                    <a:pt x="428" y="15"/>
                  </a:lnTo>
                  <a:lnTo>
                    <a:pt x="457" y="27"/>
                  </a:lnTo>
                  <a:lnTo>
                    <a:pt x="487" y="41"/>
                  </a:lnTo>
                  <a:lnTo>
                    <a:pt x="514" y="57"/>
                  </a:lnTo>
                  <a:lnTo>
                    <a:pt x="539" y="76"/>
                  </a:lnTo>
                  <a:lnTo>
                    <a:pt x="562" y="97"/>
                  </a:lnTo>
                  <a:lnTo>
                    <a:pt x="584" y="121"/>
                  </a:lnTo>
                  <a:lnTo>
                    <a:pt x="602" y="146"/>
                  </a:lnTo>
                  <a:lnTo>
                    <a:pt x="618" y="174"/>
                  </a:lnTo>
                  <a:lnTo>
                    <a:pt x="633" y="202"/>
                  </a:lnTo>
                  <a:lnTo>
                    <a:pt x="644" y="233"/>
                  </a:lnTo>
                  <a:lnTo>
                    <a:pt x="648" y="248"/>
                  </a:lnTo>
                  <a:lnTo>
                    <a:pt x="652" y="264"/>
                  </a:lnTo>
                  <a:lnTo>
                    <a:pt x="655" y="280"/>
                  </a:lnTo>
                  <a:lnTo>
                    <a:pt x="657" y="296"/>
                  </a:lnTo>
                  <a:lnTo>
                    <a:pt x="659" y="314"/>
                  </a:lnTo>
                  <a:lnTo>
                    <a:pt x="659" y="330"/>
                  </a:lnTo>
                  <a:lnTo>
                    <a:pt x="659" y="330"/>
                  </a:lnTo>
                  <a:lnTo>
                    <a:pt x="659" y="347"/>
                  </a:lnTo>
                  <a:lnTo>
                    <a:pt x="657" y="363"/>
                  </a:lnTo>
                  <a:lnTo>
                    <a:pt x="655" y="380"/>
                  </a:lnTo>
                  <a:lnTo>
                    <a:pt x="652" y="396"/>
                  </a:lnTo>
                  <a:lnTo>
                    <a:pt x="648" y="412"/>
                  </a:lnTo>
                  <a:lnTo>
                    <a:pt x="644" y="428"/>
                  </a:lnTo>
                  <a:lnTo>
                    <a:pt x="633" y="457"/>
                  </a:lnTo>
                  <a:lnTo>
                    <a:pt x="618" y="487"/>
                  </a:lnTo>
                  <a:lnTo>
                    <a:pt x="602" y="514"/>
                  </a:lnTo>
                  <a:lnTo>
                    <a:pt x="584" y="539"/>
                  </a:lnTo>
                  <a:lnTo>
                    <a:pt x="562" y="562"/>
                  </a:lnTo>
                  <a:lnTo>
                    <a:pt x="539" y="584"/>
                  </a:lnTo>
                  <a:lnTo>
                    <a:pt x="514" y="603"/>
                  </a:lnTo>
                  <a:lnTo>
                    <a:pt x="487" y="619"/>
                  </a:lnTo>
                  <a:lnTo>
                    <a:pt x="457" y="634"/>
                  </a:lnTo>
                  <a:lnTo>
                    <a:pt x="428" y="644"/>
                  </a:lnTo>
                  <a:lnTo>
                    <a:pt x="411" y="648"/>
                  </a:lnTo>
                  <a:lnTo>
                    <a:pt x="395" y="652"/>
                  </a:lnTo>
                  <a:lnTo>
                    <a:pt x="379" y="655"/>
                  </a:lnTo>
                  <a:lnTo>
                    <a:pt x="363" y="658"/>
                  </a:lnTo>
                  <a:lnTo>
                    <a:pt x="347" y="659"/>
                  </a:lnTo>
                  <a:lnTo>
                    <a:pt x="330" y="659"/>
                  </a:lnTo>
                  <a:lnTo>
                    <a:pt x="330" y="659"/>
                  </a:lnTo>
                  <a:close/>
                  <a:moveTo>
                    <a:pt x="330" y="38"/>
                  </a:moveTo>
                  <a:lnTo>
                    <a:pt x="330" y="38"/>
                  </a:lnTo>
                  <a:lnTo>
                    <a:pt x="300" y="41"/>
                  </a:lnTo>
                  <a:lnTo>
                    <a:pt x="272" y="45"/>
                  </a:lnTo>
                  <a:lnTo>
                    <a:pt x="243" y="52"/>
                  </a:lnTo>
                  <a:lnTo>
                    <a:pt x="217" y="62"/>
                  </a:lnTo>
                  <a:lnTo>
                    <a:pt x="191" y="74"/>
                  </a:lnTo>
                  <a:lnTo>
                    <a:pt x="167" y="89"/>
                  </a:lnTo>
                  <a:lnTo>
                    <a:pt x="144" y="105"/>
                  </a:lnTo>
                  <a:lnTo>
                    <a:pt x="124" y="124"/>
                  </a:lnTo>
                  <a:lnTo>
                    <a:pt x="105" y="144"/>
                  </a:lnTo>
                  <a:lnTo>
                    <a:pt x="89" y="167"/>
                  </a:lnTo>
                  <a:lnTo>
                    <a:pt x="74" y="191"/>
                  </a:lnTo>
                  <a:lnTo>
                    <a:pt x="62" y="217"/>
                  </a:lnTo>
                  <a:lnTo>
                    <a:pt x="51" y="244"/>
                  </a:lnTo>
                  <a:lnTo>
                    <a:pt x="45" y="272"/>
                  </a:lnTo>
                  <a:lnTo>
                    <a:pt x="41" y="300"/>
                  </a:lnTo>
                  <a:lnTo>
                    <a:pt x="38" y="330"/>
                  </a:lnTo>
                  <a:lnTo>
                    <a:pt x="38" y="330"/>
                  </a:lnTo>
                  <a:lnTo>
                    <a:pt x="41" y="359"/>
                  </a:lnTo>
                  <a:lnTo>
                    <a:pt x="45" y="389"/>
                  </a:lnTo>
                  <a:lnTo>
                    <a:pt x="51" y="417"/>
                  </a:lnTo>
                  <a:lnTo>
                    <a:pt x="62" y="443"/>
                  </a:lnTo>
                  <a:lnTo>
                    <a:pt x="74" y="468"/>
                  </a:lnTo>
                  <a:lnTo>
                    <a:pt x="89" y="492"/>
                  </a:lnTo>
                  <a:lnTo>
                    <a:pt x="105" y="515"/>
                  </a:lnTo>
                  <a:lnTo>
                    <a:pt x="124" y="535"/>
                  </a:lnTo>
                  <a:lnTo>
                    <a:pt x="144" y="554"/>
                  </a:lnTo>
                  <a:lnTo>
                    <a:pt x="167" y="572"/>
                  </a:lnTo>
                  <a:lnTo>
                    <a:pt x="191" y="586"/>
                  </a:lnTo>
                  <a:lnTo>
                    <a:pt x="217" y="599"/>
                  </a:lnTo>
                  <a:lnTo>
                    <a:pt x="243" y="608"/>
                  </a:lnTo>
                  <a:lnTo>
                    <a:pt x="272" y="616"/>
                  </a:lnTo>
                  <a:lnTo>
                    <a:pt x="300" y="620"/>
                  </a:lnTo>
                  <a:lnTo>
                    <a:pt x="330" y="621"/>
                  </a:lnTo>
                  <a:lnTo>
                    <a:pt x="330" y="621"/>
                  </a:lnTo>
                  <a:lnTo>
                    <a:pt x="359" y="620"/>
                  </a:lnTo>
                  <a:lnTo>
                    <a:pt x="389" y="616"/>
                  </a:lnTo>
                  <a:lnTo>
                    <a:pt x="417" y="608"/>
                  </a:lnTo>
                  <a:lnTo>
                    <a:pt x="444" y="599"/>
                  </a:lnTo>
                  <a:lnTo>
                    <a:pt x="468" y="586"/>
                  </a:lnTo>
                  <a:lnTo>
                    <a:pt x="492" y="572"/>
                  </a:lnTo>
                  <a:lnTo>
                    <a:pt x="515" y="554"/>
                  </a:lnTo>
                  <a:lnTo>
                    <a:pt x="535" y="535"/>
                  </a:lnTo>
                  <a:lnTo>
                    <a:pt x="554" y="515"/>
                  </a:lnTo>
                  <a:lnTo>
                    <a:pt x="571" y="492"/>
                  </a:lnTo>
                  <a:lnTo>
                    <a:pt x="586" y="468"/>
                  </a:lnTo>
                  <a:lnTo>
                    <a:pt x="598" y="443"/>
                  </a:lnTo>
                  <a:lnTo>
                    <a:pt x="608" y="417"/>
                  </a:lnTo>
                  <a:lnTo>
                    <a:pt x="616" y="389"/>
                  </a:lnTo>
                  <a:lnTo>
                    <a:pt x="620" y="359"/>
                  </a:lnTo>
                  <a:lnTo>
                    <a:pt x="621" y="330"/>
                  </a:lnTo>
                  <a:lnTo>
                    <a:pt x="621" y="330"/>
                  </a:lnTo>
                  <a:lnTo>
                    <a:pt x="620" y="300"/>
                  </a:lnTo>
                  <a:lnTo>
                    <a:pt x="616" y="272"/>
                  </a:lnTo>
                  <a:lnTo>
                    <a:pt x="608" y="244"/>
                  </a:lnTo>
                  <a:lnTo>
                    <a:pt x="598" y="217"/>
                  </a:lnTo>
                  <a:lnTo>
                    <a:pt x="586" y="191"/>
                  </a:lnTo>
                  <a:lnTo>
                    <a:pt x="571" y="167"/>
                  </a:lnTo>
                  <a:lnTo>
                    <a:pt x="554" y="144"/>
                  </a:lnTo>
                  <a:lnTo>
                    <a:pt x="535" y="124"/>
                  </a:lnTo>
                  <a:lnTo>
                    <a:pt x="515" y="105"/>
                  </a:lnTo>
                  <a:lnTo>
                    <a:pt x="492" y="89"/>
                  </a:lnTo>
                  <a:lnTo>
                    <a:pt x="468" y="74"/>
                  </a:lnTo>
                  <a:lnTo>
                    <a:pt x="444" y="62"/>
                  </a:lnTo>
                  <a:lnTo>
                    <a:pt x="417" y="52"/>
                  </a:lnTo>
                  <a:lnTo>
                    <a:pt x="389" y="45"/>
                  </a:lnTo>
                  <a:lnTo>
                    <a:pt x="359" y="41"/>
                  </a:lnTo>
                  <a:lnTo>
                    <a:pt x="330" y="38"/>
                  </a:lnTo>
                  <a:lnTo>
                    <a:pt x="330" y="3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pic>
          <p:nvPicPr>
            <p:cNvPr id="273" name="Google Shape;273;p6" descr="Renewable Energy Icon Png #287843 - Free Icons Library"/>
            <p:cNvPicPr preferRelativeResize="0"/>
            <p:nvPr/>
          </p:nvPicPr>
          <p:blipFill rotWithShape="1">
            <a:blip r:embed="rId3">
              <a:alphaModFix/>
            </a:blip>
            <a:srcRect/>
            <a:stretch/>
          </p:blipFill>
          <p:spPr>
            <a:xfrm>
              <a:off x="1099644" y="3103555"/>
              <a:ext cx="238190" cy="238190"/>
            </a:xfrm>
            <a:prstGeom prst="rect">
              <a:avLst/>
            </a:prstGeom>
            <a:noFill/>
            <a:ln>
              <a:noFill/>
            </a:ln>
          </p:spPr>
        </p:pic>
      </p:grpSp>
      <p:pic>
        <p:nvPicPr>
          <p:cNvPr id="274" name="Google Shape;274;p6" descr="Renewable Energy Icon Png #287843 - Free Icons Library"/>
          <p:cNvPicPr preferRelativeResize="0"/>
          <p:nvPr/>
        </p:nvPicPr>
        <p:blipFill rotWithShape="1">
          <a:blip r:embed="rId3">
            <a:alphaModFix/>
          </a:blip>
          <a:srcRect/>
          <a:stretch/>
        </p:blipFill>
        <p:spPr>
          <a:xfrm>
            <a:off x="4474800" y="5093954"/>
            <a:ext cx="348734" cy="348734"/>
          </a:xfrm>
          <a:prstGeom prst="rect">
            <a:avLst/>
          </a:prstGeom>
          <a:noFill/>
          <a:ln>
            <a:noFill/>
          </a:ln>
        </p:spPr>
      </p:pic>
      <p:grpSp>
        <p:nvGrpSpPr>
          <p:cNvPr id="275" name="Google Shape;275;p6"/>
          <p:cNvGrpSpPr/>
          <p:nvPr/>
        </p:nvGrpSpPr>
        <p:grpSpPr>
          <a:xfrm>
            <a:off x="776890" y="3649093"/>
            <a:ext cx="349328" cy="347211"/>
            <a:chOff x="776890" y="4038835"/>
            <a:chExt cx="349328" cy="347211"/>
          </a:xfrm>
        </p:grpSpPr>
        <p:sp>
          <p:nvSpPr>
            <p:cNvPr id="276" name="Google Shape;276;p6"/>
            <p:cNvSpPr/>
            <p:nvPr/>
          </p:nvSpPr>
          <p:spPr>
            <a:xfrm>
              <a:off x="776890" y="4038835"/>
              <a:ext cx="349328" cy="347211"/>
            </a:xfrm>
            <a:custGeom>
              <a:avLst/>
              <a:gdLst/>
              <a:ahLst/>
              <a:cxnLst/>
              <a:rect l="l" t="t" r="r" b="b"/>
              <a:pathLst>
                <a:path w="658" h="657" extrusionOk="0">
                  <a:moveTo>
                    <a:pt x="329" y="657"/>
                  </a:moveTo>
                  <a:lnTo>
                    <a:pt x="329" y="657"/>
                  </a:lnTo>
                  <a:lnTo>
                    <a:pt x="312" y="657"/>
                  </a:lnTo>
                  <a:lnTo>
                    <a:pt x="295" y="656"/>
                  </a:lnTo>
                  <a:lnTo>
                    <a:pt x="279" y="653"/>
                  </a:lnTo>
                  <a:lnTo>
                    <a:pt x="263" y="650"/>
                  </a:lnTo>
                  <a:lnTo>
                    <a:pt x="247" y="647"/>
                  </a:lnTo>
                  <a:lnTo>
                    <a:pt x="231" y="642"/>
                  </a:lnTo>
                  <a:lnTo>
                    <a:pt x="201" y="631"/>
                  </a:lnTo>
                  <a:lnTo>
                    <a:pt x="172" y="618"/>
                  </a:lnTo>
                  <a:lnTo>
                    <a:pt x="145" y="600"/>
                  </a:lnTo>
                  <a:lnTo>
                    <a:pt x="119" y="582"/>
                  </a:lnTo>
                  <a:lnTo>
                    <a:pt x="97" y="560"/>
                  </a:lnTo>
                  <a:lnTo>
                    <a:pt x="75" y="537"/>
                  </a:lnTo>
                  <a:lnTo>
                    <a:pt x="56" y="512"/>
                  </a:lnTo>
                  <a:lnTo>
                    <a:pt x="40" y="485"/>
                  </a:lnTo>
                  <a:lnTo>
                    <a:pt x="27" y="457"/>
                  </a:lnTo>
                  <a:lnTo>
                    <a:pt x="15" y="426"/>
                  </a:lnTo>
                  <a:lnTo>
                    <a:pt x="11" y="411"/>
                  </a:lnTo>
                  <a:lnTo>
                    <a:pt x="7" y="395"/>
                  </a:lnTo>
                  <a:lnTo>
                    <a:pt x="4" y="379"/>
                  </a:lnTo>
                  <a:lnTo>
                    <a:pt x="2" y="361"/>
                  </a:lnTo>
                  <a:lnTo>
                    <a:pt x="1" y="345"/>
                  </a:lnTo>
                  <a:lnTo>
                    <a:pt x="0" y="328"/>
                  </a:lnTo>
                  <a:lnTo>
                    <a:pt x="0" y="328"/>
                  </a:lnTo>
                  <a:lnTo>
                    <a:pt x="1" y="311"/>
                  </a:lnTo>
                  <a:lnTo>
                    <a:pt x="2" y="294"/>
                  </a:lnTo>
                  <a:lnTo>
                    <a:pt x="4" y="278"/>
                  </a:lnTo>
                  <a:lnTo>
                    <a:pt x="7" y="262"/>
                  </a:lnTo>
                  <a:lnTo>
                    <a:pt x="11" y="246"/>
                  </a:lnTo>
                  <a:lnTo>
                    <a:pt x="15" y="231"/>
                  </a:lnTo>
                  <a:lnTo>
                    <a:pt x="27" y="200"/>
                  </a:lnTo>
                  <a:lnTo>
                    <a:pt x="40" y="172"/>
                  </a:lnTo>
                  <a:lnTo>
                    <a:pt x="56" y="145"/>
                  </a:lnTo>
                  <a:lnTo>
                    <a:pt x="75" y="119"/>
                  </a:lnTo>
                  <a:lnTo>
                    <a:pt x="97" y="95"/>
                  </a:lnTo>
                  <a:lnTo>
                    <a:pt x="119" y="75"/>
                  </a:lnTo>
                  <a:lnTo>
                    <a:pt x="145" y="56"/>
                  </a:lnTo>
                  <a:lnTo>
                    <a:pt x="172" y="39"/>
                  </a:lnTo>
                  <a:lnTo>
                    <a:pt x="201" y="25"/>
                  </a:lnTo>
                  <a:lnTo>
                    <a:pt x="231" y="14"/>
                  </a:lnTo>
                  <a:lnTo>
                    <a:pt x="247" y="9"/>
                  </a:lnTo>
                  <a:lnTo>
                    <a:pt x="263" y="6"/>
                  </a:lnTo>
                  <a:lnTo>
                    <a:pt x="279" y="4"/>
                  </a:lnTo>
                  <a:lnTo>
                    <a:pt x="295" y="1"/>
                  </a:lnTo>
                  <a:lnTo>
                    <a:pt x="312" y="0"/>
                  </a:lnTo>
                  <a:lnTo>
                    <a:pt x="329" y="0"/>
                  </a:lnTo>
                  <a:lnTo>
                    <a:pt x="329" y="0"/>
                  </a:lnTo>
                  <a:lnTo>
                    <a:pt x="347" y="0"/>
                  </a:lnTo>
                  <a:lnTo>
                    <a:pt x="363" y="1"/>
                  </a:lnTo>
                  <a:lnTo>
                    <a:pt x="379" y="4"/>
                  </a:lnTo>
                  <a:lnTo>
                    <a:pt x="395" y="6"/>
                  </a:lnTo>
                  <a:lnTo>
                    <a:pt x="411" y="9"/>
                  </a:lnTo>
                  <a:lnTo>
                    <a:pt x="427" y="14"/>
                  </a:lnTo>
                  <a:lnTo>
                    <a:pt x="457" y="25"/>
                  </a:lnTo>
                  <a:lnTo>
                    <a:pt x="486" y="39"/>
                  </a:lnTo>
                  <a:lnTo>
                    <a:pt x="513" y="56"/>
                  </a:lnTo>
                  <a:lnTo>
                    <a:pt x="539" y="75"/>
                  </a:lnTo>
                  <a:lnTo>
                    <a:pt x="562" y="95"/>
                  </a:lnTo>
                  <a:lnTo>
                    <a:pt x="583" y="119"/>
                  </a:lnTo>
                  <a:lnTo>
                    <a:pt x="602" y="145"/>
                  </a:lnTo>
                  <a:lnTo>
                    <a:pt x="618" y="172"/>
                  </a:lnTo>
                  <a:lnTo>
                    <a:pt x="633" y="200"/>
                  </a:lnTo>
                  <a:lnTo>
                    <a:pt x="644" y="231"/>
                  </a:lnTo>
                  <a:lnTo>
                    <a:pt x="648" y="246"/>
                  </a:lnTo>
                  <a:lnTo>
                    <a:pt x="652" y="262"/>
                  </a:lnTo>
                  <a:lnTo>
                    <a:pt x="654" y="278"/>
                  </a:lnTo>
                  <a:lnTo>
                    <a:pt x="657" y="294"/>
                  </a:lnTo>
                  <a:lnTo>
                    <a:pt x="657" y="311"/>
                  </a:lnTo>
                  <a:lnTo>
                    <a:pt x="658" y="328"/>
                  </a:lnTo>
                  <a:lnTo>
                    <a:pt x="658" y="328"/>
                  </a:lnTo>
                  <a:lnTo>
                    <a:pt x="657" y="345"/>
                  </a:lnTo>
                  <a:lnTo>
                    <a:pt x="657" y="361"/>
                  </a:lnTo>
                  <a:lnTo>
                    <a:pt x="654" y="379"/>
                  </a:lnTo>
                  <a:lnTo>
                    <a:pt x="652" y="395"/>
                  </a:lnTo>
                  <a:lnTo>
                    <a:pt x="648" y="411"/>
                  </a:lnTo>
                  <a:lnTo>
                    <a:pt x="644" y="426"/>
                  </a:lnTo>
                  <a:lnTo>
                    <a:pt x="633" y="457"/>
                  </a:lnTo>
                  <a:lnTo>
                    <a:pt x="618" y="485"/>
                  </a:lnTo>
                  <a:lnTo>
                    <a:pt x="602" y="512"/>
                  </a:lnTo>
                  <a:lnTo>
                    <a:pt x="583" y="537"/>
                  </a:lnTo>
                  <a:lnTo>
                    <a:pt x="562" y="560"/>
                  </a:lnTo>
                  <a:lnTo>
                    <a:pt x="539" y="582"/>
                  </a:lnTo>
                  <a:lnTo>
                    <a:pt x="513" y="600"/>
                  </a:lnTo>
                  <a:lnTo>
                    <a:pt x="486" y="618"/>
                  </a:lnTo>
                  <a:lnTo>
                    <a:pt x="457" y="631"/>
                  </a:lnTo>
                  <a:lnTo>
                    <a:pt x="427" y="642"/>
                  </a:lnTo>
                  <a:lnTo>
                    <a:pt x="411" y="647"/>
                  </a:lnTo>
                  <a:lnTo>
                    <a:pt x="395" y="650"/>
                  </a:lnTo>
                  <a:lnTo>
                    <a:pt x="379" y="653"/>
                  </a:lnTo>
                  <a:lnTo>
                    <a:pt x="363" y="656"/>
                  </a:lnTo>
                  <a:lnTo>
                    <a:pt x="347" y="657"/>
                  </a:lnTo>
                  <a:lnTo>
                    <a:pt x="329" y="657"/>
                  </a:lnTo>
                  <a:lnTo>
                    <a:pt x="329" y="657"/>
                  </a:lnTo>
                  <a:close/>
                  <a:moveTo>
                    <a:pt x="329" y="37"/>
                  </a:moveTo>
                  <a:lnTo>
                    <a:pt x="329" y="37"/>
                  </a:lnTo>
                  <a:lnTo>
                    <a:pt x="299" y="39"/>
                  </a:lnTo>
                  <a:lnTo>
                    <a:pt x="270" y="43"/>
                  </a:lnTo>
                  <a:lnTo>
                    <a:pt x="243" y="49"/>
                  </a:lnTo>
                  <a:lnTo>
                    <a:pt x="216" y="60"/>
                  </a:lnTo>
                  <a:lnTo>
                    <a:pt x="191" y="72"/>
                  </a:lnTo>
                  <a:lnTo>
                    <a:pt x="166" y="87"/>
                  </a:lnTo>
                  <a:lnTo>
                    <a:pt x="144" y="103"/>
                  </a:lnTo>
                  <a:lnTo>
                    <a:pt x="123" y="122"/>
                  </a:lnTo>
                  <a:lnTo>
                    <a:pt x="105" y="143"/>
                  </a:lnTo>
                  <a:lnTo>
                    <a:pt x="87" y="165"/>
                  </a:lnTo>
                  <a:lnTo>
                    <a:pt x="72" y="189"/>
                  </a:lnTo>
                  <a:lnTo>
                    <a:pt x="60" y="215"/>
                  </a:lnTo>
                  <a:lnTo>
                    <a:pt x="51" y="242"/>
                  </a:lnTo>
                  <a:lnTo>
                    <a:pt x="44" y="270"/>
                  </a:lnTo>
                  <a:lnTo>
                    <a:pt x="39" y="298"/>
                  </a:lnTo>
                  <a:lnTo>
                    <a:pt x="37" y="328"/>
                  </a:lnTo>
                  <a:lnTo>
                    <a:pt x="37" y="328"/>
                  </a:lnTo>
                  <a:lnTo>
                    <a:pt x="39" y="358"/>
                  </a:lnTo>
                  <a:lnTo>
                    <a:pt x="44" y="387"/>
                  </a:lnTo>
                  <a:lnTo>
                    <a:pt x="51" y="415"/>
                  </a:lnTo>
                  <a:lnTo>
                    <a:pt x="60" y="442"/>
                  </a:lnTo>
                  <a:lnTo>
                    <a:pt x="72" y="467"/>
                  </a:lnTo>
                  <a:lnTo>
                    <a:pt x="87" y="492"/>
                  </a:lnTo>
                  <a:lnTo>
                    <a:pt x="105" y="513"/>
                  </a:lnTo>
                  <a:lnTo>
                    <a:pt x="123" y="535"/>
                  </a:lnTo>
                  <a:lnTo>
                    <a:pt x="144" y="553"/>
                  </a:lnTo>
                  <a:lnTo>
                    <a:pt x="166" y="569"/>
                  </a:lnTo>
                  <a:lnTo>
                    <a:pt x="191" y="584"/>
                  </a:lnTo>
                  <a:lnTo>
                    <a:pt x="216" y="596"/>
                  </a:lnTo>
                  <a:lnTo>
                    <a:pt x="243" y="606"/>
                  </a:lnTo>
                  <a:lnTo>
                    <a:pt x="270" y="614"/>
                  </a:lnTo>
                  <a:lnTo>
                    <a:pt x="299" y="618"/>
                  </a:lnTo>
                  <a:lnTo>
                    <a:pt x="329" y="619"/>
                  </a:lnTo>
                  <a:lnTo>
                    <a:pt x="329" y="619"/>
                  </a:lnTo>
                  <a:lnTo>
                    <a:pt x="359" y="618"/>
                  </a:lnTo>
                  <a:lnTo>
                    <a:pt x="388" y="614"/>
                  </a:lnTo>
                  <a:lnTo>
                    <a:pt x="415" y="606"/>
                  </a:lnTo>
                  <a:lnTo>
                    <a:pt x="442" y="596"/>
                  </a:lnTo>
                  <a:lnTo>
                    <a:pt x="467" y="584"/>
                  </a:lnTo>
                  <a:lnTo>
                    <a:pt x="492" y="569"/>
                  </a:lnTo>
                  <a:lnTo>
                    <a:pt x="515" y="553"/>
                  </a:lnTo>
                  <a:lnTo>
                    <a:pt x="535" y="535"/>
                  </a:lnTo>
                  <a:lnTo>
                    <a:pt x="554" y="513"/>
                  </a:lnTo>
                  <a:lnTo>
                    <a:pt x="571" y="492"/>
                  </a:lnTo>
                  <a:lnTo>
                    <a:pt x="586" y="467"/>
                  </a:lnTo>
                  <a:lnTo>
                    <a:pt x="598" y="442"/>
                  </a:lnTo>
                  <a:lnTo>
                    <a:pt x="607" y="415"/>
                  </a:lnTo>
                  <a:lnTo>
                    <a:pt x="614" y="387"/>
                  </a:lnTo>
                  <a:lnTo>
                    <a:pt x="619" y="358"/>
                  </a:lnTo>
                  <a:lnTo>
                    <a:pt x="621" y="328"/>
                  </a:lnTo>
                  <a:lnTo>
                    <a:pt x="621" y="328"/>
                  </a:lnTo>
                  <a:lnTo>
                    <a:pt x="619" y="298"/>
                  </a:lnTo>
                  <a:lnTo>
                    <a:pt x="614" y="270"/>
                  </a:lnTo>
                  <a:lnTo>
                    <a:pt x="607" y="242"/>
                  </a:lnTo>
                  <a:lnTo>
                    <a:pt x="598" y="215"/>
                  </a:lnTo>
                  <a:lnTo>
                    <a:pt x="586" y="189"/>
                  </a:lnTo>
                  <a:lnTo>
                    <a:pt x="571" y="165"/>
                  </a:lnTo>
                  <a:lnTo>
                    <a:pt x="554" y="143"/>
                  </a:lnTo>
                  <a:lnTo>
                    <a:pt x="535" y="122"/>
                  </a:lnTo>
                  <a:lnTo>
                    <a:pt x="515" y="103"/>
                  </a:lnTo>
                  <a:lnTo>
                    <a:pt x="492" y="87"/>
                  </a:lnTo>
                  <a:lnTo>
                    <a:pt x="467" y="72"/>
                  </a:lnTo>
                  <a:lnTo>
                    <a:pt x="442" y="60"/>
                  </a:lnTo>
                  <a:lnTo>
                    <a:pt x="415" y="49"/>
                  </a:lnTo>
                  <a:lnTo>
                    <a:pt x="388" y="43"/>
                  </a:lnTo>
                  <a:lnTo>
                    <a:pt x="359" y="39"/>
                  </a:lnTo>
                  <a:lnTo>
                    <a:pt x="329" y="37"/>
                  </a:lnTo>
                  <a:lnTo>
                    <a:pt x="329" y="37"/>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pic>
          <p:nvPicPr>
            <p:cNvPr id="277" name="Google Shape;277;p6" descr="Ocean Icon - Free PNG &amp; SVG 3201062 - Noun Project"/>
            <p:cNvPicPr preferRelativeResize="0"/>
            <p:nvPr/>
          </p:nvPicPr>
          <p:blipFill rotWithShape="1">
            <a:blip r:embed="rId4">
              <a:alphaModFix/>
            </a:blip>
            <a:srcRect/>
            <a:stretch/>
          </p:blipFill>
          <p:spPr>
            <a:xfrm>
              <a:off x="809971" y="4070857"/>
              <a:ext cx="283166" cy="283166"/>
            </a:xfrm>
            <a:prstGeom prst="rect">
              <a:avLst/>
            </a:prstGeom>
            <a:noFill/>
            <a:ln>
              <a:noFill/>
            </a:ln>
          </p:spPr>
        </p:pic>
      </p:grpSp>
      <p:pic>
        <p:nvPicPr>
          <p:cNvPr id="278" name="Google Shape;278;p6" descr="Ocean Icon - Free PNG &amp; SVG 3201062 - Noun Project"/>
          <p:cNvPicPr preferRelativeResize="0"/>
          <p:nvPr/>
        </p:nvPicPr>
        <p:blipFill rotWithShape="1">
          <a:blip r:embed="rId4">
            <a:alphaModFix/>
          </a:blip>
          <a:srcRect/>
          <a:stretch/>
        </p:blipFill>
        <p:spPr>
          <a:xfrm>
            <a:off x="4443120" y="4526717"/>
            <a:ext cx="414583" cy="414583"/>
          </a:xfrm>
          <a:prstGeom prst="rect">
            <a:avLst/>
          </a:prstGeom>
          <a:noFill/>
          <a:ln>
            <a:noFill/>
          </a:ln>
        </p:spPr>
      </p:pic>
      <p:pic>
        <p:nvPicPr>
          <p:cNvPr id="279" name="Google Shape;279;p6" descr="Innovation - Icônes la technologie gratuites"/>
          <p:cNvPicPr preferRelativeResize="0"/>
          <p:nvPr/>
        </p:nvPicPr>
        <p:blipFill rotWithShape="1">
          <a:blip r:embed="rId5">
            <a:alphaModFix/>
          </a:blip>
          <a:srcRect/>
          <a:stretch/>
        </p:blipFill>
        <p:spPr>
          <a:xfrm>
            <a:off x="4460474" y="3985855"/>
            <a:ext cx="371991" cy="371991"/>
          </a:xfrm>
          <a:prstGeom prst="rect">
            <a:avLst/>
          </a:prstGeom>
          <a:noFill/>
          <a:ln>
            <a:noFill/>
          </a:ln>
        </p:spPr>
      </p:pic>
      <p:grpSp>
        <p:nvGrpSpPr>
          <p:cNvPr id="280" name="Google Shape;280;p6"/>
          <p:cNvGrpSpPr/>
          <p:nvPr/>
        </p:nvGrpSpPr>
        <p:grpSpPr>
          <a:xfrm>
            <a:off x="1520914" y="4544678"/>
            <a:ext cx="347211" cy="347211"/>
            <a:chOff x="1520914" y="4934420"/>
            <a:chExt cx="347211" cy="347211"/>
          </a:xfrm>
        </p:grpSpPr>
        <p:sp>
          <p:nvSpPr>
            <p:cNvPr id="281" name="Google Shape;281;p6"/>
            <p:cNvSpPr/>
            <p:nvPr/>
          </p:nvSpPr>
          <p:spPr>
            <a:xfrm>
              <a:off x="1520914" y="4934420"/>
              <a:ext cx="347211" cy="347211"/>
            </a:xfrm>
            <a:custGeom>
              <a:avLst/>
              <a:gdLst/>
              <a:ahLst/>
              <a:cxnLst/>
              <a:rect l="l" t="t" r="r" b="b"/>
              <a:pathLst>
                <a:path w="659" h="657" extrusionOk="0">
                  <a:moveTo>
                    <a:pt x="330" y="657"/>
                  </a:moveTo>
                  <a:lnTo>
                    <a:pt x="330" y="657"/>
                  </a:lnTo>
                  <a:lnTo>
                    <a:pt x="312" y="657"/>
                  </a:lnTo>
                  <a:lnTo>
                    <a:pt x="296" y="656"/>
                  </a:lnTo>
                  <a:lnTo>
                    <a:pt x="280" y="654"/>
                  </a:lnTo>
                  <a:lnTo>
                    <a:pt x="262" y="652"/>
                  </a:lnTo>
                  <a:lnTo>
                    <a:pt x="248" y="648"/>
                  </a:lnTo>
                  <a:lnTo>
                    <a:pt x="232" y="642"/>
                  </a:lnTo>
                  <a:lnTo>
                    <a:pt x="202" y="632"/>
                  </a:lnTo>
                  <a:lnTo>
                    <a:pt x="172" y="618"/>
                  </a:lnTo>
                  <a:lnTo>
                    <a:pt x="146" y="602"/>
                  </a:lnTo>
                  <a:lnTo>
                    <a:pt x="120" y="583"/>
                  </a:lnTo>
                  <a:lnTo>
                    <a:pt x="97" y="562"/>
                  </a:lnTo>
                  <a:lnTo>
                    <a:pt x="76" y="538"/>
                  </a:lnTo>
                  <a:lnTo>
                    <a:pt x="57" y="512"/>
                  </a:lnTo>
                  <a:lnTo>
                    <a:pt x="41" y="485"/>
                  </a:lnTo>
                  <a:lnTo>
                    <a:pt x="26" y="457"/>
                  </a:lnTo>
                  <a:lnTo>
                    <a:pt x="15" y="426"/>
                  </a:lnTo>
                  <a:lnTo>
                    <a:pt x="11" y="411"/>
                  </a:lnTo>
                  <a:lnTo>
                    <a:pt x="7" y="395"/>
                  </a:lnTo>
                  <a:lnTo>
                    <a:pt x="4" y="379"/>
                  </a:lnTo>
                  <a:lnTo>
                    <a:pt x="2" y="363"/>
                  </a:lnTo>
                  <a:lnTo>
                    <a:pt x="0" y="345"/>
                  </a:lnTo>
                  <a:lnTo>
                    <a:pt x="0" y="329"/>
                  </a:lnTo>
                  <a:lnTo>
                    <a:pt x="0" y="329"/>
                  </a:lnTo>
                  <a:lnTo>
                    <a:pt x="0" y="312"/>
                  </a:lnTo>
                  <a:lnTo>
                    <a:pt x="2" y="296"/>
                  </a:lnTo>
                  <a:lnTo>
                    <a:pt x="4" y="279"/>
                  </a:lnTo>
                  <a:lnTo>
                    <a:pt x="7" y="262"/>
                  </a:lnTo>
                  <a:lnTo>
                    <a:pt x="11" y="247"/>
                  </a:lnTo>
                  <a:lnTo>
                    <a:pt x="15" y="231"/>
                  </a:lnTo>
                  <a:lnTo>
                    <a:pt x="26" y="202"/>
                  </a:lnTo>
                  <a:lnTo>
                    <a:pt x="41" y="172"/>
                  </a:lnTo>
                  <a:lnTo>
                    <a:pt x="57" y="145"/>
                  </a:lnTo>
                  <a:lnTo>
                    <a:pt x="76" y="120"/>
                  </a:lnTo>
                  <a:lnTo>
                    <a:pt x="97" y="97"/>
                  </a:lnTo>
                  <a:lnTo>
                    <a:pt x="120" y="75"/>
                  </a:lnTo>
                  <a:lnTo>
                    <a:pt x="146" y="56"/>
                  </a:lnTo>
                  <a:lnTo>
                    <a:pt x="172" y="40"/>
                  </a:lnTo>
                  <a:lnTo>
                    <a:pt x="202" y="25"/>
                  </a:lnTo>
                  <a:lnTo>
                    <a:pt x="232" y="15"/>
                  </a:lnTo>
                  <a:lnTo>
                    <a:pt x="248" y="11"/>
                  </a:lnTo>
                  <a:lnTo>
                    <a:pt x="262" y="7"/>
                  </a:lnTo>
                  <a:lnTo>
                    <a:pt x="280" y="4"/>
                  </a:lnTo>
                  <a:lnTo>
                    <a:pt x="296" y="1"/>
                  </a:lnTo>
                  <a:lnTo>
                    <a:pt x="312" y="0"/>
                  </a:lnTo>
                  <a:lnTo>
                    <a:pt x="330" y="0"/>
                  </a:lnTo>
                  <a:lnTo>
                    <a:pt x="330" y="0"/>
                  </a:lnTo>
                  <a:lnTo>
                    <a:pt x="346" y="0"/>
                  </a:lnTo>
                  <a:lnTo>
                    <a:pt x="363" y="1"/>
                  </a:lnTo>
                  <a:lnTo>
                    <a:pt x="379" y="4"/>
                  </a:lnTo>
                  <a:lnTo>
                    <a:pt x="395" y="7"/>
                  </a:lnTo>
                  <a:lnTo>
                    <a:pt x="412" y="11"/>
                  </a:lnTo>
                  <a:lnTo>
                    <a:pt x="426" y="15"/>
                  </a:lnTo>
                  <a:lnTo>
                    <a:pt x="457" y="25"/>
                  </a:lnTo>
                  <a:lnTo>
                    <a:pt x="486" y="40"/>
                  </a:lnTo>
                  <a:lnTo>
                    <a:pt x="514" y="56"/>
                  </a:lnTo>
                  <a:lnTo>
                    <a:pt x="538" y="75"/>
                  </a:lnTo>
                  <a:lnTo>
                    <a:pt x="562" y="97"/>
                  </a:lnTo>
                  <a:lnTo>
                    <a:pt x="584" y="120"/>
                  </a:lnTo>
                  <a:lnTo>
                    <a:pt x="602" y="145"/>
                  </a:lnTo>
                  <a:lnTo>
                    <a:pt x="619" y="172"/>
                  </a:lnTo>
                  <a:lnTo>
                    <a:pt x="632" y="202"/>
                  </a:lnTo>
                  <a:lnTo>
                    <a:pt x="644" y="231"/>
                  </a:lnTo>
                  <a:lnTo>
                    <a:pt x="648" y="247"/>
                  </a:lnTo>
                  <a:lnTo>
                    <a:pt x="652" y="262"/>
                  </a:lnTo>
                  <a:lnTo>
                    <a:pt x="655" y="279"/>
                  </a:lnTo>
                  <a:lnTo>
                    <a:pt x="656" y="296"/>
                  </a:lnTo>
                  <a:lnTo>
                    <a:pt x="658" y="312"/>
                  </a:lnTo>
                  <a:lnTo>
                    <a:pt x="659" y="329"/>
                  </a:lnTo>
                  <a:lnTo>
                    <a:pt x="659" y="329"/>
                  </a:lnTo>
                  <a:lnTo>
                    <a:pt x="658" y="345"/>
                  </a:lnTo>
                  <a:lnTo>
                    <a:pt x="656" y="363"/>
                  </a:lnTo>
                  <a:lnTo>
                    <a:pt x="655" y="379"/>
                  </a:lnTo>
                  <a:lnTo>
                    <a:pt x="652" y="395"/>
                  </a:lnTo>
                  <a:lnTo>
                    <a:pt x="648" y="411"/>
                  </a:lnTo>
                  <a:lnTo>
                    <a:pt x="644" y="426"/>
                  </a:lnTo>
                  <a:lnTo>
                    <a:pt x="632" y="457"/>
                  </a:lnTo>
                  <a:lnTo>
                    <a:pt x="619" y="485"/>
                  </a:lnTo>
                  <a:lnTo>
                    <a:pt x="602" y="512"/>
                  </a:lnTo>
                  <a:lnTo>
                    <a:pt x="584" y="538"/>
                  </a:lnTo>
                  <a:lnTo>
                    <a:pt x="562" y="562"/>
                  </a:lnTo>
                  <a:lnTo>
                    <a:pt x="538" y="583"/>
                  </a:lnTo>
                  <a:lnTo>
                    <a:pt x="514" y="602"/>
                  </a:lnTo>
                  <a:lnTo>
                    <a:pt x="486" y="618"/>
                  </a:lnTo>
                  <a:lnTo>
                    <a:pt x="457" y="632"/>
                  </a:lnTo>
                  <a:lnTo>
                    <a:pt x="426" y="642"/>
                  </a:lnTo>
                  <a:lnTo>
                    <a:pt x="412" y="648"/>
                  </a:lnTo>
                  <a:lnTo>
                    <a:pt x="395" y="652"/>
                  </a:lnTo>
                  <a:lnTo>
                    <a:pt x="379" y="654"/>
                  </a:lnTo>
                  <a:lnTo>
                    <a:pt x="363" y="656"/>
                  </a:lnTo>
                  <a:lnTo>
                    <a:pt x="346" y="657"/>
                  </a:lnTo>
                  <a:lnTo>
                    <a:pt x="330" y="657"/>
                  </a:lnTo>
                  <a:lnTo>
                    <a:pt x="330" y="657"/>
                  </a:lnTo>
                  <a:close/>
                  <a:moveTo>
                    <a:pt x="330" y="38"/>
                  </a:moveTo>
                  <a:lnTo>
                    <a:pt x="330" y="38"/>
                  </a:lnTo>
                  <a:lnTo>
                    <a:pt x="300" y="39"/>
                  </a:lnTo>
                  <a:lnTo>
                    <a:pt x="271" y="43"/>
                  </a:lnTo>
                  <a:lnTo>
                    <a:pt x="242" y="51"/>
                  </a:lnTo>
                  <a:lnTo>
                    <a:pt x="215" y="60"/>
                  </a:lnTo>
                  <a:lnTo>
                    <a:pt x="191" y="73"/>
                  </a:lnTo>
                  <a:lnTo>
                    <a:pt x="167" y="87"/>
                  </a:lnTo>
                  <a:lnTo>
                    <a:pt x="144" y="105"/>
                  </a:lnTo>
                  <a:lnTo>
                    <a:pt x="124" y="124"/>
                  </a:lnTo>
                  <a:lnTo>
                    <a:pt x="105" y="144"/>
                  </a:lnTo>
                  <a:lnTo>
                    <a:pt x="88" y="167"/>
                  </a:lnTo>
                  <a:lnTo>
                    <a:pt x="73" y="189"/>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8" y="492"/>
                  </a:lnTo>
                  <a:lnTo>
                    <a:pt x="105" y="515"/>
                  </a:lnTo>
                  <a:lnTo>
                    <a:pt x="124" y="535"/>
                  </a:lnTo>
                  <a:lnTo>
                    <a:pt x="144" y="554"/>
                  </a:lnTo>
                  <a:lnTo>
                    <a:pt x="167" y="570"/>
                  </a:lnTo>
                  <a:lnTo>
                    <a:pt x="191" y="585"/>
                  </a:lnTo>
                  <a:lnTo>
                    <a:pt x="215" y="597"/>
                  </a:lnTo>
                  <a:lnTo>
                    <a:pt x="242" y="607"/>
                  </a:lnTo>
                  <a:lnTo>
                    <a:pt x="271" y="614"/>
                  </a:lnTo>
                  <a:lnTo>
                    <a:pt x="300" y="618"/>
                  </a:lnTo>
                  <a:lnTo>
                    <a:pt x="330" y="620"/>
                  </a:lnTo>
                  <a:lnTo>
                    <a:pt x="330" y="620"/>
                  </a:lnTo>
                  <a:lnTo>
                    <a:pt x="359" y="618"/>
                  </a:lnTo>
                  <a:lnTo>
                    <a:pt x="387" y="614"/>
                  </a:lnTo>
                  <a:lnTo>
                    <a:pt x="416" y="607"/>
                  </a:lnTo>
                  <a:lnTo>
                    <a:pt x="443" y="597"/>
                  </a:lnTo>
                  <a:lnTo>
                    <a:pt x="468" y="585"/>
                  </a:lnTo>
                  <a:lnTo>
                    <a:pt x="492" y="570"/>
                  </a:lnTo>
                  <a:lnTo>
                    <a:pt x="515" y="554"/>
                  </a:lnTo>
                  <a:lnTo>
                    <a:pt x="535" y="535"/>
                  </a:lnTo>
                  <a:lnTo>
                    <a:pt x="554" y="515"/>
                  </a:lnTo>
                  <a:lnTo>
                    <a:pt x="570" y="492"/>
                  </a:lnTo>
                  <a:lnTo>
                    <a:pt x="585" y="468"/>
                  </a:lnTo>
                  <a:lnTo>
                    <a:pt x="597" y="442"/>
                  </a:lnTo>
                  <a:lnTo>
                    <a:pt x="608" y="415"/>
                  </a:lnTo>
                  <a:lnTo>
                    <a:pt x="615" y="387"/>
                  </a:lnTo>
                  <a:lnTo>
                    <a:pt x="619" y="359"/>
                  </a:lnTo>
                  <a:lnTo>
                    <a:pt x="621" y="329"/>
                  </a:lnTo>
                  <a:lnTo>
                    <a:pt x="621" y="329"/>
                  </a:lnTo>
                  <a:lnTo>
                    <a:pt x="619" y="300"/>
                  </a:lnTo>
                  <a:lnTo>
                    <a:pt x="615" y="270"/>
                  </a:lnTo>
                  <a:lnTo>
                    <a:pt x="608" y="242"/>
                  </a:lnTo>
                  <a:lnTo>
                    <a:pt x="597" y="215"/>
                  </a:lnTo>
                  <a:lnTo>
                    <a:pt x="585" y="189"/>
                  </a:lnTo>
                  <a:lnTo>
                    <a:pt x="570" y="167"/>
                  </a:lnTo>
                  <a:lnTo>
                    <a:pt x="554" y="144"/>
                  </a:lnTo>
                  <a:lnTo>
                    <a:pt x="535" y="124"/>
                  </a:lnTo>
                  <a:lnTo>
                    <a:pt x="515" y="105"/>
                  </a:lnTo>
                  <a:lnTo>
                    <a:pt x="492" y="87"/>
                  </a:lnTo>
                  <a:lnTo>
                    <a:pt x="468" y="73"/>
                  </a:lnTo>
                  <a:lnTo>
                    <a:pt x="443" y="60"/>
                  </a:lnTo>
                  <a:lnTo>
                    <a:pt x="416" y="51"/>
                  </a:lnTo>
                  <a:lnTo>
                    <a:pt x="387" y="43"/>
                  </a:lnTo>
                  <a:lnTo>
                    <a:pt x="359" y="39"/>
                  </a:lnTo>
                  <a:lnTo>
                    <a:pt x="330" y="38"/>
                  </a:lnTo>
                  <a:lnTo>
                    <a:pt x="330" y="3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pic>
          <p:nvPicPr>
            <p:cNvPr id="282" name="Google Shape;282;p6" descr="Innovation - Icônes la technologie gratuites"/>
            <p:cNvPicPr preferRelativeResize="0"/>
            <p:nvPr/>
          </p:nvPicPr>
          <p:blipFill rotWithShape="1">
            <a:blip r:embed="rId5">
              <a:alphaModFix/>
            </a:blip>
            <a:srcRect/>
            <a:stretch/>
          </p:blipFill>
          <p:spPr>
            <a:xfrm>
              <a:off x="1579031" y="4992537"/>
              <a:ext cx="230977" cy="230977"/>
            </a:xfrm>
            <a:prstGeom prst="rect">
              <a:avLst/>
            </a:prstGeom>
            <a:noFill/>
            <a:ln>
              <a:noFill/>
            </a:ln>
          </p:spPr>
        </p:pic>
      </p:grpSp>
      <p:pic>
        <p:nvPicPr>
          <p:cNvPr id="283" name="Google Shape;283;p6" descr="ECG lines - Free medical icons"/>
          <p:cNvPicPr preferRelativeResize="0"/>
          <p:nvPr/>
        </p:nvPicPr>
        <p:blipFill rotWithShape="1">
          <a:blip r:embed="rId6">
            <a:alphaModFix/>
          </a:blip>
          <a:srcRect/>
          <a:stretch/>
        </p:blipFill>
        <p:spPr>
          <a:xfrm>
            <a:off x="4463117" y="3466357"/>
            <a:ext cx="409190" cy="409190"/>
          </a:xfrm>
          <a:prstGeom prst="rect">
            <a:avLst/>
          </a:prstGeom>
          <a:noFill/>
          <a:ln>
            <a:noFill/>
          </a:ln>
        </p:spPr>
      </p:pic>
      <p:grpSp>
        <p:nvGrpSpPr>
          <p:cNvPr id="284" name="Google Shape;284;p6"/>
          <p:cNvGrpSpPr/>
          <p:nvPr/>
        </p:nvGrpSpPr>
        <p:grpSpPr>
          <a:xfrm>
            <a:off x="2760955" y="4544678"/>
            <a:ext cx="346159" cy="347211"/>
            <a:chOff x="2760955" y="4934420"/>
            <a:chExt cx="346159" cy="347211"/>
          </a:xfrm>
        </p:grpSpPr>
        <p:sp>
          <p:nvSpPr>
            <p:cNvPr id="285" name="Google Shape;285;p6"/>
            <p:cNvSpPr/>
            <p:nvPr/>
          </p:nvSpPr>
          <p:spPr>
            <a:xfrm>
              <a:off x="2760955" y="4934420"/>
              <a:ext cx="346159" cy="347211"/>
            </a:xfrm>
            <a:custGeom>
              <a:avLst/>
              <a:gdLst/>
              <a:ahLst/>
              <a:cxnLst/>
              <a:rect l="l" t="t" r="r" b="b"/>
              <a:pathLst>
                <a:path w="658" h="658" extrusionOk="0">
                  <a:moveTo>
                    <a:pt x="329" y="658"/>
                  </a:moveTo>
                  <a:lnTo>
                    <a:pt x="329" y="658"/>
                  </a:lnTo>
                  <a:lnTo>
                    <a:pt x="311" y="658"/>
                  </a:lnTo>
                  <a:lnTo>
                    <a:pt x="295" y="657"/>
                  </a:lnTo>
                  <a:lnTo>
                    <a:pt x="279" y="654"/>
                  </a:lnTo>
                  <a:lnTo>
                    <a:pt x="262" y="652"/>
                  </a:lnTo>
                  <a:lnTo>
                    <a:pt x="247" y="648"/>
                  </a:lnTo>
                  <a:lnTo>
                    <a:pt x="231" y="644"/>
                  </a:lnTo>
                  <a:lnTo>
                    <a:pt x="201" y="633"/>
                  </a:lnTo>
                  <a:lnTo>
                    <a:pt x="172" y="618"/>
                  </a:lnTo>
                  <a:lnTo>
                    <a:pt x="145" y="602"/>
                  </a:lnTo>
                  <a:lnTo>
                    <a:pt x="119" y="583"/>
                  </a:lnTo>
                  <a:lnTo>
                    <a:pt x="96" y="562"/>
                  </a:lnTo>
                  <a:lnTo>
                    <a:pt x="75" y="539"/>
                  </a:lnTo>
                  <a:lnTo>
                    <a:pt x="56" y="513"/>
                  </a:lnTo>
                  <a:lnTo>
                    <a:pt x="40" y="486"/>
                  </a:lnTo>
                  <a:lnTo>
                    <a:pt x="25" y="457"/>
                  </a:lnTo>
                  <a:lnTo>
                    <a:pt x="14" y="427"/>
                  </a:lnTo>
                  <a:lnTo>
                    <a:pt x="10" y="411"/>
                  </a:lnTo>
                  <a:lnTo>
                    <a:pt x="6" y="396"/>
                  </a:lnTo>
                  <a:lnTo>
                    <a:pt x="4" y="379"/>
                  </a:lnTo>
                  <a:lnTo>
                    <a:pt x="1" y="363"/>
                  </a:lnTo>
                  <a:lnTo>
                    <a:pt x="0" y="346"/>
                  </a:lnTo>
                  <a:lnTo>
                    <a:pt x="0" y="329"/>
                  </a:lnTo>
                  <a:lnTo>
                    <a:pt x="0" y="329"/>
                  </a:lnTo>
                  <a:lnTo>
                    <a:pt x="0" y="313"/>
                  </a:lnTo>
                  <a:lnTo>
                    <a:pt x="1" y="295"/>
                  </a:lnTo>
                  <a:lnTo>
                    <a:pt x="4" y="279"/>
                  </a:lnTo>
                  <a:lnTo>
                    <a:pt x="6" y="263"/>
                  </a:lnTo>
                  <a:lnTo>
                    <a:pt x="10" y="247"/>
                  </a:lnTo>
                  <a:lnTo>
                    <a:pt x="14" y="232"/>
                  </a:lnTo>
                  <a:lnTo>
                    <a:pt x="25" y="201"/>
                  </a:lnTo>
                  <a:lnTo>
                    <a:pt x="40" y="173"/>
                  </a:lnTo>
                  <a:lnTo>
                    <a:pt x="56" y="145"/>
                  </a:lnTo>
                  <a:lnTo>
                    <a:pt x="75" y="121"/>
                  </a:lnTo>
                  <a:lnTo>
                    <a:pt x="96" y="96"/>
                  </a:lnTo>
                  <a:lnTo>
                    <a:pt x="119" y="75"/>
                  </a:lnTo>
                  <a:lnTo>
                    <a:pt x="145" y="56"/>
                  </a:lnTo>
                  <a:lnTo>
                    <a:pt x="172" y="40"/>
                  </a:lnTo>
                  <a:lnTo>
                    <a:pt x="201" y="27"/>
                  </a:lnTo>
                  <a:lnTo>
                    <a:pt x="231" y="16"/>
                  </a:lnTo>
                  <a:lnTo>
                    <a:pt x="247" y="10"/>
                  </a:lnTo>
                  <a:lnTo>
                    <a:pt x="262" y="6"/>
                  </a:lnTo>
                  <a:lnTo>
                    <a:pt x="279" y="4"/>
                  </a:lnTo>
                  <a:lnTo>
                    <a:pt x="295" y="2"/>
                  </a:lnTo>
                  <a:lnTo>
                    <a:pt x="311" y="1"/>
                  </a:lnTo>
                  <a:lnTo>
                    <a:pt x="329" y="0"/>
                  </a:lnTo>
                  <a:lnTo>
                    <a:pt x="329" y="0"/>
                  </a:lnTo>
                  <a:lnTo>
                    <a:pt x="345" y="1"/>
                  </a:lnTo>
                  <a:lnTo>
                    <a:pt x="362" y="2"/>
                  </a:lnTo>
                  <a:lnTo>
                    <a:pt x="379" y="4"/>
                  </a:lnTo>
                  <a:lnTo>
                    <a:pt x="395" y="6"/>
                  </a:lnTo>
                  <a:lnTo>
                    <a:pt x="411" y="10"/>
                  </a:lnTo>
                  <a:lnTo>
                    <a:pt x="426" y="16"/>
                  </a:lnTo>
                  <a:lnTo>
                    <a:pt x="456" y="27"/>
                  </a:lnTo>
                  <a:lnTo>
                    <a:pt x="485" y="40"/>
                  </a:lnTo>
                  <a:lnTo>
                    <a:pt x="513" y="56"/>
                  </a:lnTo>
                  <a:lnTo>
                    <a:pt x="537" y="75"/>
                  </a:lnTo>
                  <a:lnTo>
                    <a:pt x="561" y="96"/>
                  </a:lnTo>
                  <a:lnTo>
                    <a:pt x="583" y="121"/>
                  </a:lnTo>
                  <a:lnTo>
                    <a:pt x="602" y="145"/>
                  </a:lnTo>
                  <a:lnTo>
                    <a:pt x="618" y="173"/>
                  </a:lnTo>
                  <a:lnTo>
                    <a:pt x="631" y="201"/>
                  </a:lnTo>
                  <a:lnTo>
                    <a:pt x="643" y="232"/>
                  </a:lnTo>
                  <a:lnTo>
                    <a:pt x="647" y="247"/>
                  </a:lnTo>
                  <a:lnTo>
                    <a:pt x="651" y="263"/>
                  </a:lnTo>
                  <a:lnTo>
                    <a:pt x="654" y="279"/>
                  </a:lnTo>
                  <a:lnTo>
                    <a:pt x="655" y="295"/>
                  </a:lnTo>
                  <a:lnTo>
                    <a:pt x="657" y="313"/>
                  </a:lnTo>
                  <a:lnTo>
                    <a:pt x="658" y="329"/>
                  </a:lnTo>
                  <a:lnTo>
                    <a:pt x="658" y="329"/>
                  </a:lnTo>
                  <a:lnTo>
                    <a:pt x="657" y="346"/>
                  </a:lnTo>
                  <a:lnTo>
                    <a:pt x="655" y="363"/>
                  </a:lnTo>
                  <a:lnTo>
                    <a:pt x="654" y="379"/>
                  </a:lnTo>
                  <a:lnTo>
                    <a:pt x="651" y="396"/>
                  </a:lnTo>
                  <a:lnTo>
                    <a:pt x="647" y="411"/>
                  </a:lnTo>
                  <a:lnTo>
                    <a:pt x="643" y="427"/>
                  </a:lnTo>
                  <a:lnTo>
                    <a:pt x="631" y="457"/>
                  </a:lnTo>
                  <a:lnTo>
                    <a:pt x="618" y="486"/>
                  </a:lnTo>
                  <a:lnTo>
                    <a:pt x="602" y="513"/>
                  </a:lnTo>
                  <a:lnTo>
                    <a:pt x="583" y="539"/>
                  </a:lnTo>
                  <a:lnTo>
                    <a:pt x="561" y="562"/>
                  </a:lnTo>
                  <a:lnTo>
                    <a:pt x="537" y="583"/>
                  </a:lnTo>
                  <a:lnTo>
                    <a:pt x="513" y="602"/>
                  </a:lnTo>
                  <a:lnTo>
                    <a:pt x="485" y="618"/>
                  </a:lnTo>
                  <a:lnTo>
                    <a:pt x="456" y="633"/>
                  </a:lnTo>
                  <a:lnTo>
                    <a:pt x="426" y="644"/>
                  </a:lnTo>
                  <a:lnTo>
                    <a:pt x="411" y="648"/>
                  </a:lnTo>
                  <a:lnTo>
                    <a:pt x="395" y="652"/>
                  </a:lnTo>
                  <a:lnTo>
                    <a:pt x="379" y="654"/>
                  </a:lnTo>
                  <a:lnTo>
                    <a:pt x="362" y="657"/>
                  </a:lnTo>
                  <a:lnTo>
                    <a:pt x="345" y="658"/>
                  </a:lnTo>
                  <a:lnTo>
                    <a:pt x="329" y="658"/>
                  </a:lnTo>
                  <a:lnTo>
                    <a:pt x="329" y="658"/>
                  </a:lnTo>
                  <a:close/>
                  <a:moveTo>
                    <a:pt x="329" y="37"/>
                  </a:moveTo>
                  <a:lnTo>
                    <a:pt x="329" y="37"/>
                  </a:lnTo>
                  <a:lnTo>
                    <a:pt x="299" y="40"/>
                  </a:lnTo>
                  <a:lnTo>
                    <a:pt x="270" y="44"/>
                  </a:lnTo>
                  <a:lnTo>
                    <a:pt x="241" y="51"/>
                  </a:lnTo>
                  <a:lnTo>
                    <a:pt x="215" y="62"/>
                  </a:lnTo>
                  <a:lnTo>
                    <a:pt x="190" y="74"/>
                  </a:lnTo>
                  <a:lnTo>
                    <a:pt x="166" y="88"/>
                  </a:lnTo>
                  <a:lnTo>
                    <a:pt x="143" y="105"/>
                  </a:lnTo>
                  <a:lnTo>
                    <a:pt x="123" y="123"/>
                  </a:lnTo>
                  <a:lnTo>
                    <a:pt x="104" y="144"/>
                  </a:lnTo>
                  <a:lnTo>
                    <a:pt x="87" y="166"/>
                  </a:lnTo>
                  <a:lnTo>
                    <a:pt x="72" y="191"/>
                  </a:lnTo>
                  <a:lnTo>
                    <a:pt x="60" y="216"/>
                  </a:lnTo>
                  <a:lnTo>
                    <a:pt x="51" y="243"/>
                  </a:lnTo>
                  <a:lnTo>
                    <a:pt x="43" y="271"/>
                  </a:lnTo>
                  <a:lnTo>
                    <a:pt x="38" y="299"/>
                  </a:lnTo>
                  <a:lnTo>
                    <a:pt x="37" y="329"/>
                  </a:lnTo>
                  <a:lnTo>
                    <a:pt x="37" y="329"/>
                  </a:lnTo>
                  <a:lnTo>
                    <a:pt x="38" y="359"/>
                  </a:lnTo>
                  <a:lnTo>
                    <a:pt x="43" y="388"/>
                  </a:lnTo>
                  <a:lnTo>
                    <a:pt x="51" y="416"/>
                  </a:lnTo>
                  <a:lnTo>
                    <a:pt x="60" y="443"/>
                  </a:lnTo>
                  <a:lnTo>
                    <a:pt x="72" y="467"/>
                  </a:lnTo>
                  <a:lnTo>
                    <a:pt x="87" y="492"/>
                  </a:lnTo>
                  <a:lnTo>
                    <a:pt x="104" y="514"/>
                  </a:lnTo>
                  <a:lnTo>
                    <a:pt x="123" y="535"/>
                  </a:lnTo>
                  <a:lnTo>
                    <a:pt x="143" y="553"/>
                  </a:lnTo>
                  <a:lnTo>
                    <a:pt x="166" y="571"/>
                  </a:lnTo>
                  <a:lnTo>
                    <a:pt x="190" y="586"/>
                  </a:lnTo>
                  <a:lnTo>
                    <a:pt x="215" y="598"/>
                  </a:lnTo>
                  <a:lnTo>
                    <a:pt x="241" y="607"/>
                  </a:lnTo>
                  <a:lnTo>
                    <a:pt x="270" y="615"/>
                  </a:lnTo>
                  <a:lnTo>
                    <a:pt x="299" y="619"/>
                  </a:lnTo>
                  <a:lnTo>
                    <a:pt x="329" y="621"/>
                  </a:lnTo>
                  <a:lnTo>
                    <a:pt x="329" y="621"/>
                  </a:lnTo>
                  <a:lnTo>
                    <a:pt x="358" y="619"/>
                  </a:lnTo>
                  <a:lnTo>
                    <a:pt x="387" y="615"/>
                  </a:lnTo>
                  <a:lnTo>
                    <a:pt x="415" y="607"/>
                  </a:lnTo>
                  <a:lnTo>
                    <a:pt x="442" y="598"/>
                  </a:lnTo>
                  <a:lnTo>
                    <a:pt x="467" y="586"/>
                  </a:lnTo>
                  <a:lnTo>
                    <a:pt x="491" y="571"/>
                  </a:lnTo>
                  <a:lnTo>
                    <a:pt x="514" y="553"/>
                  </a:lnTo>
                  <a:lnTo>
                    <a:pt x="534" y="535"/>
                  </a:lnTo>
                  <a:lnTo>
                    <a:pt x="553" y="514"/>
                  </a:lnTo>
                  <a:lnTo>
                    <a:pt x="569" y="492"/>
                  </a:lnTo>
                  <a:lnTo>
                    <a:pt x="584" y="467"/>
                  </a:lnTo>
                  <a:lnTo>
                    <a:pt x="596" y="443"/>
                  </a:lnTo>
                  <a:lnTo>
                    <a:pt x="607" y="416"/>
                  </a:lnTo>
                  <a:lnTo>
                    <a:pt x="614" y="388"/>
                  </a:lnTo>
                  <a:lnTo>
                    <a:pt x="618" y="359"/>
                  </a:lnTo>
                  <a:lnTo>
                    <a:pt x="620" y="329"/>
                  </a:lnTo>
                  <a:lnTo>
                    <a:pt x="620" y="329"/>
                  </a:lnTo>
                  <a:lnTo>
                    <a:pt x="618" y="299"/>
                  </a:lnTo>
                  <a:lnTo>
                    <a:pt x="614" y="271"/>
                  </a:lnTo>
                  <a:lnTo>
                    <a:pt x="607" y="243"/>
                  </a:lnTo>
                  <a:lnTo>
                    <a:pt x="596" y="216"/>
                  </a:lnTo>
                  <a:lnTo>
                    <a:pt x="584" y="191"/>
                  </a:lnTo>
                  <a:lnTo>
                    <a:pt x="569" y="166"/>
                  </a:lnTo>
                  <a:lnTo>
                    <a:pt x="553" y="144"/>
                  </a:lnTo>
                  <a:lnTo>
                    <a:pt x="534" y="123"/>
                  </a:lnTo>
                  <a:lnTo>
                    <a:pt x="514" y="105"/>
                  </a:lnTo>
                  <a:lnTo>
                    <a:pt x="491" y="88"/>
                  </a:lnTo>
                  <a:lnTo>
                    <a:pt x="467" y="74"/>
                  </a:lnTo>
                  <a:lnTo>
                    <a:pt x="442" y="62"/>
                  </a:lnTo>
                  <a:lnTo>
                    <a:pt x="415" y="51"/>
                  </a:lnTo>
                  <a:lnTo>
                    <a:pt x="387" y="44"/>
                  </a:lnTo>
                  <a:lnTo>
                    <a:pt x="358" y="40"/>
                  </a:lnTo>
                  <a:lnTo>
                    <a:pt x="329" y="37"/>
                  </a:lnTo>
                  <a:lnTo>
                    <a:pt x="329" y="37"/>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pic>
          <p:nvPicPr>
            <p:cNvPr id="286" name="Google Shape;286;p6" descr="ECG lines - Free medical icons"/>
            <p:cNvPicPr preferRelativeResize="0"/>
            <p:nvPr/>
          </p:nvPicPr>
          <p:blipFill rotWithShape="1">
            <a:blip r:embed="rId6">
              <a:alphaModFix/>
            </a:blip>
            <a:srcRect/>
            <a:stretch/>
          </p:blipFill>
          <p:spPr>
            <a:xfrm>
              <a:off x="2818546" y="4992537"/>
              <a:ext cx="230977" cy="230977"/>
            </a:xfrm>
            <a:prstGeom prst="rect">
              <a:avLst/>
            </a:prstGeom>
            <a:noFill/>
            <a:ln>
              <a:noFill/>
            </a:ln>
          </p:spPr>
        </p:pic>
      </p:grpSp>
      <p:pic>
        <p:nvPicPr>
          <p:cNvPr id="287" name="Google Shape;287;p6" descr="Connection Points - Free networking icons"/>
          <p:cNvPicPr preferRelativeResize="0"/>
          <p:nvPr/>
        </p:nvPicPr>
        <p:blipFill rotWithShape="1">
          <a:blip r:embed="rId7">
            <a:alphaModFix/>
          </a:blip>
          <a:srcRect/>
          <a:stretch/>
        </p:blipFill>
        <p:spPr>
          <a:xfrm>
            <a:off x="4470651" y="2915539"/>
            <a:ext cx="338174" cy="338174"/>
          </a:xfrm>
          <a:prstGeom prst="rect">
            <a:avLst/>
          </a:prstGeom>
          <a:noFill/>
          <a:ln>
            <a:noFill/>
          </a:ln>
        </p:spPr>
      </p:pic>
      <p:grpSp>
        <p:nvGrpSpPr>
          <p:cNvPr id="288" name="Google Shape;288;p6"/>
          <p:cNvGrpSpPr/>
          <p:nvPr/>
        </p:nvGrpSpPr>
        <p:grpSpPr>
          <a:xfrm>
            <a:off x="3426803" y="3653679"/>
            <a:ext cx="347211" cy="347211"/>
            <a:chOff x="3426803" y="4043421"/>
            <a:chExt cx="347211" cy="347211"/>
          </a:xfrm>
        </p:grpSpPr>
        <p:sp>
          <p:nvSpPr>
            <p:cNvPr id="289" name="Google Shape;289;p6"/>
            <p:cNvSpPr/>
            <p:nvPr/>
          </p:nvSpPr>
          <p:spPr>
            <a:xfrm>
              <a:off x="3428129" y="4060694"/>
              <a:ext cx="340278" cy="31490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290" name="Google Shape;290;p6"/>
            <p:cNvSpPr/>
            <p:nvPr/>
          </p:nvSpPr>
          <p:spPr>
            <a:xfrm>
              <a:off x="3426803" y="4043421"/>
              <a:ext cx="347211" cy="347211"/>
            </a:xfrm>
            <a:custGeom>
              <a:avLst/>
              <a:gdLst/>
              <a:ahLst/>
              <a:cxnLst/>
              <a:rect l="l" t="t" r="r" b="b"/>
              <a:pathLst>
                <a:path w="657" h="657" extrusionOk="0">
                  <a:moveTo>
                    <a:pt x="328" y="657"/>
                  </a:moveTo>
                  <a:lnTo>
                    <a:pt x="328" y="657"/>
                  </a:lnTo>
                  <a:lnTo>
                    <a:pt x="312" y="657"/>
                  </a:lnTo>
                  <a:lnTo>
                    <a:pt x="295" y="656"/>
                  </a:lnTo>
                  <a:lnTo>
                    <a:pt x="278" y="653"/>
                  </a:lnTo>
                  <a:lnTo>
                    <a:pt x="262" y="650"/>
                  </a:lnTo>
                  <a:lnTo>
                    <a:pt x="246" y="646"/>
                  </a:lnTo>
                  <a:lnTo>
                    <a:pt x="231" y="642"/>
                  </a:lnTo>
                  <a:lnTo>
                    <a:pt x="200" y="632"/>
                  </a:lnTo>
                  <a:lnTo>
                    <a:pt x="172" y="618"/>
                  </a:lnTo>
                  <a:lnTo>
                    <a:pt x="145" y="601"/>
                  </a:lnTo>
                  <a:lnTo>
                    <a:pt x="120" y="582"/>
                  </a:lnTo>
                  <a:lnTo>
                    <a:pt x="96" y="560"/>
                  </a:lnTo>
                  <a:lnTo>
                    <a:pt x="75" y="537"/>
                  </a:lnTo>
                  <a:lnTo>
                    <a:pt x="57" y="512"/>
                  </a:lnTo>
                  <a:lnTo>
                    <a:pt x="39" y="485"/>
                  </a:lnTo>
                  <a:lnTo>
                    <a:pt x="26" y="457"/>
                  </a:lnTo>
                  <a:lnTo>
                    <a:pt x="15" y="426"/>
                  </a:lnTo>
                  <a:lnTo>
                    <a:pt x="10" y="411"/>
                  </a:lnTo>
                  <a:lnTo>
                    <a:pt x="7" y="395"/>
                  </a:lnTo>
                  <a:lnTo>
                    <a:pt x="4" y="379"/>
                  </a:lnTo>
                  <a:lnTo>
                    <a:pt x="2" y="361"/>
                  </a:lnTo>
                  <a:lnTo>
                    <a:pt x="0" y="345"/>
                  </a:lnTo>
                  <a:lnTo>
                    <a:pt x="0" y="328"/>
                  </a:lnTo>
                  <a:lnTo>
                    <a:pt x="0" y="328"/>
                  </a:lnTo>
                  <a:lnTo>
                    <a:pt x="0" y="312"/>
                  </a:lnTo>
                  <a:lnTo>
                    <a:pt x="2" y="294"/>
                  </a:lnTo>
                  <a:lnTo>
                    <a:pt x="4" y="278"/>
                  </a:lnTo>
                  <a:lnTo>
                    <a:pt x="7" y="262"/>
                  </a:lnTo>
                  <a:lnTo>
                    <a:pt x="10" y="246"/>
                  </a:lnTo>
                  <a:lnTo>
                    <a:pt x="15" y="231"/>
                  </a:lnTo>
                  <a:lnTo>
                    <a:pt x="26" y="200"/>
                  </a:lnTo>
                  <a:lnTo>
                    <a:pt x="39" y="172"/>
                  </a:lnTo>
                  <a:lnTo>
                    <a:pt x="57" y="145"/>
                  </a:lnTo>
                  <a:lnTo>
                    <a:pt x="75" y="119"/>
                  </a:lnTo>
                  <a:lnTo>
                    <a:pt x="96" y="95"/>
                  </a:lnTo>
                  <a:lnTo>
                    <a:pt x="120" y="75"/>
                  </a:lnTo>
                  <a:lnTo>
                    <a:pt x="145" y="56"/>
                  </a:lnTo>
                  <a:lnTo>
                    <a:pt x="172" y="39"/>
                  </a:lnTo>
                  <a:lnTo>
                    <a:pt x="200" y="25"/>
                  </a:lnTo>
                  <a:lnTo>
                    <a:pt x="231" y="15"/>
                  </a:lnTo>
                  <a:lnTo>
                    <a:pt x="246" y="9"/>
                  </a:lnTo>
                  <a:lnTo>
                    <a:pt x="262" y="7"/>
                  </a:lnTo>
                  <a:lnTo>
                    <a:pt x="278" y="4"/>
                  </a:lnTo>
                  <a:lnTo>
                    <a:pt x="295" y="1"/>
                  </a:lnTo>
                  <a:lnTo>
                    <a:pt x="312" y="0"/>
                  </a:lnTo>
                  <a:lnTo>
                    <a:pt x="328" y="0"/>
                  </a:lnTo>
                  <a:lnTo>
                    <a:pt x="328" y="0"/>
                  </a:lnTo>
                  <a:lnTo>
                    <a:pt x="346" y="0"/>
                  </a:lnTo>
                  <a:lnTo>
                    <a:pt x="362" y="1"/>
                  </a:lnTo>
                  <a:lnTo>
                    <a:pt x="379" y="4"/>
                  </a:lnTo>
                  <a:lnTo>
                    <a:pt x="395" y="7"/>
                  </a:lnTo>
                  <a:lnTo>
                    <a:pt x="411" y="9"/>
                  </a:lnTo>
                  <a:lnTo>
                    <a:pt x="426" y="15"/>
                  </a:lnTo>
                  <a:lnTo>
                    <a:pt x="457" y="25"/>
                  </a:lnTo>
                  <a:lnTo>
                    <a:pt x="485" y="39"/>
                  </a:lnTo>
                  <a:lnTo>
                    <a:pt x="512" y="56"/>
                  </a:lnTo>
                  <a:lnTo>
                    <a:pt x="538" y="75"/>
                  </a:lnTo>
                  <a:lnTo>
                    <a:pt x="561" y="95"/>
                  </a:lnTo>
                  <a:lnTo>
                    <a:pt x="582" y="119"/>
                  </a:lnTo>
                  <a:lnTo>
                    <a:pt x="601" y="145"/>
                  </a:lnTo>
                  <a:lnTo>
                    <a:pt x="618" y="172"/>
                  </a:lnTo>
                  <a:lnTo>
                    <a:pt x="632" y="200"/>
                  </a:lnTo>
                  <a:lnTo>
                    <a:pt x="643" y="231"/>
                  </a:lnTo>
                  <a:lnTo>
                    <a:pt x="648" y="246"/>
                  </a:lnTo>
                  <a:lnTo>
                    <a:pt x="651" y="262"/>
                  </a:lnTo>
                  <a:lnTo>
                    <a:pt x="653" y="278"/>
                  </a:lnTo>
                  <a:lnTo>
                    <a:pt x="656" y="294"/>
                  </a:lnTo>
                  <a:lnTo>
                    <a:pt x="657" y="312"/>
                  </a:lnTo>
                  <a:lnTo>
                    <a:pt x="657" y="328"/>
                  </a:lnTo>
                  <a:lnTo>
                    <a:pt x="657" y="328"/>
                  </a:lnTo>
                  <a:lnTo>
                    <a:pt x="657" y="345"/>
                  </a:lnTo>
                  <a:lnTo>
                    <a:pt x="656" y="361"/>
                  </a:lnTo>
                  <a:lnTo>
                    <a:pt x="653" y="379"/>
                  </a:lnTo>
                  <a:lnTo>
                    <a:pt x="651" y="395"/>
                  </a:lnTo>
                  <a:lnTo>
                    <a:pt x="648" y="411"/>
                  </a:lnTo>
                  <a:lnTo>
                    <a:pt x="643" y="426"/>
                  </a:lnTo>
                  <a:lnTo>
                    <a:pt x="632" y="457"/>
                  </a:lnTo>
                  <a:lnTo>
                    <a:pt x="618" y="485"/>
                  </a:lnTo>
                  <a:lnTo>
                    <a:pt x="601" y="512"/>
                  </a:lnTo>
                  <a:lnTo>
                    <a:pt x="582" y="537"/>
                  </a:lnTo>
                  <a:lnTo>
                    <a:pt x="561" y="560"/>
                  </a:lnTo>
                  <a:lnTo>
                    <a:pt x="538" y="582"/>
                  </a:lnTo>
                  <a:lnTo>
                    <a:pt x="512" y="601"/>
                  </a:lnTo>
                  <a:lnTo>
                    <a:pt x="485" y="618"/>
                  </a:lnTo>
                  <a:lnTo>
                    <a:pt x="457" y="632"/>
                  </a:lnTo>
                  <a:lnTo>
                    <a:pt x="426" y="642"/>
                  </a:lnTo>
                  <a:lnTo>
                    <a:pt x="411" y="646"/>
                  </a:lnTo>
                  <a:lnTo>
                    <a:pt x="395" y="650"/>
                  </a:lnTo>
                  <a:lnTo>
                    <a:pt x="379" y="653"/>
                  </a:lnTo>
                  <a:lnTo>
                    <a:pt x="362" y="656"/>
                  </a:lnTo>
                  <a:lnTo>
                    <a:pt x="346" y="657"/>
                  </a:lnTo>
                  <a:lnTo>
                    <a:pt x="328" y="657"/>
                  </a:lnTo>
                  <a:lnTo>
                    <a:pt x="328" y="657"/>
                  </a:lnTo>
                  <a:close/>
                  <a:moveTo>
                    <a:pt x="328" y="37"/>
                  </a:moveTo>
                  <a:lnTo>
                    <a:pt x="328" y="37"/>
                  </a:lnTo>
                  <a:lnTo>
                    <a:pt x="299" y="39"/>
                  </a:lnTo>
                  <a:lnTo>
                    <a:pt x="270" y="43"/>
                  </a:lnTo>
                  <a:lnTo>
                    <a:pt x="242" y="50"/>
                  </a:lnTo>
                  <a:lnTo>
                    <a:pt x="215" y="60"/>
                  </a:lnTo>
                  <a:lnTo>
                    <a:pt x="190" y="72"/>
                  </a:lnTo>
                  <a:lnTo>
                    <a:pt x="166" y="87"/>
                  </a:lnTo>
                  <a:lnTo>
                    <a:pt x="144" y="103"/>
                  </a:lnTo>
                  <a:lnTo>
                    <a:pt x="123" y="122"/>
                  </a:lnTo>
                  <a:lnTo>
                    <a:pt x="104" y="144"/>
                  </a:lnTo>
                  <a:lnTo>
                    <a:pt x="88" y="165"/>
                  </a:lnTo>
                  <a:lnTo>
                    <a:pt x="73" y="189"/>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8" y="492"/>
                  </a:lnTo>
                  <a:lnTo>
                    <a:pt x="104" y="513"/>
                  </a:lnTo>
                  <a:lnTo>
                    <a:pt x="123" y="535"/>
                  </a:lnTo>
                  <a:lnTo>
                    <a:pt x="144" y="554"/>
                  </a:lnTo>
                  <a:lnTo>
                    <a:pt x="166" y="570"/>
                  </a:lnTo>
                  <a:lnTo>
                    <a:pt x="190" y="585"/>
                  </a:lnTo>
                  <a:lnTo>
                    <a:pt x="215" y="597"/>
                  </a:lnTo>
                  <a:lnTo>
                    <a:pt x="242" y="606"/>
                  </a:lnTo>
                  <a:lnTo>
                    <a:pt x="270" y="614"/>
                  </a:lnTo>
                  <a:lnTo>
                    <a:pt x="299" y="618"/>
                  </a:lnTo>
                  <a:lnTo>
                    <a:pt x="328" y="619"/>
                  </a:lnTo>
                  <a:lnTo>
                    <a:pt x="328" y="619"/>
                  </a:lnTo>
                  <a:lnTo>
                    <a:pt x="359" y="618"/>
                  </a:lnTo>
                  <a:lnTo>
                    <a:pt x="387" y="614"/>
                  </a:lnTo>
                  <a:lnTo>
                    <a:pt x="415" y="606"/>
                  </a:lnTo>
                  <a:lnTo>
                    <a:pt x="442" y="597"/>
                  </a:lnTo>
                  <a:lnTo>
                    <a:pt x="468" y="585"/>
                  </a:lnTo>
                  <a:lnTo>
                    <a:pt x="492" y="570"/>
                  </a:lnTo>
                  <a:lnTo>
                    <a:pt x="514" y="554"/>
                  </a:lnTo>
                  <a:lnTo>
                    <a:pt x="535" y="535"/>
                  </a:lnTo>
                  <a:lnTo>
                    <a:pt x="554" y="513"/>
                  </a:lnTo>
                  <a:lnTo>
                    <a:pt x="570" y="492"/>
                  </a:lnTo>
                  <a:lnTo>
                    <a:pt x="585" y="468"/>
                  </a:lnTo>
                  <a:lnTo>
                    <a:pt x="597" y="442"/>
                  </a:lnTo>
                  <a:lnTo>
                    <a:pt x="606" y="415"/>
                  </a:lnTo>
                  <a:lnTo>
                    <a:pt x="614" y="387"/>
                  </a:lnTo>
                  <a:lnTo>
                    <a:pt x="618" y="359"/>
                  </a:lnTo>
                  <a:lnTo>
                    <a:pt x="620" y="328"/>
                  </a:lnTo>
                  <a:lnTo>
                    <a:pt x="620" y="328"/>
                  </a:lnTo>
                  <a:lnTo>
                    <a:pt x="618" y="298"/>
                  </a:lnTo>
                  <a:lnTo>
                    <a:pt x="614" y="270"/>
                  </a:lnTo>
                  <a:lnTo>
                    <a:pt x="606" y="242"/>
                  </a:lnTo>
                  <a:lnTo>
                    <a:pt x="597" y="215"/>
                  </a:lnTo>
                  <a:lnTo>
                    <a:pt x="585" y="189"/>
                  </a:lnTo>
                  <a:lnTo>
                    <a:pt x="570" y="165"/>
                  </a:lnTo>
                  <a:lnTo>
                    <a:pt x="554" y="144"/>
                  </a:lnTo>
                  <a:lnTo>
                    <a:pt x="535" y="122"/>
                  </a:lnTo>
                  <a:lnTo>
                    <a:pt x="514" y="103"/>
                  </a:lnTo>
                  <a:lnTo>
                    <a:pt x="492" y="87"/>
                  </a:lnTo>
                  <a:lnTo>
                    <a:pt x="468" y="72"/>
                  </a:lnTo>
                  <a:lnTo>
                    <a:pt x="442" y="60"/>
                  </a:lnTo>
                  <a:lnTo>
                    <a:pt x="415" y="50"/>
                  </a:lnTo>
                  <a:lnTo>
                    <a:pt x="387" y="43"/>
                  </a:lnTo>
                  <a:lnTo>
                    <a:pt x="359" y="39"/>
                  </a:lnTo>
                  <a:lnTo>
                    <a:pt x="328" y="37"/>
                  </a:lnTo>
                  <a:lnTo>
                    <a:pt x="328" y="37"/>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pic>
          <p:nvPicPr>
            <p:cNvPr id="291" name="Google Shape;291;p6" descr="Connection Points - Free networking icons"/>
            <p:cNvPicPr preferRelativeResize="0"/>
            <p:nvPr/>
          </p:nvPicPr>
          <p:blipFill rotWithShape="1">
            <a:blip r:embed="rId7">
              <a:alphaModFix/>
            </a:blip>
            <a:srcRect/>
            <a:stretch/>
          </p:blipFill>
          <p:spPr>
            <a:xfrm>
              <a:off x="3490270" y="4102631"/>
              <a:ext cx="230977" cy="230977"/>
            </a:xfrm>
            <a:prstGeom prst="rect">
              <a:avLst/>
            </a:prstGeom>
            <a:noFill/>
            <a:ln>
              <a:noFill/>
            </a:ln>
          </p:spPr>
        </p:pic>
      </p:grpSp>
      <p:pic>
        <p:nvPicPr>
          <p:cNvPr id="292" name="Google Shape;292;p6" descr="horizon Icon - Free PNG &amp; SVG 681685 - Noun Project"/>
          <p:cNvPicPr preferRelativeResize="0"/>
          <p:nvPr/>
        </p:nvPicPr>
        <p:blipFill rotWithShape="1">
          <a:blip r:embed="rId8">
            <a:alphaModFix/>
          </a:blip>
          <a:srcRect/>
          <a:stretch/>
        </p:blipFill>
        <p:spPr>
          <a:xfrm>
            <a:off x="4408301" y="2296201"/>
            <a:ext cx="456041" cy="456041"/>
          </a:xfrm>
          <a:prstGeom prst="rect">
            <a:avLst/>
          </a:prstGeom>
          <a:noFill/>
          <a:ln>
            <a:noFill/>
          </a:ln>
        </p:spPr>
      </p:pic>
      <p:grpSp>
        <p:nvGrpSpPr>
          <p:cNvPr id="293" name="Google Shape;293;p6"/>
          <p:cNvGrpSpPr/>
          <p:nvPr/>
        </p:nvGrpSpPr>
        <p:grpSpPr>
          <a:xfrm>
            <a:off x="3202747" y="2659303"/>
            <a:ext cx="347211" cy="347211"/>
            <a:chOff x="3202747" y="3049045"/>
            <a:chExt cx="347211" cy="347211"/>
          </a:xfrm>
        </p:grpSpPr>
        <p:sp>
          <p:nvSpPr>
            <p:cNvPr id="294" name="Google Shape;294;p6"/>
            <p:cNvSpPr/>
            <p:nvPr/>
          </p:nvSpPr>
          <p:spPr>
            <a:xfrm>
              <a:off x="3202747" y="3049045"/>
              <a:ext cx="347211" cy="347211"/>
            </a:xfrm>
            <a:custGeom>
              <a:avLst/>
              <a:gdLst/>
              <a:ahLst/>
              <a:cxnLst/>
              <a:rect l="l" t="t" r="r" b="b"/>
              <a:pathLst>
                <a:path w="658" h="657" extrusionOk="0">
                  <a:moveTo>
                    <a:pt x="329" y="657"/>
                  </a:moveTo>
                  <a:lnTo>
                    <a:pt x="329" y="657"/>
                  </a:lnTo>
                  <a:lnTo>
                    <a:pt x="313" y="657"/>
                  </a:lnTo>
                  <a:lnTo>
                    <a:pt x="295" y="655"/>
                  </a:lnTo>
                  <a:lnTo>
                    <a:pt x="279" y="654"/>
                  </a:lnTo>
                  <a:lnTo>
                    <a:pt x="263" y="651"/>
                  </a:lnTo>
                  <a:lnTo>
                    <a:pt x="247" y="647"/>
                  </a:lnTo>
                  <a:lnTo>
                    <a:pt x="232" y="642"/>
                  </a:lnTo>
                  <a:lnTo>
                    <a:pt x="201" y="631"/>
                  </a:lnTo>
                  <a:lnTo>
                    <a:pt x="173" y="618"/>
                  </a:lnTo>
                  <a:lnTo>
                    <a:pt x="145" y="602"/>
                  </a:lnTo>
                  <a:lnTo>
                    <a:pt x="120" y="583"/>
                  </a:lnTo>
                  <a:lnTo>
                    <a:pt x="96" y="561"/>
                  </a:lnTo>
                  <a:lnTo>
                    <a:pt x="75" y="537"/>
                  </a:lnTo>
                  <a:lnTo>
                    <a:pt x="56" y="512"/>
                  </a:lnTo>
                  <a:lnTo>
                    <a:pt x="40" y="485"/>
                  </a:lnTo>
                  <a:lnTo>
                    <a:pt x="26" y="457"/>
                  </a:lnTo>
                  <a:lnTo>
                    <a:pt x="14" y="426"/>
                  </a:lnTo>
                  <a:lnTo>
                    <a:pt x="10" y="411"/>
                  </a:lnTo>
                  <a:lnTo>
                    <a:pt x="6" y="395"/>
                  </a:lnTo>
                  <a:lnTo>
                    <a:pt x="4" y="379"/>
                  </a:lnTo>
                  <a:lnTo>
                    <a:pt x="2" y="362"/>
                  </a:lnTo>
                  <a:lnTo>
                    <a:pt x="1" y="345"/>
                  </a:lnTo>
                  <a:lnTo>
                    <a:pt x="0" y="329"/>
                  </a:lnTo>
                  <a:lnTo>
                    <a:pt x="0" y="329"/>
                  </a:lnTo>
                  <a:lnTo>
                    <a:pt x="1" y="311"/>
                  </a:lnTo>
                  <a:lnTo>
                    <a:pt x="2" y="295"/>
                  </a:lnTo>
                  <a:lnTo>
                    <a:pt x="4" y="279"/>
                  </a:lnTo>
                  <a:lnTo>
                    <a:pt x="6" y="262"/>
                  </a:lnTo>
                  <a:lnTo>
                    <a:pt x="10" y="247"/>
                  </a:lnTo>
                  <a:lnTo>
                    <a:pt x="14" y="231"/>
                  </a:lnTo>
                  <a:lnTo>
                    <a:pt x="26" y="201"/>
                  </a:lnTo>
                  <a:lnTo>
                    <a:pt x="40" y="172"/>
                  </a:lnTo>
                  <a:lnTo>
                    <a:pt x="56" y="145"/>
                  </a:lnTo>
                  <a:lnTo>
                    <a:pt x="75" y="119"/>
                  </a:lnTo>
                  <a:lnTo>
                    <a:pt x="96" y="97"/>
                  </a:lnTo>
                  <a:lnTo>
                    <a:pt x="120" y="75"/>
                  </a:lnTo>
                  <a:lnTo>
                    <a:pt x="145" y="56"/>
                  </a:lnTo>
                  <a:lnTo>
                    <a:pt x="173" y="40"/>
                  </a:lnTo>
                  <a:lnTo>
                    <a:pt x="201" y="25"/>
                  </a:lnTo>
                  <a:lnTo>
                    <a:pt x="232" y="15"/>
                  </a:lnTo>
                  <a:lnTo>
                    <a:pt x="247" y="11"/>
                  </a:lnTo>
                  <a:lnTo>
                    <a:pt x="263" y="7"/>
                  </a:lnTo>
                  <a:lnTo>
                    <a:pt x="279" y="4"/>
                  </a:lnTo>
                  <a:lnTo>
                    <a:pt x="295" y="1"/>
                  </a:lnTo>
                  <a:lnTo>
                    <a:pt x="313" y="0"/>
                  </a:lnTo>
                  <a:lnTo>
                    <a:pt x="329" y="0"/>
                  </a:lnTo>
                  <a:lnTo>
                    <a:pt x="329" y="0"/>
                  </a:lnTo>
                  <a:lnTo>
                    <a:pt x="346" y="0"/>
                  </a:lnTo>
                  <a:lnTo>
                    <a:pt x="362" y="1"/>
                  </a:lnTo>
                  <a:lnTo>
                    <a:pt x="378" y="4"/>
                  </a:lnTo>
                  <a:lnTo>
                    <a:pt x="396" y="7"/>
                  </a:lnTo>
                  <a:lnTo>
                    <a:pt x="411" y="11"/>
                  </a:lnTo>
                  <a:lnTo>
                    <a:pt x="427" y="15"/>
                  </a:lnTo>
                  <a:lnTo>
                    <a:pt x="456" y="25"/>
                  </a:lnTo>
                  <a:lnTo>
                    <a:pt x="486" y="40"/>
                  </a:lnTo>
                  <a:lnTo>
                    <a:pt x="513" y="56"/>
                  </a:lnTo>
                  <a:lnTo>
                    <a:pt x="538" y="75"/>
                  </a:lnTo>
                  <a:lnTo>
                    <a:pt x="561" y="97"/>
                  </a:lnTo>
                  <a:lnTo>
                    <a:pt x="583" y="119"/>
                  </a:lnTo>
                  <a:lnTo>
                    <a:pt x="601" y="145"/>
                  </a:lnTo>
                  <a:lnTo>
                    <a:pt x="617" y="172"/>
                  </a:lnTo>
                  <a:lnTo>
                    <a:pt x="632" y="201"/>
                  </a:lnTo>
                  <a:lnTo>
                    <a:pt x="643" y="231"/>
                  </a:lnTo>
                  <a:lnTo>
                    <a:pt x="647" y="247"/>
                  </a:lnTo>
                  <a:lnTo>
                    <a:pt x="651" y="262"/>
                  </a:lnTo>
                  <a:lnTo>
                    <a:pt x="654" y="279"/>
                  </a:lnTo>
                  <a:lnTo>
                    <a:pt x="656" y="295"/>
                  </a:lnTo>
                  <a:lnTo>
                    <a:pt x="658" y="311"/>
                  </a:lnTo>
                  <a:lnTo>
                    <a:pt x="658" y="329"/>
                  </a:lnTo>
                  <a:lnTo>
                    <a:pt x="658" y="329"/>
                  </a:lnTo>
                  <a:lnTo>
                    <a:pt x="658" y="345"/>
                  </a:lnTo>
                  <a:lnTo>
                    <a:pt x="656" y="362"/>
                  </a:lnTo>
                  <a:lnTo>
                    <a:pt x="654" y="379"/>
                  </a:lnTo>
                  <a:lnTo>
                    <a:pt x="651" y="395"/>
                  </a:lnTo>
                  <a:lnTo>
                    <a:pt x="647" y="411"/>
                  </a:lnTo>
                  <a:lnTo>
                    <a:pt x="643" y="426"/>
                  </a:lnTo>
                  <a:lnTo>
                    <a:pt x="632" y="457"/>
                  </a:lnTo>
                  <a:lnTo>
                    <a:pt x="617" y="485"/>
                  </a:lnTo>
                  <a:lnTo>
                    <a:pt x="601" y="512"/>
                  </a:lnTo>
                  <a:lnTo>
                    <a:pt x="583" y="537"/>
                  </a:lnTo>
                  <a:lnTo>
                    <a:pt x="561" y="561"/>
                  </a:lnTo>
                  <a:lnTo>
                    <a:pt x="538" y="583"/>
                  </a:lnTo>
                  <a:lnTo>
                    <a:pt x="513" y="602"/>
                  </a:lnTo>
                  <a:lnTo>
                    <a:pt x="486" y="618"/>
                  </a:lnTo>
                  <a:lnTo>
                    <a:pt x="456" y="631"/>
                  </a:lnTo>
                  <a:lnTo>
                    <a:pt x="427" y="642"/>
                  </a:lnTo>
                  <a:lnTo>
                    <a:pt x="411" y="647"/>
                  </a:lnTo>
                  <a:lnTo>
                    <a:pt x="396" y="651"/>
                  </a:lnTo>
                  <a:lnTo>
                    <a:pt x="378" y="654"/>
                  </a:lnTo>
                  <a:lnTo>
                    <a:pt x="362" y="655"/>
                  </a:lnTo>
                  <a:lnTo>
                    <a:pt x="346" y="657"/>
                  </a:lnTo>
                  <a:lnTo>
                    <a:pt x="329" y="657"/>
                  </a:lnTo>
                  <a:lnTo>
                    <a:pt x="329" y="657"/>
                  </a:lnTo>
                  <a:close/>
                  <a:moveTo>
                    <a:pt x="329" y="37"/>
                  </a:moveTo>
                  <a:lnTo>
                    <a:pt x="329" y="37"/>
                  </a:lnTo>
                  <a:lnTo>
                    <a:pt x="299" y="39"/>
                  </a:lnTo>
                  <a:lnTo>
                    <a:pt x="271" y="43"/>
                  </a:lnTo>
                  <a:lnTo>
                    <a:pt x="243" y="51"/>
                  </a:lnTo>
                  <a:lnTo>
                    <a:pt x="216" y="60"/>
                  </a:lnTo>
                  <a:lnTo>
                    <a:pt x="190" y="72"/>
                  </a:lnTo>
                  <a:lnTo>
                    <a:pt x="166" y="87"/>
                  </a:lnTo>
                  <a:lnTo>
                    <a:pt x="143" y="105"/>
                  </a:lnTo>
                  <a:lnTo>
                    <a:pt x="123" y="123"/>
                  </a:lnTo>
                  <a:lnTo>
                    <a:pt x="104" y="144"/>
                  </a:lnTo>
                  <a:lnTo>
                    <a:pt x="88" y="166"/>
                  </a:lnTo>
                  <a:lnTo>
                    <a:pt x="73" y="189"/>
                  </a:lnTo>
                  <a:lnTo>
                    <a:pt x="61" y="215"/>
                  </a:lnTo>
                  <a:lnTo>
                    <a:pt x="51" y="242"/>
                  </a:lnTo>
                  <a:lnTo>
                    <a:pt x="44" y="270"/>
                  </a:lnTo>
                  <a:lnTo>
                    <a:pt x="40" y="299"/>
                  </a:lnTo>
                  <a:lnTo>
                    <a:pt x="37" y="329"/>
                  </a:lnTo>
                  <a:lnTo>
                    <a:pt x="37" y="329"/>
                  </a:lnTo>
                  <a:lnTo>
                    <a:pt x="40" y="358"/>
                  </a:lnTo>
                  <a:lnTo>
                    <a:pt x="44" y="387"/>
                  </a:lnTo>
                  <a:lnTo>
                    <a:pt x="51" y="415"/>
                  </a:lnTo>
                  <a:lnTo>
                    <a:pt x="61" y="442"/>
                  </a:lnTo>
                  <a:lnTo>
                    <a:pt x="73" y="467"/>
                  </a:lnTo>
                  <a:lnTo>
                    <a:pt x="88" y="491"/>
                  </a:lnTo>
                  <a:lnTo>
                    <a:pt x="104" y="514"/>
                  </a:lnTo>
                  <a:lnTo>
                    <a:pt x="123" y="534"/>
                  </a:lnTo>
                  <a:lnTo>
                    <a:pt x="143" y="553"/>
                  </a:lnTo>
                  <a:lnTo>
                    <a:pt x="166" y="569"/>
                  </a:lnTo>
                  <a:lnTo>
                    <a:pt x="190" y="584"/>
                  </a:lnTo>
                  <a:lnTo>
                    <a:pt x="216" y="596"/>
                  </a:lnTo>
                  <a:lnTo>
                    <a:pt x="243" y="607"/>
                  </a:lnTo>
                  <a:lnTo>
                    <a:pt x="271" y="614"/>
                  </a:lnTo>
                  <a:lnTo>
                    <a:pt x="299" y="618"/>
                  </a:lnTo>
                  <a:lnTo>
                    <a:pt x="329" y="619"/>
                  </a:lnTo>
                  <a:lnTo>
                    <a:pt x="329" y="619"/>
                  </a:lnTo>
                  <a:lnTo>
                    <a:pt x="358" y="618"/>
                  </a:lnTo>
                  <a:lnTo>
                    <a:pt x="388" y="614"/>
                  </a:lnTo>
                  <a:lnTo>
                    <a:pt x="416" y="607"/>
                  </a:lnTo>
                  <a:lnTo>
                    <a:pt x="443" y="596"/>
                  </a:lnTo>
                  <a:lnTo>
                    <a:pt x="467" y="584"/>
                  </a:lnTo>
                  <a:lnTo>
                    <a:pt x="491" y="569"/>
                  </a:lnTo>
                  <a:lnTo>
                    <a:pt x="514" y="553"/>
                  </a:lnTo>
                  <a:lnTo>
                    <a:pt x="534" y="534"/>
                  </a:lnTo>
                  <a:lnTo>
                    <a:pt x="553" y="514"/>
                  </a:lnTo>
                  <a:lnTo>
                    <a:pt x="570" y="491"/>
                  </a:lnTo>
                  <a:lnTo>
                    <a:pt x="585" y="467"/>
                  </a:lnTo>
                  <a:lnTo>
                    <a:pt x="597" y="442"/>
                  </a:lnTo>
                  <a:lnTo>
                    <a:pt x="607" y="415"/>
                  </a:lnTo>
                  <a:lnTo>
                    <a:pt x="615" y="387"/>
                  </a:lnTo>
                  <a:lnTo>
                    <a:pt x="619" y="358"/>
                  </a:lnTo>
                  <a:lnTo>
                    <a:pt x="620" y="329"/>
                  </a:lnTo>
                  <a:lnTo>
                    <a:pt x="620" y="329"/>
                  </a:lnTo>
                  <a:lnTo>
                    <a:pt x="619" y="299"/>
                  </a:lnTo>
                  <a:lnTo>
                    <a:pt x="615" y="270"/>
                  </a:lnTo>
                  <a:lnTo>
                    <a:pt x="607" y="242"/>
                  </a:lnTo>
                  <a:lnTo>
                    <a:pt x="597" y="215"/>
                  </a:lnTo>
                  <a:lnTo>
                    <a:pt x="585" y="189"/>
                  </a:lnTo>
                  <a:lnTo>
                    <a:pt x="570" y="166"/>
                  </a:lnTo>
                  <a:lnTo>
                    <a:pt x="553" y="144"/>
                  </a:lnTo>
                  <a:lnTo>
                    <a:pt x="534" y="123"/>
                  </a:lnTo>
                  <a:lnTo>
                    <a:pt x="514" y="105"/>
                  </a:lnTo>
                  <a:lnTo>
                    <a:pt x="491" y="87"/>
                  </a:lnTo>
                  <a:lnTo>
                    <a:pt x="467" y="72"/>
                  </a:lnTo>
                  <a:lnTo>
                    <a:pt x="443" y="60"/>
                  </a:lnTo>
                  <a:lnTo>
                    <a:pt x="416" y="51"/>
                  </a:lnTo>
                  <a:lnTo>
                    <a:pt x="388" y="43"/>
                  </a:lnTo>
                  <a:lnTo>
                    <a:pt x="358" y="39"/>
                  </a:lnTo>
                  <a:lnTo>
                    <a:pt x="329" y="37"/>
                  </a:lnTo>
                  <a:lnTo>
                    <a:pt x="329" y="37"/>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pic>
          <p:nvPicPr>
            <p:cNvPr id="295" name="Google Shape;295;p6" descr="horizon Icon - Free PNG &amp; SVG 681685 - Noun Project"/>
            <p:cNvPicPr preferRelativeResize="0"/>
            <p:nvPr/>
          </p:nvPicPr>
          <p:blipFill rotWithShape="1">
            <a:blip r:embed="rId8">
              <a:alphaModFix/>
            </a:blip>
            <a:srcRect/>
            <a:stretch/>
          </p:blipFill>
          <p:spPr>
            <a:xfrm>
              <a:off x="3259341" y="3105639"/>
              <a:ext cx="234022" cy="234022"/>
            </a:xfrm>
            <a:prstGeom prst="rect">
              <a:avLst/>
            </a:prstGeom>
            <a:noFill/>
            <a:ln>
              <a:noFill/>
            </a:ln>
          </p:spPr>
        </p:pic>
      </p:grpSp>
      <p:pic>
        <p:nvPicPr>
          <p:cNvPr id="296" name="Google Shape;296;p6" descr="Fish - Free food icons"/>
          <p:cNvPicPr preferRelativeResize="0"/>
          <p:nvPr/>
        </p:nvPicPr>
        <p:blipFill rotWithShape="1">
          <a:blip r:embed="rId9">
            <a:alphaModFix/>
          </a:blip>
          <a:srcRect/>
          <a:stretch/>
        </p:blipFill>
        <p:spPr>
          <a:xfrm>
            <a:off x="4494655" y="1853704"/>
            <a:ext cx="279483" cy="279483"/>
          </a:xfrm>
          <a:prstGeom prst="rect">
            <a:avLst/>
          </a:prstGeom>
          <a:noFill/>
          <a:ln>
            <a:noFill/>
          </a:ln>
        </p:spPr>
      </p:pic>
      <p:pic>
        <p:nvPicPr>
          <p:cNvPr id="297" name="Google Shape;297;p6" descr="Fish - Free food icons"/>
          <p:cNvPicPr preferRelativeResize="0"/>
          <p:nvPr/>
        </p:nvPicPr>
        <p:blipFill rotWithShape="1">
          <a:blip r:embed="rId9">
            <a:alphaModFix/>
          </a:blip>
          <a:srcRect/>
          <a:stretch/>
        </p:blipFill>
        <p:spPr>
          <a:xfrm>
            <a:off x="2191765" y="2165881"/>
            <a:ext cx="190890" cy="190890"/>
          </a:xfrm>
          <a:prstGeom prst="rect">
            <a:avLst/>
          </a:prstGeom>
          <a:noFill/>
          <a:ln>
            <a:noFill/>
          </a:ln>
        </p:spPr>
      </p:pic>
      <p:grpSp>
        <p:nvGrpSpPr>
          <p:cNvPr id="298" name="Google Shape;298;p6"/>
          <p:cNvGrpSpPr/>
          <p:nvPr/>
        </p:nvGrpSpPr>
        <p:grpSpPr>
          <a:xfrm>
            <a:off x="10767793" y="5612095"/>
            <a:ext cx="1010438" cy="270435"/>
            <a:chOff x="3565383" y="1571064"/>
            <a:chExt cx="1010438" cy="270435"/>
          </a:xfrm>
        </p:grpSpPr>
        <p:sp>
          <p:nvSpPr>
            <p:cNvPr id="299" name="Google Shape;299;p6"/>
            <p:cNvSpPr/>
            <p:nvPr/>
          </p:nvSpPr>
          <p:spPr>
            <a:xfrm>
              <a:off x="3565383" y="1608470"/>
              <a:ext cx="1010438" cy="195623"/>
            </a:xfrm>
            <a:prstGeom prst="rect">
              <a:avLst/>
            </a:prstGeom>
            <a:noFill/>
            <a:ln>
              <a:noFill/>
            </a:ln>
          </p:spPr>
          <p:txBody>
            <a:bodyPr spcFirstLastPara="1" wrap="square" lIns="83300" tIns="83300" rIns="83300" bIns="83300" anchor="ctr" anchorCtr="0">
              <a:noAutofit/>
            </a:bodyPr>
            <a:lstStyle/>
            <a:p>
              <a:pPr marL="0" marR="0" lvl="0" indent="0" algn="ctr" rtl="0">
                <a:lnSpc>
                  <a:spcPct val="106000"/>
                </a:lnSpc>
                <a:spcBef>
                  <a:spcPts val="0"/>
                </a:spcBef>
                <a:spcAft>
                  <a:spcPts val="0"/>
                </a:spcAft>
                <a:buClr>
                  <a:schemeClr val="dk1"/>
                </a:buClr>
                <a:buSzPts val="700"/>
                <a:buFont typeface="Arial"/>
                <a:buNone/>
              </a:pPr>
              <a:r>
                <a:rPr lang="it-IT" sz="700" b="1" i="0" u="none" strike="noStrike" cap="none">
                  <a:solidFill>
                    <a:schemeClr val="lt1"/>
                  </a:solidFill>
                  <a:latin typeface="Arial"/>
                  <a:ea typeface="Arial"/>
                  <a:cs typeface="Arial"/>
                  <a:sym typeface="Arial"/>
                </a:rPr>
                <a:t>NON-EXHAUSTIVE</a:t>
              </a:r>
              <a:endParaRPr sz="1400" b="1" i="0" u="none" strike="noStrike" cap="none">
                <a:solidFill>
                  <a:schemeClr val="lt1"/>
                </a:solidFill>
                <a:latin typeface="Arial"/>
                <a:ea typeface="Arial"/>
                <a:cs typeface="Arial"/>
                <a:sym typeface="Arial"/>
              </a:endParaRPr>
            </a:p>
          </p:txBody>
        </p:sp>
        <p:sp>
          <p:nvSpPr>
            <p:cNvPr id="300" name="Google Shape;300;p6"/>
            <p:cNvSpPr/>
            <p:nvPr/>
          </p:nvSpPr>
          <p:spPr>
            <a:xfrm>
              <a:off x="3607523" y="1571064"/>
              <a:ext cx="926159" cy="13563"/>
            </a:xfrm>
            <a:prstGeom prst="rect">
              <a:avLst/>
            </a:prstGeom>
            <a:solidFill>
              <a:schemeClr val="lt1"/>
            </a:solidFill>
            <a:ln>
              <a:noFill/>
            </a:ln>
          </p:spPr>
          <p:txBody>
            <a:bodyPr spcFirstLastPara="1" wrap="square" lIns="83300" tIns="83300" rIns="83300" bIns="83300" anchor="ctr" anchorCtr="0">
              <a:noAutofit/>
            </a:bodyPr>
            <a:lstStyle/>
            <a:p>
              <a:pPr marL="0" marR="0" lvl="0" indent="0" algn="ctr" rtl="0">
                <a:lnSpc>
                  <a:spcPct val="106000"/>
                </a:lnSpc>
                <a:spcBef>
                  <a:spcPts val="0"/>
                </a:spcBef>
                <a:spcAft>
                  <a:spcPts val="0"/>
                </a:spcAft>
                <a:buClr>
                  <a:schemeClr val="dk1"/>
                </a:buClr>
                <a:buSzPts val="1499"/>
                <a:buFont typeface="Trebuchet MS"/>
                <a:buNone/>
              </a:pPr>
              <a:endParaRPr sz="1499" b="1" i="0" u="none" strike="noStrike" cap="none">
                <a:solidFill>
                  <a:srgbClr val="FFFFFF"/>
                </a:solidFill>
                <a:latin typeface="Trebuchet MS"/>
                <a:ea typeface="Trebuchet MS"/>
                <a:cs typeface="Trebuchet MS"/>
                <a:sym typeface="Trebuchet MS"/>
              </a:endParaRPr>
            </a:p>
          </p:txBody>
        </p:sp>
        <p:sp>
          <p:nvSpPr>
            <p:cNvPr id="301" name="Google Shape;301;p6"/>
            <p:cNvSpPr/>
            <p:nvPr/>
          </p:nvSpPr>
          <p:spPr>
            <a:xfrm>
              <a:off x="3607523" y="1827936"/>
              <a:ext cx="926159" cy="13563"/>
            </a:xfrm>
            <a:prstGeom prst="rect">
              <a:avLst/>
            </a:prstGeom>
            <a:solidFill>
              <a:schemeClr val="lt1"/>
            </a:solidFill>
            <a:ln>
              <a:noFill/>
            </a:ln>
          </p:spPr>
          <p:txBody>
            <a:bodyPr spcFirstLastPara="1" wrap="square" lIns="83300" tIns="83300" rIns="83300" bIns="83300" anchor="ctr" anchorCtr="0">
              <a:noAutofit/>
            </a:bodyPr>
            <a:lstStyle/>
            <a:p>
              <a:pPr marL="0" marR="0" lvl="0" indent="0" algn="ctr" rtl="0">
                <a:lnSpc>
                  <a:spcPct val="106000"/>
                </a:lnSpc>
                <a:spcBef>
                  <a:spcPts val="0"/>
                </a:spcBef>
                <a:spcAft>
                  <a:spcPts val="0"/>
                </a:spcAft>
                <a:buClr>
                  <a:schemeClr val="dk1"/>
                </a:buClr>
                <a:buSzPts val="1499"/>
                <a:buFont typeface="Trebuchet MS"/>
                <a:buNone/>
              </a:pPr>
              <a:endParaRPr sz="1499" b="1" i="0" u="none" strike="noStrike" cap="none">
                <a:solidFill>
                  <a:srgbClr val="FFFFFF"/>
                </a:solidFill>
                <a:latin typeface="Trebuchet MS"/>
                <a:ea typeface="Trebuchet MS"/>
                <a:cs typeface="Trebuchet MS"/>
                <a:sym typeface="Trebuchet MS"/>
              </a:endParaRPr>
            </a:p>
          </p:txBody>
        </p:sp>
      </p:grpSp>
      <p:sp>
        <p:nvSpPr>
          <p:cNvPr id="302" name="Google Shape;302;p6"/>
          <p:cNvSpPr txBox="1"/>
          <p:nvPr/>
        </p:nvSpPr>
        <p:spPr>
          <a:xfrm>
            <a:off x="613727" y="5740827"/>
            <a:ext cx="7585893" cy="62324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it-IT" sz="1200" b="0" i="0" u="none" strike="noStrike" cap="none">
                <a:solidFill>
                  <a:srgbClr val="000000"/>
                </a:solidFill>
                <a:latin typeface="Arial"/>
                <a:ea typeface="Arial"/>
                <a:cs typeface="Arial"/>
                <a:sym typeface="Arial"/>
              </a:rPr>
              <a:t>The </a:t>
            </a:r>
            <a:r>
              <a:rPr lang="it-IT" sz="1200" b="1" i="0" u="none" strike="noStrike" cap="none">
                <a:solidFill>
                  <a:srgbClr val="000000"/>
                </a:solidFill>
                <a:latin typeface="Arial"/>
                <a:ea typeface="Arial"/>
                <a:cs typeface="Arial"/>
                <a:sym typeface="Arial"/>
              </a:rPr>
              <a:t>Atlantic Ocean</a:t>
            </a:r>
            <a:r>
              <a:rPr lang="it-IT" sz="1200" b="0" i="0" u="none" strike="noStrike" cap="none">
                <a:solidFill>
                  <a:srgbClr val="000000"/>
                </a:solidFill>
                <a:latin typeface="Arial"/>
                <a:ea typeface="Arial"/>
                <a:cs typeface="Arial"/>
                <a:sym typeface="Arial"/>
              </a:rPr>
              <a:t> does not have funding on its own. However, </a:t>
            </a:r>
            <a:r>
              <a:rPr lang="it-IT" sz="1200" b="1" i="0" u="none" strike="noStrike" cap="none">
                <a:solidFill>
                  <a:srgbClr val="000000"/>
                </a:solidFill>
                <a:latin typeface="Arial"/>
                <a:ea typeface="Arial"/>
                <a:cs typeface="Arial"/>
                <a:sym typeface="Arial"/>
              </a:rPr>
              <a:t>several EU programs take into consideration the Atlantic Action Plan 2.0 goals and priorities</a:t>
            </a:r>
            <a:endParaRPr sz="1200" b="1"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559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ts val="3600"/>
              <a:buFont typeface="Arial"/>
              <a:buNone/>
            </a:pPr>
            <a:r>
              <a:rPr lang="en-US" dirty="0">
                <a:latin typeface="Arial"/>
                <a:ea typeface="Arial"/>
                <a:cs typeface="Arial"/>
                <a:sym typeface="Arial"/>
              </a:rPr>
              <a:t>Projects identification and progress </a:t>
            </a:r>
            <a:r>
              <a:rPr lang="it-IT" dirty="0">
                <a:latin typeface="Arial"/>
                <a:ea typeface="Arial"/>
                <a:cs typeface="Arial"/>
                <a:sym typeface="Arial"/>
              </a:rPr>
              <a:t>in the sea basin</a:t>
            </a:r>
            <a:endParaRPr dirty="0">
              <a:latin typeface="Arial"/>
              <a:ea typeface="Arial"/>
              <a:cs typeface="Arial"/>
              <a:sym typeface="Arial"/>
            </a:endParaRPr>
          </a:p>
        </p:txBody>
      </p:sp>
      <p:sp>
        <p:nvSpPr>
          <p:cNvPr id="241" name="Google Shape;241;p6"/>
          <p:cNvSpPr txBox="1">
            <a:spLocks noGrp="1"/>
          </p:cNvSpPr>
          <p:nvPr>
            <p:ph type="body" idx="1"/>
          </p:nvPr>
        </p:nvSpPr>
        <p:spPr>
          <a:xfrm>
            <a:off x="677334" y="1563624"/>
            <a:ext cx="8596668" cy="5202935"/>
          </a:xfrm>
          <a:prstGeom prst="rect">
            <a:avLst/>
          </a:prstGeom>
          <a:noFill/>
          <a:ln>
            <a:noFill/>
          </a:ln>
        </p:spPr>
        <p:txBody>
          <a:bodyPr spcFirstLastPara="1" wrap="square" lIns="91425" tIns="45700" rIns="91425" bIns="45700" anchor="t" anchorCtr="0">
            <a:normAutofit/>
          </a:bodyPr>
          <a:lstStyle/>
          <a:p>
            <a:pPr marL="342900" lvl="0" indent="-251459" algn="l" rtl="0">
              <a:lnSpc>
                <a:spcPct val="100000"/>
              </a:lnSpc>
              <a:spcBef>
                <a:spcPts val="0"/>
              </a:spcBef>
              <a:spcAft>
                <a:spcPts val="0"/>
              </a:spcAft>
              <a:buSzPts val="1440"/>
              <a:buNone/>
            </a:pPr>
            <a:endParaRPr/>
          </a:p>
          <a:p>
            <a:pPr marL="342900" lvl="0" indent="-251459" algn="l" rtl="0">
              <a:lnSpc>
                <a:spcPct val="100000"/>
              </a:lnSpc>
              <a:spcBef>
                <a:spcPts val="1000"/>
              </a:spcBef>
              <a:spcAft>
                <a:spcPts val="0"/>
              </a:spcAft>
              <a:buSzPts val="1440"/>
              <a:buNone/>
            </a:pPr>
            <a:endParaRPr/>
          </a:p>
          <a:p>
            <a:pPr marL="342900" lvl="0" indent="-251459" algn="l" rtl="0">
              <a:lnSpc>
                <a:spcPct val="100000"/>
              </a:lnSpc>
              <a:spcBef>
                <a:spcPts val="1000"/>
              </a:spcBef>
              <a:spcAft>
                <a:spcPts val="0"/>
              </a:spcAft>
              <a:buSzPts val="1440"/>
              <a:buNone/>
            </a:pPr>
            <a:endParaRPr/>
          </a:p>
        </p:txBody>
      </p:sp>
      <p:sp>
        <p:nvSpPr>
          <p:cNvPr id="243" name="Google Shape;243;p6"/>
          <p:cNvSpPr/>
          <p:nvPr/>
        </p:nvSpPr>
        <p:spPr>
          <a:xfrm rot="-2700000">
            <a:off x="3294098" y="1993180"/>
            <a:ext cx="3525140" cy="3525140"/>
          </a:xfrm>
          <a:custGeom>
            <a:avLst/>
            <a:gdLst/>
            <a:ahLst/>
            <a:cxnLst/>
            <a:rect l="l" t="t" r="r" b="b"/>
            <a:pathLst>
              <a:path w="1756409" h="1756410" extrusionOk="0">
                <a:moveTo>
                  <a:pt x="1756410" y="878205"/>
                </a:moveTo>
                <a:lnTo>
                  <a:pt x="1753498" y="950230"/>
                </a:lnTo>
                <a:lnTo>
                  <a:pt x="1744915" y="1020652"/>
                </a:lnTo>
                <a:lnTo>
                  <a:pt x="1730887" y="1089245"/>
                </a:lnTo>
                <a:lnTo>
                  <a:pt x="1711639" y="1155783"/>
                </a:lnTo>
                <a:lnTo>
                  <a:pt x="1687397" y="1220039"/>
                </a:lnTo>
                <a:lnTo>
                  <a:pt x="1658387" y="1281788"/>
                </a:lnTo>
                <a:lnTo>
                  <a:pt x="1624836" y="1340803"/>
                </a:lnTo>
                <a:lnTo>
                  <a:pt x="1586969" y="1396858"/>
                </a:lnTo>
                <a:lnTo>
                  <a:pt x="1545012" y="1449728"/>
                </a:lnTo>
                <a:lnTo>
                  <a:pt x="1499192" y="1499187"/>
                </a:lnTo>
                <a:lnTo>
                  <a:pt x="1449734" y="1545008"/>
                </a:lnTo>
                <a:lnTo>
                  <a:pt x="1396864" y="1586965"/>
                </a:lnTo>
                <a:lnTo>
                  <a:pt x="1340808" y="1624833"/>
                </a:lnTo>
                <a:lnTo>
                  <a:pt x="1281793" y="1658385"/>
                </a:lnTo>
                <a:lnTo>
                  <a:pt x="1220044" y="1687395"/>
                </a:lnTo>
                <a:lnTo>
                  <a:pt x="1155788" y="1711637"/>
                </a:lnTo>
                <a:lnTo>
                  <a:pt x="1089249" y="1730886"/>
                </a:lnTo>
                <a:lnTo>
                  <a:pt x="1020655" y="1744915"/>
                </a:lnTo>
                <a:lnTo>
                  <a:pt x="950232" y="1753498"/>
                </a:lnTo>
                <a:lnTo>
                  <a:pt x="878205" y="1756410"/>
                </a:lnTo>
                <a:lnTo>
                  <a:pt x="806177" y="1753498"/>
                </a:lnTo>
                <a:lnTo>
                  <a:pt x="735754" y="1744915"/>
                </a:lnTo>
                <a:lnTo>
                  <a:pt x="667160" y="1730886"/>
                </a:lnTo>
                <a:lnTo>
                  <a:pt x="600621" y="1711637"/>
                </a:lnTo>
                <a:lnTo>
                  <a:pt x="536365" y="1687395"/>
                </a:lnTo>
                <a:lnTo>
                  <a:pt x="474616" y="1658385"/>
                </a:lnTo>
                <a:lnTo>
                  <a:pt x="415601" y="1624833"/>
                </a:lnTo>
                <a:lnTo>
                  <a:pt x="359545" y="1586965"/>
                </a:lnTo>
                <a:lnTo>
                  <a:pt x="306675" y="1545008"/>
                </a:lnTo>
                <a:lnTo>
                  <a:pt x="257217" y="1499187"/>
                </a:lnTo>
                <a:lnTo>
                  <a:pt x="211397" y="1449728"/>
                </a:lnTo>
                <a:lnTo>
                  <a:pt x="169440" y="1396858"/>
                </a:lnTo>
                <a:lnTo>
                  <a:pt x="131573" y="1340803"/>
                </a:lnTo>
                <a:lnTo>
                  <a:pt x="98022" y="1281788"/>
                </a:lnTo>
                <a:lnTo>
                  <a:pt x="69012" y="1220039"/>
                </a:lnTo>
                <a:lnTo>
                  <a:pt x="44770" y="1155783"/>
                </a:lnTo>
                <a:lnTo>
                  <a:pt x="25522" y="1089245"/>
                </a:lnTo>
                <a:lnTo>
                  <a:pt x="11494" y="1020652"/>
                </a:lnTo>
                <a:lnTo>
                  <a:pt x="2911" y="950230"/>
                </a:lnTo>
                <a:lnTo>
                  <a:pt x="0" y="878205"/>
                </a:lnTo>
                <a:lnTo>
                  <a:pt x="2911" y="806177"/>
                </a:lnTo>
                <a:lnTo>
                  <a:pt x="11494" y="735754"/>
                </a:lnTo>
                <a:lnTo>
                  <a:pt x="25522" y="667160"/>
                </a:lnTo>
                <a:lnTo>
                  <a:pt x="44770" y="600621"/>
                </a:lnTo>
                <a:lnTo>
                  <a:pt x="69012" y="536365"/>
                </a:lnTo>
                <a:lnTo>
                  <a:pt x="98022" y="474616"/>
                </a:lnTo>
                <a:lnTo>
                  <a:pt x="131573" y="415601"/>
                </a:lnTo>
                <a:lnTo>
                  <a:pt x="169440" y="359545"/>
                </a:lnTo>
                <a:lnTo>
                  <a:pt x="211397" y="306675"/>
                </a:lnTo>
                <a:lnTo>
                  <a:pt x="257217" y="257217"/>
                </a:lnTo>
                <a:lnTo>
                  <a:pt x="306675" y="211397"/>
                </a:lnTo>
                <a:lnTo>
                  <a:pt x="359545" y="169440"/>
                </a:lnTo>
                <a:lnTo>
                  <a:pt x="415601" y="131573"/>
                </a:lnTo>
                <a:lnTo>
                  <a:pt x="474616" y="98022"/>
                </a:lnTo>
                <a:lnTo>
                  <a:pt x="536365" y="69012"/>
                </a:lnTo>
                <a:lnTo>
                  <a:pt x="600621" y="44770"/>
                </a:lnTo>
                <a:lnTo>
                  <a:pt x="667160" y="25522"/>
                </a:lnTo>
                <a:lnTo>
                  <a:pt x="735754" y="11494"/>
                </a:lnTo>
                <a:lnTo>
                  <a:pt x="806177" y="2911"/>
                </a:lnTo>
                <a:lnTo>
                  <a:pt x="878205" y="0"/>
                </a:lnTo>
                <a:lnTo>
                  <a:pt x="950232" y="2911"/>
                </a:lnTo>
                <a:lnTo>
                  <a:pt x="1020655" y="11494"/>
                </a:lnTo>
                <a:lnTo>
                  <a:pt x="1089249" y="25522"/>
                </a:lnTo>
                <a:lnTo>
                  <a:pt x="1155788" y="44770"/>
                </a:lnTo>
                <a:lnTo>
                  <a:pt x="1220044" y="69012"/>
                </a:lnTo>
                <a:lnTo>
                  <a:pt x="1281793" y="98022"/>
                </a:lnTo>
                <a:lnTo>
                  <a:pt x="1340808" y="131573"/>
                </a:lnTo>
                <a:lnTo>
                  <a:pt x="1396864" y="169440"/>
                </a:lnTo>
                <a:lnTo>
                  <a:pt x="1449734" y="211397"/>
                </a:lnTo>
                <a:lnTo>
                  <a:pt x="1499192" y="257217"/>
                </a:lnTo>
                <a:lnTo>
                  <a:pt x="1545012" y="306675"/>
                </a:lnTo>
                <a:lnTo>
                  <a:pt x="1586969" y="359545"/>
                </a:lnTo>
                <a:lnTo>
                  <a:pt x="1624836" y="415601"/>
                </a:lnTo>
                <a:lnTo>
                  <a:pt x="1658387" y="474616"/>
                </a:lnTo>
                <a:lnTo>
                  <a:pt x="1687397" y="536365"/>
                </a:lnTo>
                <a:lnTo>
                  <a:pt x="1711639" y="600621"/>
                </a:lnTo>
                <a:lnTo>
                  <a:pt x="1730887" y="667160"/>
                </a:lnTo>
                <a:lnTo>
                  <a:pt x="1744915" y="735754"/>
                </a:lnTo>
                <a:lnTo>
                  <a:pt x="1753498" y="806177"/>
                </a:lnTo>
                <a:lnTo>
                  <a:pt x="1756410" y="878205"/>
                </a:lnTo>
                <a:close/>
              </a:path>
            </a:pathLst>
          </a:custGeom>
          <a:noFill/>
          <a:ln w="381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Trebuchet MS"/>
              <a:buNone/>
            </a:pPr>
            <a:endParaRPr sz="1100" b="0" i="0" u="none" strike="noStrike" cap="none">
              <a:solidFill>
                <a:srgbClr val="999999"/>
              </a:solidFill>
              <a:latin typeface="Trebuchet MS"/>
              <a:ea typeface="Trebuchet MS"/>
              <a:cs typeface="Trebuchet MS"/>
              <a:sym typeface="Trebuchet MS"/>
            </a:endParaRPr>
          </a:p>
        </p:txBody>
      </p:sp>
      <p:grpSp>
        <p:nvGrpSpPr>
          <p:cNvPr id="2" name="Group 1">
            <a:extLst>
              <a:ext uri="{FF2B5EF4-FFF2-40B4-BE49-F238E27FC236}">
                <a16:creationId xmlns:a16="http://schemas.microsoft.com/office/drawing/2014/main" id="{F24772EE-73C8-4D79-850C-772ACB9F550C}"/>
              </a:ext>
            </a:extLst>
          </p:cNvPr>
          <p:cNvGrpSpPr/>
          <p:nvPr/>
        </p:nvGrpSpPr>
        <p:grpSpPr>
          <a:xfrm>
            <a:off x="3540019" y="2257052"/>
            <a:ext cx="3013657" cy="2904817"/>
            <a:chOff x="776890" y="2083200"/>
            <a:chExt cx="3013657" cy="2904817"/>
          </a:xfrm>
        </p:grpSpPr>
        <p:cxnSp>
          <p:nvCxnSpPr>
            <p:cNvPr id="244" name="Google Shape;244;p6"/>
            <p:cNvCxnSpPr/>
            <p:nvPr/>
          </p:nvCxnSpPr>
          <p:spPr>
            <a:xfrm>
              <a:off x="2293539" y="2419452"/>
              <a:ext cx="0" cy="683192"/>
            </a:xfrm>
            <a:prstGeom prst="straightConnector1">
              <a:avLst/>
            </a:prstGeom>
            <a:noFill/>
            <a:ln w="25400" cap="rnd" cmpd="sng">
              <a:solidFill>
                <a:srgbClr val="BFBFBF"/>
              </a:solidFill>
              <a:prstDash val="dot"/>
              <a:round/>
              <a:headEnd type="none" w="sm" len="sm"/>
              <a:tailEnd type="none" w="sm" len="sm"/>
            </a:ln>
          </p:spPr>
        </p:cxnSp>
        <p:cxnSp>
          <p:nvCxnSpPr>
            <p:cNvPr id="245" name="Google Shape;245;p6"/>
            <p:cNvCxnSpPr/>
            <p:nvPr/>
          </p:nvCxnSpPr>
          <p:spPr>
            <a:xfrm flipH="1">
              <a:off x="1756332" y="3993549"/>
              <a:ext cx="315711" cy="571315"/>
            </a:xfrm>
            <a:prstGeom prst="straightConnector1">
              <a:avLst/>
            </a:prstGeom>
            <a:noFill/>
            <a:ln w="25400" cap="rnd" cmpd="sng">
              <a:solidFill>
                <a:srgbClr val="BFBFBF"/>
              </a:solidFill>
              <a:prstDash val="dot"/>
              <a:round/>
              <a:headEnd type="none" w="sm" len="sm"/>
              <a:tailEnd type="none" w="sm" len="sm"/>
            </a:ln>
          </p:spPr>
        </p:cxnSp>
        <p:cxnSp>
          <p:nvCxnSpPr>
            <p:cNvPr id="246" name="Google Shape;246;p6"/>
            <p:cNvCxnSpPr>
              <a:stCxn id="247" idx="26"/>
            </p:cNvCxnSpPr>
            <p:nvPr/>
          </p:nvCxnSpPr>
          <p:spPr>
            <a:xfrm>
              <a:off x="1352423" y="2943289"/>
              <a:ext cx="537600" cy="391500"/>
            </a:xfrm>
            <a:prstGeom prst="straightConnector1">
              <a:avLst/>
            </a:prstGeom>
            <a:noFill/>
            <a:ln w="25400" cap="rnd" cmpd="sng">
              <a:solidFill>
                <a:srgbClr val="BFBFBF"/>
              </a:solidFill>
              <a:prstDash val="dot"/>
              <a:round/>
              <a:headEnd type="none" w="sm" len="sm"/>
              <a:tailEnd type="none" w="sm" len="sm"/>
            </a:ln>
          </p:spPr>
        </p:cxnSp>
        <p:cxnSp>
          <p:nvCxnSpPr>
            <p:cNvPr id="248" name="Google Shape;248;p6"/>
            <p:cNvCxnSpPr/>
            <p:nvPr/>
          </p:nvCxnSpPr>
          <p:spPr>
            <a:xfrm rot="10800000" flipH="1">
              <a:off x="1129379" y="3714540"/>
              <a:ext cx="714263" cy="78223"/>
            </a:xfrm>
            <a:prstGeom prst="straightConnector1">
              <a:avLst/>
            </a:prstGeom>
            <a:noFill/>
            <a:ln w="25400" cap="rnd" cmpd="sng">
              <a:solidFill>
                <a:srgbClr val="BFBFBF"/>
              </a:solidFill>
              <a:prstDash val="dot"/>
              <a:round/>
              <a:headEnd type="none" w="sm" len="sm"/>
              <a:tailEnd type="none" w="sm" len="sm"/>
            </a:ln>
          </p:spPr>
        </p:cxnSp>
        <p:cxnSp>
          <p:nvCxnSpPr>
            <p:cNvPr id="249" name="Google Shape;249;p6"/>
            <p:cNvCxnSpPr/>
            <p:nvPr/>
          </p:nvCxnSpPr>
          <p:spPr>
            <a:xfrm rot="10800000">
              <a:off x="2749311" y="3714540"/>
              <a:ext cx="694423" cy="78223"/>
            </a:xfrm>
            <a:prstGeom prst="straightConnector1">
              <a:avLst/>
            </a:prstGeom>
            <a:noFill/>
            <a:ln w="25400" cap="rnd" cmpd="sng">
              <a:solidFill>
                <a:srgbClr val="BFBFBF"/>
              </a:solidFill>
              <a:prstDash val="dot"/>
              <a:round/>
              <a:headEnd type="none" w="sm" len="sm"/>
              <a:tailEnd type="none" w="sm" len="sm"/>
            </a:ln>
          </p:spPr>
        </p:cxnSp>
        <p:cxnSp>
          <p:nvCxnSpPr>
            <p:cNvPr id="250" name="Google Shape;250;p6"/>
            <p:cNvCxnSpPr/>
            <p:nvPr/>
          </p:nvCxnSpPr>
          <p:spPr>
            <a:xfrm flipH="1">
              <a:off x="2705600" y="2943290"/>
              <a:ext cx="537701" cy="391569"/>
            </a:xfrm>
            <a:prstGeom prst="straightConnector1">
              <a:avLst/>
            </a:prstGeom>
            <a:noFill/>
            <a:ln w="25400" cap="rnd" cmpd="sng">
              <a:solidFill>
                <a:srgbClr val="BFBFBF"/>
              </a:solidFill>
              <a:prstDash val="dot"/>
              <a:round/>
              <a:headEnd type="none" w="sm" len="sm"/>
              <a:tailEnd type="none" w="sm" len="sm"/>
            </a:ln>
          </p:spPr>
        </p:cxnSp>
        <p:cxnSp>
          <p:nvCxnSpPr>
            <p:cNvPr id="251" name="Google Shape;251;p6"/>
            <p:cNvCxnSpPr/>
            <p:nvPr/>
          </p:nvCxnSpPr>
          <p:spPr>
            <a:xfrm>
              <a:off x="2532458" y="3993549"/>
              <a:ext cx="315711" cy="571315"/>
            </a:xfrm>
            <a:prstGeom prst="straightConnector1">
              <a:avLst/>
            </a:prstGeom>
            <a:noFill/>
            <a:ln w="25400" cap="rnd" cmpd="sng">
              <a:solidFill>
                <a:srgbClr val="BFBFBF"/>
              </a:solidFill>
              <a:prstDash val="dot"/>
              <a:round/>
              <a:headEnd type="none" w="sm" len="sm"/>
              <a:tailEnd type="none" w="sm" len="sm"/>
            </a:ln>
          </p:spPr>
        </p:cxnSp>
        <p:sp>
          <p:nvSpPr>
            <p:cNvPr id="252" name="Google Shape;252;p6"/>
            <p:cNvSpPr/>
            <p:nvPr/>
          </p:nvSpPr>
          <p:spPr>
            <a:xfrm>
              <a:off x="983640" y="2781867"/>
              <a:ext cx="314903" cy="31490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253" name="Google Shape;253;p6"/>
            <p:cNvSpPr/>
            <p:nvPr/>
          </p:nvSpPr>
          <p:spPr>
            <a:xfrm>
              <a:off x="2148811" y="2098675"/>
              <a:ext cx="314903" cy="31490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254" name="Google Shape;254;p6"/>
            <p:cNvSpPr/>
            <p:nvPr/>
          </p:nvSpPr>
          <p:spPr>
            <a:xfrm>
              <a:off x="3257829" y="2767828"/>
              <a:ext cx="314903" cy="31490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255" name="Google Shape;255;p6"/>
            <p:cNvSpPr/>
            <p:nvPr/>
          </p:nvSpPr>
          <p:spPr>
            <a:xfrm>
              <a:off x="1390748" y="4522603"/>
              <a:ext cx="314903" cy="31490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256" name="Google Shape;256;p6"/>
            <p:cNvSpPr/>
            <p:nvPr/>
          </p:nvSpPr>
          <p:spPr>
            <a:xfrm rot="-2700000">
              <a:off x="3353331" y="2175768"/>
              <a:ext cx="244695" cy="240867"/>
            </a:xfrm>
            <a:custGeom>
              <a:avLst/>
              <a:gdLst/>
              <a:ahLst/>
              <a:cxnLst/>
              <a:rect l="l" t="t" r="r" b="b"/>
              <a:pathLst>
                <a:path w="121920" h="120014" extrusionOk="0">
                  <a:moveTo>
                    <a:pt x="106946" y="0"/>
                  </a:moveTo>
                  <a:lnTo>
                    <a:pt x="0" y="14681"/>
                  </a:lnTo>
                  <a:lnTo>
                    <a:pt x="14376" y="119418"/>
                  </a:lnTo>
                  <a:lnTo>
                    <a:pt x="121323" y="104736"/>
                  </a:lnTo>
                  <a:lnTo>
                    <a:pt x="106946" y="0"/>
                  </a:lnTo>
                  <a:close/>
                </a:path>
              </a:pathLst>
            </a:custGeom>
            <a:solidFill>
              <a:schemeClr val="lt1"/>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Trebuchet MS"/>
                <a:buNone/>
              </a:pPr>
              <a:endParaRPr sz="1600" b="0" i="0" u="none" strike="noStrike" cap="none">
                <a:solidFill>
                  <a:srgbClr val="999999"/>
                </a:solidFill>
                <a:latin typeface="Trebuchet MS"/>
                <a:ea typeface="Trebuchet MS"/>
                <a:cs typeface="Trebuchet MS"/>
                <a:sym typeface="Trebuchet MS"/>
              </a:endParaRPr>
            </a:p>
          </p:txBody>
        </p:sp>
        <p:sp>
          <p:nvSpPr>
            <p:cNvPr id="257" name="Google Shape;257;p6"/>
            <p:cNvSpPr/>
            <p:nvPr/>
          </p:nvSpPr>
          <p:spPr>
            <a:xfrm rot="-2700000">
              <a:off x="3438797" y="2322379"/>
              <a:ext cx="351750" cy="175875"/>
            </a:xfrm>
            <a:custGeom>
              <a:avLst/>
              <a:gdLst/>
              <a:ahLst/>
              <a:cxnLst/>
              <a:rect l="l" t="t" r="r" b="b"/>
              <a:pathLst>
                <a:path w="175259" h="87629" extrusionOk="0">
                  <a:moveTo>
                    <a:pt x="0" y="87617"/>
                  </a:moveTo>
                  <a:lnTo>
                    <a:pt x="87617" y="0"/>
                  </a:lnTo>
                  <a:lnTo>
                    <a:pt x="175221" y="87591"/>
                  </a:lnTo>
                </a:path>
              </a:pathLst>
            </a:custGeom>
            <a:noFill/>
            <a:ln w="381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Trebuchet MS"/>
                <a:buNone/>
              </a:pPr>
              <a:endParaRPr sz="1600" b="0" i="0" u="none" strike="noStrike" cap="none">
                <a:solidFill>
                  <a:srgbClr val="999999"/>
                </a:solidFill>
                <a:latin typeface="Trebuchet MS"/>
                <a:ea typeface="Trebuchet MS"/>
                <a:cs typeface="Trebuchet MS"/>
                <a:sym typeface="Trebuchet MS"/>
              </a:endParaRPr>
            </a:p>
          </p:txBody>
        </p:sp>
        <p:sp>
          <p:nvSpPr>
            <p:cNvPr id="258" name="Google Shape;258;p6"/>
            <p:cNvSpPr/>
            <p:nvPr/>
          </p:nvSpPr>
          <p:spPr>
            <a:xfrm rot="-2700000">
              <a:off x="990745" y="4747150"/>
              <a:ext cx="244695" cy="240867"/>
            </a:xfrm>
            <a:custGeom>
              <a:avLst/>
              <a:gdLst/>
              <a:ahLst/>
              <a:cxnLst/>
              <a:rect l="l" t="t" r="r" b="b"/>
              <a:pathLst>
                <a:path w="121920" h="120014" extrusionOk="0">
                  <a:moveTo>
                    <a:pt x="106946" y="0"/>
                  </a:moveTo>
                  <a:lnTo>
                    <a:pt x="0" y="14681"/>
                  </a:lnTo>
                  <a:lnTo>
                    <a:pt x="14376" y="119418"/>
                  </a:lnTo>
                  <a:lnTo>
                    <a:pt x="121323" y="104736"/>
                  </a:lnTo>
                  <a:lnTo>
                    <a:pt x="106946" y="0"/>
                  </a:lnTo>
                  <a:close/>
                </a:path>
              </a:pathLst>
            </a:custGeom>
            <a:solidFill>
              <a:schemeClr val="lt1"/>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Trebuchet MS"/>
                <a:buNone/>
              </a:pPr>
              <a:endParaRPr sz="1600" b="0" i="0" u="none" strike="noStrike" cap="none">
                <a:solidFill>
                  <a:srgbClr val="999999"/>
                </a:solidFill>
                <a:latin typeface="Trebuchet MS"/>
                <a:ea typeface="Trebuchet MS"/>
                <a:cs typeface="Trebuchet MS"/>
                <a:sym typeface="Trebuchet MS"/>
              </a:endParaRPr>
            </a:p>
          </p:txBody>
        </p:sp>
        <p:sp>
          <p:nvSpPr>
            <p:cNvPr id="259" name="Google Shape;259;p6"/>
            <p:cNvSpPr/>
            <p:nvPr/>
          </p:nvSpPr>
          <p:spPr>
            <a:xfrm rot="-2700000">
              <a:off x="796607" y="4665496"/>
              <a:ext cx="351750" cy="175875"/>
            </a:xfrm>
            <a:custGeom>
              <a:avLst/>
              <a:gdLst/>
              <a:ahLst/>
              <a:cxnLst/>
              <a:rect l="l" t="t" r="r" b="b"/>
              <a:pathLst>
                <a:path w="175260" h="87629" extrusionOk="0">
                  <a:moveTo>
                    <a:pt x="175221" y="0"/>
                  </a:moveTo>
                  <a:lnTo>
                    <a:pt x="87591" y="87617"/>
                  </a:lnTo>
                  <a:lnTo>
                    <a:pt x="0" y="25"/>
                  </a:lnTo>
                </a:path>
              </a:pathLst>
            </a:custGeom>
            <a:noFill/>
            <a:ln w="381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Trebuchet MS"/>
                <a:buNone/>
              </a:pPr>
              <a:endParaRPr sz="1600" b="0" i="0" u="none" strike="noStrike" cap="none">
                <a:solidFill>
                  <a:srgbClr val="999999"/>
                </a:solidFill>
                <a:latin typeface="Trebuchet MS"/>
                <a:ea typeface="Trebuchet MS"/>
                <a:cs typeface="Trebuchet MS"/>
                <a:sym typeface="Trebuchet MS"/>
              </a:endParaRPr>
            </a:p>
          </p:txBody>
        </p:sp>
        <p:sp>
          <p:nvSpPr>
            <p:cNvPr id="260" name="Google Shape;260;p6"/>
            <p:cNvSpPr/>
            <p:nvPr/>
          </p:nvSpPr>
          <p:spPr>
            <a:xfrm>
              <a:off x="2119319" y="2083200"/>
              <a:ext cx="348436" cy="346325"/>
            </a:xfrm>
            <a:custGeom>
              <a:avLst/>
              <a:gdLst/>
              <a:ahLst/>
              <a:cxnLst/>
              <a:rect l="l" t="t" r="r" b="b"/>
              <a:pathLst>
                <a:path w="658" h="658" extrusionOk="0">
                  <a:moveTo>
                    <a:pt x="329" y="658"/>
                  </a:moveTo>
                  <a:lnTo>
                    <a:pt x="329" y="658"/>
                  </a:lnTo>
                  <a:lnTo>
                    <a:pt x="313" y="658"/>
                  </a:lnTo>
                  <a:lnTo>
                    <a:pt x="295" y="656"/>
                  </a:lnTo>
                  <a:lnTo>
                    <a:pt x="279" y="654"/>
                  </a:lnTo>
                  <a:lnTo>
                    <a:pt x="263" y="651"/>
                  </a:lnTo>
                  <a:lnTo>
                    <a:pt x="247" y="647"/>
                  </a:lnTo>
                  <a:lnTo>
                    <a:pt x="231" y="643"/>
                  </a:lnTo>
                  <a:lnTo>
                    <a:pt x="201" y="632"/>
                  </a:lnTo>
                  <a:lnTo>
                    <a:pt x="173" y="619"/>
                  </a:lnTo>
                  <a:lnTo>
                    <a:pt x="145" y="601"/>
                  </a:lnTo>
                  <a:lnTo>
                    <a:pt x="119" y="582"/>
                  </a:lnTo>
                  <a:lnTo>
                    <a:pt x="96" y="561"/>
                  </a:lnTo>
                  <a:lnTo>
                    <a:pt x="75" y="538"/>
                  </a:lnTo>
                  <a:lnTo>
                    <a:pt x="56" y="512"/>
                  </a:lnTo>
                  <a:lnTo>
                    <a:pt x="40" y="486"/>
                  </a:lnTo>
                  <a:lnTo>
                    <a:pt x="27" y="457"/>
                  </a:lnTo>
                  <a:lnTo>
                    <a:pt x="14" y="426"/>
                  </a:lnTo>
                  <a:lnTo>
                    <a:pt x="10" y="410"/>
                  </a:lnTo>
                  <a:lnTo>
                    <a:pt x="6" y="396"/>
                  </a:lnTo>
                  <a:lnTo>
                    <a:pt x="4" y="379"/>
                  </a:lnTo>
                  <a:lnTo>
                    <a:pt x="2" y="362"/>
                  </a:lnTo>
                  <a:lnTo>
                    <a:pt x="1" y="346"/>
                  </a:lnTo>
                  <a:lnTo>
                    <a:pt x="0" y="328"/>
                  </a:lnTo>
                  <a:lnTo>
                    <a:pt x="0" y="328"/>
                  </a:lnTo>
                  <a:lnTo>
                    <a:pt x="1" y="312"/>
                  </a:lnTo>
                  <a:lnTo>
                    <a:pt x="2" y="295"/>
                  </a:lnTo>
                  <a:lnTo>
                    <a:pt x="4" y="279"/>
                  </a:lnTo>
                  <a:lnTo>
                    <a:pt x="6" y="262"/>
                  </a:lnTo>
                  <a:lnTo>
                    <a:pt x="10" y="246"/>
                  </a:lnTo>
                  <a:lnTo>
                    <a:pt x="14" y="232"/>
                  </a:lnTo>
                  <a:lnTo>
                    <a:pt x="27" y="201"/>
                  </a:lnTo>
                  <a:lnTo>
                    <a:pt x="40" y="172"/>
                  </a:lnTo>
                  <a:lnTo>
                    <a:pt x="56" y="146"/>
                  </a:lnTo>
                  <a:lnTo>
                    <a:pt x="75" y="120"/>
                  </a:lnTo>
                  <a:lnTo>
                    <a:pt x="96" y="96"/>
                  </a:lnTo>
                  <a:lnTo>
                    <a:pt x="119" y="76"/>
                  </a:lnTo>
                  <a:lnTo>
                    <a:pt x="145" y="56"/>
                  </a:lnTo>
                  <a:lnTo>
                    <a:pt x="173" y="39"/>
                  </a:lnTo>
                  <a:lnTo>
                    <a:pt x="201" y="26"/>
                  </a:lnTo>
                  <a:lnTo>
                    <a:pt x="231" y="15"/>
                  </a:lnTo>
                  <a:lnTo>
                    <a:pt x="247" y="10"/>
                  </a:lnTo>
                  <a:lnTo>
                    <a:pt x="263" y="7"/>
                  </a:lnTo>
                  <a:lnTo>
                    <a:pt x="279" y="3"/>
                  </a:lnTo>
                  <a:lnTo>
                    <a:pt x="295" y="2"/>
                  </a:lnTo>
                  <a:lnTo>
                    <a:pt x="313" y="0"/>
                  </a:lnTo>
                  <a:lnTo>
                    <a:pt x="329" y="0"/>
                  </a:lnTo>
                  <a:lnTo>
                    <a:pt x="329" y="0"/>
                  </a:lnTo>
                  <a:lnTo>
                    <a:pt x="346" y="0"/>
                  </a:lnTo>
                  <a:lnTo>
                    <a:pt x="363" y="2"/>
                  </a:lnTo>
                  <a:lnTo>
                    <a:pt x="379" y="3"/>
                  </a:lnTo>
                  <a:lnTo>
                    <a:pt x="395" y="7"/>
                  </a:lnTo>
                  <a:lnTo>
                    <a:pt x="411" y="10"/>
                  </a:lnTo>
                  <a:lnTo>
                    <a:pt x="427" y="15"/>
                  </a:lnTo>
                  <a:lnTo>
                    <a:pt x="457" y="26"/>
                  </a:lnTo>
                  <a:lnTo>
                    <a:pt x="486" y="39"/>
                  </a:lnTo>
                  <a:lnTo>
                    <a:pt x="513" y="56"/>
                  </a:lnTo>
                  <a:lnTo>
                    <a:pt x="539" y="76"/>
                  </a:lnTo>
                  <a:lnTo>
                    <a:pt x="561" y="96"/>
                  </a:lnTo>
                  <a:lnTo>
                    <a:pt x="583" y="120"/>
                  </a:lnTo>
                  <a:lnTo>
                    <a:pt x="602" y="146"/>
                  </a:lnTo>
                  <a:lnTo>
                    <a:pt x="618" y="172"/>
                  </a:lnTo>
                  <a:lnTo>
                    <a:pt x="633" y="201"/>
                  </a:lnTo>
                  <a:lnTo>
                    <a:pt x="643" y="232"/>
                  </a:lnTo>
                  <a:lnTo>
                    <a:pt x="647" y="246"/>
                  </a:lnTo>
                  <a:lnTo>
                    <a:pt x="651" y="262"/>
                  </a:lnTo>
                  <a:lnTo>
                    <a:pt x="654" y="279"/>
                  </a:lnTo>
                  <a:lnTo>
                    <a:pt x="657" y="295"/>
                  </a:lnTo>
                  <a:lnTo>
                    <a:pt x="658" y="312"/>
                  </a:lnTo>
                  <a:lnTo>
                    <a:pt x="658" y="328"/>
                  </a:lnTo>
                  <a:lnTo>
                    <a:pt x="658" y="328"/>
                  </a:lnTo>
                  <a:lnTo>
                    <a:pt x="658" y="346"/>
                  </a:lnTo>
                  <a:lnTo>
                    <a:pt x="657" y="362"/>
                  </a:lnTo>
                  <a:lnTo>
                    <a:pt x="654" y="379"/>
                  </a:lnTo>
                  <a:lnTo>
                    <a:pt x="651" y="396"/>
                  </a:lnTo>
                  <a:lnTo>
                    <a:pt x="647" y="410"/>
                  </a:lnTo>
                  <a:lnTo>
                    <a:pt x="643" y="426"/>
                  </a:lnTo>
                  <a:lnTo>
                    <a:pt x="633" y="457"/>
                  </a:lnTo>
                  <a:lnTo>
                    <a:pt x="618" y="486"/>
                  </a:lnTo>
                  <a:lnTo>
                    <a:pt x="602" y="512"/>
                  </a:lnTo>
                  <a:lnTo>
                    <a:pt x="583" y="538"/>
                  </a:lnTo>
                  <a:lnTo>
                    <a:pt x="561" y="561"/>
                  </a:lnTo>
                  <a:lnTo>
                    <a:pt x="539" y="582"/>
                  </a:lnTo>
                  <a:lnTo>
                    <a:pt x="513" y="601"/>
                  </a:lnTo>
                  <a:lnTo>
                    <a:pt x="486" y="619"/>
                  </a:lnTo>
                  <a:lnTo>
                    <a:pt x="457" y="632"/>
                  </a:lnTo>
                  <a:lnTo>
                    <a:pt x="427" y="643"/>
                  </a:lnTo>
                  <a:lnTo>
                    <a:pt x="411" y="647"/>
                  </a:lnTo>
                  <a:lnTo>
                    <a:pt x="395" y="651"/>
                  </a:lnTo>
                  <a:lnTo>
                    <a:pt x="379" y="654"/>
                  </a:lnTo>
                  <a:lnTo>
                    <a:pt x="363" y="656"/>
                  </a:lnTo>
                  <a:lnTo>
                    <a:pt x="346" y="658"/>
                  </a:lnTo>
                  <a:lnTo>
                    <a:pt x="329" y="658"/>
                  </a:lnTo>
                  <a:lnTo>
                    <a:pt x="329" y="658"/>
                  </a:lnTo>
                  <a:close/>
                  <a:moveTo>
                    <a:pt x="329" y="38"/>
                  </a:moveTo>
                  <a:lnTo>
                    <a:pt x="329" y="38"/>
                  </a:lnTo>
                  <a:lnTo>
                    <a:pt x="299" y="39"/>
                  </a:lnTo>
                  <a:lnTo>
                    <a:pt x="270" y="43"/>
                  </a:lnTo>
                  <a:lnTo>
                    <a:pt x="243" y="50"/>
                  </a:lnTo>
                  <a:lnTo>
                    <a:pt x="216" y="61"/>
                  </a:lnTo>
                  <a:lnTo>
                    <a:pt x="191" y="73"/>
                  </a:lnTo>
                  <a:lnTo>
                    <a:pt x="166" y="88"/>
                  </a:lnTo>
                  <a:lnTo>
                    <a:pt x="143" y="104"/>
                  </a:lnTo>
                  <a:lnTo>
                    <a:pt x="123" y="123"/>
                  </a:lnTo>
                  <a:lnTo>
                    <a:pt x="104" y="144"/>
                  </a:lnTo>
                  <a:lnTo>
                    <a:pt x="87" y="166"/>
                  </a:lnTo>
                  <a:lnTo>
                    <a:pt x="74" y="190"/>
                  </a:lnTo>
                  <a:lnTo>
                    <a:pt x="60" y="215"/>
                  </a:lnTo>
                  <a:lnTo>
                    <a:pt x="51" y="242"/>
                  </a:lnTo>
                  <a:lnTo>
                    <a:pt x="44" y="271"/>
                  </a:lnTo>
                  <a:lnTo>
                    <a:pt x="39" y="299"/>
                  </a:lnTo>
                  <a:lnTo>
                    <a:pt x="37" y="328"/>
                  </a:lnTo>
                  <a:lnTo>
                    <a:pt x="37" y="328"/>
                  </a:lnTo>
                  <a:lnTo>
                    <a:pt x="39" y="358"/>
                  </a:lnTo>
                  <a:lnTo>
                    <a:pt x="44" y="387"/>
                  </a:lnTo>
                  <a:lnTo>
                    <a:pt x="51" y="416"/>
                  </a:lnTo>
                  <a:lnTo>
                    <a:pt x="60" y="443"/>
                  </a:lnTo>
                  <a:lnTo>
                    <a:pt x="74" y="468"/>
                  </a:lnTo>
                  <a:lnTo>
                    <a:pt x="87" y="491"/>
                  </a:lnTo>
                  <a:lnTo>
                    <a:pt x="104" y="514"/>
                  </a:lnTo>
                  <a:lnTo>
                    <a:pt x="123" y="535"/>
                  </a:lnTo>
                  <a:lnTo>
                    <a:pt x="143" y="554"/>
                  </a:lnTo>
                  <a:lnTo>
                    <a:pt x="166" y="570"/>
                  </a:lnTo>
                  <a:lnTo>
                    <a:pt x="191" y="585"/>
                  </a:lnTo>
                  <a:lnTo>
                    <a:pt x="216" y="597"/>
                  </a:lnTo>
                  <a:lnTo>
                    <a:pt x="243" y="607"/>
                  </a:lnTo>
                  <a:lnTo>
                    <a:pt x="270" y="615"/>
                  </a:lnTo>
                  <a:lnTo>
                    <a:pt x="299" y="619"/>
                  </a:lnTo>
                  <a:lnTo>
                    <a:pt x="329" y="620"/>
                  </a:lnTo>
                  <a:lnTo>
                    <a:pt x="329" y="620"/>
                  </a:lnTo>
                  <a:lnTo>
                    <a:pt x="359" y="619"/>
                  </a:lnTo>
                  <a:lnTo>
                    <a:pt x="388" y="615"/>
                  </a:lnTo>
                  <a:lnTo>
                    <a:pt x="415" y="607"/>
                  </a:lnTo>
                  <a:lnTo>
                    <a:pt x="442" y="597"/>
                  </a:lnTo>
                  <a:lnTo>
                    <a:pt x="467" y="585"/>
                  </a:lnTo>
                  <a:lnTo>
                    <a:pt x="492" y="570"/>
                  </a:lnTo>
                  <a:lnTo>
                    <a:pt x="514" y="554"/>
                  </a:lnTo>
                  <a:lnTo>
                    <a:pt x="535" y="535"/>
                  </a:lnTo>
                  <a:lnTo>
                    <a:pt x="553" y="514"/>
                  </a:lnTo>
                  <a:lnTo>
                    <a:pt x="571" y="491"/>
                  </a:lnTo>
                  <a:lnTo>
                    <a:pt x="586" y="468"/>
                  </a:lnTo>
                  <a:lnTo>
                    <a:pt x="598" y="443"/>
                  </a:lnTo>
                  <a:lnTo>
                    <a:pt x="607" y="416"/>
                  </a:lnTo>
                  <a:lnTo>
                    <a:pt x="614" y="387"/>
                  </a:lnTo>
                  <a:lnTo>
                    <a:pt x="619" y="358"/>
                  </a:lnTo>
                  <a:lnTo>
                    <a:pt x="621" y="328"/>
                  </a:lnTo>
                  <a:lnTo>
                    <a:pt x="621" y="328"/>
                  </a:lnTo>
                  <a:lnTo>
                    <a:pt x="619" y="299"/>
                  </a:lnTo>
                  <a:lnTo>
                    <a:pt x="614" y="271"/>
                  </a:lnTo>
                  <a:lnTo>
                    <a:pt x="607" y="242"/>
                  </a:lnTo>
                  <a:lnTo>
                    <a:pt x="598" y="215"/>
                  </a:lnTo>
                  <a:lnTo>
                    <a:pt x="586" y="190"/>
                  </a:lnTo>
                  <a:lnTo>
                    <a:pt x="571" y="166"/>
                  </a:lnTo>
                  <a:lnTo>
                    <a:pt x="553" y="144"/>
                  </a:lnTo>
                  <a:lnTo>
                    <a:pt x="535" y="123"/>
                  </a:lnTo>
                  <a:lnTo>
                    <a:pt x="514" y="104"/>
                  </a:lnTo>
                  <a:lnTo>
                    <a:pt x="492" y="88"/>
                  </a:lnTo>
                  <a:lnTo>
                    <a:pt x="467" y="73"/>
                  </a:lnTo>
                  <a:lnTo>
                    <a:pt x="442" y="61"/>
                  </a:lnTo>
                  <a:lnTo>
                    <a:pt x="415" y="50"/>
                  </a:lnTo>
                  <a:lnTo>
                    <a:pt x="388" y="43"/>
                  </a:lnTo>
                  <a:lnTo>
                    <a:pt x="359" y="39"/>
                  </a:lnTo>
                  <a:lnTo>
                    <a:pt x="329" y="38"/>
                  </a:lnTo>
                  <a:lnTo>
                    <a:pt x="329" y="3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sp>
          <p:nvSpPr>
            <p:cNvPr id="261" name="Google Shape;261;p6"/>
            <p:cNvSpPr/>
            <p:nvPr/>
          </p:nvSpPr>
          <p:spPr>
            <a:xfrm>
              <a:off x="2796072" y="4564850"/>
              <a:ext cx="314903" cy="31490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262" name="Google Shape;262;p6"/>
            <p:cNvSpPr/>
            <p:nvPr/>
          </p:nvSpPr>
          <p:spPr>
            <a:xfrm>
              <a:off x="810636" y="3661687"/>
              <a:ext cx="314903" cy="31490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263" name="Google Shape;263;p6"/>
            <p:cNvSpPr/>
            <p:nvPr/>
          </p:nvSpPr>
          <p:spPr>
            <a:xfrm>
              <a:off x="918989" y="2236955"/>
              <a:ext cx="2694137" cy="2690653"/>
            </a:xfrm>
            <a:prstGeom prst="arc">
              <a:avLst>
                <a:gd name="adj1" fmla="val 16805369"/>
                <a:gd name="adj2" fmla="val 19033459"/>
              </a:avLst>
            </a:prstGeom>
            <a:noFill/>
            <a:ln w="28575" cap="rnd" cmpd="sng">
              <a:solidFill>
                <a:srgbClr val="BFBFB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sp>
          <p:nvSpPr>
            <p:cNvPr id="264" name="Google Shape;264;p6"/>
            <p:cNvSpPr/>
            <p:nvPr/>
          </p:nvSpPr>
          <p:spPr>
            <a:xfrm>
              <a:off x="924292" y="2236955"/>
              <a:ext cx="2694137" cy="2690653"/>
            </a:xfrm>
            <a:prstGeom prst="arc">
              <a:avLst>
                <a:gd name="adj1" fmla="val 20087662"/>
                <a:gd name="adj2" fmla="val 81767"/>
              </a:avLst>
            </a:prstGeom>
            <a:noFill/>
            <a:ln w="28575" cap="rnd" cmpd="sng">
              <a:solidFill>
                <a:srgbClr val="BFBFB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sp>
          <p:nvSpPr>
            <p:cNvPr id="265" name="Google Shape;265;p6"/>
            <p:cNvSpPr/>
            <p:nvPr/>
          </p:nvSpPr>
          <p:spPr>
            <a:xfrm>
              <a:off x="926644" y="2236955"/>
              <a:ext cx="2694137" cy="2690653"/>
            </a:xfrm>
            <a:prstGeom prst="arc">
              <a:avLst>
                <a:gd name="adj1" fmla="val 1192955"/>
                <a:gd name="adj2" fmla="val 3118379"/>
              </a:avLst>
            </a:prstGeom>
            <a:noFill/>
            <a:ln w="28575" cap="rnd" cmpd="sng">
              <a:solidFill>
                <a:srgbClr val="BFBFB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sp>
          <p:nvSpPr>
            <p:cNvPr id="266" name="Google Shape;266;p6"/>
            <p:cNvSpPr/>
            <p:nvPr/>
          </p:nvSpPr>
          <p:spPr>
            <a:xfrm>
              <a:off x="926644" y="2236955"/>
              <a:ext cx="2694137" cy="2690653"/>
            </a:xfrm>
            <a:prstGeom prst="arc">
              <a:avLst>
                <a:gd name="adj1" fmla="val 4112940"/>
                <a:gd name="adj2" fmla="val 6539099"/>
              </a:avLst>
            </a:prstGeom>
            <a:noFill/>
            <a:ln w="28575" cap="rnd" cmpd="sng">
              <a:solidFill>
                <a:srgbClr val="BFBFB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sp>
          <p:nvSpPr>
            <p:cNvPr id="267" name="Google Shape;267;p6"/>
            <p:cNvSpPr/>
            <p:nvPr/>
          </p:nvSpPr>
          <p:spPr>
            <a:xfrm>
              <a:off x="934846" y="2236955"/>
              <a:ext cx="2694137" cy="2690653"/>
            </a:xfrm>
            <a:prstGeom prst="arc">
              <a:avLst>
                <a:gd name="adj1" fmla="val 7564226"/>
                <a:gd name="adj2" fmla="val 9568727"/>
              </a:avLst>
            </a:prstGeom>
            <a:noFill/>
            <a:ln w="28575" cap="rnd" cmpd="sng">
              <a:solidFill>
                <a:srgbClr val="BFBFB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sp>
          <p:nvSpPr>
            <p:cNvPr id="268" name="Google Shape;268;p6"/>
            <p:cNvSpPr/>
            <p:nvPr/>
          </p:nvSpPr>
          <p:spPr>
            <a:xfrm>
              <a:off x="931681" y="2236955"/>
              <a:ext cx="2694137" cy="2690653"/>
            </a:xfrm>
            <a:prstGeom prst="arc">
              <a:avLst>
                <a:gd name="adj1" fmla="val 10677256"/>
                <a:gd name="adj2" fmla="val 12413464"/>
              </a:avLst>
            </a:prstGeom>
            <a:noFill/>
            <a:ln w="28575" cap="rnd" cmpd="sng">
              <a:solidFill>
                <a:srgbClr val="BFBFB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sp>
          <p:nvSpPr>
            <p:cNvPr id="269" name="Google Shape;269;p6"/>
            <p:cNvSpPr/>
            <p:nvPr/>
          </p:nvSpPr>
          <p:spPr>
            <a:xfrm>
              <a:off x="931093" y="2236955"/>
              <a:ext cx="2694137" cy="2690653"/>
            </a:xfrm>
            <a:prstGeom prst="arc">
              <a:avLst>
                <a:gd name="adj1" fmla="val 13421742"/>
                <a:gd name="adj2" fmla="val 15684479"/>
              </a:avLst>
            </a:prstGeom>
            <a:noFill/>
            <a:ln w="28575" cap="rnd" cmpd="sng">
              <a:solidFill>
                <a:srgbClr val="BFBFB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sp>
          <p:nvSpPr>
            <p:cNvPr id="270" name="Google Shape;270;p6"/>
            <p:cNvSpPr/>
            <p:nvPr/>
          </p:nvSpPr>
          <p:spPr>
            <a:xfrm>
              <a:off x="1646359" y="2934718"/>
              <a:ext cx="1294360" cy="1294359"/>
            </a:xfrm>
            <a:prstGeom prst="ellipse">
              <a:avLst/>
            </a:prstGeom>
            <a:solidFill>
              <a:schemeClr val="lt1"/>
            </a:solidFill>
            <a:ln w="123825" cap="flat" cmpd="thickThin">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rebuchet MS"/>
                <a:buNone/>
              </a:pPr>
              <a:endParaRPr sz="2400" b="0" i="0" u="none" strike="noStrike" cap="none">
                <a:solidFill>
                  <a:srgbClr val="FFFFFF"/>
                </a:solidFill>
                <a:latin typeface="Trebuchet MS"/>
                <a:ea typeface="Trebuchet MS"/>
                <a:cs typeface="Trebuchet MS"/>
                <a:sym typeface="Trebuchet MS"/>
              </a:endParaRPr>
            </a:p>
          </p:txBody>
        </p:sp>
        <p:sp>
          <p:nvSpPr>
            <p:cNvPr id="271" name="Google Shape;271;p6"/>
            <p:cNvSpPr/>
            <p:nvPr/>
          </p:nvSpPr>
          <p:spPr>
            <a:xfrm>
              <a:off x="1652302" y="3267121"/>
              <a:ext cx="1319785" cy="7463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it-IT" sz="1050" b="1" i="0" u="none" strike="noStrike" cap="none" dirty="0">
                  <a:solidFill>
                    <a:srgbClr val="000000"/>
                  </a:solidFill>
                  <a:latin typeface="Arial"/>
                  <a:ea typeface="Arial"/>
                  <a:cs typeface="Arial"/>
                  <a:sym typeface="Arial"/>
                </a:rPr>
                <a:t>EU FUNDING </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it-IT" sz="1050" b="1" i="0" u="none" strike="noStrike" cap="none" dirty="0">
                  <a:solidFill>
                    <a:srgbClr val="000000"/>
                  </a:solidFill>
                  <a:latin typeface="Arial"/>
                  <a:ea typeface="Arial"/>
                  <a:cs typeface="Arial"/>
                  <a:sym typeface="Arial"/>
                </a:rPr>
                <a:t>OPPORTUNITIES</a:t>
              </a:r>
            </a:p>
            <a:p>
              <a:pPr marL="0" marR="0" lvl="0" indent="0" algn="ctr" rtl="0">
                <a:lnSpc>
                  <a:spcPct val="100000"/>
                </a:lnSpc>
                <a:spcBef>
                  <a:spcPts val="0"/>
                </a:spcBef>
                <a:spcAft>
                  <a:spcPts val="0"/>
                </a:spcAft>
                <a:buClr>
                  <a:srgbClr val="000000"/>
                </a:buClr>
                <a:buSzPts val="1200"/>
                <a:buFont typeface="Arial"/>
                <a:buNone/>
              </a:pPr>
              <a:r>
                <a:rPr lang="it-IT" sz="1050" b="1" dirty="0"/>
                <a:t>&amp; </a:t>
              </a:r>
            </a:p>
            <a:p>
              <a:pPr marL="0" marR="0" lvl="0" indent="0" algn="ctr" rtl="0">
                <a:lnSpc>
                  <a:spcPct val="100000"/>
                </a:lnSpc>
                <a:spcBef>
                  <a:spcPts val="0"/>
                </a:spcBef>
                <a:spcAft>
                  <a:spcPts val="0"/>
                </a:spcAft>
                <a:buClr>
                  <a:srgbClr val="000000"/>
                </a:buClr>
                <a:buSzPts val="1200"/>
                <a:buFont typeface="Arial"/>
                <a:buNone/>
              </a:pPr>
              <a:r>
                <a:rPr lang="it-IT" sz="1050" b="1" i="0" u="none" strike="noStrike" cap="none" dirty="0">
                  <a:solidFill>
                    <a:srgbClr val="000000"/>
                  </a:solidFill>
                  <a:latin typeface="Arial"/>
                  <a:ea typeface="Arial"/>
                  <a:cs typeface="Arial"/>
                  <a:sym typeface="Arial"/>
                </a:rPr>
                <a:t>PROJECTS</a:t>
              </a:r>
              <a:endParaRPr sz="1100" b="0" i="0" u="none" strike="noStrike" cap="none" dirty="0">
                <a:solidFill>
                  <a:srgbClr val="000000"/>
                </a:solidFill>
                <a:latin typeface="Arial"/>
                <a:ea typeface="Arial"/>
                <a:cs typeface="Arial"/>
                <a:sym typeface="Arial"/>
              </a:endParaRPr>
            </a:p>
          </p:txBody>
        </p:sp>
        <p:grpSp>
          <p:nvGrpSpPr>
            <p:cNvPr id="272" name="Google Shape;272;p6"/>
            <p:cNvGrpSpPr/>
            <p:nvPr/>
          </p:nvGrpSpPr>
          <p:grpSpPr>
            <a:xfrm>
              <a:off x="1045660" y="2659303"/>
              <a:ext cx="346159" cy="347211"/>
              <a:chOff x="1045660" y="3049045"/>
              <a:chExt cx="346159" cy="347211"/>
            </a:xfrm>
          </p:grpSpPr>
          <p:sp>
            <p:nvSpPr>
              <p:cNvPr id="247" name="Google Shape;247;p6"/>
              <p:cNvSpPr/>
              <p:nvPr/>
            </p:nvSpPr>
            <p:spPr>
              <a:xfrm>
                <a:off x="1045660" y="3049045"/>
                <a:ext cx="346159" cy="347211"/>
              </a:xfrm>
              <a:custGeom>
                <a:avLst/>
                <a:gdLst/>
                <a:ahLst/>
                <a:cxnLst/>
                <a:rect l="l" t="t" r="r" b="b"/>
                <a:pathLst>
                  <a:path w="659" h="659" extrusionOk="0">
                    <a:moveTo>
                      <a:pt x="330" y="659"/>
                    </a:moveTo>
                    <a:lnTo>
                      <a:pt x="330" y="659"/>
                    </a:lnTo>
                    <a:lnTo>
                      <a:pt x="313" y="659"/>
                    </a:lnTo>
                    <a:lnTo>
                      <a:pt x="296" y="658"/>
                    </a:lnTo>
                    <a:lnTo>
                      <a:pt x="280" y="655"/>
                    </a:lnTo>
                    <a:lnTo>
                      <a:pt x="264" y="652"/>
                    </a:lnTo>
                    <a:lnTo>
                      <a:pt x="248" y="648"/>
                    </a:lnTo>
                    <a:lnTo>
                      <a:pt x="233" y="644"/>
                    </a:lnTo>
                    <a:lnTo>
                      <a:pt x="202" y="634"/>
                    </a:lnTo>
                    <a:lnTo>
                      <a:pt x="174" y="619"/>
                    </a:lnTo>
                    <a:lnTo>
                      <a:pt x="145" y="603"/>
                    </a:lnTo>
                    <a:lnTo>
                      <a:pt x="121" y="584"/>
                    </a:lnTo>
                    <a:lnTo>
                      <a:pt x="97" y="562"/>
                    </a:lnTo>
                    <a:lnTo>
                      <a:pt x="75" y="539"/>
                    </a:lnTo>
                    <a:lnTo>
                      <a:pt x="57" y="514"/>
                    </a:lnTo>
                    <a:lnTo>
                      <a:pt x="41" y="487"/>
                    </a:lnTo>
                    <a:lnTo>
                      <a:pt x="27" y="457"/>
                    </a:lnTo>
                    <a:lnTo>
                      <a:pt x="15" y="428"/>
                    </a:lnTo>
                    <a:lnTo>
                      <a:pt x="11" y="412"/>
                    </a:lnTo>
                    <a:lnTo>
                      <a:pt x="7" y="396"/>
                    </a:lnTo>
                    <a:lnTo>
                      <a:pt x="4" y="380"/>
                    </a:lnTo>
                    <a:lnTo>
                      <a:pt x="3" y="363"/>
                    </a:lnTo>
                    <a:lnTo>
                      <a:pt x="2" y="347"/>
                    </a:lnTo>
                    <a:lnTo>
                      <a:pt x="0" y="330"/>
                    </a:lnTo>
                    <a:lnTo>
                      <a:pt x="0" y="330"/>
                    </a:lnTo>
                    <a:lnTo>
                      <a:pt x="2" y="314"/>
                    </a:lnTo>
                    <a:lnTo>
                      <a:pt x="3" y="296"/>
                    </a:lnTo>
                    <a:lnTo>
                      <a:pt x="4" y="280"/>
                    </a:lnTo>
                    <a:lnTo>
                      <a:pt x="7" y="264"/>
                    </a:lnTo>
                    <a:lnTo>
                      <a:pt x="11" y="248"/>
                    </a:lnTo>
                    <a:lnTo>
                      <a:pt x="15" y="233"/>
                    </a:lnTo>
                    <a:lnTo>
                      <a:pt x="27" y="202"/>
                    </a:lnTo>
                    <a:lnTo>
                      <a:pt x="41" y="174"/>
                    </a:lnTo>
                    <a:lnTo>
                      <a:pt x="57" y="146"/>
                    </a:lnTo>
                    <a:lnTo>
                      <a:pt x="75" y="121"/>
                    </a:lnTo>
                    <a:lnTo>
                      <a:pt x="97" y="97"/>
                    </a:lnTo>
                    <a:lnTo>
                      <a:pt x="121" y="76"/>
                    </a:lnTo>
                    <a:lnTo>
                      <a:pt x="145" y="57"/>
                    </a:lnTo>
                    <a:lnTo>
                      <a:pt x="174" y="41"/>
                    </a:lnTo>
                    <a:lnTo>
                      <a:pt x="202" y="27"/>
                    </a:lnTo>
                    <a:lnTo>
                      <a:pt x="233" y="15"/>
                    </a:lnTo>
                    <a:lnTo>
                      <a:pt x="248" y="11"/>
                    </a:lnTo>
                    <a:lnTo>
                      <a:pt x="264" y="7"/>
                    </a:lnTo>
                    <a:lnTo>
                      <a:pt x="280" y="5"/>
                    </a:lnTo>
                    <a:lnTo>
                      <a:pt x="296" y="3"/>
                    </a:lnTo>
                    <a:lnTo>
                      <a:pt x="313" y="2"/>
                    </a:lnTo>
                    <a:lnTo>
                      <a:pt x="330" y="0"/>
                    </a:lnTo>
                    <a:lnTo>
                      <a:pt x="330" y="0"/>
                    </a:lnTo>
                    <a:lnTo>
                      <a:pt x="347" y="2"/>
                    </a:lnTo>
                    <a:lnTo>
                      <a:pt x="363" y="3"/>
                    </a:lnTo>
                    <a:lnTo>
                      <a:pt x="379" y="5"/>
                    </a:lnTo>
                    <a:lnTo>
                      <a:pt x="395" y="7"/>
                    </a:lnTo>
                    <a:lnTo>
                      <a:pt x="411" y="11"/>
                    </a:lnTo>
                    <a:lnTo>
                      <a:pt x="428" y="15"/>
                    </a:lnTo>
                    <a:lnTo>
                      <a:pt x="457" y="27"/>
                    </a:lnTo>
                    <a:lnTo>
                      <a:pt x="487" y="41"/>
                    </a:lnTo>
                    <a:lnTo>
                      <a:pt x="514" y="57"/>
                    </a:lnTo>
                    <a:lnTo>
                      <a:pt x="539" y="76"/>
                    </a:lnTo>
                    <a:lnTo>
                      <a:pt x="562" y="97"/>
                    </a:lnTo>
                    <a:lnTo>
                      <a:pt x="584" y="121"/>
                    </a:lnTo>
                    <a:lnTo>
                      <a:pt x="602" y="146"/>
                    </a:lnTo>
                    <a:lnTo>
                      <a:pt x="618" y="174"/>
                    </a:lnTo>
                    <a:lnTo>
                      <a:pt x="633" y="202"/>
                    </a:lnTo>
                    <a:lnTo>
                      <a:pt x="644" y="233"/>
                    </a:lnTo>
                    <a:lnTo>
                      <a:pt x="648" y="248"/>
                    </a:lnTo>
                    <a:lnTo>
                      <a:pt x="652" y="264"/>
                    </a:lnTo>
                    <a:lnTo>
                      <a:pt x="655" y="280"/>
                    </a:lnTo>
                    <a:lnTo>
                      <a:pt x="657" y="296"/>
                    </a:lnTo>
                    <a:lnTo>
                      <a:pt x="659" y="314"/>
                    </a:lnTo>
                    <a:lnTo>
                      <a:pt x="659" y="330"/>
                    </a:lnTo>
                    <a:lnTo>
                      <a:pt x="659" y="330"/>
                    </a:lnTo>
                    <a:lnTo>
                      <a:pt x="659" y="347"/>
                    </a:lnTo>
                    <a:lnTo>
                      <a:pt x="657" y="363"/>
                    </a:lnTo>
                    <a:lnTo>
                      <a:pt x="655" y="380"/>
                    </a:lnTo>
                    <a:lnTo>
                      <a:pt x="652" y="396"/>
                    </a:lnTo>
                    <a:lnTo>
                      <a:pt x="648" y="412"/>
                    </a:lnTo>
                    <a:lnTo>
                      <a:pt x="644" y="428"/>
                    </a:lnTo>
                    <a:lnTo>
                      <a:pt x="633" y="457"/>
                    </a:lnTo>
                    <a:lnTo>
                      <a:pt x="618" y="487"/>
                    </a:lnTo>
                    <a:lnTo>
                      <a:pt x="602" y="514"/>
                    </a:lnTo>
                    <a:lnTo>
                      <a:pt x="584" y="539"/>
                    </a:lnTo>
                    <a:lnTo>
                      <a:pt x="562" y="562"/>
                    </a:lnTo>
                    <a:lnTo>
                      <a:pt x="539" y="584"/>
                    </a:lnTo>
                    <a:lnTo>
                      <a:pt x="514" y="603"/>
                    </a:lnTo>
                    <a:lnTo>
                      <a:pt x="487" y="619"/>
                    </a:lnTo>
                    <a:lnTo>
                      <a:pt x="457" y="634"/>
                    </a:lnTo>
                    <a:lnTo>
                      <a:pt x="428" y="644"/>
                    </a:lnTo>
                    <a:lnTo>
                      <a:pt x="411" y="648"/>
                    </a:lnTo>
                    <a:lnTo>
                      <a:pt x="395" y="652"/>
                    </a:lnTo>
                    <a:lnTo>
                      <a:pt x="379" y="655"/>
                    </a:lnTo>
                    <a:lnTo>
                      <a:pt x="363" y="658"/>
                    </a:lnTo>
                    <a:lnTo>
                      <a:pt x="347" y="659"/>
                    </a:lnTo>
                    <a:lnTo>
                      <a:pt x="330" y="659"/>
                    </a:lnTo>
                    <a:lnTo>
                      <a:pt x="330" y="659"/>
                    </a:lnTo>
                    <a:close/>
                    <a:moveTo>
                      <a:pt x="330" y="38"/>
                    </a:moveTo>
                    <a:lnTo>
                      <a:pt x="330" y="38"/>
                    </a:lnTo>
                    <a:lnTo>
                      <a:pt x="300" y="41"/>
                    </a:lnTo>
                    <a:lnTo>
                      <a:pt x="272" y="45"/>
                    </a:lnTo>
                    <a:lnTo>
                      <a:pt x="243" y="52"/>
                    </a:lnTo>
                    <a:lnTo>
                      <a:pt x="217" y="62"/>
                    </a:lnTo>
                    <a:lnTo>
                      <a:pt x="191" y="74"/>
                    </a:lnTo>
                    <a:lnTo>
                      <a:pt x="167" y="89"/>
                    </a:lnTo>
                    <a:lnTo>
                      <a:pt x="144" y="105"/>
                    </a:lnTo>
                    <a:lnTo>
                      <a:pt x="124" y="124"/>
                    </a:lnTo>
                    <a:lnTo>
                      <a:pt x="105" y="144"/>
                    </a:lnTo>
                    <a:lnTo>
                      <a:pt x="89" y="167"/>
                    </a:lnTo>
                    <a:lnTo>
                      <a:pt x="74" y="191"/>
                    </a:lnTo>
                    <a:lnTo>
                      <a:pt x="62" y="217"/>
                    </a:lnTo>
                    <a:lnTo>
                      <a:pt x="51" y="244"/>
                    </a:lnTo>
                    <a:lnTo>
                      <a:pt x="45" y="272"/>
                    </a:lnTo>
                    <a:lnTo>
                      <a:pt x="41" y="300"/>
                    </a:lnTo>
                    <a:lnTo>
                      <a:pt x="38" y="330"/>
                    </a:lnTo>
                    <a:lnTo>
                      <a:pt x="38" y="330"/>
                    </a:lnTo>
                    <a:lnTo>
                      <a:pt x="41" y="359"/>
                    </a:lnTo>
                    <a:lnTo>
                      <a:pt x="45" y="389"/>
                    </a:lnTo>
                    <a:lnTo>
                      <a:pt x="51" y="417"/>
                    </a:lnTo>
                    <a:lnTo>
                      <a:pt x="62" y="443"/>
                    </a:lnTo>
                    <a:lnTo>
                      <a:pt x="74" y="468"/>
                    </a:lnTo>
                    <a:lnTo>
                      <a:pt x="89" y="492"/>
                    </a:lnTo>
                    <a:lnTo>
                      <a:pt x="105" y="515"/>
                    </a:lnTo>
                    <a:lnTo>
                      <a:pt x="124" y="535"/>
                    </a:lnTo>
                    <a:lnTo>
                      <a:pt x="144" y="554"/>
                    </a:lnTo>
                    <a:lnTo>
                      <a:pt x="167" y="572"/>
                    </a:lnTo>
                    <a:lnTo>
                      <a:pt x="191" y="586"/>
                    </a:lnTo>
                    <a:lnTo>
                      <a:pt x="217" y="599"/>
                    </a:lnTo>
                    <a:lnTo>
                      <a:pt x="243" y="608"/>
                    </a:lnTo>
                    <a:lnTo>
                      <a:pt x="272" y="616"/>
                    </a:lnTo>
                    <a:lnTo>
                      <a:pt x="300" y="620"/>
                    </a:lnTo>
                    <a:lnTo>
                      <a:pt x="330" y="621"/>
                    </a:lnTo>
                    <a:lnTo>
                      <a:pt x="330" y="621"/>
                    </a:lnTo>
                    <a:lnTo>
                      <a:pt x="359" y="620"/>
                    </a:lnTo>
                    <a:lnTo>
                      <a:pt x="389" y="616"/>
                    </a:lnTo>
                    <a:lnTo>
                      <a:pt x="417" y="608"/>
                    </a:lnTo>
                    <a:lnTo>
                      <a:pt x="444" y="599"/>
                    </a:lnTo>
                    <a:lnTo>
                      <a:pt x="468" y="586"/>
                    </a:lnTo>
                    <a:lnTo>
                      <a:pt x="492" y="572"/>
                    </a:lnTo>
                    <a:lnTo>
                      <a:pt x="515" y="554"/>
                    </a:lnTo>
                    <a:lnTo>
                      <a:pt x="535" y="535"/>
                    </a:lnTo>
                    <a:lnTo>
                      <a:pt x="554" y="515"/>
                    </a:lnTo>
                    <a:lnTo>
                      <a:pt x="571" y="492"/>
                    </a:lnTo>
                    <a:lnTo>
                      <a:pt x="586" y="468"/>
                    </a:lnTo>
                    <a:lnTo>
                      <a:pt x="598" y="443"/>
                    </a:lnTo>
                    <a:lnTo>
                      <a:pt x="608" y="417"/>
                    </a:lnTo>
                    <a:lnTo>
                      <a:pt x="616" y="389"/>
                    </a:lnTo>
                    <a:lnTo>
                      <a:pt x="620" y="359"/>
                    </a:lnTo>
                    <a:lnTo>
                      <a:pt x="621" y="330"/>
                    </a:lnTo>
                    <a:lnTo>
                      <a:pt x="621" y="330"/>
                    </a:lnTo>
                    <a:lnTo>
                      <a:pt x="620" y="300"/>
                    </a:lnTo>
                    <a:lnTo>
                      <a:pt x="616" y="272"/>
                    </a:lnTo>
                    <a:lnTo>
                      <a:pt x="608" y="244"/>
                    </a:lnTo>
                    <a:lnTo>
                      <a:pt x="598" y="217"/>
                    </a:lnTo>
                    <a:lnTo>
                      <a:pt x="586" y="191"/>
                    </a:lnTo>
                    <a:lnTo>
                      <a:pt x="571" y="167"/>
                    </a:lnTo>
                    <a:lnTo>
                      <a:pt x="554" y="144"/>
                    </a:lnTo>
                    <a:lnTo>
                      <a:pt x="535" y="124"/>
                    </a:lnTo>
                    <a:lnTo>
                      <a:pt x="515" y="105"/>
                    </a:lnTo>
                    <a:lnTo>
                      <a:pt x="492" y="89"/>
                    </a:lnTo>
                    <a:lnTo>
                      <a:pt x="468" y="74"/>
                    </a:lnTo>
                    <a:lnTo>
                      <a:pt x="444" y="62"/>
                    </a:lnTo>
                    <a:lnTo>
                      <a:pt x="417" y="52"/>
                    </a:lnTo>
                    <a:lnTo>
                      <a:pt x="389" y="45"/>
                    </a:lnTo>
                    <a:lnTo>
                      <a:pt x="359" y="41"/>
                    </a:lnTo>
                    <a:lnTo>
                      <a:pt x="330" y="38"/>
                    </a:lnTo>
                    <a:lnTo>
                      <a:pt x="330" y="3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pic>
            <p:nvPicPr>
              <p:cNvPr id="273" name="Google Shape;273;p6" descr="Renewable Energy Icon Png #287843 - Free Icons Library"/>
              <p:cNvPicPr preferRelativeResize="0"/>
              <p:nvPr/>
            </p:nvPicPr>
            <p:blipFill rotWithShape="1">
              <a:blip r:embed="rId3">
                <a:alphaModFix/>
              </a:blip>
              <a:srcRect/>
              <a:stretch/>
            </p:blipFill>
            <p:spPr>
              <a:xfrm>
                <a:off x="1099644" y="3103555"/>
                <a:ext cx="238190" cy="238190"/>
              </a:xfrm>
              <a:prstGeom prst="rect">
                <a:avLst/>
              </a:prstGeom>
              <a:noFill/>
              <a:ln>
                <a:noFill/>
              </a:ln>
            </p:spPr>
          </p:pic>
        </p:grpSp>
        <p:grpSp>
          <p:nvGrpSpPr>
            <p:cNvPr id="275" name="Google Shape;275;p6"/>
            <p:cNvGrpSpPr/>
            <p:nvPr/>
          </p:nvGrpSpPr>
          <p:grpSpPr>
            <a:xfrm>
              <a:off x="776890" y="3649093"/>
              <a:ext cx="349328" cy="347211"/>
              <a:chOff x="776890" y="4038835"/>
              <a:chExt cx="349328" cy="347211"/>
            </a:xfrm>
          </p:grpSpPr>
          <p:sp>
            <p:nvSpPr>
              <p:cNvPr id="276" name="Google Shape;276;p6"/>
              <p:cNvSpPr/>
              <p:nvPr/>
            </p:nvSpPr>
            <p:spPr>
              <a:xfrm>
                <a:off x="776890" y="4038835"/>
                <a:ext cx="349328" cy="347211"/>
              </a:xfrm>
              <a:custGeom>
                <a:avLst/>
                <a:gdLst/>
                <a:ahLst/>
                <a:cxnLst/>
                <a:rect l="l" t="t" r="r" b="b"/>
                <a:pathLst>
                  <a:path w="658" h="657" extrusionOk="0">
                    <a:moveTo>
                      <a:pt x="329" y="657"/>
                    </a:moveTo>
                    <a:lnTo>
                      <a:pt x="329" y="657"/>
                    </a:lnTo>
                    <a:lnTo>
                      <a:pt x="312" y="657"/>
                    </a:lnTo>
                    <a:lnTo>
                      <a:pt x="295" y="656"/>
                    </a:lnTo>
                    <a:lnTo>
                      <a:pt x="279" y="653"/>
                    </a:lnTo>
                    <a:lnTo>
                      <a:pt x="263" y="650"/>
                    </a:lnTo>
                    <a:lnTo>
                      <a:pt x="247" y="647"/>
                    </a:lnTo>
                    <a:lnTo>
                      <a:pt x="231" y="642"/>
                    </a:lnTo>
                    <a:lnTo>
                      <a:pt x="201" y="631"/>
                    </a:lnTo>
                    <a:lnTo>
                      <a:pt x="172" y="618"/>
                    </a:lnTo>
                    <a:lnTo>
                      <a:pt x="145" y="600"/>
                    </a:lnTo>
                    <a:lnTo>
                      <a:pt x="119" y="582"/>
                    </a:lnTo>
                    <a:lnTo>
                      <a:pt x="97" y="560"/>
                    </a:lnTo>
                    <a:lnTo>
                      <a:pt x="75" y="537"/>
                    </a:lnTo>
                    <a:lnTo>
                      <a:pt x="56" y="512"/>
                    </a:lnTo>
                    <a:lnTo>
                      <a:pt x="40" y="485"/>
                    </a:lnTo>
                    <a:lnTo>
                      <a:pt x="27" y="457"/>
                    </a:lnTo>
                    <a:lnTo>
                      <a:pt x="15" y="426"/>
                    </a:lnTo>
                    <a:lnTo>
                      <a:pt x="11" y="411"/>
                    </a:lnTo>
                    <a:lnTo>
                      <a:pt x="7" y="395"/>
                    </a:lnTo>
                    <a:lnTo>
                      <a:pt x="4" y="379"/>
                    </a:lnTo>
                    <a:lnTo>
                      <a:pt x="2" y="361"/>
                    </a:lnTo>
                    <a:lnTo>
                      <a:pt x="1" y="345"/>
                    </a:lnTo>
                    <a:lnTo>
                      <a:pt x="0" y="328"/>
                    </a:lnTo>
                    <a:lnTo>
                      <a:pt x="0" y="328"/>
                    </a:lnTo>
                    <a:lnTo>
                      <a:pt x="1" y="311"/>
                    </a:lnTo>
                    <a:lnTo>
                      <a:pt x="2" y="294"/>
                    </a:lnTo>
                    <a:lnTo>
                      <a:pt x="4" y="278"/>
                    </a:lnTo>
                    <a:lnTo>
                      <a:pt x="7" y="262"/>
                    </a:lnTo>
                    <a:lnTo>
                      <a:pt x="11" y="246"/>
                    </a:lnTo>
                    <a:lnTo>
                      <a:pt x="15" y="231"/>
                    </a:lnTo>
                    <a:lnTo>
                      <a:pt x="27" y="200"/>
                    </a:lnTo>
                    <a:lnTo>
                      <a:pt x="40" y="172"/>
                    </a:lnTo>
                    <a:lnTo>
                      <a:pt x="56" y="145"/>
                    </a:lnTo>
                    <a:lnTo>
                      <a:pt x="75" y="119"/>
                    </a:lnTo>
                    <a:lnTo>
                      <a:pt x="97" y="95"/>
                    </a:lnTo>
                    <a:lnTo>
                      <a:pt x="119" y="75"/>
                    </a:lnTo>
                    <a:lnTo>
                      <a:pt x="145" y="56"/>
                    </a:lnTo>
                    <a:lnTo>
                      <a:pt x="172" y="39"/>
                    </a:lnTo>
                    <a:lnTo>
                      <a:pt x="201" y="25"/>
                    </a:lnTo>
                    <a:lnTo>
                      <a:pt x="231" y="14"/>
                    </a:lnTo>
                    <a:lnTo>
                      <a:pt x="247" y="9"/>
                    </a:lnTo>
                    <a:lnTo>
                      <a:pt x="263" y="6"/>
                    </a:lnTo>
                    <a:lnTo>
                      <a:pt x="279" y="4"/>
                    </a:lnTo>
                    <a:lnTo>
                      <a:pt x="295" y="1"/>
                    </a:lnTo>
                    <a:lnTo>
                      <a:pt x="312" y="0"/>
                    </a:lnTo>
                    <a:lnTo>
                      <a:pt x="329" y="0"/>
                    </a:lnTo>
                    <a:lnTo>
                      <a:pt x="329" y="0"/>
                    </a:lnTo>
                    <a:lnTo>
                      <a:pt x="347" y="0"/>
                    </a:lnTo>
                    <a:lnTo>
                      <a:pt x="363" y="1"/>
                    </a:lnTo>
                    <a:lnTo>
                      <a:pt x="379" y="4"/>
                    </a:lnTo>
                    <a:lnTo>
                      <a:pt x="395" y="6"/>
                    </a:lnTo>
                    <a:lnTo>
                      <a:pt x="411" y="9"/>
                    </a:lnTo>
                    <a:lnTo>
                      <a:pt x="427" y="14"/>
                    </a:lnTo>
                    <a:lnTo>
                      <a:pt x="457" y="25"/>
                    </a:lnTo>
                    <a:lnTo>
                      <a:pt x="486" y="39"/>
                    </a:lnTo>
                    <a:lnTo>
                      <a:pt x="513" y="56"/>
                    </a:lnTo>
                    <a:lnTo>
                      <a:pt x="539" y="75"/>
                    </a:lnTo>
                    <a:lnTo>
                      <a:pt x="562" y="95"/>
                    </a:lnTo>
                    <a:lnTo>
                      <a:pt x="583" y="119"/>
                    </a:lnTo>
                    <a:lnTo>
                      <a:pt x="602" y="145"/>
                    </a:lnTo>
                    <a:lnTo>
                      <a:pt x="618" y="172"/>
                    </a:lnTo>
                    <a:lnTo>
                      <a:pt x="633" y="200"/>
                    </a:lnTo>
                    <a:lnTo>
                      <a:pt x="644" y="231"/>
                    </a:lnTo>
                    <a:lnTo>
                      <a:pt x="648" y="246"/>
                    </a:lnTo>
                    <a:lnTo>
                      <a:pt x="652" y="262"/>
                    </a:lnTo>
                    <a:lnTo>
                      <a:pt x="654" y="278"/>
                    </a:lnTo>
                    <a:lnTo>
                      <a:pt x="657" y="294"/>
                    </a:lnTo>
                    <a:lnTo>
                      <a:pt x="657" y="311"/>
                    </a:lnTo>
                    <a:lnTo>
                      <a:pt x="658" y="328"/>
                    </a:lnTo>
                    <a:lnTo>
                      <a:pt x="658" y="328"/>
                    </a:lnTo>
                    <a:lnTo>
                      <a:pt x="657" y="345"/>
                    </a:lnTo>
                    <a:lnTo>
                      <a:pt x="657" y="361"/>
                    </a:lnTo>
                    <a:lnTo>
                      <a:pt x="654" y="379"/>
                    </a:lnTo>
                    <a:lnTo>
                      <a:pt x="652" y="395"/>
                    </a:lnTo>
                    <a:lnTo>
                      <a:pt x="648" y="411"/>
                    </a:lnTo>
                    <a:lnTo>
                      <a:pt x="644" y="426"/>
                    </a:lnTo>
                    <a:lnTo>
                      <a:pt x="633" y="457"/>
                    </a:lnTo>
                    <a:lnTo>
                      <a:pt x="618" y="485"/>
                    </a:lnTo>
                    <a:lnTo>
                      <a:pt x="602" y="512"/>
                    </a:lnTo>
                    <a:lnTo>
                      <a:pt x="583" y="537"/>
                    </a:lnTo>
                    <a:lnTo>
                      <a:pt x="562" y="560"/>
                    </a:lnTo>
                    <a:lnTo>
                      <a:pt x="539" y="582"/>
                    </a:lnTo>
                    <a:lnTo>
                      <a:pt x="513" y="600"/>
                    </a:lnTo>
                    <a:lnTo>
                      <a:pt x="486" y="618"/>
                    </a:lnTo>
                    <a:lnTo>
                      <a:pt x="457" y="631"/>
                    </a:lnTo>
                    <a:lnTo>
                      <a:pt x="427" y="642"/>
                    </a:lnTo>
                    <a:lnTo>
                      <a:pt x="411" y="647"/>
                    </a:lnTo>
                    <a:lnTo>
                      <a:pt x="395" y="650"/>
                    </a:lnTo>
                    <a:lnTo>
                      <a:pt x="379" y="653"/>
                    </a:lnTo>
                    <a:lnTo>
                      <a:pt x="363" y="656"/>
                    </a:lnTo>
                    <a:lnTo>
                      <a:pt x="347" y="657"/>
                    </a:lnTo>
                    <a:lnTo>
                      <a:pt x="329" y="657"/>
                    </a:lnTo>
                    <a:lnTo>
                      <a:pt x="329" y="657"/>
                    </a:lnTo>
                    <a:close/>
                    <a:moveTo>
                      <a:pt x="329" y="37"/>
                    </a:moveTo>
                    <a:lnTo>
                      <a:pt x="329" y="37"/>
                    </a:lnTo>
                    <a:lnTo>
                      <a:pt x="299" y="39"/>
                    </a:lnTo>
                    <a:lnTo>
                      <a:pt x="270" y="43"/>
                    </a:lnTo>
                    <a:lnTo>
                      <a:pt x="243" y="49"/>
                    </a:lnTo>
                    <a:lnTo>
                      <a:pt x="216" y="60"/>
                    </a:lnTo>
                    <a:lnTo>
                      <a:pt x="191" y="72"/>
                    </a:lnTo>
                    <a:lnTo>
                      <a:pt x="166" y="87"/>
                    </a:lnTo>
                    <a:lnTo>
                      <a:pt x="144" y="103"/>
                    </a:lnTo>
                    <a:lnTo>
                      <a:pt x="123" y="122"/>
                    </a:lnTo>
                    <a:lnTo>
                      <a:pt x="105" y="143"/>
                    </a:lnTo>
                    <a:lnTo>
                      <a:pt x="87" y="165"/>
                    </a:lnTo>
                    <a:lnTo>
                      <a:pt x="72" y="189"/>
                    </a:lnTo>
                    <a:lnTo>
                      <a:pt x="60" y="215"/>
                    </a:lnTo>
                    <a:lnTo>
                      <a:pt x="51" y="242"/>
                    </a:lnTo>
                    <a:lnTo>
                      <a:pt x="44" y="270"/>
                    </a:lnTo>
                    <a:lnTo>
                      <a:pt x="39" y="298"/>
                    </a:lnTo>
                    <a:lnTo>
                      <a:pt x="37" y="328"/>
                    </a:lnTo>
                    <a:lnTo>
                      <a:pt x="37" y="328"/>
                    </a:lnTo>
                    <a:lnTo>
                      <a:pt x="39" y="358"/>
                    </a:lnTo>
                    <a:lnTo>
                      <a:pt x="44" y="387"/>
                    </a:lnTo>
                    <a:lnTo>
                      <a:pt x="51" y="415"/>
                    </a:lnTo>
                    <a:lnTo>
                      <a:pt x="60" y="442"/>
                    </a:lnTo>
                    <a:lnTo>
                      <a:pt x="72" y="467"/>
                    </a:lnTo>
                    <a:lnTo>
                      <a:pt x="87" y="492"/>
                    </a:lnTo>
                    <a:lnTo>
                      <a:pt x="105" y="513"/>
                    </a:lnTo>
                    <a:lnTo>
                      <a:pt x="123" y="535"/>
                    </a:lnTo>
                    <a:lnTo>
                      <a:pt x="144" y="553"/>
                    </a:lnTo>
                    <a:lnTo>
                      <a:pt x="166" y="569"/>
                    </a:lnTo>
                    <a:lnTo>
                      <a:pt x="191" y="584"/>
                    </a:lnTo>
                    <a:lnTo>
                      <a:pt x="216" y="596"/>
                    </a:lnTo>
                    <a:lnTo>
                      <a:pt x="243" y="606"/>
                    </a:lnTo>
                    <a:lnTo>
                      <a:pt x="270" y="614"/>
                    </a:lnTo>
                    <a:lnTo>
                      <a:pt x="299" y="618"/>
                    </a:lnTo>
                    <a:lnTo>
                      <a:pt x="329" y="619"/>
                    </a:lnTo>
                    <a:lnTo>
                      <a:pt x="329" y="619"/>
                    </a:lnTo>
                    <a:lnTo>
                      <a:pt x="359" y="618"/>
                    </a:lnTo>
                    <a:lnTo>
                      <a:pt x="388" y="614"/>
                    </a:lnTo>
                    <a:lnTo>
                      <a:pt x="415" y="606"/>
                    </a:lnTo>
                    <a:lnTo>
                      <a:pt x="442" y="596"/>
                    </a:lnTo>
                    <a:lnTo>
                      <a:pt x="467" y="584"/>
                    </a:lnTo>
                    <a:lnTo>
                      <a:pt x="492" y="569"/>
                    </a:lnTo>
                    <a:lnTo>
                      <a:pt x="515" y="553"/>
                    </a:lnTo>
                    <a:lnTo>
                      <a:pt x="535" y="535"/>
                    </a:lnTo>
                    <a:lnTo>
                      <a:pt x="554" y="513"/>
                    </a:lnTo>
                    <a:lnTo>
                      <a:pt x="571" y="492"/>
                    </a:lnTo>
                    <a:lnTo>
                      <a:pt x="586" y="467"/>
                    </a:lnTo>
                    <a:lnTo>
                      <a:pt x="598" y="442"/>
                    </a:lnTo>
                    <a:lnTo>
                      <a:pt x="607" y="415"/>
                    </a:lnTo>
                    <a:lnTo>
                      <a:pt x="614" y="387"/>
                    </a:lnTo>
                    <a:lnTo>
                      <a:pt x="619" y="358"/>
                    </a:lnTo>
                    <a:lnTo>
                      <a:pt x="621" y="328"/>
                    </a:lnTo>
                    <a:lnTo>
                      <a:pt x="621" y="328"/>
                    </a:lnTo>
                    <a:lnTo>
                      <a:pt x="619" y="298"/>
                    </a:lnTo>
                    <a:lnTo>
                      <a:pt x="614" y="270"/>
                    </a:lnTo>
                    <a:lnTo>
                      <a:pt x="607" y="242"/>
                    </a:lnTo>
                    <a:lnTo>
                      <a:pt x="598" y="215"/>
                    </a:lnTo>
                    <a:lnTo>
                      <a:pt x="586" y="189"/>
                    </a:lnTo>
                    <a:lnTo>
                      <a:pt x="571" y="165"/>
                    </a:lnTo>
                    <a:lnTo>
                      <a:pt x="554" y="143"/>
                    </a:lnTo>
                    <a:lnTo>
                      <a:pt x="535" y="122"/>
                    </a:lnTo>
                    <a:lnTo>
                      <a:pt x="515" y="103"/>
                    </a:lnTo>
                    <a:lnTo>
                      <a:pt x="492" y="87"/>
                    </a:lnTo>
                    <a:lnTo>
                      <a:pt x="467" y="72"/>
                    </a:lnTo>
                    <a:lnTo>
                      <a:pt x="442" y="60"/>
                    </a:lnTo>
                    <a:lnTo>
                      <a:pt x="415" y="49"/>
                    </a:lnTo>
                    <a:lnTo>
                      <a:pt x="388" y="43"/>
                    </a:lnTo>
                    <a:lnTo>
                      <a:pt x="359" y="39"/>
                    </a:lnTo>
                    <a:lnTo>
                      <a:pt x="329" y="37"/>
                    </a:lnTo>
                    <a:lnTo>
                      <a:pt x="329" y="37"/>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pic>
            <p:nvPicPr>
              <p:cNvPr id="277" name="Google Shape;277;p6" descr="Ocean Icon - Free PNG &amp; SVG 3201062 - Noun Project"/>
              <p:cNvPicPr preferRelativeResize="0"/>
              <p:nvPr/>
            </p:nvPicPr>
            <p:blipFill rotWithShape="1">
              <a:blip r:embed="rId4">
                <a:alphaModFix/>
              </a:blip>
              <a:srcRect/>
              <a:stretch/>
            </p:blipFill>
            <p:spPr>
              <a:xfrm>
                <a:off x="809971" y="4070857"/>
                <a:ext cx="283166" cy="283166"/>
              </a:xfrm>
              <a:prstGeom prst="rect">
                <a:avLst/>
              </a:prstGeom>
              <a:noFill/>
              <a:ln>
                <a:noFill/>
              </a:ln>
            </p:spPr>
          </p:pic>
        </p:grpSp>
        <p:grpSp>
          <p:nvGrpSpPr>
            <p:cNvPr id="280" name="Google Shape;280;p6"/>
            <p:cNvGrpSpPr/>
            <p:nvPr/>
          </p:nvGrpSpPr>
          <p:grpSpPr>
            <a:xfrm>
              <a:off x="1520914" y="4544678"/>
              <a:ext cx="347211" cy="347211"/>
              <a:chOff x="1520914" y="4934420"/>
              <a:chExt cx="347211" cy="347211"/>
            </a:xfrm>
          </p:grpSpPr>
          <p:sp>
            <p:nvSpPr>
              <p:cNvPr id="281" name="Google Shape;281;p6"/>
              <p:cNvSpPr/>
              <p:nvPr/>
            </p:nvSpPr>
            <p:spPr>
              <a:xfrm>
                <a:off x="1520914" y="4934420"/>
                <a:ext cx="347211" cy="347211"/>
              </a:xfrm>
              <a:custGeom>
                <a:avLst/>
                <a:gdLst/>
                <a:ahLst/>
                <a:cxnLst/>
                <a:rect l="l" t="t" r="r" b="b"/>
                <a:pathLst>
                  <a:path w="659" h="657" extrusionOk="0">
                    <a:moveTo>
                      <a:pt x="330" y="657"/>
                    </a:moveTo>
                    <a:lnTo>
                      <a:pt x="330" y="657"/>
                    </a:lnTo>
                    <a:lnTo>
                      <a:pt x="312" y="657"/>
                    </a:lnTo>
                    <a:lnTo>
                      <a:pt x="296" y="656"/>
                    </a:lnTo>
                    <a:lnTo>
                      <a:pt x="280" y="654"/>
                    </a:lnTo>
                    <a:lnTo>
                      <a:pt x="262" y="652"/>
                    </a:lnTo>
                    <a:lnTo>
                      <a:pt x="248" y="648"/>
                    </a:lnTo>
                    <a:lnTo>
                      <a:pt x="232" y="642"/>
                    </a:lnTo>
                    <a:lnTo>
                      <a:pt x="202" y="632"/>
                    </a:lnTo>
                    <a:lnTo>
                      <a:pt x="172" y="618"/>
                    </a:lnTo>
                    <a:lnTo>
                      <a:pt x="146" y="602"/>
                    </a:lnTo>
                    <a:lnTo>
                      <a:pt x="120" y="583"/>
                    </a:lnTo>
                    <a:lnTo>
                      <a:pt x="97" y="562"/>
                    </a:lnTo>
                    <a:lnTo>
                      <a:pt x="76" y="538"/>
                    </a:lnTo>
                    <a:lnTo>
                      <a:pt x="57" y="512"/>
                    </a:lnTo>
                    <a:lnTo>
                      <a:pt x="41" y="485"/>
                    </a:lnTo>
                    <a:lnTo>
                      <a:pt x="26" y="457"/>
                    </a:lnTo>
                    <a:lnTo>
                      <a:pt x="15" y="426"/>
                    </a:lnTo>
                    <a:lnTo>
                      <a:pt x="11" y="411"/>
                    </a:lnTo>
                    <a:lnTo>
                      <a:pt x="7" y="395"/>
                    </a:lnTo>
                    <a:lnTo>
                      <a:pt x="4" y="379"/>
                    </a:lnTo>
                    <a:lnTo>
                      <a:pt x="2" y="363"/>
                    </a:lnTo>
                    <a:lnTo>
                      <a:pt x="0" y="345"/>
                    </a:lnTo>
                    <a:lnTo>
                      <a:pt x="0" y="329"/>
                    </a:lnTo>
                    <a:lnTo>
                      <a:pt x="0" y="329"/>
                    </a:lnTo>
                    <a:lnTo>
                      <a:pt x="0" y="312"/>
                    </a:lnTo>
                    <a:lnTo>
                      <a:pt x="2" y="296"/>
                    </a:lnTo>
                    <a:lnTo>
                      <a:pt x="4" y="279"/>
                    </a:lnTo>
                    <a:lnTo>
                      <a:pt x="7" y="262"/>
                    </a:lnTo>
                    <a:lnTo>
                      <a:pt x="11" y="247"/>
                    </a:lnTo>
                    <a:lnTo>
                      <a:pt x="15" y="231"/>
                    </a:lnTo>
                    <a:lnTo>
                      <a:pt x="26" y="202"/>
                    </a:lnTo>
                    <a:lnTo>
                      <a:pt x="41" y="172"/>
                    </a:lnTo>
                    <a:lnTo>
                      <a:pt x="57" y="145"/>
                    </a:lnTo>
                    <a:lnTo>
                      <a:pt x="76" y="120"/>
                    </a:lnTo>
                    <a:lnTo>
                      <a:pt x="97" y="97"/>
                    </a:lnTo>
                    <a:lnTo>
                      <a:pt x="120" y="75"/>
                    </a:lnTo>
                    <a:lnTo>
                      <a:pt x="146" y="56"/>
                    </a:lnTo>
                    <a:lnTo>
                      <a:pt x="172" y="40"/>
                    </a:lnTo>
                    <a:lnTo>
                      <a:pt x="202" y="25"/>
                    </a:lnTo>
                    <a:lnTo>
                      <a:pt x="232" y="15"/>
                    </a:lnTo>
                    <a:lnTo>
                      <a:pt x="248" y="11"/>
                    </a:lnTo>
                    <a:lnTo>
                      <a:pt x="262" y="7"/>
                    </a:lnTo>
                    <a:lnTo>
                      <a:pt x="280" y="4"/>
                    </a:lnTo>
                    <a:lnTo>
                      <a:pt x="296" y="1"/>
                    </a:lnTo>
                    <a:lnTo>
                      <a:pt x="312" y="0"/>
                    </a:lnTo>
                    <a:lnTo>
                      <a:pt x="330" y="0"/>
                    </a:lnTo>
                    <a:lnTo>
                      <a:pt x="330" y="0"/>
                    </a:lnTo>
                    <a:lnTo>
                      <a:pt x="346" y="0"/>
                    </a:lnTo>
                    <a:lnTo>
                      <a:pt x="363" y="1"/>
                    </a:lnTo>
                    <a:lnTo>
                      <a:pt x="379" y="4"/>
                    </a:lnTo>
                    <a:lnTo>
                      <a:pt x="395" y="7"/>
                    </a:lnTo>
                    <a:lnTo>
                      <a:pt x="412" y="11"/>
                    </a:lnTo>
                    <a:lnTo>
                      <a:pt x="426" y="15"/>
                    </a:lnTo>
                    <a:lnTo>
                      <a:pt x="457" y="25"/>
                    </a:lnTo>
                    <a:lnTo>
                      <a:pt x="486" y="40"/>
                    </a:lnTo>
                    <a:lnTo>
                      <a:pt x="514" y="56"/>
                    </a:lnTo>
                    <a:lnTo>
                      <a:pt x="538" y="75"/>
                    </a:lnTo>
                    <a:lnTo>
                      <a:pt x="562" y="97"/>
                    </a:lnTo>
                    <a:lnTo>
                      <a:pt x="584" y="120"/>
                    </a:lnTo>
                    <a:lnTo>
                      <a:pt x="602" y="145"/>
                    </a:lnTo>
                    <a:lnTo>
                      <a:pt x="619" y="172"/>
                    </a:lnTo>
                    <a:lnTo>
                      <a:pt x="632" y="202"/>
                    </a:lnTo>
                    <a:lnTo>
                      <a:pt x="644" y="231"/>
                    </a:lnTo>
                    <a:lnTo>
                      <a:pt x="648" y="247"/>
                    </a:lnTo>
                    <a:lnTo>
                      <a:pt x="652" y="262"/>
                    </a:lnTo>
                    <a:lnTo>
                      <a:pt x="655" y="279"/>
                    </a:lnTo>
                    <a:lnTo>
                      <a:pt x="656" y="296"/>
                    </a:lnTo>
                    <a:lnTo>
                      <a:pt x="658" y="312"/>
                    </a:lnTo>
                    <a:lnTo>
                      <a:pt x="659" y="329"/>
                    </a:lnTo>
                    <a:lnTo>
                      <a:pt x="659" y="329"/>
                    </a:lnTo>
                    <a:lnTo>
                      <a:pt x="658" y="345"/>
                    </a:lnTo>
                    <a:lnTo>
                      <a:pt x="656" y="363"/>
                    </a:lnTo>
                    <a:lnTo>
                      <a:pt x="655" y="379"/>
                    </a:lnTo>
                    <a:lnTo>
                      <a:pt x="652" y="395"/>
                    </a:lnTo>
                    <a:lnTo>
                      <a:pt x="648" y="411"/>
                    </a:lnTo>
                    <a:lnTo>
                      <a:pt x="644" y="426"/>
                    </a:lnTo>
                    <a:lnTo>
                      <a:pt x="632" y="457"/>
                    </a:lnTo>
                    <a:lnTo>
                      <a:pt x="619" y="485"/>
                    </a:lnTo>
                    <a:lnTo>
                      <a:pt x="602" y="512"/>
                    </a:lnTo>
                    <a:lnTo>
                      <a:pt x="584" y="538"/>
                    </a:lnTo>
                    <a:lnTo>
                      <a:pt x="562" y="562"/>
                    </a:lnTo>
                    <a:lnTo>
                      <a:pt x="538" y="583"/>
                    </a:lnTo>
                    <a:lnTo>
                      <a:pt x="514" y="602"/>
                    </a:lnTo>
                    <a:lnTo>
                      <a:pt x="486" y="618"/>
                    </a:lnTo>
                    <a:lnTo>
                      <a:pt x="457" y="632"/>
                    </a:lnTo>
                    <a:lnTo>
                      <a:pt x="426" y="642"/>
                    </a:lnTo>
                    <a:lnTo>
                      <a:pt x="412" y="648"/>
                    </a:lnTo>
                    <a:lnTo>
                      <a:pt x="395" y="652"/>
                    </a:lnTo>
                    <a:lnTo>
                      <a:pt x="379" y="654"/>
                    </a:lnTo>
                    <a:lnTo>
                      <a:pt x="363" y="656"/>
                    </a:lnTo>
                    <a:lnTo>
                      <a:pt x="346" y="657"/>
                    </a:lnTo>
                    <a:lnTo>
                      <a:pt x="330" y="657"/>
                    </a:lnTo>
                    <a:lnTo>
                      <a:pt x="330" y="657"/>
                    </a:lnTo>
                    <a:close/>
                    <a:moveTo>
                      <a:pt x="330" y="38"/>
                    </a:moveTo>
                    <a:lnTo>
                      <a:pt x="330" y="38"/>
                    </a:lnTo>
                    <a:lnTo>
                      <a:pt x="300" y="39"/>
                    </a:lnTo>
                    <a:lnTo>
                      <a:pt x="271" y="43"/>
                    </a:lnTo>
                    <a:lnTo>
                      <a:pt x="242" y="51"/>
                    </a:lnTo>
                    <a:lnTo>
                      <a:pt x="215" y="60"/>
                    </a:lnTo>
                    <a:lnTo>
                      <a:pt x="191" y="73"/>
                    </a:lnTo>
                    <a:lnTo>
                      <a:pt x="167" y="87"/>
                    </a:lnTo>
                    <a:lnTo>
                      <a:pt x="144" y="105"/>
                    </a:lnTo>
                    <a:lnTo>
                      <a:pt x="124" y="124"/>
                    </a:lnTo>
                    <a:lnTo>
                      <a:pt x="105" y="144"/>
                    </a:lnTo>
                    <a:lnTo>
                      <a:pt x="88" y="167"/>
                    </a:lnTo>
                    <a:lnTo>
                      <a:pt x="73" y="189"/>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8" y="492"/>
                    </a:lnTo>
                    <a:lnTo>
                      <a:pt x="105" y="515"/>
                    </a:lnTo>
                    <a:lnTo>
                      <a:pt x="124" y="535"/>
                    </a:lnTo>
                    <a:lnTo>
                      <a:pt x="144" y="554"/>
                    </a:lnTo>
                    <a:lnTo>
                      <a:pt x="167" y="570"/>
                    </a:lnTo>
                    <a:lnTo>
                      <a:pt x="191" y="585"/>
                    </a:lnTo>
                    <a:lnTo>
                      <a:pt x="215" y="597"/>
                    </a:lnTo>
                    <a:lnTo>
                      <a:pt x="242" y="607"/>
                    </a:lnTo>
                    <a:lnTo>
                      <a:pt x="271" y="614"/>
                    </a:lnTo>
                    <a:lnTo>
                      <a:pt x="300" y="618"/>
                    </a:lnTo>
                    <a:lnTo>
                      <a:pt x="330" y="620"/>
                    </a:lnTo>
                    <a:lnTo>
                      <a:pt x="330" y="620"/>
                    </a:lnTo>
                    <a:lnTo>
                      <a:pt x="359" y="618"/>
                    </a:lnTo>
                    <a:lnTo>
                      <a:pt x="387" y="614"/>
                    </a:lnTo>
                    <a:lnTo>
                      <a:pt x="416" y="607"/>
                    </a:lnTo>
                    <a:lnTo>
                      <a:pt x="443" y="597"/>
                    </a:lnTo>
                    <a:lnTo>
                      <a:pt x="468" y="585"/>
                    </a:lnTo>
                    <a:lnTo>
                      <a:pt x="492" y="570"/>
                    </a:lnTo>
                    <a:lnTo>
                      <a:pt x="515" y="554"/>
                    </a:lnTo>
                    <a:lnTo>
                      <a:pt x="535" y="535"/>
                    </a:lnTo>
                    <a:lnTo>
                      <a:pt x="554" y="515"/>
                    </a:lnTo>
                    <a:lnTo>
                      <a:pt x="570" y="492"/>
                    </a:lnTo>
                    <a:lnTo>
                      <a:pt x="585" y="468"/>
                    </a:lnTo>
                    <a:lnTo>
                      <a:pt x="597" y="442"/>
                    </a:lnTo>
                    <a:lnTo>
                      <a:pt x="608" y="415"/>
                    </a:lnTo>
                    <a:lnTo>
                      <a:pt x="615" y="387"/>
                    </a:lnTo>
                    <a:lnTo>
                      <a:pt x="619" y="359"/>
                    </a:lnTo>
                    <a:lnTo>
                      <a:pt x="621" y="329"/>
                    </a:lnTo>
                    <a:lnTo>
                      <a:pt x="621" y="329"/>
                    </a:lnTo>
                    <a:lnTo>
                      <a:pt x="619" y="300"/>
                    </a:lnTo>
                    <a:lnTo>
                      <a:pt x="615" y="270"/>
                    </a:lnTo>
                    <a:lnTo>
                      <a:pt x="608" y="242"/>
                    </a:lnTo>
                    <a:lnTo>
                      <a:pt x="597" y="215"/>
                    </a:lnTo>
                    <a:lnTo>
                      <a:pt x="585" y="189"/>
                    </a:lnTo>
                    <a:lnTo>
                      <a:pt x="570" y="167"/>
                    </a:lnTo>
                    <a:lnTo>
                      <a:pt x="554" y="144"/>
                    </a:lnTo>
                    <a:lnTo>
                      <a:pt x="535" y="124"/>
                    </a:lnTo>
                    <a:lnTo>
                      <a:pt x="515" y="105"/>
                    </a:lnTo>
                    <a:lnTo>
                      <a:pt x="492" y="87"/>
                    </a:lnTo>
                    <a:lnTo>
                      <a:pt x="468" y="73"/>
                    </a:lnTo>
                    <a:lnTo>
                      <a:pt x="443" y="60"/>
                    </a:lnTo>
                    <a:lnTo>
                      <a:pt x="416" y="51"/>
                    </a:lnTo>
                    <a:lnTo>
                      <a:pt x="387" y="43"/>
                    </a:lnTo>
                    <a:lnTo>
                      <a:pt x="359" y="39"/>
                    </a:lnTo>
                    <a:lnTo>
                      <a:pt x="330" y="38"/>
                    </a:lnTo>
                    <a:lnTo>
                      <a:pt x="330" y="3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pic>
            <p:nvPicPr>
              <p:cNvPr id="282" name="Google Shape;282;p6" descr="Innovation - Icônes la technologie gratuites"/>
              <p:cNvPicPr preferRelativeResize="0"/>
              <p:nvPr/>
            </p:nvPicPr>
            <p:blipFill rotWithShape="1">
              <a:blip r:embed="rId5">
                <a:alphaModFix/>
              </a:blip>
              <a:srcRect/>
              <a:stretch/>
            </p:blipFill>
            <p:spPr>
              <a:xfrm>
                <a:off x="1579031" y="4992537"/>
                <a:ext cx="230977" cy="230977"/>
              </a:xfrm>
              <a:prstGeom prst="rect">
                <a:avLst/>
              </a:prstGeom>
              <a:noFill/>
              <a:ln>
                <a:noFill/>
              </a:ln>
            </p:spPr>
          </p:pic>
        </p:grpSp>
        <p:grpSp>
          <p:nvGrpSpPr>
            <p:cNvPr id="284" name="Google Shape;284;p6"/>
            <p:cNvGrpSpPr/>
            <p:nvPr/>
          </p:nvGrpSpPr>
          <p:grpSpPr>
            <a:xfrm>
              <a:off x="2760955" y="4544678"/>
              <a:ext cx="346159" cy="347211"/>
              <a:chOff x="2760955" y="4934420"/>
              <a:chExt cx="346159" cy="347211"/>
            </a:xfrm>
          </p:grpSpPr>
          <p:sp>
            <p:nvSpPr>
              <p:cNvPr id="285" name="Google Shape;285;p6"/>
              <p:cNvSpPr/>
              <p:nvPr/>
            </p:nvSpPr>
            <p:spPr>
              <a:xfrm>
                <a:off x="2760955" y="4934420"/>
                <a:ext cx="346159" cy="347211"/>
              </a:xfrm>
              <a:custGeom>
                <a:avLst/>
                <a:gdLst/>
                <a:ahLst/>
                <a:cxnLst/>
                <a:rect l="l" t="t" r="r" b="b"/>
                <a:pathLst>
                  <a:path w="658" h="658" extrusionOk="0">
                    <a:moveTo>
                      <a:pt x="329" y="658"/>
                    </a:moveTo>
                    <a:lnTo>
                      <a:pt x="329" y="658"/>
                    </a:lnTo>
                    <a:lnTo>
                      <a:pt x="311" y="658"/>
                    </a:lnTo>
                    <a:lnTo>
                      <a:pt x="295" y="657"/>
                    </a:lnTo>
                    <a:lnTo>
                      <a:pt x="279" y="654"/>
                    </a:lnTo>
                    <a:lnTo>
                      <a:pt x="262" y="652"/>
                    </a:lnTo>
                    <a:lnTo>
                      <a:pt x="247" y="648"/>
                    </a:lnTo>
                    <a:lnTo>
                      <a:pt x="231" y="644"/>
                    </a:lnTo>
                    <a:lnTo>
                      <a:pt x="201" y="633"/>
                    </a:lnTo>
                    <a:lnTo>
                      <a:pt x="172" y="618"/>
                    </a:lnTo>
                    <a:lnTo>
                      <a:pt x="145" y="602"/>
                    </a:lnTo>
                    <a:lnTo>
                      <a:pt x="119" y="583"/>
                    </a:lnTo>
                    <a:lnTo>
                      <a:pt x="96" y="562"/>
                    </a:lnTo>
                    <a:lnTo>
                      <a:pt x="75" y="539"/>
                    </a:lnTo>
                    <a:lnTo>
                      <a:pt x="56" y="513"/>
                    </a:lnTo>
                    <a:lnTo>
                      <a:pt x="40" y="486"/>
                    </a:lnTo>
                    <a:lnTo>
                      <a:pt x="25" y="457"/>
                    </a:lnTo>
                    <a:lnTo>
                      <a:pt x="14" y="427"/>
                    </a:lnTo>
                    <a:lnTo>
                      <a:pt x="10" y="411"/>
                    </a:lnTo>
                    <a:lnTo>
                      <a:pt x="6" y="396"/>
                    </a:lnTo>
                    <a:lnTo>
                      <a:pt x="4" y="379"/>
                    </a:lnTo>
                    <a:lnTo>
                      <a:pt x="1" y="363"/>
                    </a:lnTo>
                    <a:lnTo>
                      <a:pt x="0" y="346"/>
                    </a:lnTo>
                    <a:lnTo>
                      <a:pt x="0" y="329"/>
                    </a:lnTo>
                    <a:lnTo>
                      <a:pt x="0" y="329"/>
                    </a:lnTo>
                    <a:lnTo>
                      <a:pt x="0" y="313"/>
                    </a:lnTo>
                    <a:lnTo>
                      <a:pt x="1" y="295"/>
                    </a:lnTo>
                    <a:lnTo>
                      <a:pt x="4" y="279"/>
                    </a:lnTo>
                    <a:lnTo>
                      <a:pt x="6" y="263"/>
                    </a:lnTo>
                    <a:lnTo>
                      <a:pt x="10" y="247"/>
                    </a:lnTo>
                    <a:lnTo>
                      <a:pt x="14" y="232"/>
                    </a:lnTo>
                    <a:lnTo>
                      <a:pt x="25" y="201"/>
                    </a:lnTo>
                    <a:lnTo>
                      <a:pt x="40" y="173"/>
                    </a:lnTo>
                    <a:lnTo>
                      <a:pt x="56" y="145"/>
                    </a:lnTo>
                    <a:lnTo>
                      <a:pt x="75" y="121"/>
                    </a:lnTo>
                    <a:lnTo>
                      <a:pt x="96" y="96"/>
                    </a:lnTo>
                    <a:lnTo>
                      <a:pt x="119" y="75"/>
                    </a:lnTo>
                    <a:lnTo>
                      <a:pt x="145" y="56"/>
                    </a:lnTo>
                    <a:lnTo>
                      <a:pt x="172" y="40"/>
                    </a:lnTo>
                    <a:lnTo>
                      <a:pt x="201" y="27"/>
                    </a:lnTo>
                    <a:lnTo>
                      <a:pt x="231" y="16"/>
                    </a:lnTo>
                    <a:lnTo>
                      <a:pt x="247" y="10"/>
                    </a:lnTo>
                    <a:lnTo>
                      <a:pt x="262" y="6"/>
                    </a:lnTo>
                    <a:lnTo>
                      <a:pt x="279" y="4"/>
                    </a:lnTo>
                    <a:lnTo>
                      <a:pt x="295" y="2"/>
                    </a:lnTo>
                    <a:lnTo>
                      <a:pt x="311" y="1"/>
                    </a:lnTo>
                    <a:lnTo>
                      <a:pt x="329" y="0"/>
                    </a:lnTo>
                    <a:lnTo>
                      <a:pt x="329" y="0"/>
                    </a:lnTo>
                    <a:lnTo>
                      <a:pt x="345" y="1"/>
                    </a:lnTo>
                    <a:lnTo>
                      <a:pt x="362" y="2"/>
                    </a:lnTo>
                    <a:lnTo>
                      <a:pt x="379" y="4"/>
                    </a:lnTo>
                    <a:lnTo>
                      <a:pt x="395" y="6"/>
                    </a:lnTo>
                    <a:lnTo>
                      <a:pt x="411" y="10"/>
                    </a:lnTo>
                    <a:lnTo>
                      <a:pt x="426" y="16"/>
                    </a:lnTo>
                    <a:lnTo>
                      <a:pt x="456" y="27"/>
                    </a:lnTo>
                    <a:lnTo>
                      <a:pt x="485" y="40"/>
                    </a:lnTo>
                    <a:lnTo>
                      <a:pt x="513" y="56"/>
                    </a:lnTo>
                    <a:lnTo>
                      <a:pt x="537" y="75"/>
                    </a:lnTo>
                    <a:lnTo>
                      <a:pt x="561" y="96"/>
                    </a:lnTo>
                    <a:lnTo>
                      <a:pt x="583" y="121"/>
                    </a:lnTo>
                    <a:lnTo>
                      <a:pt x="602" y="145"/>
                    </a:lnTo>
                    <a:lnTo>
                      <a:pt x="618" y="173"/>
                    </a:lnTo>
                    <a:lnTo>
                      <a:pt x="631" y="201"/>
                    </a:lnTo>
                    <a:lnTo>
                      <a:pt x="643" y="232"/>
                    </a:lnTo>
                    <a:lnTo>
                      <a:pt x="647" y="247"/>
                    </a:lnTo>
                    <a:lnTo>
                      <a:pt x="651" y="263"/>
                    </a:lnTo>
                    <a:lnTo>
                      <a:pt x="654" y="279"/>
                    </a:lnTo>
                    <a:lnTo>
                      <a:pt x="655" y="295"/>
                    </a:lnTo>
                    <a:lnTo>
                      <a:pt x="657" y="313"/>
                    </a:lnTo>
                    <a:lnTo>
                      <a:pt x="658" y="329"/>
                    </a:lnTo>
                    <a:lnTo>
                      <a:pt x="658" y="329"/>
                    </a:lnTo>
                    <a:lnTo>
                      <a:pt x="657" y="346"/>
                    </a:lnTo>
                    <a:lnTo>
                      <a:pt x="655" y="363"/>
                    </a:lnTo>
                    <a:lnTo>
                      <a:pt x="654" y="379"/>
                    </a:lnTo>
                    <a:lnTo>
                      <a:pt x="651" y="396"/>
                    </a:lnTo>
                    <a:lnTo>
                      <a:pt x="647" y="411"/>
                    </a:lnTo>
                    <a:lnTo>
                      <a:pt x="643" y="427"/>
                    </a:lnTo>
                    <a:lnTo>
                      <a:pt x="631" y="457"/>
                    </a:lnTo>
                    <a:lnTo>
                      <a:pt x="618" y="486"/>
                    </a:lnTo>
                    <a:lnTo>
                      <a:pt x="602" y="513"/>
                    </a:lnTo>
                    <a:lnTo>
                      <a:pt x="583" y="539"/>
                    </a:lnTo>
                    <a:lnTo>
                      <a:pt x="561" y="562"/>
                    </a:lnTo>
                    <a:lnTo>
                      <a:pt x="537" y="583"/>
                    </a:lnTo>
                    <a:lnTo>
                      <a:pt x="513" y="602"/>
                    </a:lnTo>
                    <a:lnTo>
                      <a:pt x="485" y="618"/>
                    </a:lnTo>
                    <a:lnTo>
                      <a:pt x="456" y="633"/>
                    </a:lnTo>
                    <a:lnTo>
                      <a:pt x="426" y="644"/>
                    </a:lnTo>
                    <a:lnTo>
                      <a:pt x="411" y="648"/>
                    </a:lnTo>
                    <a:lnTo>
                      <a:pt x="395" y="652"/>
                    </a:lnTo>
                    <a:lnTo>
                      <a:pt x="379" y="654"/>
                    </a:lnTo>
                    <a:lnTo>
                      <a:pt x="362" y="657"/>
                    </a:lnTo>
                    <a:lnTo>
                      <a:pt x="345" y="658"/>
                    </a:lnTo>
                    <a:lnTo>
                      <a:pt x="329" y="658"/>
                    </a:lnTo>
                    <a:lnTo>
                      <a:pt x="329" y="658"/>
                    </a:lnTo>
                    <a:close/>
                    <a:moveTo>
                      <a:pt x="329" y="37"/>
                    </a:moveTo>
                    <a:lnTo>
                      <a:pt x="329" y="37"/>
                    </a:lnTo>
                    <a:lnTo>
                      <a:pt x="299" y="40"/>
                    </a:lnTo>
                    <a:lnTo>
                      <a:pt x="270" y="44"/>
                    </a:lnTo>
                    <a:lnTo>
                      <a:pt x="241" y="51"/>
                    </a:lnTo>
                    <a:lnTo>
                      <a:pt x="215" y="62"/>
                    </a:lnTo>
                    <a:lnTo>
                      <a:pt x="190" y="74"/>
                    </a:lnTo>
                    <a:lnTo>
                      <a:pt x="166" y="88"/>
                    </a:lnTo>
                    <a:lnTo>
                      <a:pt x="143" y="105"/>
                    </a:lnTo>
                    <a:lnTo>
                      <a:pt x="123" y="123"/>
                    </a:lnTo>
                    <a:lnTo>
                      <a:pt x="104" y="144"/>
                    </a:lnTo>
                    <a:lnTo>
                      <a:pt x="87" y="166"/>
                    </a:lnTo>
                    <a:lnTo>
                      <a:pt x="72" y="191"/>
                    </a:lnTo>
                    <a:lnTo>
                      <a:pt x="60" y="216"/>
                    </a:lnTo>
                    <a:lnTo>
                      <a:pt x="51" y="243"/>
                    </a:lnTo>
                    <a:lnTo>
                      <a:pt x="43" y="271"/>
                    </a:lnTo>
                    <a:lnTo>
                      <a:pt x="38" y="299"/>
                    </a:lnTo>
                    <a:lnTo>
                      <a:pt x="37" y="329"/>
                    </a:lnTo>
                    <a:lnTo>
                      <a:pt x="37" y="329"/>
                    </a:lnTo>
                    <a:lnTo>
                      <a:pt x="38" y="359"/>
                    </a:lnTo>
                    <a:lnTo>
                      <a:pt x="43" y="388"/>
                    </a:lnTo>
                    <a:lnTo>
                      <a:pt x="51" y="416"/>
                    </a:lnTo>
                    <a:lnTo>
                      <a:pt x="60" y="443"/>
                    </a:lnTo>
                    <a:lnTo>
                      <a:pt x="72" y="467"/>
                    </a:lnTo>
                    <a:lnTo>
                      <a:pt x="87" y="492"/>
                    </a:lnTo>
                    <a:lnTo>
                      <a:pt x="104" y="514"/>
                    </a:lnTo>
                    <a:lnTo>
                      <a:pt x="123" y="535"/>
                    </a:lnTo>
                    <a:lnTo>
                      <a:pt x="143" y="553"/>
                    </a:lnTo>
                    <a:lnTo>
                      <a:pt x="166" y="571"/>
                    </a:lnTo>
                    <a:lnTo>
                      <a:pt x="190" y="586"/>
                    </a:lnTo>
                    <a:lnTo>
                      <a:pt x="215" y="598"/>
                    </a:lnTo>
                    <a:lnTo>
                      <a:pt x="241" y="607"/>
                    </a:lnTo>
                    <a:lnTo>
                      <a:pt x="270" y="615"/>
                    </a:lnTo>
                    <a:lnTo>
                      <a:pt x="299" y="619"/>
                    </a:lnTo>
                    <a:lnTo>
                      <a:pt x="329" y="621"/>
                    </a:lnTo>
                    <a:lnTo>
                      <a:pt x="329" y="621"/>
                    </a:lnTo>
                    <a:lnTo>
                      <a:pt x="358" y="619"/>
                    </a:lnTo>
                    <a:lnTo>
                      <a:pt x="387" y="615"/>
                    </a:lnTo>
                    <a:lnTo>
                      <a:pt x="415" y="607"/>
                    </a:lnTo>
                    <a:lnTo>
                      <a:pt x="442" y="598"/>
                    </a:lnTo>
                    <a:lnTo>
                      <a:pt x="467" y="586"/>
                    </a:lnTo>
                    <a:lnTo>
                      <a:pt x="491" y="571"/>
                    </a:lnTo>
                    <a:lnTo>
                      <a:pt x="514" y="553"/>
                    </a:lnTo>
                    <a:lnTo>
                      <a:pt x="534" y="535"/>
                    </a:lnTo>
                    <a:lnTo>
                      <a:pt x="553" y="514"/>
                    </a:lnTo>
                    <a:lnTo>
                      <a:pt x="569" y="492"/>
                    </a:lnTo>
                    <a:lnTo>
                      <a:pt x="584" y="467"/>
                    </a:lnTo>
                    <a:lnTo>
                      <a:pt x="596" y="443"/>
                    </a:lnTo>
                    <a:lnTo>
                      <a:pt x="607" y="416"/>
                    </a:lnTo>
                    <a:lnTo>
                      <a:pt x="614" y="388"/>
                    </a:lnTo>
                    <a:lnTo>
                      <a:pt x="618" y="359"/>
                    </a:lnTo>
                    <a:lnTo>
                      <a:pt x="620" y="329"/>
                    </a:lnTo>
                    <a:lnTo>
                      <a:pt x="620" y="329"/>
                    </a:lnTo>
                    <a:lnTo>
                      <a:pt x="618" y="299"/>
                    </a:lnTo>
                    <a:lnTo>
                      <a:pt x="614" y="271"/>
                    </a:lnTo>
                    <a:lnTo>
                      <a:pt x="607" y="243"/>
                    </a:lnTo>
                    <a:lnTo>
                      <a:pt x="596" y="216"/>
                    </a:lnTo>
                    <a:lnTo>
                      <a:pt x="584" y="191"/>
                    </a:lnTo>
                    <a:lnTo>
                      <a:pt x="569" y="166"/>
                    </a:lnTo>
                    <a:lnTo>
                      <a:pt x="553" y="144"/>
                    </a:lnTo>
                    <a:lnTo>
                      <a:pt x="534" y="123"/>
                    </a:lnTo>
                    <a:lnTo>
                      <a:pt x="514" y="105"/>
                    </a:lnTo>
                    <a:lnTo>
                      <a:pt x="491" y="88"/>
                    </a:lnTo>
                    <a:lnTo>
                      <a:pt x="467" y="74"/>
                    </a:lnTo>
                    <a:lnTo>
                      <a:pt x="442" y="62"/>
                    </a:lnTo>
                    <a:lnTo>
                      <a:pt x="415" y="51"/>
                    </a:lnTo>
                    <a:lnTo>
                      <a:pt x="387" y="44"/>
                    </a:lnTo>
                    <a:lnTo>
                      <a:pt x="358" y="40"/>
                    </a:lnTo>
                    <a:lnTo>
                      <a:pt x="329" y="37"/>
                    </a:lnTo>
                    <a:lnTo>
                      <a:pt x="329" y="37"/>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pic>
            <p:nvPicPr>
              <p:cNvPr id="286" name="Google Shape;286;p6" descr="ECG lines - Free medical icons"/>
              <p:cNvPicPr preferRelativeResize="0"/>
              <p:nvPr/>
            </p:nvPicPr>
            <p:blipFill rotWithShape="1">
              <a:blip r:embed="rId6">
                <a:alphaModFix/>
              </a:blip>
              <a:srcRect/>
              <a:stretch/>
            </p:blipFill>
            <p:spPr>
              <a:xfrm>
                <a:off x="2818546" y="4992537"/>
                <a:ext cx="230977" cy="230977"/>
              </a:xfrm>
              <a:prstGeom prst="rect">
                <a:avLst/>
              </a:prstGeom>
              <a:noFill/>
              <a:ln>
                <a:noFill/>
              </a:ln>
            </p:spPr>
          </p:pic>
        </p:grpSp>
        <p:grpSp>
          <p:nvGrpSpPr>
            <p:cNvPr id="288" name="Google Shape;288;p6"/>
            <p:cNvGrpSpPr/>
            <p:nvPr/>
          </p:nvGrpSpPr>
          <p:grpSpPr>
            <a:xfrm>
              <a:off x="3426803" y="3653679"/>
              <a:ext cx="347211" cy="347211"/>
              <a:chOff x="3426803" y="4043421"/>
              <a:chExt cx="347211" cy="347211"/>
            </a:xfrm>
          </p:grpSpPr>
          <p:sp>
            <p:nvSpPr>
              <p:cNvPr id="289" name="Google Shape;289;p6"/>
              <p:cNvSpPr/>
              <p:nvPr/>
            </p:nvSpPr>
            <p:spPr>
              <a:xfrm>
                <a:off x="3428129" y="4060694"/>
                <a:ext cx="340278" cy="31490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290" name="Google Shape;290;p6"/>
              <p:cNvSpPr/>
              <p:nvPr/>
            </p:nvSpPr>
            <p:spPr>
              <a:xfrm>
                <a:off x="3426803" y="4043421"/>
                <a:ext cx="347211" cy="347211"/>
              </a:xfrm>
              <a:custGeom>
                <a:avLst/>
                <a:gdLst/>
                <a:ahLst/>
                <a:cxnLst/>
                <a:rect l="l" t="t" r="r" b="b"/>
                <a:pathLst>
                  <a:path w="657" h="657" extrusionOk="0">
                    <a:moveTo>
                      <a:pt x="328" y="657"/>
                    </a:moveTo>
                    <a:lnTo>
                      <a:pt x="328" y="657"/>
                    </a:lnTo>
                    <a:lnTo>
                      <a:pt x="312" y="657"/>
                    </a:lnTo>
                    <a:lnTo>
                      <a:pt x="295" y="656"/>
                    </a:lnTo>
                    <a:lnTo>
                      <a:pt x="278" y="653"/>
                    </a:lnTo>
                    <a:lnTo>
                      <a:pt x="262" y="650"/>
                    </a:lnTo>
                    <a:lnTo>
                      <a:pt x="246" y="646"/>
                    </a:lnTo>
                    <a:lnTo>
                      <a:pt x="231" y="642"/>
                    </a:lnTo>
                    <a:lnTo>
                      <a:pt x="200" y="632"/>
                    </a:lnTo>
                    <a:lnTo>
                      <a:pt x="172" y="618"/>
                    </a:lnTo>
                    <a:lnTo>
                      <a:pt x="145" y="601"/>
                    </a:lnTo>
                    <a:lnTo>
                      <a:pt x="120" y="582"/>
                    </a:lnTo>
                    <a:lnTo>
                      <a:pt x="96" y="560"/>
                    </a:lnTo>
                    <a:lnTo>
                      <a:pt x="75" y="537"/>
                    </a:lnTo>
                    <a:lnTo>
                      <a:pt x="57" y="512"/>
                    </a:lnTo>
                    <a:lnTo>
                      <a:pt x="39" y="485"/>
                    </a:lnTo>
                    <a:lnTo>
                      <a:pt x="26" y="457"/>
                    </a:lnTo>
                    <a:lnTo>
                      <a:pt x="15" y="426"/>
                    </a:lnTo>
                    <a:lnTo>
                      <a:pt x="10" y="411"/>
                    </a:lnTo>
                    <a:lnTo>
                      <a:pt x="7" y="395"/>
                    </a:lnTo>
                    <a:lnTo>
                      <a:pt x="4" y="379"/>
                    </a:lnTo>
                    <a:lnTo>
                      <a:pt x="2" y="361"/>
                    </a:lnTo>
                    <a:lnTo>
                      <a:pt x="0" y="345"/>
                    </a:lnTo>
                    <a:lnTo>
                      <a:pt x="0" y="328"/>
                    </a:lnTo>
                    <a:lnTo>
                      <a:pt x="0" y="328"/>
                    </a:lnTo>
                    <a:lnTo>
                      <a:pt x="0" y="312"/>
                    </a:lnTo>
                    <a:lnTo>
                      <a:pt x="2" y="294"/>
                    </a:lnTo>
                    <a:lnTo>
                      <a:pt x="4" y="278"/>
                    </a:lnTo>
                    <a:lnTo>
                      <a:pt x="7" y="262"/>
                    </a:lnTo>
                    <a:lnTo>
                      <a:pt x="10" y="246"/>
                    </a:lnTo>
                    <a:lnTo>
                      <a:pt x="15" y="231"/>
                    </a:lnTo>
                    <a:lnTo>
                      <a:pt x="26" y="200"/>
                    </a:lnTo>
                    <a:lnTo>
                      <a:pt x="39" y="172"/>
                    </a:lnTo>
                    <a:lnTo>
                      <a:pt x="57" y="145"/>
                    </a:lnTo>
                    <a:lnTo>
                      <a:pt x="75" y="119"/>
                    </a:lnTo>
                    <a:lnTo>
                      <a:pt x="96" y="95"/>
                    </a:lnTo>
                    <a:lnTo>
                      <a:pt x="120" y="75"/>
                    </a:lnTo>
                    <a:lnTo>
                      <a:pt x="145" y="56"/>
                    </a:lnTo>
                    <a:lnTo>
                      <a:pt x="172" y="39"/>
                    </a:lnTo>
                    <a:lnTo>
                      <a:pt x="200" y="25"/>
                    </a:lnTo>
                    <a:lnTo>
                      <a:pt x="231" y="15"/>
                    </a:lnTo>
                    <a:lnTo>
                      <a:pt x="246" y="9"/>
                    </a:lnTo>
                    <a:lnTo>
                      <a:pt x="262" y="7"/>
                    </a:lnTo>
                    <a:lnTo>
                      <a:pt x="278" y="4"/>
                    </a:lnTo>
                    <a:lnTo>
                      <a:pt x="295" y="1"/>
                    </a:lnTo>
                    <a:lnTo>
                      <a:pt x="312" y="0"/>
                    </a:lnTo>
                    <a:lnTo>
                      <a:pt x="328" y="0"/>
                    </a:lnTo>
                    <a:lnTo>
                      <a:pt x="328" y="0"/>
                    </a:lnTo>
                    <a:lnTo>
                      <a:pt x="346" y="0"/>
                    </a:lnTo>
                    <a:lnTo>
                      <a:pt x="362" y="1"/>
                    </a:lnTo>
                    <a:lnTo>
                      <a:pt x="379" y="4"/>
                    </a:lnTo>
                    <a:lnTo>
                      <a:pt x="395" y="7"/>
                    </a:lnTo>
                    <a:lnTo>
                      <a:pt x="411" y="9"/>
                    </a:lnTo>
                    <a:lnTo>
                      <a:pt x="426" y="15"/>
                    </a:lnTo>
                    <a:lnTo>
                      <a:pt x="457" y="25"/>
                    </a:lnTo>
                    <a:lnTo>
                      <a:pt x="485" y="39"/>
                    </a:lnTo>
                    <a:lnTo>
                      <a:pt x="512" y="56"/>
                    </a:lnTo>
                    <a:lnTo>
                      <a:pt x="538" y="75"/>
                    </a:lnTo>
                    <a:lnTo>
                      <a:pt x="561" y="95"/>
                    </a:lnTo>
                    <a:lnTo>
                      <a:pt x="582" y="119"/>
                    </a:lnTo>
                    <a:lnTo>
                      <a:pt x="601" y="145"/>
                    </a:lnTo>
                    <a:lnTo>
                      <a:pt x="618" y="172"/>
                    </a:lnTo>
                    <a:lnTo>
                      <a:pt x="632" y="200"/>
                    </a:lnTo>
                    <a:lnTo>
                      <a:pt x="643" y="231"/>
                    </a:lnTo>
                    <a:lnTo>
                      <a:pt x="648" y="246"/>
                    </a:lnTo>
                    <a:lnTo>
                      <a:pt x="651" y="262"/>
                    </a:lnTo>
                    <a:lnTo>
                      <a:pt x="653" y="278"/>
                    </a:lnTo>
                    <a:lnTo>
                      <a:pt x="656" y="294"/>
                    </a:lnTo>
                    <a:lnTo>
                      <a:pt x="657" y="312"/>
                    </a:lnTo>
                    <a:lnTo>
                      <a:pt x="657" y="328"/>
                    </a:lnTo>
                    <a:lnTo>
                      <a:pt x="657" y="328"/>
                    </a:lnTo>
                    <a:lnTo>
                      <a:pt x="657" y="345"/>
                    </a:lnTo>
                    <a:lnTo>
                      <a:pt x="656" y="361"/>
                    </a:lnTo>
                    <a:lnTo>
                      <a:pt x="653" y="379"/>
                    </a:lnTo>
                    <a:lnTo>
                      <a:pt x="651" y="395"/>
                    </a:lnTo>
                    <a:lnTo>
                      <a:pt x="648" y="411"/>
                    </a:lnTo>
                    <a:lnTo>
                      <a:pt x="643" y="426"/>
                    </a:lnTo>
                    <a:lnTo>
                      <a:pt x="632" y="457"/>
                    </a:lnTo>
                    <a:lnTo>
                      <a:pt x="618" y="485"/>
                    </a:lnTo>
                    <a:lnTo>
                      <a:pt x="601" y="512"/>
                    </a:lnTo>
                    <a:lnTo>
                      <a:pt x="582" y="537"/>
                    </a:lnTo>
                    <a:lnTo>
                      <a:pt x="561" y="560"/>
                    </a:lnTo>
                    <a:lnTo>
                      <a:pt x="538" y="582"/>
                    </a:lnTo>
                    <a:lnTo>
                      <a:pt x="512" y="601"/>
                    </a:lnTo>
                    <a:lnTo>
                      <a:pt x="485" y="618"/>
                    </a:lnTo>
                    <a:lnTo>
                      <a:pt x="457" y="632"/>
                    </a:lnTo>
                    <a:lnTo>
                      <a:pt x="426" y="642"/>
                    </a:lnTo>
                    <a:lnTo>
                      <a:pt x="411" y="646"/>
                    </a:lnTo>
                    <a:lnTo>
                      <a:pt x="395" y="650"/>
                    </a:lnTo>
                    <a:lnTo>
                      <a:pt x="379" y="653"/>
                    </a:lnTo>
                    <a:lnTo>
                      <a:pt x="362" y="656"/>
                    </a:lnTo>
                    <a:lnTo>
                      <a:pt x="346" y="657"/>
                    </a:lnTo>
                    <a:lnTo>
                      <a:pt x="328" y="657"/>
                    </a:lnTo>
                    <a:lnTo>
                      <a:pt x="328" y="657"/>
                    </a:lnTo>
                    <a:close/>
                    <a:moveTo>
                      <a:pt x="328" y="37"/>
                    </a:moveTo>
                    <a:lnTo>
                      <a:pt x="328" y="37"/>
                    </a:lnTo>
                    <a:lnTo>
                      <a:pt x="299" y="39"/>
                    </a:lnTo>
                    <a:lnTo>
                      <a:pt x="270" y="43"/>
                    </a:lnTo>
                    <a:lnTo>
                      <a:pt x="242" y="50"/>
                    </a:lnTo>
                    <a:lnTo>
                      <a:pt x="215" y="60"/>
                    </a:lnTo>
                    <a:lnTo>
                      <a:pt x="190" y="72"/>
                    </a:lnTo>
                    <a:lnTo>
                      <a:pt x="166" y="87"/>
                    </a:lnTo>
                    <a:lnTo>
                      <a:pt x="144" y="103"/>
                    </a:lnTo>
                    <a:lnTo>
                      <a:pt x="123" y="122"/>
                    </a:lnTo>
                    <a:lnTo>
                      <a:pt x="104" y="144"/>
                    </a:lnTo>
                    <a:lnTo>
                      <a:pt x="88" y="165"/>
                    </a:lnTo>
                    <a:lnTo>
                      <a:pt x="73" y="189"/>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8" y="492"/>
                    </a:lnTo>
                    <a:lnTo>
                      <a:pt x="104" y="513"/>
                    </a:lnTo>
                    <a:lnTo>
                      <a:pt x="123" y="535"/>
                    </a:lnTo>
                    <a:lnTo>
                      <a:pt x="144" y="554"/>
                    </a:lnTo>
                    <a:lnTo>
                      <a:pt x="166" y="570"/>
                    </a:lnTo>
                    <a:lnTo>
                      <a:pt x="190" y="585"/>
                    </a:lnTo>
                    <a:lnTo>
                      <a:pt x="215" y="597"/>
                    </a:lnTo>
                    <a:lnTo>
                      <a:pt x="242" y="606"/>
                    </a:lnTo>
                    <a:lnTo>
                      <a:pt x="270" y="614"/>
                    </a:lnTo>
                    <a:lnTo>
                      <a:pt x="299" y="618"/>
                    </a:lnTo>
                    <a:lnTo>
                      <a:pt x="328" y="619"/>
                    </a:lnTo>
                    <a:lnTo>
                      <a:pt x="328" y="619"/>
                    </a:lnTo>
                    <a:lnTo>
                      <a:pt x="359" y="618"/>
                    </a:lnTo>
                    <a:lnTo>
                      <a:pt x="387" y="614"/>
                    </a:lnTo>
                    <a:lnTo>
                      <a:pt x="415" y="606"/>
                    </a:lnTo>
                    <a:lnTo>
                      <a:pt x="442" y="597"/>
                    </a:lnTo>
                    <a:lnTo>
                      <a:pt x="468" y="585"/>
                    </a:lnTo>
                    <a:lnTo>
                      <a:pt x="492" y="570"/>
                    </a:lnTo>
                    <a:lnTo>
                      <a:pt x="514" y="554"/>
                    </a:lnTo>
                    <a:lnTo>
                      <a:pt x="535" y="535"/>
                    </a:lnTo>
                    <a:lnTo>
                      <a:pt x="554" y="513"/>
                    </a:lnTo>
                    <a:lnTo>
                      <a:pt x="570" y="492"/>
                    </a:lnTo>
                    <a:lnTo>
                      <a:pt x="585" y="468"/>
                    </a:lnTo>
                    <a:lnTo>
                      <a:pt x="597" y="442"/>
                    </a:lnTo>
                    <a:lnTo>
                      <a:pt x="606" y="415"/>
                    </a:lnTo>
                    <a:lnTo>
                      <a:pt x="614" y="387"/>
                    </a:lnTo>
                    <a:lnTo>
                      <a:pt x="618" y="359"/>
                    </a:lnTo>
                    <a:lnTo>
                      <a:pt x="620" y="328"/>
                    </a:lnTo>
                    <a:lnTo>
                      <a:pt x="620" y="328"/>
                    </a:lnTo>
                    <a:lnTo>
                      <a:pt x="618" y="298"/>
                    </a:lnTo>
                    <a:lnTo>
                      <a:pt x="614" y="270"/>
                    </a:lnTo>
                    <a:lnTo>
                      <a:pt x="606" y="242"/>
                    </a:lnTo>
                    <a:lnTo>
                      <a:pt x="597" y="215"/>
                    </a:lnTo>
                    <a:lnTo>
                      <a:pt x="585" y="189"/>
                    </a:lnTo>
                    <a:lnTo>
                      <a:pt x="570" y="165"/>
                    </a:lnTo>
                    <a:lnTo>
                      <a:pt x="554" y="144"/>
                    </a:lnTo>
                    <a:lnTo>
                      <a:pt x="535" y="122"/>
                    </a:lnTo>
                    <a:lnTo>
                      <a:pt x="514" y="103"/>
                    </a:lnTo>
                    <a:lnTo>
                      <a:pt x="492" y="87"/>
                    </a:lnTo>
                    <a:lnTo>
                      <a:pt x="468" y="72"/>
                    </a:lnTo>
                    <a:lnTo>
                      <a:pt x="442" y="60"/>
                    </a:lnTo>
                    <a:lnTo>
                      <a:pt x="415" y="50"/>
                    </a:lnTo>
                    <a:lnTo>
                      <a:pt x="387" y="43"/>
                    </a:lnTo>
                    <a:lnTo>
                      <a:pt x="359" y="39"/>
                    </a:lnTo>
                    <a:lnTo>
                      <a:pt x="328" y="37"/>
                    </a:lnTo>
                    <a:lnTo>
                      <a:pt x="328" y="37"/>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pic>
            <p:nvPicPr>
              <p:cNvPr id="291" name="Google Shape;291;p6" descr="Connection Points - Free networking icons"/>
              <p:cNvPicPr preferRelativeResize="0"/>
              <p:nvPr/>
            </p:nvPicPr>
            <p:blipFill rotWithShape="1">
              <a:blip r:embed="rId7">
                <a:alphaModFix/>
              </a:blip>
              <a:srcRect/>
              <a:stretch/>
            </p:blipFill>
            <p:spPr>
              <a:xfrm>
                <a:off x="3490270" y="4102631"/>
                <a:ext cx="230977" cy="230977"/>
              </a:xfrm>
              <a:prstGeom prst="rect">
                <a:avLst/>
              </a:prstGeom>
              <a:noFill/>
              <a:ln>
                <a:noFill/>
              </a:ln>
            </p:spPr>
          </p:pic>
        </p:grpSp>
        <p:grpSp>
          <p:nvGrpSpPr>
            <p:cNvPr id="293" name="Google Shape;293;p6"/>
            <p:cNvGrpSpPr/>
            <p:nvPr/>
          </p:nvGrpSpPr>
          <p:grpSpPr>
            <a:xfrm>
              <a:off x="3202747" y="2659303"/>
              <a:ext cx="347211" cy="347211"/>
              <a:chOff x="3202747" y="3049045"/>
              <a:chExt cx="347211" cy="347211"/>
            </a:xfrm>
          </p:grpSpPr>
          <p:sp>
            <p:nvSpPr>
              <p:cNvPr id="294" name="Google Shape;294;p6"/>
              <p:cNvSpPr/>
              <p:nvPr/>
            </p:nvSpPr>
            <p:spPr>
              <a:xfrm>
                <a:off x="3202747" y="3049045"/>
                <a:ext cx="347211" cy="347211"/>
              </a:xfrm>
              <a:custGeom>
                <a:avLst/>
                <a:gdLst/>
                <a:ahLst/>
                <a:cxnLst/>
                <a:rect l="l" t="t" r="r" b="b"/>
                <a:pathLst>
                  <a:path w="658" h="657" extrusionOk="0">
                    <a:moveTo>
                      <a:pt x="329" y="657"/>
                    </a:moveTo>
                    <a:lnTo>
                      <a:pt x="329" y="657"/>
                    </a:lnTo>
                    <a:lnTo>
                      <a:pt x="313" y="657"/>
                    </a:lnTo>
                    <a:lnTo>
                      <a:pt x="295" y="655"/>
                    </a:lnTo>
                    <a:lnTo>
                      <a:pt x="279" y="654"/>
                    </a:lnTo>
                    <a:lnTo>
                      <a:pt x="263" y="651"/>
                    </a:lnTo>
                    <a:lnTo>
                      <a:pt x="247" y="647"/>
                    </a:lnTo>
                    <a:lnTo>
                      <a:pt x="232" y="642"/>
                    </a:lnTo>
                    <a:lnTo>
                      <a:pt x="201" y="631"/>
                    </a:lnTo>
                    <a:lnTo>
                      <a:pt x="173" y="618"/>
                    </a:lnTo>
                    <a:lnTo>
                      <a:pt x="145" y="602"/>
                    </a:lnTo>
                    <a:lnTo>
                      <a:pt x="120" y="583"/>
                    </a:lnTo>
                    <a:lnTo>
                      <a:pt x="96" y="561"/>
                    </a:lnTo>
                    <a:lnTo>
                      <a:pt x="75" y="537"/>
                    </a:lnTo>
                    <a:lnTo>
                      <a:pt x="56" y="512"/>
                    </a:lnTo>
                    <a:lnTo>
                      <a:pt x="40" y="485"/>
                    </a:lnTo>
                    <a:lnTo>
                      <a:pt x="26" y="457"/>
                    </a:lnTo>
                    <a:lnTo>
                      <a:pt x="14" y="426"/>
                    </a:lnTo>
                    <a:lnTo>
                      <a:pt x="10" y="411"/>
                    </a:lnTo>
                    <a:lnTo>
                      <a:pt x="6" y="395"/>
                    </a:lnTo>
                    <a:lnTo>
                      <a:pt x="4" y="379"/>
                    </a:lnTo>
                    <a:lnTo>
                      <a:pt x="2" y="362"/>
                    </a:lnTo>
                    <a:lnTo>
                      <a:pt x="1" y="345"/>
                    </a:lnTo>
                    <a:lnTo>
                      <a:pt x="0" y="329"/>
                    </a:lnTo>
                    <a:lnTo>
                      <a:pt x="0" y="329"/>
                    </a:lnTo>
                    <a:lnTo>
                      <a:pt x="1" y="311"/>
                    </a:lnTo>
                    <a:lnTo>
                      <a:pt x="2" y="295"/>
                    </a:lnTo>
                    <a:lnTo>
                      <a:pt x="4" y="279"/>
                    </a:lnTo>
                    <a:lnTo>
                      <a:pt x="6" y="262"/>
                    </a:lnTo>
                    <a:lnTo>
                      <a:pt x="10" y="247"/>
                    </a:lnTo>
                    <a:lnTo>
                      <a:pt x="14" y="231"/>
                    </a:lnTo>
                    <a:lnTo>
                      <a:pt x="26" y="201"/>
                    </a:lnTo>
                    <a:lnTo>
                      <a:pt x="40" y="172"/>
                    </a:lnTo>
                    <a:lnTo>
                      <a:pt x="56" y="145"/>
                    </a:lnTo>
                    <a:lnTo>
                      <a:pt x="75" y="119"/>
                    </a:lnTo>
                    <a:lnTo>
                      <a:pt x="96" y="97"/>
                    </a:lnTo>
                    <a:lnTo>
                      <a:pt x="120" y="75"/>
                    </a:lnTo>
                    <a:lnTo>
                      <a:pt x="145" y="56"/>
                    </a:lnTo>
                    <a:lnTo>
                      <a:pt x="173" y="40"/>
                    </a:lnTo>
                    <a:lnTo>
                      <a:pt x="201" y="25"/>
                    </a:lnTo>
                    <a:lnTo>
                      <a:pt x="232" y="15"/>
                    </a:lnTo>
                    <a:lnTo>
                      <a:pt x="247" y="11"/>
                    </a:lnTo>
                    <a:lnTo>
                      <a:pt x="263" y="7"/>
                    </a:lnTo>
                    <a:lnTo>
                      <a:pt x="279" y="4"/>
                    </a:lnTo>
                    <a:lnTo>
                      <a:pt x="295" y="1"/>
                    </a:lnTo>
                    <a:lnTo>
                      <a:pt x="313" y="0"/>
                    </a:lnTo>
                    <a:lnTo>
                      <a:pt x="329" y="0"/>
                    </a:lnTo>
                    <a:lnTo>
                      <a:pt x="329" y="0"/>
                    </a:lnTo>
                    <a:lnTo>
                      <a:pt x="346" y="0"/>
                    </a:lnTo>
                    <a:lnTo>
                      <a:pt x="362" y="1"/>
                    </a:lnTo>
                    <a:lnTo>
                      <a:pt x="378" y="4"/>
                    </a:lnTo>
                    <a:lnTo>
                      <a:pt x="396" y="7"/>
                    </a:lnTo>
                    <a:lnTo>
                      <a:pt x="411" y="11"/>
                    </a:lnTo>
                    <a:lnTo>
                      <a:pt x="427" y="15"/>
                    </a:lnTo>
                    <a:lnTo>
                      <a:pt x="456" y="25"/>
                    </a:lnTo>
                    <a:lnTo>
                      <a:pt x="486" y="40"/>
                    </a:lnTo>
                    <a:lnTo>
                      <a:pt x="513" y="56"/>
                    </a:lnTo>
                    <a:lnTo>
                      <a:pt x="538" y="75"/>
                    </a:lnTo>
                    <a:lnTo>
                      <a:pt x="561" y="97"/>
                    </a:lnTo>
                    <a:lnTo>
                      <a:pt x="583" y="119"/>
                    </a:lnTo>
                    <a:lnTo>
                      <a:pt x="601" y="145"/>
                    </a:lnTo>
                    <a:lnTo>
                      <a:pt x="617" y="172"/>
                    </a:lnTo>
                    <a:lnTo>
                      <a:pt x="632" y="201"/>
                    </a:lnTo>
                    <a:lnTo>
                      <a:pt x="643" y="231"/>
                    </a:lnTo>
                    <a:lnTo>
                      <a:pt x="647" y="247"/>
                    </a:lnTo>
                    <a:lnTo>
                      <a:pt x="651" y="262"/>
                    </a:lnTo>
                    <a:lnTo>
                      <a:pt x="654" y="279"/>
                    </a:lnTo>
                    <a:lnTo>
                      <a:pt x="656" y="295"/>
                    </a:lnTo>
                    <a:lnTo>
                      <a:pt x="658" y="311"/>
                    </a:lnTo>
                    <a:lnTo>
                      <a:pt x="658" y="329"/>
                    </a:lnTo>
                    <a:lnTo>
                      <a:pt x="658" y="329"/>
                    </a:lnTo>
                    <a:lnTo>
                      <a:pt x="658" y="345"/>
                    </a:lnTo>
                    <a:lnTo>
                      <a:pt x="656" y="362"/>
                    </a:lnTo>
                    <a:lnTo>
                      <a:pt x="654" y="379"/>
                    </a:lnTo>
                    <a:lnTo>
                      <a:pt x="651" y="395"/>
                    </a:lnTo>
                    <a:lnTo>
                      <a:pt x="647" y="411"/>
                    </a:lnTo>
                    <a:lnTo>
                      <a:pt x="643" y="426"/>
                    </a:lnTo>
                    <a:lnTo>
                      <a:pt x="632" y="457"/>
                    </a:lnTo>
                    <a:lnTo>
                      <a:pt x="617" y="485"/>
                    </a:lnTo>
                    <a:lnTo>
                      <a:pt x="601" y="512"/>
                    </a:lnTo>
                    <a:lnTo>
                      <a:pt x="583" y="537"/>
                    </a:lnTo>
                    <a:lnTo>
                      <a:pt x="561" y="561"/>
                    </a:lnTo>
                    <a:lnTo>
                      <a:pt x="538" y="583"/>
                    </a:lnTo>
                    <a:lnTo>
                      <a:pt x="513" y="602"/>
                    </a:lnTo>
                    <a:lnTo>
                      <a:pt x="486" y="618"/>
                    </a:lnTo>
                    <a:lnTo>
                      <a:pt x="456" y="631"/>
                    </a:lnTo>
                    <a:lnTo>
                      <a:pt x="427" y="642"/>
                    </a:lnTo>
                    <a:lnTo>
                      <a:pt x="411" y="647"/>
                    </a:lnTo>
                    <a:lnTo>
                      <a:pt x="396" y="651"/>
                    </a:lnTo>
                    <a:lnTo>
                      <a:pt x="378" y="654"/>
                    </a:lnTo>
                    <a:lnTo>
                      <a:pt x="362" y="655"/>
                    </a:lnTo>
                    <a:lnTo>
                      <a:pt x="346" y="657"/>
                    </a:lnTo>
                    <a:lnTo>
                      <a:pt x="329" y="657"/>
                    </a:lnTo>
                    <a:lnTo>
                      <a:pt x="329" y="657"/>
                    </a:lnTo>
                    <a:close/>
                    <a:moveTo>
                      <a:pt x="329" y="37"/>
                    </a:moveTo>
                    <a:lnTo>
                      <a:pt x="329" y="37"/>
                    </a:lnTo>
                    <a:lnTo>
                      <a:pt x="299" y="39"/>
                    </a:lnTo>
                    <a:lnTo>
                      <a:pt x="271" y="43"/>
                    </a:lnTo>
                    <a:lnTo>
                      <a:pt x="243" y="51"/>
                    </a:lnTo>
                    <a:lnTo>
                      <a:pt x="216" y="60"/>
                    </a:lnTo>
                    <a:lnTo>
                      <a:pt x="190" y="72"/>
                    </a:lnTo>
                    <a:lnTo>
                      <a:pt x="166" y="87"/>
                    </a:lnTo>
                    <a:lnTo>
                      <a:pt x="143" y="105"/>
                    </a:lnTo>
                    <a:lnTo>
                      <a:pt x="123" y="123"/>
                    </a:lnTo>
                    <a:lnTo>
                      <a:pt x="104" y="144"/>
                    </a:lnTo>
                    <a:lnTo>
                      <a:pt x="88" y="166"/>
                    </a:lnTo>
                    <a:lnTo>
                      <a:pt x="73" y="189"/>
                    </a:lnTo>
                    <a:lnTo>
                      <a:pt x="61" y="215"/>
                    </a:lnTo>
                    <a:lnTo>
                      <a:pt x="51" y="242"/>
                    </a:lnTo>
                    <a:lnTo>
                      <a:pt x="44" y="270"/>
                    </a:lnTo>
                    <a:lnTo>
                      <a:pt x="40" y="299"/>
                    </a:lnTo>
                    <a:lnTo>
                      <a:pt x="37" y="329"/>
                    </a:lnTo>
                    <a:lnTo>
                      <a:pt x="37" y="329"/>
                    </a:lnTo>
                    <a:lnTo>
                      <a:pt x="40" y="358"/>
                    </a:lnTo>
                    <a:lnTo>
                      <a:pt x="44" y="387"/>
                    </a:lnTo>
                    <a:lnTo>
                      <a:pt x="51" y="415"/>
                    </a:lnTo>
                    <a:lnTo>
                      <a:pt x="61" y="442"/>
                    </a:lnTo>
                    <a:lnTo>
                      <a:pt x="73" y="467"/>
                    </a:lnTo>
                    <a:lnTo>
                      <a:pt x="88" y="491"/>
                    </a:lnTo>
                    <a:lnTo>
                      <a:pt x="104" y="514"/>
                    </a:lnTo>
                    <a:lnTo>
                      <a:pt x="123" y="534"/>
                    </a:lnTo>
                    <a:lnTo>
                      <a:pt x="143" y="553"/>
                    </a:lnTo>
                    <a:lnTo>
                      <a:pt x="166" y="569"/>
                    </a:lnTo>
                    <a:lnTo>
                      <a:pt x="190" y="584"/>
                    </a:lnTo>
                    <a:lnTo>
                      <a:pt x="216" y="596"/>
                    </a:lnTo>
                    <a:lnTo>
                      <a:pt x="243" y="607"/>
                    </a:lnTo>
                    <a:lnTo>
                      <a:pt x="271" y="614"/>
                    </a:lnTo>
                    <a:lnTo>
                      <a:pt x="299" y="618"/>
                    </a:lnTo>
                    <a:lnTo>
                      <a:pt x="329" y="619"/>
                    </a:lnTo>
                    <a:lnTo>
                      <a:pt x="329" y="619"/>
                    </a:lnTo>
                    <a:lnTo>
                      <a:pt x="358" y="618"/>
                    </a:lnTo>
                    <a:lnTo>
                      <a:pt x="388" y="614"/>
                    </a:lnTo>
                    <a:lnTo>
                      <a:pt x="416" y="607"/>
                    </a:lnTo>
                    <a:lnTo>
                      <a:pt x="443" y="596"/>
                    </a:lnTo>
                    <a:lnTo>
                      <a:pt x="467" y="584"/>
                    </a:lnTo>
                    <a:lnTo>
                      <a:pt x="491" y="569"/>
                    </a:lnTo>
                    <a:lnTo>
                      <a:pt x="514" y="553"/>
                    </a:lnTo>
                    <a:lnTo>
                      <a:pt x="534" y="534"/>
                    </a:lnTo>
                    <a:lnTo>
                      <a:pt x="553" y="514"/>
                    </a:lnTo>
                    <a:lnTo>
                      <a:pt x="570" y="491"/>
                    </a:lnTo>
                    <a:lnTo>
                      <a:pt x="585" y="467"/>
                    </a:lnTo>
                    <a:lnTo>
                      <a:pt x="597" y="442"/>
                    </a:lnTo>
                    <a:lnTo>
                      <a:pt x="607" y="415"/>
                    </a:lnTo>
                    <a:lnTo>
                      <a:pt x="615" y="387"/>
                    </a:lnTo>
                    <a:lnTo>
                      <a:pt x="619" y="358"/>
                    </a:lnTo>
                    <a:lnTo>
                      <a:pt x="620" y="329"/>
                    </a:lnTo>
                    <a:lnTo>
                      <a:pt x="620" y="329"/>
                    </a:lnTo>
                    <a:lnTo>
                      <a:pt x="619" y="299"/>
                    </a:lnTo>
                    <a:lnTo>
                      <a:pt x="615" y="270"/>
                    </a:lnTo>
                    <a:lnTo>
                      <a:pt x="607" y="242"/>
                    </a:lnTo>
                    <a:lnTo>
                      <a:pt x="597" y="215"/>
                    </a:lnTo>
                    <a:lnTo>
                      <a:pt x="585" y="189"/>
                    </a:lnTo>
                    <a:lnTo>
                      <a:pt x="570" y="166"/>
                    </a:lnTo>
                    <a:lnTo>
                      <a:pt x="553" y="144"/>
                    </a:lnTo>
                    <a:lnTo>
                      <a:pt x="534" y="123"/>
                    </a:lnTo>
                    <a:lnTo>
                      <a:pt x="514" y="105"/>
                    </a:lnTo>
                    <a:lnTo>
                      <a:pt x="491" y="87"/>
                    </a:lnTo>
                    <a:lnTo>
                      <a:pt x="467" y="72"/>
                    </a:lnTo>
                    <a:lnTo>
                      <a:pt x="443" y="60"/>
                    </a:lnTo>
                    <a:lnTo>
                      <a:pt x="416" y="51"/>
                    </a:lnTo>
                    <a:lnTo>
                      <a:pt x="388" y="43"/>
                    </a:lnTo>
                    <a:lnTo>
                      <a:pt x="358" y="39"/>
                    </a:lnTo>
                    <a:lnTo>
                      <a:pt x="329" y="37"/>
                    </a:lnTo>
                    <a:lnTo>
                      <a:pt x="329" y="37"/>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pic>
            <p:nvPicPr>
              <p:cNvPr id="295" name="Google Shape;295;p6" descr="horizon Icon - Free PNG &amp; SVG 681685 - Noun Project"/>
              <p:cNvPicPr preferRelativeResize="0"/>
              <p:nvPr/>
            </p:nvPicPr>
            <p:blipFill rotWithShape="1">
              <a:blip r:embed="rId8">
                <a:alphaModFix/>
              </a:blip>
              <a:srcRect/>
              <a:stretch/>
            </p:blipFill>
            <p:spPr>
              <a:xfrm>
                <a:off x="3259341" y="3105639"/>
                <a:ext cx="234022" cy="234022"/>
              </a:xfrm>
              <a:prstGeom prst="rect">
                <a:avLst/>
              </a:prstGeom>
              <a:noFill/>
              <a:ln>
                <a:noFill/>
              </a:ln>
            </p:spPr>
          </p:pic>
        </p:grpSp>
        <p:pic>
          <p:nvPicPr>
            <p:cNvPr id="297" name="Google Shape;297;p6" descr="Fish - Free food icons"/>
            <p:cNvPicPr preferRelativeResize="0"/>
            <p:nvPr/>
          </p:nvPicPr>
          <p:blipFill rotWithShape="1">
            <a:blip r:embed="rId9">
              <a:alphaModFix/>
            </a:blip>
            <a:srcRect/>
            <a:stretch/>
          </p:blipFill>
          <p:spPr>
            <a:xfrm>
              <a:off x="2191765" y="2165881"/>
              <a:ext cx="190890" cy="190890"/>
            </a:xfrm>
            <a:prstGeom prst="rect">
              <a:avLst/>
            </a:prstGeom>
            <a:noFill/>
            <a:ln>
              <a:noFill/>
            </a:ln>
          </p:spPr>
        </p:pic>
      </p:grpSp>
      <p:grpSp>
        <p:nvGrpSpPr>
          <p:cNvPr id="298" name="Google Shape;298;p6"/>
          <p:cNvGrpSpPr/>
          <p:nvPr/>
        </p:nvGrpSpPr>
        <p:grpSpPr>
          <a:xfrm>
            <a:off x="10767793" y="5612095"/>
            <a:ext cx="1010438" cy="270435"/>
            <a:chOff x="3565383" y="1571064"/>
            <a:chExt cx="1010438" cy="270435"/>
          </a:xfrm>
        </p:grpSpPr>
        <p:sp>
          <p:nvSpPr>
            <p:cNvPr id="299" name="Google Shape;299;p6"/>
            <p:cNvSpPr/>
            <p:nvPr/>
          </p:nvSpPr>
          <p:spPr>
            <a:xfrm>
              <a:off x="3565383" y="1608470"/>
              <a:ext cx="1010438" cy="195623"/>
            </a:xfrm>
            <a:prstGeom prst="rect">
              <a:avLst/>
            </a:prstGeom>
            <a:noFill/>
            <a:ln>
              <a:noFill/>
            </a:ln>
          </p:spPr>
          <p:txBody>
            <a:bodyPr spcFirstLastPara="1" wrap="square" lIns="83300" tIns="83300" rIns="83300" bIns="83300" anchor="ctr" anchorCtr="0">
              <a:noAutofit/>
            </a:bodyPr>
            <a:lstStyle/>
            <a:p>
              <a:pPr marL="0" marR="0" lvl="0" indent="0" algn="ctr" rtl="0">
                <a:lnSpc>
                  <a:spcPct val="106000"/>
                </a:lnSpc>
                <a:spcBef>
                  <a:spcPts val="0"/>
                </a:spcBef>
                <a:spcAft>
                  <a:spcPts val="0"/>
                </a:spcAft>
                <a:buClr>
                  <a:schemeClr val="dk1"/>
                </a:buClr>
                <a:buSzPts val="700"/>
                <a:buFont typeface="Arial"/>
                <a:buNone/>
              </a:pPr>
              <a:r>
                <a:rPr lang="it-IT" sz="700" b="1" i="0" u="none" strike="noStrike" cap="none">
                  <a:solidFill>
                    <a:schemeClr val="lt1"/>
                  </a:solidFill>
                  <a:latin typeface="Arial"/>
                  <a:ea typeface="Arial"/>
                  <a:cs typeface="Arial"/>
                  <a:sym typeface="Arial"/>
                </a:rPr>
                <a:t>NON-EXHAUSTIVE</a:t>
              </a:r>
              <a:endParaRPr sz="1400" b="1" i="0" u="none" strike="noStrike" cap="none">
                <a:solidFill>
                  <a:schemeClr val="lt1"/>
                </a:solidFill>
                <a:latin typeface="Arial"/>
                <a:ea typeface="Arial"/>
                <a:cs typeface="Arial"/>
                <a:sym typeface="Arial"/>
              </a:endParaRPr>
            </a:p>
          </p:txBody>
        </p:sp>
        <p:sp>
          <p:nvSpPr>
            <p:cNvPr id="300" name="Google Shape;300;p6"/>
            <p:cNvSpPr/>
            <p:nvPr/>
          </p:nvSpPr>
          <p:spPr>
            <a:xfrm>
              <a:off x="3607523" y="1571064"/>
              <a:ext cx="926159" cy="13563"/>
            </a:xfrm>
            <a:prstGeom prst="rect">
              <a:avLst/>
            </a:prstGeom>
            <a:solidFill>
              <a:schemeClr val="lt1"/>
            </a:solidFill>
            <a:ln>
              <a:noFill/>
            </a:ln>
          </p:spPr>
          <p:txBody>
            <a:bodyPr spcFirstLastPara="1" wrap="square" lIns="83300" tIns="83300" rIns="83300" bIns="83300" anchor="ctr" anchorCtr="0">
              <a:noAutofit/>
            </a:bodyPr>
            <a:lstStyle/>
            <a:p>
              <a:pPr marL="0" marR="0" lvl="0" indent="0" algn="ctr" rtl="0">
                <a:lnSpc>
                  <a:spcPct val="106000"/>
                </a:lnSpc>
                <a:spcBef>
                  <a:spcPts val="0"/>
                </a:spcBef>
                <a:spcAft>
                  <a:spcPts val="0"/>
                </a:spcAft>
                <a:buClr>
                  <a:schemeClr val="dk1"/>
                </a:buClr>
                <a:buSzPts val="1499"/>
                <a:buFont typeface="Trebuchet MS"/>
                <a:buNone/>
              </a:pPr>
              <a:endParaRPr sz="1499" b="1" i="0" u="none" strike="noStrike" cap="none">
                <a:solidFill>
                  <a:srgbClr val="FFFFFF"/>
                </a:solidFill>
                <a:latin typeface="Trebuchet MS"/>
                <a:ea typeface="Trebuchet MS"/>
                <a:cs typeface="Trebuchet MS"/>
                <a:sym typeface="Trebuchet MS"/>
              </a:endParaRPr>
            </a:p>
          </p:txBody>
        </p:sp>
        <p:sp>
          <p:nvSpPr>
            <p:cNvPr id="301" name="Google Shape;301;p6"/>
            <p:cNvSpPr/>
            <p:nvPr/>
          </p:nvSpPr>
          <p:spPr>
            <a:xfrm>
              <a:off x="3607523" y="1827936"/>
              <a:ext cx="926159" cy="13563"/>
            </a:xfrm>
            <a:prstGeom prst="rect">
              <a:avLst/>
            </a:prstGeom>
            <a:solidFill>
              <a:schemeClr val="lt1"/>
            </a:solidFill>
            <a:ln>
              <a:noFill/>
            </a:ln>
          </p:spPr>
          <p:txBody>
            <a:bodyPr spcFirstLastPara="1" wrap="square" lIns="83300" tIns="83300" rIns="83300" bIns="83300" anchor="ctr" anchorCtr="0">
              <a:noAutofit/>
            </a:bodyPr>
            <a:lstStyle/>
            <a:p>
              <a:pPr marL="0" marR="0" lvl="0" indent="0" algn="ctr" rtl="0">
                <a:lnSpc>
                  <a:spcPct val="106000"/>
                </a:lnSpc>
                <a:spcBef>
                  <a:spcPts val="0"/>
                </a:spcBef>
                <a:spcAft>
                  <a:spcPts val="0"/>
                </a:spcAft>
                <a:buClr>
                  <a:schemeClr val="dk1"/>
                </a:buClr>
                <a:buSzPts val="1499"/>
                <a:buFont typeface="Trebuchet MS"/>
                <a:buNone/>
              </a:pPr>
              <a:endParaRPr sz="1499" b="1" i="0" u="none" strike="noStrike" cap="none">
                <a:solidFill>
                  <a:srgbClr val="FFFFFF"/>
                </a:solidFill>
                <a:latin typeface="Trebuchet MS"/>
                <a:ea typeface="Trebuchet MS"/>
                <a:cs typeface="Trebuchet MS"/>
                <a:sym typeface="Trebuchet MS"/>
              </a:endParaRPr>
            </a:p>
          </p:txBody>
        </p:sp>
      </p:grpSp>
      <p:sp>
        <p:nvSpPr>
          <p:cNvPr id="302" name="Google Shape;302;p6"/>
          <p:cNvSpPr txBox="1"/>
          <p:nvPr/>
        </p:nvSpPr>
        <p:spPr>
          <a:xfrm>
            <a:off x="526640" y="5751713"/>
            <a:ext cx="8018644" cy="9232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it-IT" sz="1200" b="0" i="0" u="none" strike="noStrike" cap="none" dirty="0">
                <a:solidFill>
                  <a:srgbClr val="000000"/>
                </a:solidFill>
                <a:latin typeface="Arial"/>
                <a:ea typeface="Arial"/>
                <a:cs typeface="Arial"/>
                <a:sym typeface="Arial"/>
              </a:rPr>
              <a:t>The </a:t>
            </a:r>
            <a:r>
              <a:rPr lang="it-IT" sz="1200" b="1" i="0" u="none" strike="noStrike" cap="none" dirty="0">
                <a:solidFill>
                  <a:srgbClr val="000000"/>
                </a:solidFill>
                <a:latin typeface="Arial"/>
                <a:ea typeface="Arial"/>
                <a:cs typeface="Arial"/>
                <a:sym typeface="Arial"/>
              </a:rPr>
              <a:t>Atlantic actors</a:t>
            </a:r>
            <a:r>
              <a:rPr lang="it-IT" sz="1200" b="0" i="0" u="none" strike="noStrike" cap="none" dirty="0">
                <a:solidFill>
                  <a:srgbClr val="000000"/>
                </a:solidFill>
                <a:latin typeface="Arial"/>
                <a:ea typeface="Arial"/>
                <a:cs typeface="Arial"/>
                <a:sym typeface="Arial"/>
              </a:rPr>
              <a:t> work in collaboration to find regional and national projects opportunities with synergies and impacts among other sea basins. </a:t>
            </a:r>
            <a:r>
              <a:rPr lang="it-IT" sz="1200" b="1" i="0" u="none" strike="noStrike" cap="none" dirty="0">
                <a:solidFill>
                  <a:srgbClr val="000000"/>
                </a:solidFill>
                <a:latin typeface="Arial"/>
                <a:ea typeface="Arial"/>
                <a:cs typeface="Arial"/>
                <a:sym typeface="Arial"/>
              </a:rPr>
              <a:t>Several EU programs take into consideration the Atlantic, Westmed and Black Sea priorities whih represents an opportunity to achieve individual goals in a common basis. </a:t>
            </a:r>
            <a:endParaRPr sz="1200" b="1" i="0" u="none" strike="noStrike" cap="none" dirty="0">
              <a:solidFill>
                <a:schemeClr val="dk1"/>
              </a:solidFill>
              <a:latin typeface="Arial"/>
              <a:ea typeface="Arial"/>
              <a:cs typeface="Arial"/>
              <a:sym typeface="Arial"/>
            </a:endParaRPr>
          </a:p>
        </p:txBody>
      </p:sp>
      <p:sp>
        <p:nvSpPr>
          <p:cNvPr id="67" name="Google Shape;233;p5">
            <a:extLst>
              <a:ext uri="{FF2B5EF4-FFF2-40B4-BE49-F238E27FC236}">
                <a16:creationId xmlns:a16="http://schemas.microsoft.com/office/drawing/2014/main" id="{87E84D24-65DB-4BDE-BEBC-AB361B0B597B}"/>
              </a:ext>
            </a:extLst>
          </p:cNvPr>
          <p:cNvSpPr/>
          <p:nvPr/>
        </p:nvSpPr>
        <p:spPr>
          <a:xfrm>
            <a:off x="7393827" y="1817103"/>
            <a:ext cx="2234156" cy="3669297"/>
          </a:xfrm>
          <a:custGeom>
            <a:avLst/>
            <a:gdLst/>
            <a:ahLst/>
            <a:cxnLst/>
            <a:rect l="l" t="t" r="r" b="b"/>
            <a:pathLst>
              <a:path w="2067540" h="2601977" fill="none" extrusionOk="0">
                <a:moveTo>
                  <a:pt x="0" y="0"/>
                </a:moveTo>
                <a:cubicBezTo>
                  <a:pt x="264023" y="12678"/>
                  <a:pt x="471198" y="-26932"/>
                  <a:pt x="730531" y="0"/>
                </a:cubicBezTo>
                <a:cubicBezTo>
                  <a:pt x="989864" y="26932"/>
                  <a:pt x="1132196" y="-24956"/>
                  <a:pt x="1399035" y="0"/>
                </a:cubicBezTo>
                <a:cubicBezTo>
                  <a:pt x="1665874" y="24956"/>
                  <a:pt x="1742625" y="-12633"/>
                  <a:pt x="2067540" y="0"/>
                </a:cubicBezTo>
                <a:cubicBezTo>
                  <a:pt x="2089615" y="251070"/>
                  <a:pt x="2095092" y="303503"/>
                  <a:pt x="2067540" y="572435"/>
                </a:cubicBezTo>
                <a:cubicBezTo>
                  <a:pt x="2039988" y="841368"/>
                  <a:pt x="2089119" y="948928"/>
                  <a:pt x="2067540" y="1144870"/>
                </a:cubicBezTo>
                <a:cubicBezTo>
                  <a:pt x="2045961" y="1340812"/>
                  <a:pt x="2072807" y="1523548"/>
                  <a:pt x="2067540" y="1717305"/>
                </a:cubicBezTo>
                <a:cubicBezTo>
                  <a:pt x="2062273" y="1911063"/>
                  <a:pt x="2058000" y="2182480"/>
                  <a:pt x="2067540" y="2601977"/>
                </a:cubicBezTo>
                <a:cubicBezTo>
                  <a:pt x="1919491" y="2625320"/>
                  <a:pt x="1560149" y="2599748"/>
                  <a:pt x="1357685" y="2601977"/>
                </a:cubicBezTo>
                <a:cubicBezTo>
                  <a:pt x="1155222" y="2604206"/>
                  <a:pt x="1000777" y="2614701"/>
                  <a:pt x="668505" y="2601977"/>
                </a:cubicBezTo>
                <a:cubicBezTo>
                  <a:pt x="336233" y="2589253"/>
                  <a:pt x="275449" y="2593384"/>
                  <a:pt x="0" y="2601977"/>
                </a:cubicBezTo>
                <a:cubicBezTo>
                  <a:pt x="30803" y="2432528"/>
                  <a:pt x="-24362" y="2266821"/>
                  <a:pt x="0" y="1977503"/>
                </a:cubicBezTo>
                <a:cubicBezTo>
                  <a:pt x="24362" y="1688185"/>
                  <a:pt x="-21217" y="1571769"/>
                  <a:pt x="0" y="1274969"/>
                </a:cubicBezTo>
                <a:cubicBezTo>
                  <a:pt x="21217" y="978169"/>
                  <a:pt x="31168" y="849079"/>
                  <a:pt x="0" y="650494"/>
                </a:cubicBezTo>
                <a:cubicBezTo>
                  <a:pt x="-31168" y="451909"/>
                  <a:pt x="-7928" y="142321"/>
                  <a:pt x="0" y="0"/>
                </a:cubicBezTo>
                <a:close/>
              </a:path>
              <a:path w="2067540" h="2601977" extrusionOk="0">
                <a:moveTo>
                  <a:pt x="0" y="0"/>
                </a:moveTo>
                <a:cubicBezTo>
                  <a:pt x="174862" y="14684"/>
                  <a:pt x="437826" y="-22489"/>
                  <a:pt x="647829" y="0"/>
                </a:cubicBezTo>
                <a:cubicBezTo>
                  <a:pt x="857832" y="22489"/>
                  <a:pt x="1202720" y="31249"/>
                  <a:pt x="1357685" y="0"/>
                </a:cubicBezTo>
                <a:cubicBezTo>
                  <a:pt x="1512650" y="-31249"/>
                  <a:pt x="1731881" y="-26036"/>
                  <a:pt x="2067540" y="0"/>
                </a:cubicBezTo>
                <a:cubicBezTo>
                  <a:pt x="2069189" y="120967"/>
                  <a:pt x="2045186" y="310920"/>
                  <a:pt x="2067540" y="572435"/>
                </a:cubicBezTo>
                <a:cubicBezTo>
                  <a:pt x="2089894" y="833950"/>
                  <a:pt x="2042206" y="901420"/>
                  <a:pt x="2067540" y="1144870"/>
                </a:cubicBezTo>
                <a:cubicBezTo>
                  <a:pt x="2092874" y="1388321"/>
                  <a:pt x="2047995" y="1495574"/>
                  <a:pt x="2067540" y="1821384"/>
                </a:cubicBezTo>
                <a:cubicBezTo>
                  <a:pt x="2087085" y="2147194"/>
                  <a:pt x="2077955" y="2235281"/>
                  <a:pt x="2067540" y="2601977"/>
                </a:cubicBezTo>
                <a:cubicBezTo>
                  <a:pt x="1754456" y="2569544"/>
                  <a:pt x="1633297" y="2572090"/>
                  <a:pt x="1378360" y="2601977"/>
                </a:cubicBezTo>
                <a:cubicBezTo>
                  <a:pt x="1123423" y="2631864"/>
                  <a:pt x="997476" y="2596081"/>
                  <a:pt x="751206" y="2601977"/>
                </a:cubicBezTo>
                <a:cubicBezTo>
                  <a:pt x="504936" y="2607873"/>
                  <a:pt x="273114" y="2592561"/>
                  <a:pt x="0" y="2601977"/>
                </a:cubicBezTo>
                <a:cubicBezTo>
                  <a:pt x="-23203" y="2458459"/>
                  <a:pt x="4455" y="2249206"/>
                  <a:pt x="0" y="1899443"/>
                </a:cubicBezTo>
                <a:cubicBezTo>
                  <a:pt x="-4455" y="1549680"/>
                  <a:pt x="30457" y="1500742"/>
                  <a:pt x="0" y="1248949"/>
                </a:cubicBezTo>
                <a:cubicBezTo>
                  <a:pt x="-30457" y="997156"/>
                  <a:pt x="16930" y="943686"/>
                  <a:pt x="0" y="650494"/>
                </a:cubicBezTo>
                <a:cubicBezTo>
                  <a:pt x="-16930" y="357302"/>
                  <a:pt x="12087" y="303381"/>
                  <a:pt x="0" y="0"/>
                </a:cubicBezTo>
                <a:close/>
              </a:path>
            </a:pathLst>
          </a:custGeom>
          <a:solidFill>
            <a:schemeClr val="lt1"/>
          </a:solidFill>
          <a:ln w="9525" cap="flat" cmpd="sng">
            <a:solidFill>
              <a:srgbClr val="FFFFFF"/>
            </a:solidFill>
            <a:prstDash val="solid"/>
            <a:round/>
            <a:headEnd type="none" w="sm" len="sm"/>
            <a:tailEnd type="none" w="sm" len="sm"/>
          </a:ln>
        </p:spPr>
        <p:txBody>
          <a:bodyPr spcFirstLastPara="1" wrap="square" lIns="0" tIns="45700" rIns="0" bIns="45700" anchor="t" anchorCtr="0">
            <a:noAutofit/>
          </a:bodyPr>
          <a:lstStyle/>
          <a:p>
            <a:pPr>
              <a:lnSpc>
                <a:spcPct val="120000"/>
              </a:lnSpc>
              <a:spcBef>
                <a:spcPts val="1000"/>
              </a:spcBef>
              <a:buClr>
                <a:srgbClr val="787878"/>
              </a:buClr>
              <a:buSzPts val="825"/>
            </a:pPr>
            <a:r>
              <a:rPr lang="it-IT" sz="1100" b="1" i="0" u="none" strike="noStrike" cap="none" dirty="0">
                <a:solidFill>
                  <a:srgbClr val="000000"/>
                </a:solidFill>
                <a:latin typeface="Arial"/>
                <a:ea typeface="Arial"/>
                <a:cs typeface="Arial"/>
                <a:sym typeface="Arial"/>
              </a:rPr>
              <a:t>CENTRAL TEAM</a:t>
            </a:r>
            <a:endParaRPr lang="en-US" sz="1100" b="0" i="0" u="none" strike="noStrike" cap="none" dirty="0">
              <a:solidFill>
                <a:srgbClr val="000000"/>
              </a:solidFill>
              <a:latin typeface="Arial"/>
              <a:ea typeface="Arial"/>
              <a:cs typeface="Arial"/>
              <a:sym typeface="Arial"/>
            </a:endParaRPr>
          </a:p>
          <a:p>
            <a:pPr marL="0" marR="0" lvl="0" indent="0" algn="l" rtl="0">
              <a:lnSpc>
                <a:spcPct val="120000"/>
              </a:lnSpc>
              <a:spcBef>
                <a:spcPts val="1000"/>
              </a:spcBef>
              <a:spcAft>
                <a:spcPts val="0"/>
              </a:spcAft>
              <a:buClr>
                <a:srgbClr val="787878"/>
              </a:buClr>
              <a:buSzPts val="825"/>
              <a:buFont typeface="Arial"/>
              <a:buNone/>
            </a:pPr>
            <a:r>
              <a:rPr lang="en-US" sz="1100" b="0" i="0" u="none" strike="noStrike" cap="none" dirty="0">
                <a:solidFill>
                  <a:srgbClr val="000000"/>
                </a:solidFill>
                <a:latin typeface="Arial"/>
                <a:ea typeface="Arial"/>
                <a:cs typeface="Arial"/>
                <a:sym typeface="Arial"/>
              </a:rPr>
              <a:t>The monitoring team is continuously working on identifying new funding instruments and mechanisms along with the assistance of the National Hubs.</a:t>
            </a:r>
          </a:p>
          <a:p>
            <a:pPr marL="0" marR="0" lvl="0" indent="0" algn="l" rtl="0">
              <a:lnSpc>
                <a:spcPct val="120000"/>
              </a:lnSpc>
              <a:spcBef>
                <a:spcPts val="1000"/>
              </a:spcBef>
              <a:spcAft>
                <a:spcPts val="0"/>
              </a:spcAft>
              <a:buClr>
                <a:srgbClr val="787878"/>
              </a:buClr>
              <a:buSzPts val="825"/>
              <a:buFont typeface="Arial"/>
              <a:buNone/>
            </a:pPr>
            <a:r>
              <a:rPr lang="en-US" sz="1100" dirty="0"/>
              <a:t>New financing opportunities are constantly being identified and added to the website.</a:t>
            </a:r>
          </a:p>
        </p:txBody>
      </p:sp>
      <p:pic>
        <p:nvPicPr>
          <p:cNvPr id="68" name="Google Shape;234;p5" descr="Representative - Free people icons">
            <a:extLst>
              <a:ext uri="{FF2B5EF4-FFF2-40B4-BE49-F238E27FC236}">
                <a16:creationId xmlns:a16="http://schemas.microsoft.com/office/drawing/2014/main" id="{7848B986-2038-457C-AD92-A05AA9F1DD2E}"/>
              </a:ext>
            </a:extLst>
          </p:cNvPr>
          <p:cNvPicPr preferRelativeResize="0"/>
          <p:nvPr/>
        </p:nvPicPr>
        <p:blipFill rotWithShape="1">
          <a:blip r:embed="rId10">
            <a:alphaModFix/>
            <a:biLevel thresh="50000"/>
          </a:blip>
          <a:srcRect/>
          <a:stretch/>
        </p:blipFill>
        <p:spPr>
          <a:xfrm>
            <a:off x="6864810" y="1817103"/>
            <a:ext cx="450109" cy="450109"/>
          </a:xfrm>
          <a:prstGeom prst="rect">
            <a:avLst/>
          </a:prstGeom>
          <a:noFill/>
          <a:ln>
            <a:noFill/>
          </a:ln>
        </p:spPr>
      </p:pic>
      <p:sp>
        <p:nvSpPr>
          <p:cNvPr id="69" name="Google Shape;233;p5">
            <a:extLst>
              <a:ext uri="{FF2B5EF4-FFF2-40B4-BE49-F238E27FC236}">
                <a16:creationId xmlns:a16="http://schemas.microsoft.com/office/drawing/2014/main" id="{7FB6693B-078B-4C94-A08B-38C2DE98E25A}"/>
              </a:ext>
            </a:extLst>
          </p:cNvPr>
          <p:cNvSpPr/>
          <p:nvPr/>
        </p:nvSpPr>
        <p:spPr>
          <a:xfrm>
            <a:off x="1124190" y="2019241"/>
            <a:ext cx="1880174" cy="3669297"/>
          </a:xfrm>
          <a:custGeom>
            <a:avLst/>
            <a:gdLst/>
            <a:ahLst/>
            <a:cxnLst/>
            <a:rect l="l" t="t" r="r" b="b"/>
            <a:pathLst>
              <a:path w="2067540" h="2601977" fill="none" extrusionOk="0">
                <a:moveTo>
                  <a:pt x="0" y="0"/>
                </a:moveTo>
                <a:cubicBezTo>
                  <a:pt x="264023" y="12678"/>
                  <a:pt x="471198" y="-26932"/>
                  <a:pt x="730531" y="0"/>
                </a:cubicBezTo>
                <a:cubicBezTo>
                  <a:pt x="989864" y="26932"/>
                  <a:pt x="1132196" y="-24956"/>
                  <a:pt x="1399035" y="0"/>
                </a:cubicBezTo>
                <a:cubicBezTo>
                  <a:pt x="1665874" y="24956"/>
                  <a:pt x="1742625" y="-12633"/>
                  <a:pt x="2067540" y="0"/>
                </a:cubicBezTo>
                <a:cubicBezTo>
                  <a:pt x="2089615" y="251070"/>
                  <a:pt x="2095092" y="303503"/>
                  <a:pt x="2067540" y="572435"/>
                </a:cubicBezTo>
                <a:cubicBezTo>
                  <a:pt x="2039988" y="841368"/>
                  <a:pt x="2089119" y="948928"/>
                  <a:pt x="2067540" y="1144870"/>
                </a:cubicBezTo>
                <a:cubicBezTo>
                  <a:pt x="2045961" y="1340812"/>
                  <a:pt x="2072807" y="1523548"/>
                  <a:pt x="2067540" y="1717305"/>
                </a:cubicBezTo>
                <a:cubicBezTo>
                  <a:pt x="2062273" y="1911063"/>
                  <a:pt x="2058000" y="2182480"/>
                  <a:pt x="2067540" y="2601977"/>
                </a:cubicBezTo>
                <a:cubicBezTo>
                  <a:pt x="1919491" y="2625320"/>
                  <a:pt x="1560149" y="2599748"/>
                  <a:pt x="1357685" y="2601977"/>
                </a:cubicBezTo>
                <a:cubicBezTo>
                  <a:pt x="1155222" y="2604206"/>
                  <a:pt x="1000777" y="2614701"/>
                  <a:pt x="668505" y="2601977"/>
                </a:cubicBezTo>
                <a:cubicBezTo>
                  <a:pt x="336233" y="2589253"/>
                  <a:pt x="275449" y="2593384"/>
                  <a:pt x="0" y="2601977"/>
                </a:cubicBezTo>
                <a:cubicBezTo>
                  <a:pt x="30803" y="2432528"/>
                  <a:pt x="-24362" y="2266821"/>
                  <a:pt x="0" y="1977503"/>
                </a:cubicBezTo>
                <a:cubicBezTo>
                  <a:pt x="24362" y="1688185"/>
                  <a:pt x="-21217" y="1571769"/>
                  <a:pt x="0" y="1274969"/>
                </a:cubicBezTo>
                <a:cubicBezTo>
                  <a:pt x="21217" y="978169"/>
                  <a:pt x="31168" y="849079"/>
                  <a:pt x="0" y="650494"/>
                </a:cubicBezTo>
                <a:cubicBezTo>
                  <a:pt x="-31168" y="451909"/>
                  <a:pt x="-7928" y="142321"/>
                  <a:pt x="0" y="0"/>
                </a:cubicBezTo>
                <a:close/>
              </a:path>
              <a:path w="2067540" h="2601977" extrusionOk="0">
                <a:moveTo>
                  <a:pt x="0" y="0"/>
                </a:moveTo>
                <a:cubicBezTo>
                  <a:pt x="174862" y="14684"/>
                  <a:pt x="437826" y="-22489"/>
                  <a:pt x="647829" y="0"/>
                </a:cubicBezTo>
                <a:cubicBezTo>
                  <a:pt x="857832" y="22489"/>
                  <a:pt x="1202720" y="31249"/>
                  <a:pt x="1357685" y="0"/>
                </a:cubicBezTo>
                <a:cubicBezTo>
                  <a:pt x="1512650" y="-31249"/>
                  <a:pt x="1731881" y="-26036"/>
                  <a:pt x="2067540" y="0"/>
                </a:cubicBezTo>
                <a:cubicBezTo>
                  <a:pt x="2069189" y="120967"/>
                  <a:pt x="2045186" y="310920"/>
                  <a:pt x="2067540" y="572435"/>
                </a:cubicBezTo>
                <a:cubicBezTo>
                  <a:pt x="2089894" y="833950"/>
                  <a:pt x="2042206" y="901420"/>
                  <a:pt x="2067540" y="1144870"/>
                </a:cubicBezTo>
                <a:cubicBezTo>
                  <a:pt x="2092874" y="1388321"/>
                  <a:pt x="2047995" y="1495574"/>
                  <a:pt x="2067540" y="1821384"/>
                </a:cubicBezTo>
                <a:cubicBezTo>
                  <a:pt x="2087085" y="2147194"/>
                  <a:pt x="2077955" y="2235281"/>
                  <a:pt x="2067540" y="2601977"/>
                </a:cubicBezTo>
                <a:cubicBezTo>
                  <a:pt x="1754456" y="2569544"/>
                  <a:pt x="1633297" y="2572090"/>
                  <a:pt x="1378360" y="2601977"/>
                </a:cubicBezTo>
                <a:cubicBezTo>
                  <a:pt x="1123423" y="2631864"/>
                  <a:pt x="997476" y="2596081"/>
                  <a:pt x="751206" y="2601977"/>
                </a:cubicBezTo>
                <a:cubicBezTo>
                  <a:pt x="504936" y="2607873"/>
                  <a:pt x="273114" y="2592561"/>
                  <a:pt x="0" y="2601977"/>
                </a:cubicBezTo>
                <a:cubicBezTo>
                  <a:pt x="-23203" y="2458459"/>
                  <a:pt x="4455" y="2249206"/>
                  <a:pt x="0" y="1899443"/>
                </a:cubicBezTo>
                <a:cubicBezTo>
                  <a:pt x="-4455" y="1549680"/>
                  <a:pt x="30457" y="1500742"/>
                  <a:pt x="0" y="1248949"/>
                </a:cubicBezTo>
                <a:cubicBezTo>
                  <a:pt x="-30457" y="997156"/>
                  <a:pt x="16930" y="943686"/>
                  <a:pt x="0" y="650494"/>
                </a:cubicBezTo>
                <a:cubicBezTo>
                  <a:pt x="-16930" y="357302"/>
                  <a:pt x="12087" y="303381"/>
                  <a:pt x="0" y="0"/>
                </a:cubicBezTo>
                <a:close/>
              </a:path>
            </a:pathLst>
          </a:custGeom>
          <a:solidFill>
            <a:schemeClr val="lt1"/>
          </a:solidFill>
          <a:ln w="9525" cap="flat" cmpd="sng">
            <a:solidFill>
              <a:srgbClr val="FFFFFF"/>
            </a:solidFill>
            <a:prstDash val="solid"/>
            <a:round/>
            <a:headEnd type="none" w="sm" len="sm"/>
            <a:tailEnd type="none" w="sm" len="sm"/>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787878"/>
              </a:buClr>
              <a:buSzPts val="825"/>
              <a:buFont typeface="Arial"/>
              <a:buNone/>
            </a:pPr>
            <a:r>
              <a:rPr lang="pt-PT" sz="1100" b="1" i="0" u="none" strike="noStrike" cap="none" dirty="0">
                <a:solidFill>
                  <a:srgbClr val="000000"/>
                </a:solidFill>
                <a:latin typeface="Arial"/>
                <a:ea typeface="Arial"/>
                <a:cs typeface="Arial"/>
                <a:sym typeface="Arial"/>
              </a:rPr>
              <a:t>PILLAR COORDINATORS &amp; NATIONAL HUBS</a:t>
            </a:r>
            <a:endParaRPr sz="1400" b="0" i="0" u="none" strike="noStrike" cap="none" dirty="0">
              <a:solidFill>
                <a:srgbClr val="000000"/>
              </a:solidFill>
              <a:latin typeface="Arial"/>
              <a:ea typeface="Arial"/>
              <a:cs typeface="Arial"/>
              <a:sym typeface="Arial"/>
            </a:endParaRPr>
          </a:p>
          <a:p>
            <a:pPr marL="0" marR="0" lvl="0" indent="0" algn="l" rtl="0">
              <a:lnSpc>
                <a:spcPct val="120000"/>
              </a:lnSpc>
              <a:spcBef>
                <a:spcPts val="1000"/>
              </a:spcBef>
              <a:spcAft>
                <a:spcPts val="0"/>
              </a:spcAft>
              <a:buClr>
                <a:srgbClr val="787878"/>
              </a:buClr>
              <a:buSzPts val="825"/>
              <a:buFont typeface="Arial"/>
              <a:buNone/>
            </a:pPr>
            <a:r>
              <a:rPr lang="en-US" sz="1100" b="0" i="0" u="none" strike="noStrike" cap="none" dirty="0">
                <a:solidFill>
                  <a:srgbClr val="000000"/>
                </a:solidFill>
                <a:latin typeface="Arial"/>
                <a:ea typeface="Arial"/>
                <a:cs typeface="Arial"/>
                <a:sym typeface="Arial"/>
              </a:rPr>
              <a:t>Cooperation in finding nationally funded projects.</a:t>
            </a:r>
          </a:p>
          <a:p>
            <a:pPr>
              <a:lnSpc>
                <a:spcPct val="120000"/>
              </a:lnSpc>
              <a:spcBef>
                <a:spcPts val="1000"/>
              </a:spcBef>
              <a:buClr>
                <a:srgbClr val="787878"/>
              </a:buClr>
              <a:buSzPts val="825"/>
            </a:pPr>
            <a:r>
              <a:rPr lang="en-US" sz="1100" b="0" i="0" u="none" strike="noStrike" cap="none" dirty="0">
                <a:solidFill>
                  <a:srgbClr val="000000"/>
                </a:solidFill>
                <a:latin typeface="Arial"/>
                <a:ea typeface="Arial"/>
                <a:cs typeface="Arial"/>
                <a:sym typeface="Arial"/>
              </a:rPr>
              <a:t>Continuous support in the identification of projects as well as good practices examples to be incorporated in the Atlantic 2.0 database.</a:t>
            </a:r>
          </a:p>
          <a:p>
            <a:pPr>
              <a:lnSpc>
                <a:spcPct val="120000"/>
              </a:lnSpc>
              <a:spcBef>
                <a:spcPts val="1000"/>
              </a:spcBef>
              <a:buClr>
                <a:srgbClr val="787878"/>
              </a:buClr>
              <a:buSzPts val="825"/>
            </a:pPr>
            <a:r>
              <a:rPr lang="en-US" sz="1100" b="0" i="0" u="none" strike="noStrike" cap="none" dirty="0">
                <a:solidFill>
                  <a:srgbClr val="000000"/>
                </a:solidFill>
                <a:latin typeface="Arial"/>
                <a:ea typeface="Arial"/>
                <a:cs typeface="Arial"/>
                <a:sym typeface="Arial"/>
              </a:rPr>
              <a:t>Projects’ updated </a:t>
            </a:r>
            <a:r>
              <a:rPr lang="en-US" sz="1100" dirty="0"/>
              <a:t>in the Maritime Datahub: as a result of e</a:t>
            </a:r>
            <a:r>
              <a:rPr lang="en-US" sz="1100" b="0" i="0" u="none" strike="noStrike" cap="none" dirty="0">
                <a:solidFill>
                  <a:srgbClr val="000000"/>
                </a:solidFill>
                <a:latin typeface="Arial"/>
                <a:ea typeface="Arial"/>
                <a:cs typeface="Arial"/>
                <a:sym typeface="Arial"/>
              </a:rPr>
              <a:t>xchange and networking in the context of events and workshops.</a:t>
            </a:r>
            <a:endParaRPr lang="en-US" sz="1100" b="0" i="0" u="none" strike="noStrike" cap="none" dirty="0">
              <a:solidFill>
                <a:srgbClr val="000000"/>
              </a:solidFill>
              <a:highlight>
                <a:srgbClr val="FFFF00"/>
              </a:highlight>
              <a:latin typeface="Arial"/>
              <a:ea typeface="Arial"/>
              <a:cs typeface="Arial"/>
              <a:sym typeface="Arial"/>
            </a:endParaRPr>
          </a:p>
          <a:p>
            <a:pPr marL="0" marR="0" lvl="0" indent="0" algn="l" rtl="0">
              <a:lnSpc>
                <a:spcPct val="120000"/>
              </a:lnSpc>
              <a:spcBef>
                <a:spcPts val="1000"/>
              </a:spcBef>
              <a:spcAft>
                <a:spcPts val="0"/>
              </a:spcAft>
              <a:buClr>
                <a:srgbClr val="787878"/>
              </a:buClr>
              <a:buSzPts val="825"/>
              <a:buFont typeface="Arial"/>
              <a:buNone/>
            </a:pPr>
            <a:endParaRPr dirty="0">
              <a:highlight>
                <a:srgbClr val="FFFF00"/>
              </a:highlight>
            </a:endParaRPr>
          </a:p>
        </p:txBody>
      </p:sp>
      <p:pic>
        <p:nvPicPr>
          <p:cNvPr id="70" name="Google Shape;234;p5" descr="Representative - Free people icons">
            <a:extLst>
              <a:ext uri="{FF2B5EF4-FFF2-40B4-BE49-F238E27FC236}">
                <a16:creationId xmlns:a16="http://schemas.microsoft.com/office/drawing/2014/main" id="{CFD2755E-38D9-4FB6-93F4-3D491A2003FE}"/>
              </a:ext>
            </a:extLst>
          </p:cNvPr>
          <p:cNvPicPr preferRelativeResize="0"/>
          <p:nvPr/>
        </p:nvPicPr>
        <p:blipFill rotWithShape="1">
          <a:blip r:embed="rId10">
            <a:alphaModFix/>
            <a:duotone>
              <a:schemeClr val="accent3">
                <a:shade val="45000"/>
                <a:satMod val="135000"/>
              </a:schemeClr>
              <a:prstClr val="white"/>
            </a:duotone>
          </a:blip>
          <a:srcRect/>
          <a:stretch/>
        </p:blipFill>
        <p:spPr>
          <a:xfrm>
            <a:off x="595172" y="2019241"/>
            <a:ext cx="450109" cy="450109"/>
          </a:xfrm>
          <a:prstGeom prst="rect">
            <a:avLst/>
          </a:prstGeom>
          <a:noFill/>
          <a:ln>
            <a:noFill/>
          </a:ln>
        </p:spPr>
      </p:pic>
    </p:spTree>
    <p:extLst>
      <p:ext uri="{BB962C8B-B14F-4D97-AF65-F5344CB8AC3E}">
        <p14:creationId xmlns:p14="http://schemas.microsoft.com/office/powerpoint/2010/main" val="2155793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2"/>
          <p:cNvSpPr/>
          <p:nvPr/>
        </p:nvSpPr>
        <p:spPr>
          <a:xfrm>
            <a:off x="644088" y="2694995"/>
            <a:ext cx="2199423" cy="3908251"/>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39"/>
              <a:buFont typeface="Trebuchet MS"/>
              <a:buNone/>
              <a:tabLst/>
              <a:defRPr/>
            </a:pPr>
            <a:endParaRPr kumimoji="0" sz="1239" b="0" i="0" u="none" strike="noStrike" kern="0" cap="none" spc="0" normalizeH="0" baseline="0" noProof="0">
              <a:ln>
                <a:noFill/>
              </a:ln>
              <a:solidFill>
                <a:srgbClr val="0097A9"/>
              </a:solidFill>
              <a:effectLst/>
              <a:uLnTx/>
              <a:uFillTx/>
              <a:latin typeface="Trebuchet MS"/>
              <a:ea typeface="Trebuchet MS"/>
              <a:cs typeface="Trebuchet MS"/>
              <a:sym typeface="Trebuchet MS"/>
            </a:endParaRPr>
          </a:p>
        </p:txBody>
      </p:sp>
      <p:sp>
        <p:nvSpPr>
          <p:cNvPr id="379" name="Google Shape;379;p4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Arial"/>
              <a:buNone/>
            </a:pPr>
            <a:r>
              <a:rPr lang="it-IT">
                <a:latin typeface="Arial"/>
                <a:ea typeface="Arial"/>
                <a:cs typeface="Arial"/>
                <a:sym typeface="Arial"/>
              </a:rPr>
              <a:t>Best practices </a:t>
            </a:r>
            <a:r>
              <a:rPr lang="it-IT" sz="1800">
                <a:latin typeface="Arial"/>
                <a:ea typeface="Arial"/>
                <a:cs typeface="Arial"/>
                <a:sym typeface="Arial"/>
              </a:rPr>
              <a:t>| indicative</a:t>
            </a:r>
            <a:endParaRPr/>
          </a:p>
        </p:txBody>
      </p:sp>
      <p:sp>
        <p:nvSpPr>
          <p:cNvPr id="380" name="Google Shape;380;p42"/>
          <p:cNvSpPr txBox="1">
            <a:spLocks noGrp="1"/>
          </p:cNvSpPr>
          <p:nvPr>
            <p:ph type="body" idx="1"/>
          </p:nvPr>
        </p:nvSpPr>
        <p:spPr>
          <a:xfrm>
            <a:off x="677334" y="1220724"/>
            <a:ext cx="8596668" cy="5202935"/>
          </a:xfrm>
          <a:prstGeom prst="rect">
            <a:avLst/>
          </a:prstGeom>
          <a:noFill/>
          <a:ln>
            <a:noFill/>
          </a:ln>
        </p:spPr>
        <p:txBody>
          <a:bodyPr spcFirstLastPara="1" wrap="square" lIns="91425" tIns="45700" rIns="91425" bIns="45700" anchor="t" anchorCtr="0">
            <a:normAutofit/>
          </a:bodyPr>
          <a:lstStyle/>
          <a:p>
            <a:pPr marL="342900" lvl="0" indent="-251459" algn="l" rtl="0">
              <a:lnSpc>
                <a:spcPct val="100000"/>
              </a:lnSpc>
              <a:spcBef>
                <a:spcPts val="0"/>
              </a:spcBef>
              <a:spcAft>
                <a:spcPts val="0"/>
              </a:spcAft>
              <a:buSzPts val="1440"/>
              <a:buNone/>
            </a:pPr>
            <a:endParaRPr/>
          </a:p>
          <a:p>
            <a:pPr marL="342900" lvl="0" indent="-251459" algn="l" rtl="0">
              <a:lnSpc>
                <a:spcPct val="100000"/>
              </a:lnSpc>
              <a:spcBef>
                <a:spcPts val="1000"/>
              </a:spcBef>
              <a:spcAft>
                <a:spcPts val="0"/>
              </a:spcAft>
              <a:buSzPts val="1440"/>
              <a:buNone/>
            </a:pPr>
            <a:endParaRPr/>
          </a:p>
          <a:p>
            <a:pPr marL="342900" lvl="0" indent="-251459" algn="l" rtl="0">
              <a:lnSpc>
                <a:spcPct val="100000"/>
              </a:lnSpc>
              <a:spcBef>
                <a:spcPts val="1000"/>
              </a:spcBef>
              <a:spcAft>
                <a:spcPts val="0"/>
              </a:spcAft>
              <a:buSzPts val="1440"/>
              <a:buNone/>
            </a:pPr>
            <a:endParaRPr/>
          </a:p>
        </p:txBody>
      </p:sp>
      <p:sp>
        <p:nvSpPr>
          <p:cNvPr id="381" name="Google Shape;381;p42"/>
          <p:cNvSpPr/>
          <p:nvPr/>
        </p:nvSpPr>
        <p:spPr>
          <a:xfrm>
            <a:off x="640577" y="2876839"/>
            <a:ext cx="2199423" cy="3247903"/>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39"/>
              <a:buFont typeface="Trebuchet MS"/>
              <a:buNone/>
              <a:tabLst/>
              <a:defRPr/>
            </a:pPr>
            <a:endParaRPr kumimoji="0" sz="1239" b="0" i="0" u="none" strike="noStrike" kern="0" cap="none" spc="0" normalizeH="0" baseline="0" noProof="0">
              <a:ln>
                <a:noFill/>
              </a:ln>
              <a:solidFill>
                <a:srgbClr val="0097A9"/>
              </a:solidFill>
              <a:effectLst/>
              <a:uLnTx/>
              <a:uFillTx/>
              <a:latin typeface="Trebuchet MS"/>
              <a:ea typeface="Trebuchet MS"/>
              <a:cs typeface="Trebuchet MS"/>
              <a:sym typeface="Trebuchet MS"/>
            </a:endParaRPr>
          </a:p>
        </p:txBody>
      </p:sp>
      <p:sp>
        <p:nvSpPr>
          <p:cNvPr id="382" name="Google Shape;382;p42"/>
          <p:cNvSpPr/>
          <p:nvPr/>
        </p:nvSpPr>
        <p:spPr>
          <a:xfrm>
            <a:off x="2936946" y="2694995"/>
            <a:ext cx="2199423" cy="3908251"/>
          </a:xfrm>
          <a:prstGeom prst="rect">
            <a:avLst/>
          </a:prstGeom>
          <a:solidFill>
            <a:srgbClr val="E0EDE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39"/>
              <a:buFont typeface="Trebuchet MS"/>
              <a:buNone/>
              <a:tabLst/>
              <a:defRPr/>
            </a:pPr>
            <a:endParaRPr kumimoji="0" sz="1239" b="0" i="0" u="none" strike="noStrike" kern="0" cap="none" spc="0" normalizeH="0" baseline="0" noProof="0">
              <a:ln>
                <a:noFill/>
              </a:ln>
              <a:solidFill>
                <a:srgbClr val="0097A9"/>
              </a:solidFill>
              <a:effectLst/>
              <a:uLnTx/>
              <a:uFillTx/>
              <a:latin typeface="Trebuchet MS"/>
              <a:ea typeface="Trebuchet MS"/>
              <a:cs typeface="Trebuchet MS"/>
              <a:sym typeface="Trebuchet MS"/>
            </a:endParaRPr>
          </a:p>
        </p:txBody>
      </p:sp>
      <p:sp>
        <p:nvSpPr>
          <p:cNvPr id="383" name="Google Shape;383;p42"/>
          <p:cNvSpPr/>
          <p:nvPr/>
        </p:nvSpPr>
        <p:spPr>
          <a:xfrm>
            <a:off x="5236827" y="2694995"/>
            <a:ext cx="2199423" cy="3908256"/>
          </a:xfrm>
          <a:prstGeom prst="rect">
            <a:avLst/>
          </a:prstGeom>
          <a:solidFill>
            <a:srgbClr val="E0F4F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39"/>
              <a:buFont typeface="Trebuchet MS"/>
              <a:buNone/>
              <a:tabLst/>
              <a:defRPr/>
            </a:pPr>
            <a:endParaRPr kumimoji="0" sz="1239" b="0" i="0" u="none" strike="noStrike" kern="0" cap="none" spc="0" normalizeH="0" baseline="0" noProof="0">
              <a:ln>
                <a:noFill/>
              </a:ln>
              <a:solidFill>
                <a:srgbClr val="0097A9"/>
              </a:solidFill>
              <a:effectLst/>
              <a:uLnTx/>
              <a:uFillTx/>
              <a:latin typeface="Trebuchet MS"/>
              <a:ea typeface="Trebuchet MS"/>
              <a:cs typeface="Trebuchet MS"/>
              <a:sym typeface="Trebuchet MS"/>
            </a:endParaRPr>
          </a:p>
        </p:txBody>
      </p:sp>
      <p:sp>
        <p:nvSpPr>
          <p:cNvPr id="384" name="Google Shape;384;p42"/>
          <p:cNvSpPr/>
          <p:nvPr/>
        </p:nvSpPr>
        <p:spPr>
          <a:xfrm>
            <a:off x="7534952" y="2694995"/>
            <a:ext cx="2199423" cy="3908256"/>
          </a:xfrm>
          <a:prstGeom prst="rect">
            <a:avLst/>
          </a:prstGeom>
          <a:solidFill>
            <a:srgbClr val="D9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39"/>
              <a:buFont typeface="Trebuchet MS"/>
              <a:buNone/>
              <a:tabLst/>
              <a:defRPr/>
            </a:pPr>
            <a:endParaRPr kumimoji="0" sz="1239" b="0" i="0" u="none" strike="noStrike" kern="0" cap="none" spc="0" normalizeH="0" baseline="0" noProof="0">
              <a:ln>
                <a:noFill/>
              </a:ln>
              <a:solidFill>
                <a:srgbClr val="0097A9"/>
              </a:solidFill>
              <a:effectLst/>
              <a:uLnTx/>
              <a:uFillTx/>
              <a:latin typeface="Trebuchet MS"/>
              <a:ea typeface="Trebuchet MS"/>
              <a:cs typeface="Trebuchet MS"/>
              <a:sym typeface="Trebuchet MS"/>
            </a:endParaRPr>
          </a:p>
        </p:txBody>
      </p:sp>
      <p:cxnSp>
        <p:nvCxnSpPr>
          <p:cNvPr id="385" name="Google Shape;385;p42"/>
          <p:cNvCxnSpPr/>
          <p:nvPr/>
        </p:nvCxnSpPr>
        <p:spPr>
          <a:xfrm>
            <a:off x="640577" y="2592194"/>
            <a:ext cx="9145541" cy="0"/>
          </a:xfrm>
          <a:prstGeom prst="straightConnector1">
            <a:avLst/>
          </a:prstGeom>
          <a:noFill/>
          <a:ln w="19050" cap="flat" cmpd="sng">
            <a:solidFill>
              <a:srgbClr val="7F7F7F"/>
            </a:solidFill>
            <a:prstDash val="solid"/>
            <a:round/>
            <a:headEnd type="triangle" w="med" len="med"/>
            <a:tailEnd type="triangle" w="med" len="med"/>
          </a:ln>
        </p:spPr>
      </p:cxnSp>
      <p:sp>
        <p:nvSpPr>
          <p:cNvPr id="386" name="Google Shape;386;p42"/>
          <p:cNvSpPr/>
          <p:nvPr/>
        </p:nvSpPr>
        <p:spPr>
          <a:xfrm>
            <a:off x="654035" y="1590375"/>
            <a:ext cx="8947165" cy="985469"/>
          </a:xfrm>
          <a:prstGeom prst="rect">
            <a:avLst/>
          </a:prstGeom>
          <a:solidFill>
            <a:srgbClr val="FFFFFF"/>
          </a:solidFill>
          <a:ln>
            <a:noFill/>
          </a:ln>
        </p:spPr>
        <p:txBody>
          <a:bodyPr spcFirstLastPara="1" wrap="square" lIns="83300" tIns="83300" rIns="83300" bIns="83300" anchor="ctr" anchorCtr="0">
            <a:noAutofit/>
          </a:bodyPr>
          <a:lstStyle/>
          <a:p>
            <a:pPr marL="0" marR="0" lvl="0" indent="0" algn="ctr" defTabSz="914400" rtl="0" eaLnBrk="1" fontAlgn="auto" latinLnBrk="0" hangingPunct="1">
              <a:lnSpc>
                <a:spcPct val="106000"/>
              </a:lnSpc>
              <a:spcBef>
                <a:spcPts val="0"/>
              </a:spcBef>
              <a:spcAft>
                <a:spcPts val="0"/>
              </a:spcAft>
              <a:buClr>
                <a:srgbClr val="000000"/>
              </a:buClr>
              <a:buSzPts val="1499"/>
              <a:buFont typeface="Trebuchet MS"/>
              <a:buNone/>
              <a:tabLst/>
              <a:defRPr/>
            </a:pPr>
            <a:endParaRPr kumimoji="0" sz="1499" b="1"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387" name="Google Shape;387;p42"/>
          <p:cNvSpPr/>
          <p:nvPr/>
        </p:nvSpPr>
        <p:spPr>
          <a:xfrm>
            <a:off x="650185" y="1467687"/>
            <a:ext cx="9080340" cy="78171"/>
          </a:xfrm>
          <a:prstGeom prst="rect">
            <a:avLst/>
          </a:prstGeom>
          <a:solidFill>
            <a:schemeClr val="accent4"/>
          </a:solidFill>
          <a:ln>
            <a:noFill/>
          </a:ln>
        </p:spPr>
        <p:txBody>
          <a:bodyPr spcFirstLastPara="1" wrap="square" lIns="83300" tIns="83300" rIns="83300" bIns="83300" anchor="ctr" anchorCtr="0">
            <a:noAutofit/>
          </a:bodyPr>
          <a:lstStyle/>
          <a:p>
            <a:pPr marL="0" marR="0" lvl="0" indent="0" algn="ctr" defTabSz="914400" rtl="0" eaLnBrk="1" fontAlgn="auto" latinLnBrk="0" hangingPunct="1">
              <a:lnSpc>
                <a:spcPct val="106000"/>
              </a:lnSpc>
              <a:spcBef>
                <a:spcPts val="0"/>
              </a:spcBef>
              <a:spcAft>
                <a:spcPts val="0"/>
              </a:spcAft>
              <a:buClr>
                <a:srgbClr val="000000"/>
              </a:buClr>
              <a:buSzPts val="1499"/>
              <a:buFont typeface="Trebuchet MS"/>
              <a:buNone/>
              <a:tabLst/>
              <a:defRPr/>
            </a:pPr>
            <a:endParaRPr kumimoji="0" sz="1499" b="1"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388" name="Google Shape;388;p42"/>
          <p:cNvSpPr txBox="1"/>
          <p:nvPr/>
        </p:nvSpPr>
        <p:spPr>
          <a:xfrm>
            <a:off x="3966703" y="1213050"/>
            <a:ext cx="2447304" cy="23070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7A8C8E"/>
              </a:buClr>
              <a:buSzPts val="1499"/>
              <a:buFont typeface="Trebuchet MS"/>
              <a:buNone/>
              <a:tabLst/>
              <a:defRPr/>
            </a:pPr>
            <a:r>
              <a:rPr kumimoji="0" lang="it-IT" sz="1499" b="1" i="0" u="none" strike="noStrike" kern="0" cap="none" spc="0" normalizeH="0" baseline="0" noProof="0">
                <a:ln>
                  <a:noFill/>
                </a:ln>
                <a:solidFill>
                  <a:srgbClr val="7A8C8E"/>
                </a:solidFill>
                <a:effectLst/>
                <a:uLnTx/>
                <a:uFillTx/>
                <a:latin typeface="Trebuchet MS"/>
                <a:ea typeface="Trebuchet MS"/>
                <a:cs typeface="Trebuchet MS"/>
                <a:sym typeface="Trebuchet MS"/>
              </a:rPr>
              <a:t>ATLANTIC PILLARS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9" name="Google Shape;389;p42"/>
          <p:cNvSpPr txBox="1"/>
          <p:nvPr/>
        </p:nvSpPr>
        <p:spPr>
          <a:xfrm>
            <a:off x="839346" y="2229353"/>
            <a:ext cx="1801885" cy="342772"/>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86BC25"/>
              </a:buClr>
              <a:buSzPts val="937"/>
              <a:buFont typeface="Trebuchet MS"/>
              <a:buNone/>
              <a:tabLst/>
              <a:defRPr/>
            </a:pPr>
            <a:r>
              <a:rPr kumimoji="0" lang="it-IT" sz="937" b="1" i="0" u="none" strike="noStrike" kern="0" cap="none" spc="0" normalizeH="0" baseline="0" noProof="0">
                <a:ln>
                  <a:noFill/>
                </a:ln>
                <a:solidFill>
                  <a:srgbClr val="124163"/>
                </a:solidFill>
                <a:effectLst/>
                <a:uLnTx/>
                <a:uFillTx/>
                <a:latin typeface="Trebuchet MS"/>
                <a:ea typeface="Trebuchet MS"/>
                <a:cs typeface="Trebuchet MS"/>
                <a:sym typeface="Trebuchet MS"/>
              </a:rPr>
              <a:t>I. Atlantic ports as gateways and hubs for the blue economy</a:t>
            </a:r>
            <a:endParaRPr kumimoji="0" sz="1400" b="0" i="0" u="none" strike="noStrike" kern="0" cap="none" spc="0" normalizeH="0" baseline="0" noProof="0">
              <a:ln>
                <a:noFill/>
              </a:ln>
              <a:solidFill>
                <a:srgbClr val="124163"/>
              </a:solidFill>
              <a:effectLst/>
              <a:uLnTx/>
              <a:uFillTx/>
              <a:latin typeface="Arial"/>
              <a:ea typeface="Arial"/>
              <a:cs typeface="Arial"/>
              <a:sym typeface="Arial"/>
            </a:endParaRPr>
          </a:p>
        </p:txBody>
      </p:sp>
      <p:sp>
        <p:nvSpPr>
          <p:cNvPr id="390" name="Google Shape;390;p42"/>
          <p:cNvSpPr txBox="1"/>
          <p:nvPr/>
        </p:nvSpPr>
        <p:spPr>
          <a:xfrm>
            <a:off x="3275145" y="2229353"/>
            <a:ext cx="1526536" cy="342772"/>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46A38"/>
              </a:buClr>
              <a:buSzPts val="937"/>
              <a:buFont typeface="Trebuchet MS"/>
              <a:buNone/>
              <a:tabLst/>
              <a:defRPr/>
            </a:pPr>
            <a:r>
              <a:rPr kumimoji="0" lang="it-IT" sz="937" b="1" i="0" u="none" strike="noStrike" kern="0" cap="none" spc="0" normalizeH="0" baseline="0" noProof="0">
                <a:ln>
                  <a:noFill/>
                </a:ln>
                <a:solidFill>
                  <a:srgbClr val="046A38"/>
                </a:solidFill>
                <a:effectLst/>
                <a:uLnTx/>
                <a:uFillTx/>
                <a:latin typeface="Trebuchet MS"/>
                <a:ea typeface="Trebuchet MS"/>
                <a:cs typeface="Trebuchet MS"/>
                <a:sym typeface="Trebuchet MS"/>
              </a:rPr>
              <a:t>II. Blue skills and ocean literacy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1" name="Google Shape;391;p42"/>
          <p:cNvSpPr txBox="1"/>
          <p:nvPr/>
        </p:nvSpPr>
        <p:spPr>
          <a:xfrm>
            <a:off x="5659647" y="2229353"/>
            <a:ext cx="1353783" cy="342772"/>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62B5E5"/>
              </a:buClr>
              <a:buSzPts val="937"/>
              <a:buFont typeface="Trebuchet MS"/>
              <a:buNone/>
              <a:tabLst/>
              <a:defRPr/>
            </a:pPr>
            <a:r>
              <a:rPr kumimoji="0" lang="it-IT" sz="937" b="1" i="0" u="none" strike="noStrike" kern="0" cap="none" spc="0" normalizeH="0" baseline="0" noProof="0">
                <a:ln>
                  <a:noFill/>
                </a:ln>
                <a:solidFill>
                  <a:srgbClr val="62B5E5"/>
                </a:solidFill>
                <a:effectLst/>
                <a:uLnTx/>
                <a:uFillTx/>
                <a:latin typeface="Trebuchet MS"/>
                <a:ea typeface="Trebuchet MS"/>
                <a:cs typeface="Trebuchet MS"/>
                <a:sym typeface="Trebuchet MS"/>
              </a:rPr>
              <a:t>III. Marine renewable energy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2" name="Google Shape;392;p42"/>
          <p:cNvSpPr txBox="1"/>
          <p:nvPr/>
        </p:nvSpPr>
        <p:spPr>
          <a:xfrm>
            <a:off x="7957771" y="2229353"/>
            <a:ext cx="1353783" cy="342772"/>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97A9"/>
              </a:buClr>
              <a:buSzPts val="937"/>
              <a:buFont typeface="Trebuchet MS"/>
              <a:buNone/>
              <a:tabLst/>
              <a:defRPr/>
            </a:pPr>
            <a:r>
              <a:rPr kumimoji="0" lang="it-IT" sz="937" b="1" i="0" u="none" strike="noStrike" kern="0" cap="none" spc="0" normalizeH="0" baseline="0" noProof="0">
                <a:ln>
                  <a:noFill/>
                </a:ln>
                <a:solidFill>
                  <a:srgbClr val="0097A9"/>
                </a:solidFill>
                <a:effectLst/>
                <a:uLnTx/>
                <a:uFillTx/>
                <a:latin typeface="Trebuchet MS"/>
                <a:ea typeface="Trebuchet MS"/>
                <a:cs typeface="Trebuchet MS"/>
                <a:sym typeface="Trebuchet MS"/>
              </a:rPr>
              <a:t>IV. A healthy ocean and resilient coasts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93" name="Google Shape;393;p42"/>
          <p:cNvGrpSpPr/>
          <p:nvPr/>
        </p:nvGrpSpPr>
        <p:grpSpPr>
          <a:xfrm>
            <a:off x="1483209" y="1664154"/>
            <a:ext cx="514158" cy="514158"/>
            <a:chOff x="1483209" y="2007054"/>
            <a:chExt cx="514158" cy="514158"/>
          </a:xfrm>
        </p:grpSpPr>
        <p:sp>
          <p:nvSpPr>
            <p:cNvPr id="394" name="Google Shape;394;p42"/>
            <p:cNvSpPr/>
            <p:nvPr/>
          </p:nvSpPr>
          <p:spPr>
            <a:xfrm>
              <a:off x="1483209" y="2007054"/>
              <a:ext cx="514158" cy="514158"/>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124163"/>
            </a:solidFill>
            <a:ln w="9525" cap="flat" cmpd="sng">
              <a:solidFill>
                <a:srgbClr val="124163"/>
              </a:solidFill>
              <a:prstDash val="solid"/>
              <a:round/>
              <a:headEnd type="none" w="sm" len="sm"/>
              <a:tailEnd type="none" w="sm" len="sm"/>
            </a:ln>
          </p:spPr>
          <p:txBody>
            <a:bodyPr spcFirstLastPara="1" wrap="square" lIns="85675" tIns="42825" rIns="85675" bIns="428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87"/>
                <a:buFont typeface="Trebuchet MS"/>
                <a:buNone/>
                <a:tabLst/>
                <a:defRPr/>
              </a:pPr>
              <a:endParaRPr kumimoji="0" sz="1687"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p:txBody>
        </p:sp>
        <p:pic>
          <p:nvPicPr>
            <p:cNvPr id="395" name="Google Shape;395;p42" descr="Port - Free transport icons"/>
            <p:cNvPicPr preferRelativeResize="0"/>
            <p:nvPr/>
          </p:nvPicPr>
          <p:blipFill rotWithShape="1">
            <a:blip r:embed="rId3">
              <a:alphaModFix/>
            </a:blip>
            <a:srcRect/>
            <a:stretch/>
          </p:blipFill>
          <p:spPr>
            <a:xfrm>
              <a:off x="1571201" y="2095046"/>
              <a:ext cx="338174" cy="338174"/>
            </a:xfrm>
            <a:prstGeom prst="rect">
              <a:avLst/>
            </a:prstGeom>
            <a:noFill/>
            <a:ln>
              <a:noFill/>
            </a:ln>
          </p:spPr>
        </p:pic>
      </p:grpSp>
      <p:grpSp>
        <p:nvGrpSpPr>
          <p:cNvPr id="396" name="Google Shape;396;p42"/>
          <p:cNvGrpSpPr/>
          <p:nvPr/>
        </p:nvGrpSpPr>
        <p:grpSpPr>
          <a:xfrm>
            <a:off x="3780579" y="1664154"/>
            <a:ext cx="515669" cy="514158"/>
            <a:chOff x="3780579" y="2007054"/>
            <a:chExt cx="515669" cy="514158"/>
          </a:xfrm>
        </p:grpSpPr>
        <p:sp>
          <p:nvSpPr>
            <p:cNvPr id="397" name="Google Shape;397;p42"/>
            <p:cNvSpPr/>
            <p:nvPr/>
          </p:nvSpPr>
          <p:spPr>
            <a:xfrm>
              <a:off x="3780579" y="2007054"/>
              <a:ext cx="515669" cy="514158"/>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46A38"/>
            </a:solidFill>
            <a:ln>
              <a:noFill/>
            </a:ln>
          </p:spPr>
          <p:txBody>
            <a:bodyPr spcFirstLastPara="1" wrap="square" lIns="85675" tIns="42825" rIns="85675" bIns="428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87"/>
                <a:buFont typeface="Trebuchet MS"/>
                <a:buNone/>
                <a:tabLst/>
                <a:defRPr/>
              </a:pPr>
              <a:endParaRPr kumimoji="0" sz="1687"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p:txBody>
        </p:sp>
        <p:pic>
          <p:nvPicPr>
            <p:cNvPr id="398" name="Google Shape;398;p42" descr="Key skills - Free people icons"/>
            <p:cNvPicPr preferRelativeResize="0"/>
            <p:nvPr/>
          </p:nvPicPr>
          <p:blipFill rotWithShape="1">
            <a:blip r:embed="rId4">
              <a:alphaModFix/>
            </a:blip>
            <a:srcRect/>
            <a:stretch/>
          </p:blipFill>
          <p:spPr>
            <a:xfrm>
              <a:off x="3852418" y="2078138"/>
              <a:ext cx="371991" cy="371991"/>
            </a:xfrm>
            <a:prstGeom prst="rect">
              <a:avLst/>
            </a:prstGeom>
            <a:noFill/>
            <a:ln>
              <a:noFill/>
            </a:ln>
          </p:spPr>
        </p:pic>
      </p:grpSp>
      <p:grpSp>
        <p:nvGrpSpPr>
          <p:cNvPr id="399" name="Google Shape;399;p42"/>
          <p:cNvGrpSpPr/>
          <p:nvPr/>
        </p:nvGrpSpPr>
        <p:grpSpPr>
          <a:xfrm>
            <a:off x="6079459" y="1663847"/>
            <a:ext cx="514158" cy="514158"/>
            <a:chOff x="6079459" y="2006747"/>
            <a:chExt cx="514158" cy="514158"/>
          </a:xfrm>
        </p:grpSpPr>
        <p:sp>
          <p:nvSpPr>
            <p:cNvPr id="400" name="Google Shape;400;p42"/>
            <p:cNvSpPr/>
            <p:nvPr/>
          </p:nvSpPr>
          <p:spPr>
            <a:xfrm>
              <a:off x="6079459" y="2006747"/>
              <a:ext cx="514158" cy="514158"/>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62B5E5"/>
            </a:solidFill>
            <a:ln>
              <a:noFill/>
            </a:ln>
          </p:spPr>
          <p:txBody>
            <a:bodyPr spcFirstLastPara="1" wrap="square" lIns="85675" tIns="42825" rIns="85675" bIns="428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87"/>
                <a:buFont typeface="Trebuchet MS"/>
                <a:buNone/>
                <a:tabLst/>
                <a:defRPr/>
              </a:pPr>
              <a:endParaRPr kumimoji="0" sz="1687"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p:txBody>
        </p:sp>
        <p:pic>
          <p:nvPicPr>
            <p:cNvPr id="401" name="Google Shape;401;p42" descr="renewable energy Icon - Free PNG &amp; SVG 853061 - Noun Project"/>
            <p:cNvPicPr preferRelativeResize="0"/>
            <p:nvPr/>
          </p:nvPicPr>
          <p:blipFill rotWithShape="1">
            <a:blip r:embed="rId5">
              <a:alphaModFix/>
            </a:blip>
            <a:srcRect/>
            <a:stretch/>
          </p:blipFill>
          <p:spPr>
            <a:xfrm>
              <a:off x="6129247" y="2056535"/>
              <a:ext cx="414583" cy="414583"/>
            </a:xfrm>
            <a:prstGeom prst="rect">
              <a:avLst/>
            </a:prstGeom>
            <a:noFill/>
            <a:ln>
              <a:noFill/>
            </a:ln>
          </p:spPr>
        </p:pic>
      </p:grpSp>
      <p:grpSp>
        <p:nvGrpSpPr>
          <p:cNvPr id="402" name="Google Shape;402;p42"/>
          <p:cNvGrpSpPr/>
          <p:nvPr/>
        </p:nvGrpSpPr>
        <p:grpSpPr>
          <a:xfrm>
            <a:off x="8377583" y="1664154"/>
            <a:ext cx="514158" cy="514158"/>
            <a:chOff x="8377583" y="2007054"/>
            <a:chExt cx="514158" cy="514158"/>
          </a:xfrm>
        </p:grpSpPr>
        <p:sp>
          <p:nvSpPr>
            <p:cNvPr id="403" name="Google Shape;403;p42"/>
            <p:cNvSpPr/>
            <p:nvPr/>
          </p:nvSpPr>
          <p:spPr>
            <a:xfrm>
              <a:off x="8377583" y="2007054"/>
              <a:ext cx="514158" cy="514158"/>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97A9"/>
            </a:solidFill>
            <a:ln>
              <a:noFill/>
            </a:ln>
          </p:spPr>
          <p:txBody>
            <a:bodyPr spcFirstLastPara="1" wrap="square" lIns="85675" tIns="42825" rIns="85675" bIns="428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87"/>
                <a:buFont typeface="Trebuchet MS"/>
                <a:buNone/>
                <a:tabLst/>
                <a:defRPr/>
              </a:pPr>
              <a:endParaRPr kumimoji="0" sz="1687"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p:txBody>
        </p:sp>
        <p:pic>
          <p:nvPicPr>
            <p:cNvPr id="404" name="Google Shape;404;p42" descr="Sea - Free nature icons"/>
            <p:cNvPicPr preferRelativeResize="0"/>
            <p:nvPr/>
          </p:nvPicPr>
          <p:blipFill rotWithShape="1">
            <a:blip r:embed="rId6">
              <a:alphaModFix/>
            </a:blip>
            <a:srcRect/>
            <a:stretch/>
          </p:blipFill>
          <p:spPr>
            <a:xfrm>
              <a:off x="8448667" y="2078138"/>
              <a:ext cx="371991" cy="371991"/>
            </a:xfrm>
            <a:prstGeom prst="rect">
              <a:avLst/>
            </a:prstGeom>
            <a:noFill/>
            <a:ln>
              <a:noFill/>
            </a:ln>
          </p:spPr>
        </p:pic>
      </p:grpSp>
      <p:pic>
        <p:nvPicPr>
          <p:cNvPr id="405" name="Google Shape;405;p42"/>
          <p:cNvPicPr preferRelativeResize="0"/>
          <p:nvPr/>
        </p:nvPicPr>
        <p:blipFill rotWithShape="1">
          <a:blip r:embed="rId7">
            <a:alphaModFix/>
          </a:blip>
          <a:srcRect/>
          <a:stretch/>
        </p:blipFill>
        <p:spPr>
          <a:xfrm>
            <a:off x="5587669" y="2879484"/>
            <a:ext cx="1497739" cy="413048"/>
          </a:xfrm>
          <a:prstGeom prst="rect">
            <a:avLst/>
          </a:prstGeom>
          <a:noFill/>
          <a:ln>
            <a:noFill/>
          </a:ln>
        </p:spPr>
      </p:pic>
      <p:sp>
        <p:nvSpPr>
          <p:cNvPr id="406" name="Google Shape;406;p42"/>
          <p:cNvSpPr txBox="1"/>
          <p:nvPr/>
        </p:nvSpPr>
        <p:spPr>
          <a:xfrm>
            <a:off x="5255205" y="3409326"/>
            <a:ext cx="2162700" cy="12774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it-IT" sz="1100" b="0" i="0" u="none" strike="noStrike" kern="0" cap="none" spc="0" normalizeH="0" baseline="0" noProof="0">
                <a:ln>
                  <a:noFill/>
                </a:ln>
                <a:solidFill>
                  <a:srgbClr val="000000"/>
                </a:solidFill>
                <a:effectLst/>
                <a:uLnTx/>
                <a:uFillTx/>
                <a:latin typeface="Arial"/>
                <a:ea typeface="Arial"/>
                <a:cs typeface="Arial"/>
                <a:sym typeface="Arial"/>
              </a:rPr>
              <a:t>The aim of the SafeWAVE project consists of overcoming non technological barriers that could hinder the future development of one of the main pillars of the EU Blue Growth strategy.</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07" name="Google Shape;407;p42" descr="Bag Of Money Icon | IconBros"/>
          <p:cNvPicPr preferRelativeResize="0"/>
          <p:nvPr/>
        </p:nvPicPr>
        <p:blipFill rotWithShape="1">
          <a:blip r:embed="rId8">
            <a:alphaModFix/>
          </a:blip>
          <a:srcRect/>
          <a:stretch/>
        </p:blipFill>
        <p:spPr>
          <a:xfrm>
            <a:off x="5386466" y="6248732"/>
            <a:ext cx="273181" cy="262283"/>
          </a:xfrm>
          <a:prstGeom prst="rect">
            <a:avLst/>
          </a:prstGeom>
          <a:noFill/>
          <a:ln>
            <a:noFill/>
          </a:ln>
        </p:spPr>
      </p:pic>
      <p:sp>
        <p:nvSpPr>
          <p:cNvPr id="408" name="Google Shape;408;p42"/>
          <p:cNvSpPr txBox="1"/>
          <p:nvPr/>
        </p:nvSpPr>
        <p:spPr>
          <a:xfrm>
            <a:off x="5659647" y="6241423"/>
            <a:ext cx="11508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0" i="0" u="none" strike="noStrike" kern="0" cap="none" spc="0" normalizeH="0" baseline="0" noProof="0">
                <a:ln>
                  <a:noFill/>
                </a:ln>
                <a:solidFill>
                  <a:srgbClr val="000000"/>
                </a:solidFill>
                <a:effectLst/>
                <a:uLnTx/>
                <a:uFillTx/>
                <a:latin typeface="Arial"/>
                <a:ea typeface="Arial"/>
                <a:cs typeface="Arial"/>
                <a:sym typeface="Arial"/>
              </a:rPr>
              <a:t>EMFF</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09" name="Google Shape;409;p42" descr="Projeto Clean Atlantic"/>
          <p:cNvPicPr preferRelativeResize="0"/>
          <p:nvPr/>
        </p:nvPicPr>
        <p:blipFill rotWithShape="1">
          <a:blip r:embed="rId9">
            <a:alphaModFix/>
          </a:blip>
          <a:srcRect/>
          <a:stretch/>
        </p:blipFill>
        <p:spPr>
          <a:xfrm>
            <a:off x="7854024" y="2817644"/>
            <a:ext cx="1561276" cy="536728"/>
          </a:xfrm>
          <a:prstGeom prst="rect">
            <a:avLst/>
          </a:prstGeom>
          <a:noFill/>
          <a:ln>
            <a:noFill/>
          </a:ln>
        </p:spPr>
      </p:pic>
      <p:sp>
        <p:nvSpPr>
          <p:cNvPr id="410" name="Google Shape;410;p42"/>
          <p:cNvSpPr txBox="1"/>
          <p:nvPr/>
        </p:nvSpPr>
        <p:spPr>
          <a:xfrm>
            <a:off x="7553330" y="3409326"/>
            <a:ext cx="2162700" cy="1108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it-IT" sz="1100" b="0" i="0" u="none" strike="noStrike" kern="0" cap="none" spc="0" normalizeH="0" baseline="0" noProof="0">
                <a:ln>
                  <a:noFill/>
                </a:ln>
                <a:solidFill>
                  <a:srgbClr val="000000"/>
                </a:solidFill>
                <a:effectLst/>
                <a:uLnTx/>
                <a:uFillTx/>
                <a:latin typeface="Arial"/>
                <a:ea typeface="Arial"/>
                <a:cs typeface="Arial"/>
                <a:sym typeface="Arial"/>
              </a:rPr>
              <a:t>Clean Atlantic aims to </a:t>
            </a:r>
            <a:r>
              <a:rPr kumimoji="0" lang="it-IT" sz="1100" b="1" i="0" u="none" strike="noStrike" kern="0" cap="none" spc="0" normalizeH="0" baseline="0" noProof="0">
                <a:ln>
                  <a:noFill/>
                </a:ln>
                <a:solidFill>
                  <a:srgbClr val="000000"/>
                </a:solidFill>
                <a:effectLst/>
                <a:uLnTx/>
                <a:uFillTx/>
                <a:latin typeface="Arial"/>
                <a:cs typeface="Arial"/>
                <a:sym typeface="Arial"/>
              </a:rPr>
              <a:t>protect biodiversity and ecosystem services in the Atlantic Area</a:t>
            </a:r>
            <a:r>
              <a:rPr kumimoji="0" lang="it-IT" sz="1100" b="0" i="0" u="none" strike="noStrike" kern="0" cap="none" spc="0" normalizeH="0" baseline="0" noProof="0">
                <a:ln>
                  <a:noFill/>
                </a:ln>
                <a:solidFill>
                  <a:srgbClr val="000000"/>
                </a:solidFill>
                <a:effectLst/>
                <a:uLnTx/>
                <a:uFillTx/>
                <a:latin typeface="Arial"/>
                <a:ea typeface="Arial"/>
                <a:cs typeface="Arial"/>
                <a:sym typeface="Arial"/>
              </a:rPr>
              <a:t> by improving capabilities to monitor, prevent and remove (macro) marine litter.</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11" name="Google Shape;411;p42" descr="Bag Of Money Icon | IconBros"/>
          <p:cNvPicPr preferRelativeResize="0"/>
          <p:nvPr/>
        </p:nvPicPr>
        <p:blipFill rotWithShape="1">
          <a:blip r:embed="rId8">
            <a:alphaModFix/>
          </a:blip>
          <a:srcRect/>
          <a:stretch/>
        </p:blipFill>
        <p:spPr>
          <a:xfrm>
            <a:off x="7665628" y="6248732"/>
            <a:ext cx="273181" cy="262283"/>
          </a:xfrm>
          <a:prstGeom prst="rect">
            <a:avLst/>
          </a:prstGeom>
          <a:noFill/>
          <a:ln>
            <a:noFill/>
          </a:ln>
        </p:spPr>
      </p:pic>
      <p:sp>
        <p:nvSpPr>
          <p:cNvPr id="412" name="Google Shape;412;p42"/>
          <p:cNvSpPr txBox="1"/>
          <p:nvPr/>
        </p:nvSpPr>
        <p:spPr>
          <a:xfrm>
            <a:off x="7938808" y="6241423"/>
            <a:ext cx="17580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0" i="0" u="none" strike="noStrike" kern="0" cap="none" spc="0" normalizeH="0" baseline="0" noProof="0">
                <a:ln>
                  <a:noFill/>
                </a:ln>
                <a:solidFill>
                  <a:srgbClr val="000000"/>
                </a:solidFill>
                <a:effectLst/>
                <a:uLnTx/>
                <a:uFillTx/>
                <a:latin typeface="Arial"/>
                <a:ea typeface="Arial"/>
                <a:cs typeface="Arial"/>
                <a:sym typeface="Arial"/>
              </a:rPr>
              <a:t>Interreg Atlantic Area</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13" name="Google Shape;413;p42" descr="Mari4_YARD Logo"/>
          <p:cNvPicPr preferRelativeResize="0"/>
          <p:nvPr/>
        </p:nvPicPr>
        <p:blipFill rotWithShape="1">
          <a:blip r:embed="rId10">
            <a:alphaModFix/>
          </a:blip>
          <a:srcRect/>
          <a:stretch/>
        </p:blipFill>
        <p:spPr>
          <a:xfrm>
            <a:off x="3054426" y="2944314"/>
            <a:ext cx="1967975" cy="283388"/>
          </a:xfrm>
          <a:prstGeom prst="rect">
            <a:avLst/>
          </a:prstGeom>
          <a:noFill/>
          <a:ln>
            <a:noFill/>
          </a:ln>
        </p:spPr>
      </p:pic>
      <p:sp>
        <p:nvSpPr>
          <p:cNvPr id="414" name="Google Shape;414;p42"/>
          <p:cNvSpPr/>
          <p:nvPr/>
        </p:nvSpPr>
        <p:spPr>
          <a:xfrm>
            <a:off x="637066" y="2694995"/>
            <a:ext cx="2199423" cy="3908251"/>
          </a:xfrm>
          <a:prstGeom prst="rect">
            <a:avLst/>
          </a:prstGeom>
          <a:solidFill>
            <a:srgbClr val="E5EEF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39"/>
              <a:buFont typeface="Trebuchet MS"/>
              <a:buNone/>
              <a:tabLst/>
              <a:defRPr/>
            </a:pPr>
            <a:endParaRPr kumimoji="0" sz="1239" b="0" i="0" u="none" strike="noStrike" kern="0" cap="none" spc="0" normalizeH="0" baseline="0" noProof="0">
              <a:ln>
                <a:noFill/>
              </a:ln>
              <a:solidFill>
                <a:srgbClr val="0097A9"/>
              </a:solidFill>
              <a:effectLst/>
              <a:uLnTx/>
              <a:uFillTx/>
              <a:latin typeface="Trebuchet MS"/>
              <a:ea typeface="Trebuchet MS"/>
              <a:cs typeface="Trebuchet MS"/>
              <a:sym typeface="Trebuchet MS"/>
            </a:endParaRPr>
          </a:p>
        </p:txBody>
      </p:sp>
      <p:sp>
        <p:nvSpPr>
          <p:cNvPr id="415" name="Google Shape;415;p42"/>
          <p:cNvSpPr txBox="1"/>
          <p:nvPr/>
        </p:nvSpPr>
        <p:spPr>
          <a:xfrm>
            <a:off x="2957080" y="3415398"/>
            <a:ext cx="2162700" cy="22935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it-IT" sz="1100" b="0" i="0" u="none" strike="noStrike" kern="0" cap="none" spc="0" normalizeH="0" baseline="0" noProof="0">
                <a:ln>
                  <a:noFill/>
                </a:ln>
                <a:solidFill>
                  <a:srgbClr val="000000"/>
                </a:solidFill>
                <a:effectLst/>
                <a:uLnTx/>
                <a:uFillTx/>
                <a:latin typeface="Arial"/>
                <a:ea typeface="Arial"/>
                <a:cs typeface="Arial"/>
                <a:sym typeface="Arial"/>
              </a:rPr>
              <a:t>Mari4_YARD aims to implement a portfolio of worker-centric solutions, by relying on novel collaborative robotics and ubiquitous portable solutions, enabling modular, flexible, reconfigurable and usable solutions targeting the execution of key labour-intensive tasks by preserving industry-specific workers’ knowledge, skills and biomechanics health status. </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16" name="Google Shape;416;p42" descr="Bag Of Money Icon | IconBros"/>
          <p:cNvPicPr preferRelativeResize="0"/>
          <p:nvPr/>
        </p:nvPicPr>
        <p:blipFill rotWithShape="1">
          <a:blip r:embed="rId8">
            <a:alphaModFix/>
          </a:blip>
          <a:srcRect/>
          <a:stretch/>
        </p:blipFill>
        <p:spPr>
          <a:xfrm>
            <a:off x="3089314" y="6248732"/>
            <a:ext cx="273181" cy="262283"/>
          </a:xfrm>
          <a:prstGeom prst="rect">
            <a:avLst/>
          </a:prstGeom>
          <a:noFill/>
          <a:ln>
            <a:noFill/>
          </a:ln>
        </p:spPr>
      </p:pic>
      <p:sp>
        <p:nvSpPr>
          <p:cNvPr id="417" name="Google Shape;417;p42"/>
          <p:cNvSpPr txBox="1"/>
          <p:nvPr/>
        </p:nvSpPr>
        <p:spPr>
          <a:xfrm>
            <a:off x="3362494" y="6241423"/>
            <a:ext cx="14139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0" i="0" u="none" strike="noStrike" kern="0" cap="none" spc="0" normalizeH="0" baseline="0" noProof="0">
                <a:ln>
                  <a:noFill/>
                </a:ln>
                <a:solidFill>
                  <a:srgbClr val="000000"/>
                </a:solidFill>
                <a:effectLst/>
                <a:uLnTx/>
                <a:uFillTx/>
                <a:latin typeface="Arial"/>
                <a:ea typeface="Arial"/>
                <a:cs typeface="Arial"/>
                <a:sym typeface="Arial"/>
              </a:rPr>
              <a:t>Horizon 2020</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8" name="Google Shape;418;p42"/>
          <p:cNvSpPr txBox="1"/>
          <p:nvPr/>
        </p:nvSpPr>
        <p:spPr>
          <a:xfrm>
            <a:off x="658955" y="3415398"/>
            <a:ext cx="2162700" cy="2632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it-IT" sz="1100" b="0" i="0" u="none" strike="noStrike" kern="0" cap="none" spc="0" normalizeH="0" baseline="0" noProof="0">
                <a:ln>
                  <a:noFill/>
                </a:ln>
                <a:solidFill>
                  <a:srgbClr val="000000"/>
                </a:solidFill>
                <a:effectLst/>
                <a:uLnTx/>
                <a:uFillTx/>
                <a:latin typeface="Arial"/>
                <a:cs typeface="Arial"/>
                <a:sym typeface="Arial"/>
              </a:rPr>
              <a:t>Atlantic Smart Ports Blue Acceleration Network (AspBAN) aims to</a:t>
            </a:r>
            <a:r>
              <a:rPr kumimoji="0" lang="it-IT" sz="1100" b="1" i="0" u="none" strike="noStrike" kern="0" cap="none" spc="0" normalizeH="0" baseline="0" noProof="0">
                <a:ln>
                  <a:noFill/>
                </a:ln>
                <a:solidFill>
                  <a:srgbClr val="000000"/>
                </a:solidFill>
                <a:effectLst/>
                <a:uLnTx/>
                <a:uFillTx/>
                <a:latin typeface="Arial"/>
                <a:cs typeface="Arial"/>
                <a:sym typeface="Arial"/>
              </a:rPr>
              <a:t> support Atlantic Ports to act as ecosystems in order to foster innovation in the blue economy</a:t>
            </a:r>
            <a:r>
              <a:rPr kumimoji="0" lang="it-IT" sz="1100" b="0" i="0" u="none" strike="noStrike" kern="0" cap="none" spc="0" normalizeH="0" baseline="0" noProof="0">
                <a:ln>
                  <a:noFill/>
                </a:ln>
                <a:solidFill>
                  <a:srgbClr val="000000"/>
                </a:solidFill>
                <a:effectLst/>
                <a:uLnTx/>
                <a:uFillTx/>
                <a:latin typeface="Arial"/>
                <a:cs typeface="Arial"/>
                <a:sym typeface="Arial"/>
              </a:rPr>
              <a:t>, thus diversifying their business models and revenue sources. AspBAN has the support of a large and representative pool of 137 strategic partners and a total universe of 391 ports, from EU Atlantic, Norway, USA, Canad</a:t>
            </a:r>
            <a:r>
              <a:rPr kumimoji="0" lang="it-IT" sz="1100" b="0" i="0" u="none" strike="noStrike" kern="0" cap="none" spc="0" normalizeH="0" baseline="0" noProof="0">
                <a:ln>
                  <a:noFill/>
                </a:ln>
                <a:solidFill>
                  <a:srgbClr val="000000"/>
                </a:solidFill>
                <a:effectLst/>
                <a:uLnTx/>
                <a:uFillTx/>
                <a:latin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a:t>
            </a:r>
            <a:r>
              <a:rPr kumimoji="0" lang="it-IT" sz="1100" b="0" i="0" u="none" strike="noStrike" kern="0" cap="none" spc="0" normalizeH="0" baseline="0" noProof="0">
                <a:ln>
                  <a:noFill/>
                </a:ln>
                <a:solidFill>
                  <a:srgbClr val="000000"/>
                </a:solidFill>
                <a:effectLst/>
                <a:uLnTx/>
                <a:uFillTx/>
                <a:latin typeface="Arial"/>
                <a:cs typeface="Arial"/>
                <a:sym typeface="Arial"/>
              </a:rPr>
              <a:t>.</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pic>
        <p:nvPicPr>
          <p:cNvPr id="419" name="Google Shape;419;p42" descr="Bag Of Money Icon | IconBros"/>
          <p:cNvPicPr preferRelativeResize="0"/>
          <p:nvPr/>
        </p:nvPicPr>
        <p:blipFill rotWithShape="1">
          <a:blip r:embed="rId8">
            <a:alphaModFix/>
          </a:blip>
          <a:srcRect/>
          <a:stretch/>
        </p:blipFill>
        <p:spPr>
          <a:xfrm>
            <a:off x="831786" y="6248732"/>
            <a:ext cx="273181" cy="262283"/>
          </a:xfrm>
          <a:prstGeom prst="rect">
            <a:avLst/>
          </a:prstGeom>
          <a:noFill/>
          <a:ln>
            <a:noFill/>
          </a:ln>
        </p:spPr>
      </p:pic>
      <p:sp>
        <p:nvSpPr>
          <p:cNvPr id="420" name="Google Shape;420;p42"/>
          <p:cNvSpPr txBox="1"/>
          <p:nvPr/>
        </p:nvSpPr>
        <p:spPr>
          <a:xfrm>
            <a:off x="1104966" y="6241374"/>
            <a:ext cx="1413959"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0" i="0" u="none" strike="noStrike" kern="0" cap="none" spc="0" normalizeH="0" baseline="0" noProof="0">
                <a:ln>
                  <a:noFill/>
                </a:ln>
                <a:solidFill>
                  <a:srgbClr val="000000"/>
                </a:solidFill>
                <a:effectLst/>
                <a:uLnTx/>
                <a:uFillTx/>
                <a:latin typeface="Arial"/>
                <a:ea typeface="Arial"/>
                <a:cs typeface="Arial"/>
                <a:sym typeface="Arial"/>
              </a:rPr>
              <a:t>EMFF</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421" name="Google Shape;421;p42"/>
          <p:cNvGrpSpPr/>
          <p:nvPr/>
        </p:nvGrpSpPr>
        <p:grpSpPr>
          <a:xfrm>
            <a:off x="640577" y="6649237"/>
            <a:ext cx="2280113" cy="200055"/>
            <a:chOff x="640577" y="6642887"/>
            <a:chExt cx="2280113" cy="200055"/>
          </a:xfrm>
        </p:grpSpPr>
        <p:pic>
          <p:nvPicPr>
            <p:cNvPr id="422" name="Google Shape;422;p42" descr="Bag Of Money Icon | IconBros"/>
            <p:cNvPicPr preferRelativeResize="0"/>
            <p:nvPr/>
          </p:nvPicPr>
          <p:blipFill rotWithShape="1">
            <a:blip r:embed="rId8">
              <a:alphaModFix/>
            </a:blip>
            <a:srcRect/>
            <a:stretch/>
          </p:blipFill>
          <p:spPr>
            <a:xfrm>
              <a:off x="640577" y="6644386"/>
              <a:ext cx="186586" cy="197057"/>
            </a:xfrm>
            <a:prstGeom prst="rect">
              <a:avLst/>
            </a:prstGeom>
            <a:noFill/>
            <a:ln>
              <a:noFill/>
            </a:ln>
          </p:spPr>
        </p:pic>
        <p:sp>
          <p:nvSpPr>
            <p:cNvPr id="423" name="Google Shape;423;p42"/>
            <p:cNvSpPr txBox="1"/>
            <p:nvPr/>
          </p:nvSpPr>
          <p:spPr>
            <a:xfrm>
              <a:off x="827163" y="6642887"/>
              <a:ext cx="2093527" cy="20005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it-IT" sz="700" b="0" i="0" u="none" strike="noStrike" kern="0" cap="none" spc="0" normalizeH="0" baseline="0" noProof="0">
                  <a:ln>
                    <a:noFill/>
                  </a:ln>
                  <a:solidFill>
                    <a:srgbClr val="000000"/>
                  </a:solidFill>
                  <a:effectLst/>
                  <a:uLnTx/>
                  <a:uFillTx/>
                  <a:latin typeface="Arial"/>
                  <a:ea typeface="Arial"/>
                  <a:cs typeface="Arial"/>
                  <a:sym typeface="Arial"/>
                </a:rPr>
                <a:t>EU Funding Program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424" name="Google Shape;424;p42"/>
          <p:cNvPicPr preferRelativeResize="0"/>
          <p:nvPr/>
        </p:nvPicPr>
        <p:blipFill rotWithShape="1">
          <a:blip r:embed="rId11">
            <a:alphaModFix/>
          </a:blip>
          <a:srcRect/>
          <a:stretch/>
        </p:blipFill>
        <p:spPr>
          <a:xfrm>
            <a:off x="930285" y="2786206"/>
            <a:ext cx="1612985" cy="575298"/>
          </a:xfrm>
          <a:prstGeom prst="rect">
            <a:avLst/>
          </a:prstGeom>
          <a:noFill/>
          <a:ln>
            <a:noFill/>
          </a:ln>
        </p:spPr>
      </p:pic>
      <p:sp>
        <p:nvSpPr>
          <p:cNvPr id="425" name="Google Shape;425;p42"/>
          <p:cNvSpPr/>
          <p:nvPr/>
        </p:nvSpPr>
        <p:spPr>
          <a:xfrm>
            <a:off x="1394391" y="3181226"/>
            <a:ext cx="1100527" cy="180278"/>
          </a:xfrm>
          <a:prstGeom prst="rect">
            <a:avLst/>
          </a:prstGeom>
          <a:solidFill>
            <a:srgbClr val="E6EEF0"/>
          </a:solidFill>
          <a:ln w="25400" cap="flat" cmpd="sng">
            <a:solidFill>
              <a:srgbClr val="E6EE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1462</Words>
  <Application>Microsoft Office PowerPoint</Application>
  <PresentationFormat>Widescreen</PresentationFormat>
  <Paragraphs>127</Paragraphs>
  <Slides>6</Slides>
  <Notes>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vt:i4>
      </vt:variant>
    </vt:vector>
  </HeadingPairs>
  <TitlesOfParts>
    <vt:vector size="13" baseType="lpstr">
      <vt:lpstr>Arial</vt:lpstr>
      <vt:lpstr>Calibri</vt:lpstr>
      <vt:lpstr>Calibri Light</vt:lpstr>
      <vt:lpstr>EC Square Sans Pro</vt:lpstr>
      <vt:lpstr>Open Sans</vt:lpstr>
      <vt:lpstr>Trebuchet MS</vt:lpstr>
      <vt:lpstr>Tema di Office</vt:lpstr>
      <vt:lpstr>Presentazione standard di PowerPoint</vt:lpstr>
      <vt:lpstr>Sea-basin strategy</vt:lpstr>
      <vt:lpstr>Work of the Assistance Mechanism</vt:lpstr>
      <vt:lpstr>Funding opportunities available in the sea basin</vt:lpstr>
      <vt:lpstr>Projects identification and progress in the sea basin</vt:lpstr>
      <vt:lpstr>Best practices | indicative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Pititto</dc:creator>
  <cp:lastModifiedBy>Alessandro Pititto</cp:lastModifiedBy>
  <cp:revision>1</cp:revision>
  <dcterms:created xsi:type="dcterms:W3CDTF">2022-07-18T21:48:21Z</dcterms:created>
  <dcterms:modified xsi:type="dcterms:W3CDTF">2022-07-18T21:48:34Z</dcterms:modified>
</cp:coreProperties>
</file>