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346" r:id="rId2"/>
    <p:sldId id="348" r:id="rId3"/>
    <p:sldId id="386" r:id="rId4"/>
    <p:sldId id="391" r:id="rId5"/>
    <p:sldId id="395" r:id="rId6"/>
    <p:sldId id="393" r:id="rId7"/>
    <p:sldId id="394" r:id="rId8"/>
    <p:sldId id="379" r:id="rId9"/>
    <p:sldId id="309" r:id="rId10"/>
    <p:sldId id="349" r:id="rId11"/>
    <p:sldId id="350" r:id="rId12"/>
    <p:sldId id="353" r:id="rId13"/>
    <p:sldId id="312" r:id="rId14"/>
    <p:sldId id="354" r:id="rId15"/>
    <p:sldId id="313" r:id="rId16"/>
    <p:sldId id="355" r:id="rId17"/>
    <p:sldId id="351" r:id="rId18"/>
    <p:sldId id="356" r:id="rId19"/>
    <p:sldId id="384" r:id="rId20"/>
    <p:sldId id="380" r:id="rId21"/>
    <p:sldId id="337" r:id="rId22"/>
    <p:sldId id="264" r:id="rId23"/>
    <p:sldId id="387" r:id="rId24"/>
    <p:sldId id="388" r:id="rId25"/>
    <p:sldId id="358" r:id="rId26"/>
    <p:sldId id="344" r:id="rId27"/>
    <p:sldId id="359" r:id="rId28"/>
    <p:sldId id="389" r:id="rId29"/>
    <p:sldId id="360" r:id="rId30"/>
    <p:sldId id="390" r:id="rId31"/>
    <p:sldId id="327" r:id="rId32"/>
    <p:sldId id="381" r:id="rId33"/>
    <p:sldId id="299" r:id="rId34"/>
    <p:sldId id="301" r:id="rId35"/>
    <p:sldId id="276"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618" userDrawn="1">
          <p15:clr>
            <a:srgbClr val="A4A3A4"/>
          </p15:clr>
        </p15:guide>
        <p15:guide id="2" pos="29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99CCFF"/>
    <a:srgbClr val="B5C6E7"/>
    <a:srgbClr val="C5E0B3"/>
    <a:srgbClr val="FFAD5B"/>
    <a:srgbClr val="677F25"/>
    <a:srgbClr val="EAD9B0"/>
    <a:srgbClr val="775E1F"/>
    <a:srgbClr val="CAA036"/>
    <a:srgbClr val="F7EE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80334" autoAdjust="0"/>
  </p:normalViewPr>
  <p:slideViewPr>
    <p:cSldViewPr>
      <p:cViewPr varScale="1">
        <p:scale>
          <a:sx n="56" d="100"/>
          <a:sy n="56" d="100"/>
        </p:scale>
        <p:origin x="1564" y="52"/>
      </p:cViewPr>
      <p:guideLst>
        <p:guide orient="horz" pos="618"/>
        <p:guide pos="2904"/>
      </p:guideLst>
    </p:cSldViewPr>
  </p:slideViewPr>
  <p:notesTextViewPr>
    <p:cViewPr>
      <p:scale>
        <a:sx n="150" d="100"/>
        <a:sy n="15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D:\&#37096;&#38376;&#20107;&#21153;\&#25968;&#25454;&#31649;&#29702;&#20013;&#24515;\2017\0527-2017&#31532;&#19968;&#23395;&#24230;&#23395;&#25253;\&#26032;&#24314;%20Microsoft%20Excel%20&#24037;&#20316;&#34920;.xlsx" TargetMode="External"/></Relationships>
</file>

<file path=ppt/charts/_rels/chart2.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file:///D:\&#37096;&#38376;&#20107;&#21153;\&#25968;&#25454;&#31649;&#29702;&#20013;&#24515;\2017\0527-2017&#31532;&#19968;&#23395;&#24230;&#23395;&#25253;\&#26032;&#24314;%20Microsoft%20Excel%20&#24037;&#20316;&#34920;.xlsx" TargetMode="External"/></Relationships>
</file>

<file path=ppt/charts/_rels/chart3.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oleObject" Target="file:///D:\&#37096;&#38376;&#20107;&#21153;\&#25968;&#25454;&#31649;&#29702;&#20013;&#24515;\2017\0527-2017&#31532;&#19968;&#23395;&#24230;&#23395;&#25253;\&#26032;&#24314;%20Microsoft%20Excel%20&#24037;&#20316;&#34920;.xlsx" TargetMode="External"/></Relationships>
</file>

<file path=ppt/charts/_rels/chart4.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oleObject" Target="file:///D:\&#37096;&#38376;&#20107;&#21153;\&#25968;&#25454;&#31649;&#29702;&#20013;&#24515;\2017\0527-2017&#31532;&#19968;&#23395;&#24230;&#23395;&#25253;\&#26032;&#24314;%20Microsoft%20Excel%20&#24037;&#20316;&#3492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25351;&#25968;\2016&#20013;&#22269;&#28023;&#27915;&#32463;&#27982;&#21487;&#25345;&#32493;&#21457;&#23637;&#25351;&#25968;\03-&#25351;&#25968;&#35745;&#31639;\&#32463;&#27982;&#21457;&#23637;&#25351;&#25968;&#35745;&#31639;-20161113%20-%20&#21103;&#2641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8"/>
            <c:spPr>
              <a:solidFill>
                <a:schemeClr val="accent4">
                  <a:lumMod val="10000"/>
                  <a:lumOff val="90000"/>
                </a:schemeClr>
              </a:solidFill>
              <a:ln>
                <a:noFill/>
              </a:ln>
              <a:effectLst>
                <a:outerShdw blurRad="63500" sx="102000" sy="102000" algn="ctr" rotWithShape="0">
                  <a:prstClr val="black">
                    <a:alpha val="20000"/>
                  </a:prstClr>
                </a:outerShdw>
              </a:effectLst>
            </c:spPr>
          </c:dPt>
          <c:dPt>
            <c:idx val="1"/>
            <c:bubble3D val="0"/>
            <c:explosion val="26"/>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tx1">
                  <a:lumMod val="90000"/>
                  <a:lumOff val="10000"/>
                </a:schemeClr>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rgbClr val="00B0F0"/>
              </a:solidFill>
              <a:ln>
                <a:noFill/>
              </a:ln>
              <a:effectLst>
                <a:outerShdw blurRad="63500" sx="102000" sy="102000" algn="ctr" rotWithShape="0">
                  <a:prstClr val="black">
                    <a:alpha val="20000"/>
                  </a:prstClr>
                </a:outerShdw>
              </a:effectLst>
            </c:spPr>
          </c:dPt>
          <c:val>
            <c:numRef>
              <c:f>Sheet1!$B$1:$B$6</c:f>
              <c:numCache>
                <c:formatCode>General</c:formatCode>
                <c:ptCount val="6"/>
                <c:pt idx="0">
                  <c:v>20</c:v>
                </c:pt>
                <c:pt idx="1">
                  <c:v>20</c:v>
                </c:pt>
                <c:pt idx="2">
                  <c:v>20</c:v>
                </c:pt>
                <c:pt idx="3">
                  <c:v>20</c:v>
                </c:pt>
                <c:pt idx="4">
                  <c:v>20</c:v>
                </c:pt>
                <c:pt idx="5">
                  <c:v>20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blipFill>
      <a:blip xmlns:r="http://schemas.openxmlformats.org/officeDocument/2006/relationships" r:embed="rId3"/>
      <a:tile tx="0" ty="0" sx="100000" sy="100000" flip="none" algn="tl"/>
    </a:blipFill>
    <a:ln>
      <a:noFill/>
    </a:ln>
    <a:effectLst/>
  </c:spPr>
  <c:txPr>
    <a:bodyPr/>
    <a:lstStyle/>
    <a:p>
      <a:pPr>
        <a:defRPr/>
      </a:pPr>
      <a:endParaRPr lang="zh-CN"/>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8"/>
            <c:spPr>
              <a:solidFill>
                <a:schemeClr val="accent4">
                  <a:lumMod val="10000"/>
                  <a:lumOff val="90000"/>
                </a:schemeClr>
              </a:solidFill>
              <a:ln>
                <a:noFill/>
              </a:ln>
              <a:effectLst>
                <a:outerShdw blurRad="63500" sx="102000" sy="102000" algn="ctr" rotWithShape="0">
                  <a:prstClr val="black">
                    <a:alpha val="20000"/>
                  </a:prstClr>
                </a:outerShdw>
              </a:effectLst>
            </c:spPr>
          </c:dPt>
          <c:dPt>
            <c:idx val="1"/>
            <c:bubble3D val="0"/>
            <c:explosion val="26"/>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tx1">
                  <a:lumMod val="90000"/>
                  <a:lumOff val="10000"/>
                </a:schemeClr>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rgbClr val="00B0F0"/>
              </a:solidFill>
              <a:ln>
                <a:noFill/>
              </a:ln>
              <a:effectLst>
                <a:outerShdw blurRad="63500" sx="102000" sy="102000" algn="ctr" rotWithShape="0">
                  <a:prstClr val="black">
                    <a:alpha val="20000"/>
                  </a:prstClr>
                </a:outerShdw>
              </a:effectLst>
            </c:spPr>
          </c:dPt>
          <c:val>
            <c:numRef>
              <c:f>Sheet1!$B$1:$B$6</c:f>
              <c:numCache>
                <c:formatCode>General</c:formatCode>
                <c:ptCount val="6"/>
                <c:pt idx="0">
                  <c:v>20</c:v>
                </c:pt>
                <c:pt idx="1">
                  <c:v>20</c:v>
                </c:pt>
                <c:pt idx="2">
                  <c:v>20</c:v>
                </c:pt>
                <c:pt idx="3">
                  <c:v>20</c:v>
                </c:pt>
                <c:pt idx="4">
                  <c:v>20</c:v>
                </c:pt>
                <c:pt idx="5">
                  <c:v>20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blipFill>
      <a:blip xmlns:r="http://schemas.openxmlformats.org/officeDocument/2006/relationships" r:embed="rId3"/>
      <a:tile tx="0" ty="0" sx="100000" sy="100000" flip="none" algn="tl"/>
    </a:blipFill>
    <a:ln>
      <a:noFill/>
    </a:ln>
    <a:effectLst/>
  </c:spPr>
  <c:txPr>
    <a:bodyPr/>
    <a:lstStyle/>
    <a:p>
      <a:pPr>
        <a:defRPr/>
      </a:pPr>
      <a:endParaRPr lang="zh-CN"/>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8"/>
            <c:spPr>
              <a:solidFill>
                <a:schemeClr val="accent4">
                  <a:lumMod val="10000"/>
                  <a:lumOff val="90000"/>
                </a:schemeClr>
              </a:solidFill>
              <a:ln>
                <a:noFill/>
              </a:ln>
              <a:effectLst>
                <a:outerShdw blurRad="63500" sx="102000" sy="102000" algn="ctr" rotWithShape="0">
                  <a:prstClr val="black">
                    <a:alpha val="20000"/>
                  </a:prstClr>
                </a:outerShdw>
              </a:effectLst>
            </c:spPr>
          </c:dPt>
          <c:dPt>
            <c:idx val="1"/>
            <c:bubble3D val="0"/>
            <c:explosion val="26"/>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tx1">
                  <a:lumMod val="90000"/>
                  <a:lumOff val="10000"/>
                </a:schemeClr>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rgbClr val="00B0F0"/>
              </a:solidFill>
              <a:ln>
                <a:noFill/>
              </a:ln>
              <a:effectLst>
                <a:outerShdw blurRad="63500" sx="102000" sy="102000" algn="ctr" rotWithShape="0">
                  <a:prstClr val="black">
                    <a:alpha val="20000"/>
                  </a:prstClr>
                </a:outerShdw>
              </a:effectLst>
            </c:spPr>
          </c:dPt>
          <c:val>
            <c:numRef>
              <c:f>Sheet1!$B$1:$B$6</c:f>
              <c:numCache>
                <c:formatCode>General</c:formatCode>
                <c:ptCount val="6"/>
                <c:pt idx="0">
                  <c:v>20</c:v>
                </c:pt>
                <c:pt idx="1">
                  <c:v>20</c:v>
                </c:pt>
                <c:pt idx="2">
                  <c:v>20</c:v>
                </c:pt>
                <c:pt idx="3">
                  <c:v>20</c:v>
                </c:pt>
                <c:pt idx="4">
                  <c:v>20</c:v>
                </c:pt>
                <c:pt idx="5">
                  <c:v>20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blipFill>
      <a:blip xmlns:r="http://schemas.openxmlformats.org/officeDocument/2006/relationships" r:embed="rId3"/>
      <a:tile tx="0" ty="0" sx="100000" sy="100000" flip="none" algn="tl"/>
    </a:blipFill>
    <a:ln>
      <a:noFill/>
    </a:ln>
    <a:effectLst/>
  </c:spPr>
  <c:txPr>
    <a:bodyPr/>
    <a:lstStyle/>
    <a:p>
      <a:pPr>
        <a:defRPr/>
      </a:pPr>
      <a:endParaRPr lang="zh-CN"/>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8"/>
            <c:spPr>
              <a:solidFill>
                <a:schemeClr val="accent4">
                  <a:lumMod val="10000"/>
                  <a:lumOff val="90000"/>
                </a:schemeClr>
              </a:solidFill>
              <a:ln>
                <a:noFill/>
              </a:ln>
              <a:effectLst>
                <a:outerShdw blurRad="63500" sx="102000" sy="102000" algn="ctr" rotWithShape="0">
                  <a:prstClr val="black">
                    <a:alpha val="20000"/>
                  </a:prstClr>
                </a:outerShdw>
              </a:effectLst>
            </c:spPr>
          </c:dPt>
          <c:dPt>
            <c:idx val="1"/>
            <c:bubble3D val="0"/>
            <c:explosion val="26"/>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tx1">
                  <a:lumMod val="90000"/>
                  <a:lumOff val="10000"/>
                </a:schemeClr>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rgbClr val="00B0F0"/>
              </a:solidFill>
              <a:ln>
                <a:noFill/>
              </a:ln>
              <a:effectLst>
                <a:outerShdw blurRad="63500" sx="102000" sy="102000" algn="ctr" rotWithShape="0">
                  <a:prstClr val="black">
                    <a:alpha val="20000"/>
                  </a:prstClr>
                </a:outerShdw>
              </a:effectLst>
            </c:spPr>
          </c:dPt>
          <c:val>
            <c:numRef>
              <c:f>Sheet1!$B$1:$B$6</c:f>
              <c:numCache>
                <c:formatCode>General</c:formatCode>
                <c:ptCount val="6"/>
                <c:pt idx="0">
                  <c:v>20</c:v>
                </c:pt>
                <c:pt idx="1">
                  <c:v>20</c:v>
                </c:pt>
                <c:pt idx="2">
                  <c:v>20</c:v>
                </c:pt>
                <c:pt idx="3">
                  <c:v>20</c:v>
                </c:pt>
                <c:pt idx="4">
                  <c:v>20</c:v>
                </c:pt>
                <c:pt idx="5">
                  <c:v>20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blipFill>
      <a:blip xmlns:r="http://schemas.openxmlformats.org/officeDocument/2006/relationships" r:embed="rId3"/>
      <a:tile tx="0" ty="0" sx="100000" sy="100000" flip="none" algn="tl"/>
    </a:blipFill>
    <a:ln>
      <a:noFill/>
    </a:ln>
    <a:effectLst/>
  </c:spPr>
  <c:txPr>
    <a:bodyPr/>
    <a:lstStyle/>
    <a:p>
      <a:pPr>
        <a:defRPr/>
      </a:pPr>
      <a:endParaRPr lang="zh-CN"/>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8.5671409907842236E-2"/>
          <c:y val="3.3912231668209267E-2"/>
          <c:w val="0.89860933084667394"/>
          <c:h val="0.8560563779733078"/>
        </c:manualLayout>
      </c:layout>
      <c:lineChart>
        <c:grouping val="standard"/>
        <c:varyColors val="0"/>
        <c:ser>
          <c:idx val="0"/>
          <c:order val="0"/>
          <c:tx>
            <c:strRef>
              <c:f>指数汇总数据!$A$2</c:f>
              <c:strCache>
                <c:ptCount val="1"/>
                <c:pt idx="0">
                  <c:v>中国海洋经济发展指数</c:v>
                </c:pt>
              </c:strCache>
            </c:strRef>
          </c:tx>
          <c:cat>
            <c:numRef>
              <c:f>'[经济发展指数计算-20161107(会后修改).xls]指数汇总数据'!$B$1:$G$1</c:f>
              <c:numCache>
                <c:formatCode>General</c:formatCode>
                <c:ptCount val="6"/>
                <c:pt idx="0">
                  <c:v>2010</c:v>
                </c:pt>
                <c:pt idx="1">
                  <c:v>2011</c:v>
                </c:pt>
                <c:pt idx="2">
                  <c:v>2012</c:v>
                </c:pt>
                <c:pt idx="3">
                  <c:v>2013</c:v>
                </c:pt>
                <c:pt idx="4">
                  <c:v>2014</c:v>
                </c:pt>
                <c:pt idx="5">
                  <c:v>2015</c:v>
                </c:pt>
              </c:numCache>
            </c:numRef>
          </c:cat>
          <c:val>
            <c:numRef>
              <c:f>指数汇总数据!$B$2:$G$2</c:f>
              <c:numCache>
                <c:formatCode>0.0_);[Red]\(0.0\)</c:formatCode>
                <c:ptCount val="6"/>
                <c:pt idx="0">
                  <c:v>100.00000000000001</c:v>
                </c:pt>
                <c:pt idx="1">
                  <c:v>105.54759656079534</c:v>
                </c:pt>
                <c:pt idx="2">
                  <c:v>109.56604053009868</c:v>
                </c:pt>
                <c:pt idx="3">
                  <c:v>113.32498701398517</c:v>
                </c:pt>
                <c:pt idx="4">
                  <c:v>116.62429332180773</c:v>
                </c:pt>
                <c:pt idx="5">
                  <c:v>119.93178140962033</c:v>
                </c:pt>
              </c:numCache>
            </c:numRef>
          </c:val>
          <c:smooth val="0"/>
        </c:ser>
        <c:ser>
          <c:idx val="1"/>
          <c:order val="1"/>
          <c:tx>
            <c:strRef>
              <c:f>指数汇总数据!$A$3</c:f>
              <c:strCache>
                <c:ptCount val="1"/>
                <c:pt idx="0">
                  <c:v>经济水平子指数</c:v>
                </c:pt>
              </c:strCache>
            </c:strRef>
          </c:tx>
          <c:spPr>
            <a:ln>
              <a:solidFill>
                <a:srgbClr val="C00000"/>
              </a:solidFill>
            </a:ln>
          </c:spPr>
          <c:marker>
            <c:spPr>
              <a:solidFill>
                <a:srgbClr val="C00000"/>
              </a:solidFill>
              <a:ln>
                <a:solidFill>
                  <a:srgbClr val="C00000"/>
                </a:solidFill>
              </a:ln>
            </c:spPr>
          </c:marker>
          <c:cat>
            <c:numRef>
              <c:f>'[经济发展指数计算-20161107(会后修改).xls]指数汇总数据'!$B$1:$G$1</c:f>
              <c:numCache>
                <c:formatCode>General</c:formatCode>
                <c:ptCount val="6"/>
                <c:pt idx="0">
                  <c:v>2010</c:v>
                </c:pt>
                <c:pt idx="1">
                  <c:v>2011</c:v>
                </c:pt>
                <c:pt idx="2">
                  <c:v>2012</c:v>
                </c:pt>
                <c:pt idx="3">
                  <c:v>2013</c:v>
                </c:pt>
                <c:pt idx="4">
                  <c:v>2014</c:v>
                </c:pt>
                <c:pt idx="5">
                  <c:v>2015</c:v>
                </c:pt>
              </c:numCache>
            </c:numRef>
          </c:cat>
          <c:val>
            <c:numRef>
              <c:f>指数汇总数据!$B$3:$G$3</c:f>
              <c:numCache>
                <c:formatCode>0.0_);[Red]\(0.0\)</c:formatCode>
                <c:ptCount val="6"/>
                <c:pt idx="0">
                  <c:v>100</c:v>
                </c:pt>
                <c:pt idx="1">
                  <c:v>107.24536036201137</c:v>
                </c:pt>
                <c:pt idx="2">
                  <c:v>110.93282803854885</c:v>
                </c:pt>
                <c:pt idx="3">
                  <c:v>115.77743943073439</c:v>
                </c:pt>
                <c:pt idx="4">
                  <c:v>118.81915244706555</c:v>
                </c:pt>
                <c:pt idx="5">
                  <c:v>119.68184415080466</c:v>
                </c:pt>
              </c:numCache>
            </c:numRef>
          </c:val>
          <c:smooth val="0"/>
        </c:ser>
        <c:ser>
          <c:idx val="2"/>
          <c:order val="2"/>
          <c:tx>
            <c:strRef>
              <c:f>指数汇总数据!$A$4</c:f>
              <c:strCache>
                <c:ptCount val="1"/>
                <c:pt idx="0">
                  <c:v>发展成效子指数</c:v>
                </c:pt>
              </c:strCache>
            </c:strRef>
          </c:tx>
          <c:spPr>
            <a:ln>
              <a:solidFill>
                <a:srgbClr val="FFC000"/>
              </a:solidFill>
            </a:ln>
          </c:spPr>
          <c:marker>
            <c:spPr>
              <a:solidFill>
                <a:srgbClr val="FFC000"/>
              </a:solidFill>
              <a:ln>
                <a:solidFill>
                  <a:srgbClr val="FFC000"/>
                </a:solidFill>
              </a:ln>
            </c:spPr>
          </c:marker>
          <c:cat>
            <c:numRef>
              <c:f>'[经济发展指数计算-20161107(会后修改).xls]指数汇总数据'!$B$1:$G$1</c:f>
              <c:numCache>
                <c:formatCode>General</c:formatCode>
                <c:ptCount val="6"/>
                <c:pt idx="0">
                  <c:v>2010</c:v>
                </c:pt>
                <c:pt idx="1">
                  <c:v>2011</c:v>
                </c:pt>
                <c:pt idx="2">
                  <c:v>2012</c:v>
                </c:pt>
                <c:pt idx="3">
                  <c:v>2013</c:v>
                </c:pt>
                <c:pt idx="4">
                  <c:v>2014</c:v>
                </c:pt>
                <c:pt idx="5">
                  <c:v>2015</c:v>
                </c:pt>
              </c:numCache>
            </c:numRef>
          </c:cat>
          <c:val>
            <c:numRef>
              <c:f>指数汇总数据!$B$4:$G$4</c:f>
              <c:numCache>
                <c:formatCode>0.0_);[Red]\(0.0\)</c:formatCode>
                <c:ptCount val="6"/>
                <c:pt idx="0">
                  <c:v>100</c:v>
                </c:pt>
                <c:pt idx="1">
                  <c:v>103.15765058383244</c:v>
                </c:pt>
                <c:pt idx="2">
                  <c:v>105.60358788749882</c:v>
                </c:pt>
                <c:pt idx="3">
                  <c:v>108.11023784016359</c:v>
                </c:pt>
                <c:pt idx="4">
                  <c:v>114.21545583488168</c:v>
                </c:pt>
                <c:pt idx="5">
                  <c:v>118.80112192867215</c:v>
                </c:pt>
              </c:numCache>
            </c:numRef>
          </c:val>
          <c:smooth val="0"/>
        </c:ser>
        <c:ser>
          <c:idx val="3"/>
          <c:order val="3"/>
          <c:tx>
            <c:strRef>
              <c:f>指数汇总数据!$A$5</c:f>
              <c:strCache>
                <c:ptCount val="1"/>
                <c:pt idx="0">
                  <c:v>支撑保障子指数</c:v>
                </c:pt>
              </c:strCache>
            </c:strRef>
          </c:tx>
          <c:spPr>
            <a:ln>
              <a:solidFill>
                <a:srgbClr val="92D050"/>
              </a:solidFill>
            </a:ln>
          </c:spPr>
          <c:marker>
            <c:spPr>
              <a:solidFill>
                <a:srgbClr val="92D050"/>
              </a:solidFill>
              <a:ln>
                <a:solidFill>
                  <a:srgbClr val="92D050"/>
                </a:solidFill>
              </a:ln>
            </c:spPr>
          </c:marker>
          <c:cat>
            <c:numRef>
              <c:f>'[经济发展指数计算-20161107(会后修改).xls]指数汇总数据'!$B$1:$G$1</c:f>
              <c:numCache>
                <c:formatCode>General</c:formatCode>
                <c:ptCount val="6"/>
                <c:pt idx="0">
                  <c:v>2010</c:v>
                </c:pt>
                <c:pt idx="1">
                  <c:v>2011</c:v>
                </c:pt>
                <c:pt idx="2">
                  <c:v>2012</c:v>
                </c:pt>
                <c:pt idx="3">
                  <c:v>2013</c:v>
                </c:pt>
                <c:pt idx="4">
                  <c:v>2014</c:v>
                </c:pt>
                <c:pt idx="5">
                  <c:v>2015</c:v>
                </c:pt>
              </c:numCache>
            </c:numRef>
          </c:cat>
          <c:val>
            <c:numRef>
              <c:f>指数汇总数据!$B$5:$G$5</c:f>
              <c:numCache>
                <c:formatCode>0.0_);[Red]\(0.0\)</c:formatCode>
                <c:ptCount val="6"/>
                <c:pt idx="0">
                  <c:v>100</c:v>
                </c:pt>
                <c:pt idx="1">
                  <c:v>105.67385746947026</c:v>
                </c:pt>
                <c:pt idx="2">
                  <c:v>111.70610982809835</c:v>
                </c:pt>
                <c:pt idx="3">
                  <c:v>115.26979963214106</c:v>
                </c:pt>
                <c:pt idx="4">
                  <c:v>116.10665197505675</c:v>
                </c:pt>
                <c:pt idx="5">
                  <c:v>121.39569056898945</c:v>
                </c:pt>
              </c:numCache>
            </c:numRef>
          </c:val>
          <c:smooth val="0"/>
        </c:ser>
        <c:dLbls>
          <c:showLegendKey val="0"/>
          <c:showVal val="0"/>
          <c:showCatName val="0"/>
          <c:showSerName val="0"/>
          <c:showPercent val="0"/>
          <c:showBubbleSize val="0"/>
        </c:dLbls>
        <c:marker val="1"/>
        <c:smooth val="0"/>
        <c:axId val="420288432"/>
        <c:axId val="420288824"/>
      </c:lineChart>
      <c:catAx>
        <c:axId val="420288432"/>
        <c:scaling>
          <c:orientation val="minMax"/>
        </c:scaling>
        <c:delete val="0"/>
        <c:axPos val="b"/>
        <c:numFmt formatCode="General" sourceLinked="1"/>
        <c:majorTickMark val="out"/>
        <c:minorTickMark val="none"/>
        <c:tickLblPos val="nextTo"/>
        <c:txPr>
          <a:bodyPr/>
          <a:lstStyle/>
          <a:p>
            <a:pPr>
              <a:defRPr sz="1200"/>
            </a:pPr>
            <a:endParaRPr lang="zh-CN"/>
          </a:p>
        </c:txPr>
        <c:crossAx val="420288824"/>
        <c:crosses val="autoZero"/>
        <c:auto val="1"/>
        <c:lblAlgn val="ctr"/>
        <c:lblOffset val="100"/>
        <c:noMultiLvlLbl val="0"/>
      </c:catAx>
      <c:valAx>
        <c:axId val="420288824"/>
        <c:scaling>
          <c:orientation val="minMax"/>
          <c:max val="130"/>
          <c:min val="100"/>
        </c:scaling>
        <c:delete val="0"/>
        <c:axPos val="l"/>
        <c:numFmt formatCode="General" sourceLinked="0"/>
        <c:majorTickMark val="out"/>
        <c:minorTickMark val="none"/>
        <c:tickLblPos val="nextTo"/>
        <c:txPr>
          <a:bodyPr/>
          <a:lstStyle/>
          <a:p>
            <a:pPr>
              <a:defRPr sz="1200"/>
            </a:pPr>
            <a:endParaRPr lang="zh-CN"/>
          </a:p>
        </c:txPr>
        <c:crossAx val="420288432"/>
        <c:crosses val="autoZero"/>
        <c:crossBetween val="between"/>
      </c:valAx>
      <c:spPr>
        <a:ln>
          <a:solidFill>
            <a:schemeClr val="accent1"/>
          </a:solidFill>
        </a:ln>
      </c:spPr>
    </c:plotArea>
    <c:legend>
      <c:legendPos val="r"/>
      <c:layout>
        <c:manualLayout>
          <c:xMode val="edge"/>
          <c:yMode val="edge"/>
          <c:x val="4.3272068927177096E-2"/>
          <c:y val="4.5257380160899738E-2"/>
          <c:w val="0.49028400597907323"/>
          <c:h val="0.37183161179152241"/>
        </c:manualLayout>
      </c:layout>
      <c:overlay val="1"/>
      <c:txPr>
        <a:bodyPr/>
        <a:lstStyle/>
        <a:p>
          <a:pPr>
            <a:defRPr sz="1050">
              <a:latin typeface="黑体" panose="02010609060101010101" pitchFamily="49" charset="-122"/>
              <a:ea typeface="黑体" panose="02010609060101010101" pitchFamily="49" charset="-122"/>
            </a:defRPr>
          </a:pPr>
          <a:endParaRPr lang="zh-CN"/>
        </a:p>
      </c:txPr>
    </c:legend>
    <c:plotVisOnly val="1"/>
    <c:dispBlanksAs val="gap"/>
    <c:showDLblsOverMax val="0"/>
  </c:chart>
  <c:spPr>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F8E51C2-A965-4868-87CD-A230C979AB7A}" type="doc">
      <dgm:prSet loTypeId="urn:microsoft.com/office/officeart/2005/8/layout/matrix1" loCatId="matrix" qsTypeId="urn:microsoft.com/office/officeart/2005/8/quickstyle/simple3" qsCatId="simple" csTypeId="urn:microsoft.com/office/officeart/2005/8/colors/accent2_3" csCatId="accent2" phldr="1"/>
      <dgm:spPr/>
      <dgm:t>
        <a:bodyPr/>
        <a:lstStyle/>
        <a:p>
          <a:endParaRPr lang="zh-CN" altLang="en-US"/>
        </a:p>
      </dgm:t>
    </dgm:pt>
    <dgm:pt modelId="{40AEAF83-9FB5-4737-A03B-631213D2DA5B}">
      <dgm:prSet phldrT="[文本]" custT="1"/>
      <dgm:spPr/>
      <dgm:t>
        <a:bodyPr/>
        <a:lstStyle/>
        <a:p>
          <a:r>
            <a:rPr lang="en-US" altLang="en-US" sz="2800" dirty="0" smtClean="0"/>
            <a:t>Big Data  of China</a:t>
          </a:r>
          <a:endParaRPr lang="zh-CN" altLang="en-US" sz="2800" dirty="0"/>
        </a:p>
      </dgm:t>
    </dgm:pt>
    <dgm:pt modelId="{0CE97365-8A8A-452E-9C95-138278662311}" type="parTrans" cxnId="{92D8EFA3-3DFA-4864-B350-29714C022C61}">
      <dgm:prSet/>
      <dgm:spPr/>
      <dgm:t>
        <a:bodyPr/>
        <a:lstStyle/>
        <a:p>
          <a:endParaRPr lang="zh-CN" altLang="en-US"/>
        </a:p>
      </dgm:t>
    </dgm:pt>
    <dgm:pt modelId="{A7900BAD-8586-4E88-946A-4A7C3B1EC785}" type="sibTrans" cxnId="{92D8EFA3-3DFA-4864-B350-29714C022C61}">
      <dgm:prSet/>
      <dgm:spPr/>
      <dgm:t>
        <a:bodyPr/>
        <a:lstStyle/>
        <a:p>
          <a:endParaRPr lang="zh-CN" altLang="en-US"/>
        </a:p>
      </dgm:t>
    </dgm:pt>
    <dgm:pt modelId="{E0AA7A74-C3AA-4952-94A1-964B1A4D588B}">
      <dgm:prSet phldrT="[文本]" custT="1"/>
      <dgm:spPr/>
      <dgm:t>
        <a:bodyPr/>
        <a:lstStyle/>
        <a:p>
          <a:r>
            <a:rPr lang="en-US" altLang="zh-CN" sz="2000" b="1" dirty="0" smtClean="0">
              <a:solidFill>
                <a:schemeClr val="tx1"/>
              </a:solidFill>
              <a:latin typeface="Arial" panose="020B0604020202020204" pitchFamily="34" charset="0"/>
              <a:ea typeface="+mn-ea"/>
              <a:cs typeface="+mn-cs"/>
            </a:rPr>
            <a:t>1. The </a:t>
          </a:r>
          <a:r>
            <a:rPr lang="en-US" altLang="en-US" sz="2000" b="1" dirty="0" smtClean="0">
              <a:solidFill>
                <a:schemeClr val="tx1"/>
              </a:solidFill>
              <a:latin typeface="Arial" panose="020B0604020202020204" pitchFamily="34" charset="0"/>
              <a:ea typeface="+mn-ea"/>
              <a:cs typeface="+mn-cs"/>
            </a:rPr>
            <a:t>Big Data  </a:t>
          </a:r>
          <a:endParaRPr lang="zh-CN" altLang="en-US" sz="2000" b="1" dirty="0" smtClean="0">
            <a:solidFill>
              <a:schemeClr val="tx1"/>
            </a:solidFill>
            <a:latin typeface="Arial" panose="020B0604020202020204" pitchFamily="34" charset="0"/>
            <a:ea typeface="+mn-ea"/>
            <a:cs typeface="+mn-cs"/>
          </a:endParaRPr>
        </a:p>
      </dgm:t>
    </dgm:pt>
    <dgm:pt modelId="{AE8AC29D-D9A2-4162-9E85-8B47881346E0}" type="parTrans" cxnId="{0C17FE9C-E5DA-4886-A297-3A996F5C7AF3}">
      <dgm:prSet/>
      <dgm:spPr/>
      <dgm:t>
        <a:bodyPr/>
        <a:lstStyle/>
        <a:p>
          <a:endParaRPr lang="zh-CN" altLang="en-US"/>
        </a:p>
      </dgm:t>
    </dgm:pt>
    <dgm:pt modelId="{06519444-FF23-4CA1-87CE-961FE52BAF38}" type="sibTrans" cxnId="{0C17FE9C-E5DA-4886-A297-3A996F5C7AF3}">
      <dgm:prSet/>
      <dgm:spPr/>
      <dgm:t>
        <a:bodyPr/>
        <a:lstStyle/>
        <a:p>
          <a:endParaRPr lang="zh-CN" altLang="en-US"/>
        </a:p>
      </dgm:t>
    </dgm:pt>
    <dgm:pt modelId="{143A0719-97D2-4827-95F8-130123063F09}">
      <dgm:prSet phldrT="[文本]" custT="1"/>
      <dgm:spPr/>
      <dgm:t>
        <a:bodyPr/>
        <a:lstStyle/>
        <a:p>
          <a:r>
            <a:rPr lang="en-US" altLang="zh-CN" sz="2000" b="1" dirty="0" smtClean="0">
              <a:solidFill>
                <a:schemeClr val="tx1"/>
              </a:solidFill>
              <a:latin typeface="Arial" panose="020B0604020202020204" pitchFamily="34" charset="0"/>
              <a:ea typeface="+mn-ea"/>
              <a:cs typeface="+mn-cs"/>
            </a:rPr>
            <a:t>2.Government Policy Supports </a:t>
          </a:r>
          <a:endParaRPr lang="zh-CN" altLang="en-US" sz="2000" b="1" dirty="0">
            <a:solidFill>
              <a:schemeClr val="tx1"/>
            </a:solidFill>
            <a:latin typeface="Arial" panose="020B0604020202020204" pitchFamily="34" charset="0"/>
            <a:ea typeface="+mn-ea"/>
            <a:cs typeface="+mn-cs"/>
          </a:endParaRPr>
        </a:p>
      </dgm:t>
    </dgm:pt>
    <dgm:pt modelId="{9A6C96AD-CCED-4127-AA71-86107FEB18B0}" type="parTrans" cxnId="{3DFB4917-58E9-4426-B3C6-43C9FDF86805}">
      <dgm:prSet/>
      <dgm:spPr/>
      <dgm:t>
        <a:bodyPr/>
        <a:lstStyle/>
        <a:p>
          <a:endParaRPr lang="zh-CN" altLang="en-US"/>
        </a:p>
      </dgm:t>
    </dgm:pt>
    <dgm:pt modelId="{E641F95C-D77C-4250-8E73-0038825CBD52}" type="sibTrans" cxnId="{3DFB4917-58E9-4426-B3C6-43C9FDF86805}">
      <dgm:prSet/>
      <dgm:spPr/>
      <dgm:t>
        <a:bodyPr/>
        <a:lstStyle/>
        <a:p>
          <a:endParaRPr lang="zh-CN" altLang="en-US"/>
        </a:p>
      </dgm:t>
    </dgm:pt>
    <dgm:pt modelId="{7A176115-FCB6-46D4-B4A4-E64763D97BBC}">
      <dgm:prSet phldrT="[文本]" custT="1"/>
      <dgm:spPr/>
      <dgm:t>
        <a:bodyPr/>
        <a:lstStyle/>
        <a:p>
          <a:r>
            <a:rPr lang="en-US" altLang="zh-CN" sz="2000" b="1" dirty="0" smtClean="0"/>
            <a:t>3. </a:t>
          </a:r>
          <a:r>
            <a:rPr lang="en-US" altLang="zh-CN" sz="2000" b="1" dirty="0" smtClean="0">
              <a:solidFill>
                <a:schemeClr val="tx1"/>
              </a:solidFill>
              <a:latin typeface="Arial" panose="020B0604020202020204" pitchFamily="34" charset="0"/>
              <a:ea typeface="+mn-ea"/>
              <a:cs typeface="+mn-cs"/>
            </a:rPr>
            <a:t>Provinces Development </a:t>
          </a:r>
          <a:endParaRPr lang="zh-CN" altLang="en-US" sz="1600" b="1" dirty="0"/>
        </a:p>
      </dgm:t>
    </dgm:pt>
    <dgm:pt modelId="{FD59721B-0820-4C41-B01E-99FDB42704B9}" type="parTrans" cxnId="{87CB0B48-58DD-444F-B429-A9E5A1270C10}">
      <dgm:prSet/>
      <dgm:spPr/>
      <dgm:t>
        <a:bodyPr/>
        <a:lstStyle/>
        <a:p>
          <a:endParaRPr lang="zh-CN" altLang="en-US"/>
        </a:p>
      </dgm:t>
    </dgm:pt>
    <dgm:pt modelId="{D4DDD144-8105-479D-808A-56E76920FF31}" type="sibTrans" cxnId="{87CB0B48-58DD-444F-B429-A9E5A1270C10}">
      <dgm:prSet/>
      <dgm:spPr/>
      <dgm:t>
        <a:bodyPr/>
        <a:lstStyle/>
        <a:p>
          <a:endParaRPr lang="zh-CN" altLang="en-US"/>
        </a:p>
      </dgm:t>
    </dgm:pt>
    <dgm:pt modelId="{C31CF8CC-156F-472B-BAA2-DA179B763ECB}">
      <dgm:prSet phldrT="[文本]" custT="1"/>
      <dgm:spPr/>
      <dgm:t>
        <a:bodyPr/>
        <a:lstStyle/>
        <a:p>
          <a:r>
            <a:rPr lang="en-US" altLang="zh-CN" sz="2000" b="1" dirty="0" smtClean="0">
              <a:solidFill>
                <a:schemeClr val="tx1"/>
              </a:solidFill>
              <a:latin typeface="Arial" panose="020B0604020202020204" pitchFamily="34" charset="0"/>
              <a:ea typeface="+mn-ea"/>
              <a:cs typeface="+mn-cs"/>
            </a:rPr>
            <a:t>4. Industries</a:t>
          </a:r>
          <a:r>
            <a:rPr lang="en-US" sz="2000" b="1" dirty="0" smtClean="0">
              <a:solidFill>
                <a:schemeClr val="tx1"/>
              </a:solidFill>
              <a:latin typeface="Arial" panose="020B0604020202020204" pitchFamily="34" charset="0"/>
              <a:ea typeface="+mn-ea"/>
              <a:cs typeface="+mn-cs"/>
            </a:rPr>
            <a:t> </a:t>
          </a:r>
          <a:r>
            <a:rPr lang="en-US" altLang="zh-CN" sz="2000" b="1" dirty="0" smtClean="0">
              <a:solidFill>
                <a:schemeClr val="tx1"/>
              </a:solidFill>
              <a:latin typeface="Arial" panose="020B0604020202020204" pitchFamily="34" charset="0"/>
              <a:ea typeface="+mn-ea"/>
              <a:cs typeface="+mn-cs"/>
            </a:rPr>
            <a:t>Development</a:t>
          </a:r>
          <a:endParaRPr lang="zh-CN" altLang="en-US" sz="2000" b="1" dirty="0">
            <a:solidFill>
              <a:schemeClr val="tx1"/>
            </a:solidFill>
            <a:latin typeface="Arial" panose="020B0604020202020204" pitchFamily="34" charset="0"/>
            <a:ea typeface="+mn-ea"/>
            <a:cs typeface="+mn-cs"/>
          </a:endParaRPr>
        </a:p>
      </dgm:t>
    </dgm:pt>
    <dgm:pt modelId="{9ABF9873-DDE8-44BF-B4F3-84C7FE860043}" type="parTrans" cxnId="{F79CE285-2F7C-4112-8391-6507BE685DB2}">
      <dgm:prSet/>
      <dgm:spPr/>
      <dgm:t>
        <a:bodyPr/>
        <a:lstStyle/>
        <a:p>
          <a:endParaRPr lang="zh-CN" altLang="en-US"/>
        </a:p>
      </dgm:t>
    </dgm:pt>
    <dgm:pt modelId="{979C7F2D-43F3-4B55-9ADC-1ADD6A080838}" type="sibTrans" cxnId="{F79CE285-2F7C-4112-8391-6507BE685DB2}">
      <dgm:prSet/>
      <dgm:spPr/>
      <dgm:t>
        <a:bodyPr/>
        <a:lstStyle/>
        <a:p>
          <a:endParaRPr lang="zh-CN" altLang="en-US"/>
        </a:p>
      </dgm:t>
    </dgm:pt>
    <dgm:pt modelId="{F816FC84-0B39-48E7-955F-64D4784637F5}" type="pres">
      <dgm:prSet presAssocID="{4F8E51C2-A965-4868-87CD-A230C979AB7A}" presName="diagram" presStyleCnt="0">
        <dgm:presLayoutVars>
          <dgm:chMax val="1"/>
          <dgm:dir/>
          <dgm:animLvl val="ctr"/>
          <dgm:resizeHandles val="exact"/>
        </dgm:presLayoutVars>
      </dgm:prSet>
      <dgm:spPr/>
      <dgm:t>
        <a:bodyPr/>
        <a:lstStyle/>
        <a:p>
          <a:endParaRPr lang="zh-CN" altLang="en-US"/>
        </a:p>
      </dgm:t>
    </dgm:pt>
    <dgm:pt modelId="{E7729CF3-1F18-4266-AC20-D1126F2BF7FC}" type="pres">
      <dgm:prSet presAssocID="{4F8E51C2-A965-4868-87CD-A230C979AB7A}" presName="matrix" presStyleCnt="0"/>
      <dgm:spPr/>
    </dgm:pt>
    <dgm:pt modelId="{1DC390FD-E53A-4B8B-B594-7CA206494416}" type="pres">
      <dgm:prSet presAssocID="{4F8E51C2-A965-4868-87CD-A230C979AB7A}" presName="tile1" presStyleLbl="node1" presStyleIdx="0" presStyleCnt="4" custLinFactNeighborX="-580" custLinFactNeighborY="-1436"/>
      <dgm:spPr/>
      <dgm:t>
        <a:bodyPr/>
        <a:lstStyle/>
        <a:p>
          <a:endParaRPr lang="zh-CN" altLang="en-US"/>
        </a:p>
      </dgm:t>
    </dgm:pt>
    <dgm:pt modelId="{AF644DE5-4899-402A-8153-25675EE96042}" type="pres">
      <dgm:prSet presAssocID="{4F8E51C2-A965-4868-87CD-A230C979AB7A}" presName="tile1text" presStyleLbl="node1" presStyleIdx="0" presStyleCnt="4">
        <dgm:presLayoutVars>
          <dgm:chMax val="0"/>
          <dgm:chPref val="0"/>
          <dgm:bulletEnabled val="1"/>
        </dgm:presLayoutVars>
      </dgm:prSet>
      <dgm:spPr/>
      <dgm:t>
        <a:bodyPr/>
        <a:lstStyle/>
        <a:p>
          <a:endParaRPr lang="zh-CN" altLang="en-US"/>
        </a:p>
      </dgm:t>
    </dgm:pt>
    <dgm:pt modelId="{2CEA0FBF-4778-4098-97CA-AA7AFEC16AA3}" type="pres">
      <dgm:prSet presAssocID="{4F8E51C2-A965-4868-87CD-A230C979AB7A}" presName="tile2" presStyleLbl="node1" presStyleIdx="1" presStyleCnt="4"/>
      <dgm:spPr/>
      <dgm:t>
        <a:bodyPr/>
        <a:lstStyle/>
        <a:p>
          <a:endParaRPr lang="zh-CN" altLang="en-US"/>
        </a:p>
      </dgm:t>
    </dgm:pt>
    <dgm:pt modelId="{6009598A-CBD8-42F1-9253-D0E7175D1579}" type="pres">
      <dgm:prSet presAssocID="{4F8E51C2-A965-4868-87CD-A230C979AB7A}" presName="tile2text" presStyleLbl="node1" presStyleIdx="1" presStyleCnt="4">
        <dgm:presLayoutVars>
          <dgm:chMax val="0"/>
          <dgm:chPref val="0"/>
          <dgm:bulletEnabled val="1"/>
        </dgm:presLayoutVars>
      </dgm:prSet>
      <dgm:spPr/>
      <dgm:t>
        <a:bodyPr/>
        <a:lstStyle/>
        <a:p>
          <a:endParaRPr lang="zh-CN" altLang="en-US"/>
        </a:p>
      </dgm:t>
    </dgm:pt>
    <dgm:pt modelId="{82A549FD-5062-4D28-8638-8D09381DF275}" type="pres">
      <dgm:prSet presAssocID="{4F8E51C2-A965-4868-87CD-A230C979AB7A}" presName="tile3" presStyleLbl="node1" presStyleIdx="2" presStyleCnt="4"/>
      <dgm:spPr/>
      <dgm:t>
        <a:bodyPr/>
        <a:lstStyle/>
        <a:p>
          <a:endParaRPr lang="zh-CN" altLang="en-US"/>
        </a:p>
      </dgm:t>
    </dgm:pt>
    <dgm:pt modelId="{2CF72CFC-B7D6-4FA9-9411-34271347E9FD}" type="pres">
      <dgm:prSet presAssocID="{4F8E51C2-A965-4868-87CD-A230C979AB7A}" presName="tile3text" presStyleLbl="node1" presStyleIdx="2" presStyleCnt="4">
        <dgm:presLayoutVars>
          <dgm:chMax val="0"/>
          <dgm:chPref val="0"/>
          <dgm:bulletEnabled val="1"/>
        </dgm:presLayoutVars>
      </dgm:prSet>
      <dgm:spPr/>
      <dgm:t>
        <a:bodyPr/>
        <a:lstStyle/>
        <a:p>
          <a:endParaRPr lang="zh-CN" altLang="en-US"/>
        </a:p>
      </dgm:t>
    </dgm:pt>
    <dgm:pt modelId="{E21DCBC6-DFB2-4539-8E08-2A7CA63BEE9D}" type="pres">
      <dgm:prSet presAssocID="{4F8E51C2-A965-4868-87CD-A230C979AB7A}" presName="tile4" presStyleLbl="node1" presStyleIdx="3" presStyleCnt="4"/>
      <dgm:spPr/>
      <dgm:t>
        <a:bodyPr/>
        <a:lstStyle/>
        <a:p>
          <a:endParaRPr lang="zh-CN" altLang="en-US"/>
        </a:p>
      </dgm:t>
    </dgm:pt>
    <dgm:pt modelId="{35022A99-A393-42EA-9D6A-EC0F620D505A}" type="pres">
      <dgm:prSet presAssocID="{4F8E51C2-A965-4868-87CD-A230C979AB7A}" presName="tile4text" presStyleLbl="node1" presStyleIdx="3" presStyleCnt="4">
        <dgm:presLayoutVars>
          <dgm:chMax val="0"/>
          <dgm:chPref val="0"/>
          <dgm:bulletEnabled val="1"/>
        </dgm:presLayoutVars>
      </dgm:prSet>
      <dgm:spPr/>
      <dgm:t>
        <a:bodyPr/>
        <a:lstStyle/>
        <a:p>
          <a:endParaRPr lang="zh-CN" altLang="en-US"/>
        </a:p>
      </dgm:t>
    </dgm:pt>
    <dgm:pt modelId="{F1C87B00-D833-4CC7-B556-7863BDF2AFB3}" type="pres">
      <dgm:prSet presAssocID="{4F8E51C2-A965-4868-87CD-A230C979AB7A}" presName="centerTile" presStyleLbl="fgShp" presStyleIdx="0" presStyleCnt="1">
        <dgm:presLayoutVars>
          <dgm:chMax val="0"/>
          <dgm:chPref val="0"/>
        </dgm:presLayoutVars>
      </dgm:prSet>
      <dgm:spPr/>
      <dgm:t>
        <a:bodyPr/>
        <a:lstStyle/>
        <a:p>
          <a:endParaRPr lang="zh-CN" altLang="en-US"/>
        </a:p>
      </dgm:t>
    </dgm:pt>
  </dgm:ptLst>
  <dgm:cxnLst>
    <dgm:cxn modelId="{F79CE285-2F7C-4112-8391-6507BE685DB2}" srcId="{40AEAF83-9FB5-4737-A03B-631213D2DA5B}" destId="{C31CF8CC-156F-472B-BAA2-DA179B763ECB}" srcOrd="3" destOrd="0" parTransId="{9ABF9873-DDE8-44BF-B4F3-84C7FE860043}" sibTransId="{979C7F2D-43F3-4B55-9ADC-1ADD6A080838}"/>
    <dgm:cxn modelId="{3DFB4917-58E9-4426-B3C6-43C9FDF86805}" srcId="{40AEAF83-9FB5-4737-A03B-631213D2DA5B}" destId="{143A0719-97D2-4827-95F8-130123063F09}" srcOrd="1" destOrd="0" parTransId="{9A6C96AD-CCED-4127-AA71-86107FEB18B0}" sibTransId="{E641F95C-D77C-4250-8E73-0038825CBD52}"/>
    <dgm:cxn modelId="{0D3394A3-1A53-47D9-B1A8-9992217E04E6}" type="presOf" srcId="{7A176115-FCB6-46D4-B4A4-E64763D97BBC}" destId="{2CF72CFC-B7D6-4FA9-9411-34271347E9FD}" srcOrd="1" destOrd="0" presId="urn:microsoft.com/office/officeart/2005/8/layout/matrix1"/>
    <dgm:cxn modelId="{526EA686-C3A7-4D2A-B2AE-B63B8D8EA709}" type="presOf" srcId="{E0AA7A74-C3AA-4952-94A1-964B1A4D588B}" destId="{1DC390FD-E53A-4B8B-B594-7CA206494416}" srcOrd="0" destOrd="0" presId="urn:microsoft.com/office/officeart/2005/8/layout/matrix1"/>
    <dgm:cxn modelId="{64E466CA-9F43-40BB-BAC9-2DFECB820D0E}" type="presOf" srcId="{143A0719-97D2-4827-95F8-130123063F09}" destId="{2CEA0FBF-4778-4098-97CA-AA7AFEC16AA3}" srcOrd="0" destOrd="0" presId="urn:microsoft.com/office/officeart/2005/8/layout/matrix1"/>
    <dgm:cxn modelId="{21568F92-7559-4598-8CA4-7E6FED2CFB4D}" type="presOf" srcId="{7A176115-FCB6-46D4-B4A4-E64763D97BBC}" destId="{82A549FD-5062-4D28-8638-8D09381DF275}" srcOrd="0" destOrd="0" presId="urn:microsoft.com/office/officeart/2005/8/layout/matrix1"/>
    <dgm:cxn modelId="{92D8EFA3-3DFA-4864-B350-29714C022C61}" srcId="{4F8E51C2-A965-4868-87CD-A230C979AB7A}" destId="{40AEAF83-9FB5-4737-A03B-631213D2DA5B}" srcOrd="0" destOrd="0" parTransId="{0CE97365-8A8A-452E-9C95-138278662311}" sibTransId="{A7900BAD-8586-4E88-946A-4A7C3B1EC785}"/>
    <dgm:cxn modelId="{E7BC43B6-1BB1-43EF-BAE3-A55FD3422C44}" type="presOf" srcId="{40AEAF83-9FB5-4737-A03B-631213D2DA5B}" destId="{F1C87B00-D833-4CC7-B556-7863BDF2AFB3}" srcOrd="0" destOrd="0" presId="urn:microsoft.com/office/officeart/2005/8/layout/matrix1"/>
    <dgm:cxn modelId="{A18494E2-2718-450E-BB91-E9B9E1DBF0BC}" type="presOf" srcId="{E0AA7A74-C3AA-4952-94A1-964B1A4D588B}" destId="{AF644DE5-4899-402A-8153-25675EE96042}" srcOrd="1" destOrd="0" presId="urn:microsoft.com/office/officeart/2005/8/layout/matrix1"/>
    <dgm:cxn modelId="{0C17FE9C-E5DA-4886-A297-3A996F5C7AF3}" srcId="{40AEAF83-9FB5-4737-A03B-631213D2DA5B}" destId="{E0AA7A74-C3AA-4952-94A1-964B1A4D588B}" srcOrd="0" destOrd="0" parTransId="{AE8AC29D-D9A2-4162-9E85-8B47881346E0}" sibTransId="{06519444-FF23-4CA1-87CE-961FE52BAF38}"/>
    <dgm:cxn modelId="{36DF0561-1B2C-4F25-AD5B-A7DD684AA478}" type="presOf" srcId="{4F8E51C2-A965-4868-87CD-A230C979AB7A}" destId="{F816FC84-0B39-48E7-955F-64D4784637F5}" srcOrd="0" destOrd="0" presId="urn:microsoft.com/office/officeart/2005/8/layout/matrix1"/>
    <dgm:cxn modelId="{166451BB-E43C-40BD-9A52-EECAA2D06649}" type="presOf" srcId="{143A0719-97D2-4827-95F8-130123063F09}" destId="{6009598A-CBD8-42F1-9253-D0E7175D1579}" srcOrd="1" destOrd="0" presId="urn:microsoft.com/office/officeart/2005/8/layout/matrix1"/>
    <dgm:cxn modelId="{3EC80961-0CFE-4E9F-8AA3-3B615B49CE45}" type="presOf" srcId="{C31CF8CC-156F-472B-BAA2-DA179B763ECB}" destId="{E21DCBC6-DFB2-4539-8E08-2A7CA63BEE9D}" srcOrd="0" destOrd="0" presId="urn:microsoft.com/office/officeart/2005/8/layout/matrix1"/>
    <dgm:cxn modelId="{87CB0B48-58DD-444F-B429-A9E5A1270C10}" srcId="{40AEAF83-9FB5-4737-A03B-631213D2DA5B}" destId="{7A176115-FCB6-46D4-B4A4-E64763D97BBC}" srcOrd="2" destOrd="0" parTransId="{FD59721B-0820-4C41-B01E-99FDB42704B9}" sibTransId="{D4DDD144-8105-479D-808A-56E76920FF31}"/>
    <dgm:cxn modelId="{D187D181-3A0F-4497-B930-E1D4385BEC52}" type="presOf" srcId="{C31CF8CC-156F-472B-BAA2-DA179B763ECB}" destId="{35022A99-A393-42EA-9D6A-EC0F620D505A}" srcOrd="1" destOrd="0" presId="urn:microsoft.com/office/officeart/2005/8/layout/matrix1"/>
    <dgm:cxn modelId="{9C73C001-A1B5-4A52-AB01-0DF43A414804}" type="presParOf" srcId="{F816FC84-0B39-48E7-955F-64D4784637F5}" destId="{E7729CF3-1F18-4266-AC20-D1126F2BF7FC}" srcOrd="0" destOrd="0" presId="urn:microsoft.com/office/officeart/2005/8/layout/matrix1"/>
    <dgm:cxn modelId="{CCB52B67-59EB-42A0-8CC4-958FDEED1EFB}" type="presParOf" srcId="{E7729CF3-1F18-4266-AC20-D1126F2BF7FC}" destId="{1DC390FD-E53A-4B8B-B594-7CA206494416}" srcOrd="0" destOrd="0" presId="urn:microsoft.com/office/officeart/2005/8/layout/matrix1"/>
    <dgm:cxn modelId="{76C08C5C-878D-4C32-BCB4-D40451A0888C}" type="presParOf" srcId="{E7729CF3-1F18-4266-AC20-D1126F2BF7FC}" destId="{AF644DE5-4899-402A-8153-25675EE96042}" srcOrd="1" destOrd="0" presId="urn:microsoft.com/office/officeart/2005/8/layout/matrix1"/>
    <dgm:cxn modelId="{EC740890-55AA-46C2-86CE-468D4D7C3090}" type="presParOf" srcId="{E7729CF3-1F18-4266-AC20-D1126F2BF7FC}" destId="{2CEA0FBF-4778-4098-97CA-AA7AFEC16AA3}" srcOrd="2" destOrd="0" presId="urn:microsoft.com/office/officeart/2005/8/layout/matrix1"/>
    <dgm:cxn modelId="{A7770C51-F453-4834-88C1-72DC9389D0BF}" type="presParOf" srcId="{E7729CF3-1F18-4266-AC20-D1126F2BF7FC}" destId="{6009598A-CBD8-42F1-9253-D0E7175D1579}" srcOrd="3" destOrd="0" presId="urn:microsoft.com/office/officeart/2005/8/layout/matrix1"/>
    <dgm:cxn modelId="{FFEA44E4-BC2D-4C39-8073-24884BDC408A}" type="presParOf" srcId="{E7729CF3-1F18-4266-AC20-D1126F2BF7FC}" destId="{82A549FD-5062-4D28-8638-8D09381DF275}" srcOrd="4" destOrd="0" presId="urn:microsoft.com/office/officeart/2005/8/layout/matrix1"/>
    <dgm:cxn modelId="{F0367A47-7AC3-4A51-B1F3-6CEB110B590A}" type="presParOf" srcId="{E7729CF3-1F18-4266-AC20-D1126F2BF7FC}" destId="{2CF72CFC-B7D6-4FA9-9411-34271347E9FD}" srcOrd="5" destOrd="0" presId="urn:microsoft.com/office/officeart/2005/8/layout/matrix1"/>
    <dgm:cxn modelId="{FDF63D54-7CB0-4478-8451-943EE2FAB627}" type="presParOf" srcId="{E7729CF3-1F18-4266-AC20-D1126F2BF7FC}" destId="{E21DCBC6-DFB2-4539-8E08-2A7CA63BEE9D}" srcOrd="6" destOrd="0" presId="urn:microsoft.com/office/officeart/2005/8/layout/matrix1"/>
    <dgm:cxn modelId="{5DC97839-17BC-4DF5-A5A6-D9EE03A680A4}" type="presParOf" srcId="{E7729CF3-1F18-4266-AC20-D1126F2BF7FC}" destId="{35022A99-A393-42EA-9D6A-EC0F620D505A}" srcOrd="7" destOrd="0" presId="urn:microsoft.com/office/officeart/2005/8/layout/matrix1"/>
    <dgm:cxn modelId="{3D68EFCF-20C5-41D1-9F16-129258E9BEE1}" type="presParOf" srcId="{F816FC84-0B39-48E7-955F-64D4784637F5}" destId="{F1C87B00-D833-4CC7-B556-7863BDF2AFB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B2E2AE-98B3-440A-BF9B-C48FFD1A641A}" type="doc">
      <dgm:prSet loTypeId="urn:microsoft.com/office/officeart/2005/8/layout/vList2#1" loCatId="list" qsTypeId="urn:microsoft.com/office/officeart/2005/8/quickstyle/simple1#2" qsCatId="simple" csTypeId="urn:microsoft.com/office/officeart/2005/8/colors/accent1_2#1" csCatId="accent1" phldr="1"/>
      <dgm:spPr/>
      <dgm:t>
        <a:bodyPr/>
        <a:lstStyle/>
        <a:p>
          <a:endParaRPr lang="zh-CN" altLang="en-US"/>
        </a:p>
      </dgm:t>
    </dgm:pt>
    <dgm:pt modelId="{3D111DCA-1EB0-4B74-98EC-01A21746608C}">
      <dgm:prSet custT="1"/>
      <dgm:spPr>
        <a:ln>
          <a:solidFill>
            <a:schemeClr val="accent1">
              <a:lumMod val="75000"/>
            </a:schemeClr>
          </a:solidFill>
        </a:ln>
      </dgm:spPr>
      <dgm:t>
        <a:bodyPr/>
        <a:lstStyle/>
        <a:p>
          <a:pPr algn="ctr" rtl="0"/>
          <a:r>
            <a:rPr lang="en-US" altLang="zh-CN" sz="1200" b="1" dirty="0" smtClean="0">
              <a:latin typeface="微软雅黑" panose="020B0503020204020204" pitchFamily="34" charset="-122"/>
              <a:ea typeface="微软雅黑" panose="020B0503020204020204" pitchFamily="34" charset="-122"/>
            </a:rPr>
            <a:t>Application</a:t>
          </a:r>
          <a:r>
            <a:rPr lang="en-US" altLang="en-US" sz="1200" b="1" dirty="0" smtClean="0">
              <a:latin typeface="微软雅黑" panose="020B0503020204020204" pitchFamily="34" charset="-122"/>
              <a:ea typeface="微软雅黑" panose="020B0503020204020204" pitchFamily="34" charset="-122"/>
            </a:rPr>
            <a:t> </a:t>
          </a:r>
          <a:r>
            <a:rPr lang="en-US" altLang="zh-CN" sz="1200" b="1" dirty="0" smtClean="0">
              <a:latin typeface="微软雅黑" panose="020B0503020204020204" pitchFamily="34" charset="-122"/>
              <a:ea typeface="微软雅黑" panose="020B0503020204020204" pitchFamily="34" charset="-122"/>
            </a:rPr>
            <a:t>of Maine Big Data </a:t>
          </a:r>
          <a:r>
            <a:rPr lang="en-US" altLang="en-US" sz="1200" b="1" dirty="0" smtClean="0">
              <a:latin typeface="微软雅黑" panose="020B0503020204020204" pitchFamily="34" charset="-122"/>
              <a:ea typeface="微软雅黑" panose="020B0503020204020204" pitchFamily="34" charset="-122"/>
            </a:rPr>
            <a:t> </a:t>
          </a:r>
          <a:r>
            <a:rPr lang="en-US" altLang="zh-CN" sz="1200" b="1" dirty="0" smtClean="0">
              <a:latin typeface="微软雅黑" panose="020B0503020204020204" pitchFamily="34" charset="-122"/>
              <a:ea typeface="微软雅黑" panose="020B0503020204020204" pitchFamily="34" charset="-122"/>
            </a:rPr>
            <a:t>methods</a:t>
          </a:r>
          <a:endParaRPr lang="zh-CN" altLang="en-US" sz="1200" b="1" dirty="0">
            <a:latin typeface="微软雅黑" panose="020B0503020204020204" pitchFamily="34" charset="-122"/>
            <a:ea typeface="微软雅黑" panose="020B0503020204020204" pitchFamily="34" charset="-122"/>
          </a:endParaRPr>
        </a:p>
      </dgm:t>
    </dgm:pt>
    <dgm:pt modelId="{33CF6CF6-5968-44B9-87A9-AA810B6F7271}" type="parTrans" cxnId="{22EA36DE-254C-4B7C-9E44-0AB46E4B8661}">
      <dgm:prSet/>
      <dgm:spPr/>
      <dgm:t>
        <a:bodyPr/>
        <a:lstStyle/>
        <a:p>
          <a:pPr algn="ctr"/>
          <a:endParaRPr lang="zh-CN" altLang="en-US" sz="1800" b="1">
            <a:latin typeface="微软雅黑" panose="020B0503020204020204" pitchFamily="34" charset="-122"/>
            <a:ea typeface="微软雅黑" panose="020B0503020204020204" pitchFamily="34" charset="-122"/>
          </a:endParaRPr>
        </a:p>
      </dgm:t>
    </dgm:pt>
    <dgm:pt modelId="{47A26E14-A9B5-4063-9F9E-5345FD6C496E}" type="sibTrans" cxnId="{22EA36DE-254C-4B7C-9E44-0AB46E4B8661}">
      <dgm:prSet/>
      <dgm:spPr/>
      <dgm:t>
        <a:bodyPr/>
        <a:lstStyle/>
        <a:p>
          <a:pPr algn="ctr"/>
          <a:endParaRPr lang="zh-CN" altLang="en-US" sz="1800" b="1">
            <a:latin typeface="微软雅黑" panose="020B0503020204020204" pitchFamily="34" charset="-122"/>
            <a:ea typeface="微软雅黑" panose="020B0503020204020204" pitchFamily="34" charset="-122"/>
          </a:endParaRPr>
        </a:p>
      </dgm:t>
    </dgm:pt>
    <dgm:pt modelId="{CE2A7F6C-2714-4620-8E18-0B8F09BFB462}" type="pres">
      <dgm:prSet presAssocID="{9BB2E2AE-98B3-440A-BF9B-C48FFD1A641A}" presName="linear" presStyleCnt="0">
        <dgm:presLayoutVars>
          <dgm:animLvl val="lvl"/>
          <dgm:resizeHandles val="exact"/>
        </dgm:presLayoutVars>
      </dgm:prSet>
      <dgm:spPr/>
      <dgm:t>
        <a:bodyPr/>
        <a:lstStyle/>
        <a:p>
          <a:endParaRPr lang="zh-CN" altLang="en-US"/>
        </a:p>
      </dgm:t>
    </dgm:pt>
    <dgm:pt modelId="{2277D24A-F41A-42E1-8199-7369F4510BFD}" type="pres">
      <dgm:prSet presAssocID="{3D111DCA-1EB0-4B74-98EC-01A21746608C}" presName="parentText" presStyleLbl="node1" presStyleIdx="0" presStyleCnt="1" custScaleX="95627" custLinFactNeighborX="82609" custLinFactNeighborY="28094">
        <dgm:presLayoutVars>
          <dgm:chMax val="0"/>
          <dgm:bulletEnabled val="1"/>
        </dgm:presLayoutVars>
      </dgm:prSet>
      <dgm:spPr/>
      <dgm:t>
        <a:bodyPr/>
        <a:lstStyle/>
        <a:p>
          <a:endParaRPr lang="zh-CN" altLang="en-US"/>
        </a:p>
      </dgm:t>
    </dgm:pt>
  </dgm:ptLst>
  <dgm:cxnLst>
    <dgm:cxn modelId="{22EA36DE-254C-4B7C-9E44-0AB46E4B8661}" srcId="{9BB2E2AE-98B3-440A-BF9B-C48FFD1A641A}" destId="{3D111DCA-1EB0-4B74-98EC-01A21746608C}" srcOrd="0" destOrd="0" parTransId="{33CF6CF6-5968-44B9-87A9-AA810B6F7271}" sibTransId="{47A26E14-A9B5-4063-9F9E-5345FD6C496E}"/>
    <dgm:cxn modelId="{1FD19EBC-9773-42B6-8581-69FA684C9DD0}" type="presOf" srcId="{9BB2E2AE-98B3-440A-BF9B-C48FFD1A641A}" destId="{CE2A7F6C-2714-4620-8E18-0B8F09BFB462}" srcOrd="0" destOrd="0" presId="urn:microsoft.com/office/officeart/2005/8/layout/vList2#1"/>
    <dgm:cxn modelId="{AC4080B5-BE9B-4143-8101-B2B109A9C1D6}" type="presOf" srcId="{3D111DCA-1EB0-4B74-98EC-01A21746608C}" destId="{2277D24A-F41A-42E1-8199-7369F4510BFD}" srcOrd="0" destOrd="0" presId="urn:microsoft.com/office/officeart/2005/8/layout/vList2#1"/>
    <dgm:cxn modelId="{B5A3EFCF-38C4-4391-AE58-F8776125B662}" type="presParOf" srcId="{CE2A7F6C-2714-4620-8E18-0B8F09BFB462}" destId="{2277D24A-F41A-42E1-8199-7369F4510BFD}" srcOrd="0" destOrd="0" presId="urn:microsoft.com/office/officeart/2005/8/layout/vList2#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0B82DF3-8E7C-4CE5-ACAD-5A95AE6C1235}" type="doc">
      <dgm:prSet loTypeId="urn:microsoft.com/office/officeart/2005/8/layout/venn1" loCatId="relationship" qsTypeId="urn:microsoft.com/office/officeart/2005/8/quickstyle/simple5#1" qsCatId="simple" csTypeId="urn:microsoft.com/office/officeart/2005/8/colors/colorful4#1" csCatId="colorful" phldr="1"/>
      <dgm:spPr/>
    </dgm:pt>
    <dgm:pt modelId="{71D8F1DD-A1D2-4924-A0F6-8B652EF75F2B}">
      <dgm:prSet phldrT="[文本]" custT="1"/>
      <dgm:spPr/>
      <dgm:t>
        <a:bodyPr/>
        <a:lstStyle/>
        <a:p>
          <a:pPr>
            <a:lnSpc>
              <a:spcPts val="2000"/>
            </a:lnSpc>
          </a:pPr>
          <a:r>
            <a:rPr lang="en-US" altLang="zh-CN" sz="2800" b="1" dirty="0">
              <a:solidFill>
                <a:schemeClr val="bg1"/>
              </a:solidFill>
              <a:latin typeface="微软雅黑" panose="020B0503020204020204" pitchFamily="34" charset="-122"/>
              <a:ea typeface="微软雅黑" panose="020B0503020204020204" pitchFamily="34" charset="-122"/>
            </a:rPr>
            <a:t>Marine big </a:t>
          </a:r>
          <a:r>
            <a:rPr lang="en-US" altLang="zh-CN" sz="2800" b="1" dirty="0" smtClean="0">
              <a:solidFill>
                <a:schemeClr val="bg1"/>
              </a:solidFill>
              <a:latin typeface="微软雅黑" panose="020B0503020204020204" pitchFamily="34" charset="-122"/>
              <a:ea typeface="微软雅黑" panose="020B0503020204020204" pitchFamily="34" charset="-122"/>
            </a:rPr>
            <a:t>data</a:t>
          </a:r>
        </a:p>
        <a:p>
          <a:pPr>
            <a:lnSpc>
              <a:spcPts val="2000"/>
            </a:lnSpc>
          </a:pPr>
          <a:r>
            <a:rPr lang="en-US" altLang="zh-CN" sz="2800" b="1" dirty="0" smtClean="0">
              <a:solidFill>
                <a:schemeClr val="bg1"/>
              </a:solidFill>
              <a:latin typeface="微软雅黑" panose="020B0503020204020204" pitchFamily="34" charset="-122"/>
              <a:ea typeface="微软雅黑" panose="020B0503020204020204" pitchFamily="34" charset="-122"/>
            </a:rPr>
            <a:t> </a:t>
          </a:r>
          <a:r>
            <a:rPr lang="en-US" altLang="zh-CN" sz="2800" b="1" dirty="0">
              <a:solidFill>
                <a:schemeClr val="bg1"/>
              </a:solidFill>
              <a:latin typeface="微软雅黑" panose="020B0503020204020204" pitchFamily="34" charset="-122"/>
              <a:ea typeface="微软雅黑" panose="020B0503020204020204" pitchFamily="34" charset="-122"/>
            </a:rPr>
            <a:t>center</a:t>
          </a:r>
        </a:p>
        <a:p>
          <a:pPr>
            <a:lnSpc>
              <a:spcPts val="2000"/>
            </a:lnSpc>
          </a:pPr>
          <a:r>
            <a:rPr lang="en-US" altLang="zh-CN" sz="2800" b="1" dirty="0">
              <a:solidFill>
                <a:schemeClr val="bg1"/>
              </a:solidFill>
              <a:latin typeface="微软雅黑" panose="020B0503020204020204" pitchFamily="34" charset="-122"/>
              <a:ea typeface="微软雅黑" panose="020B0503020204020204" pitchFamily="34" charset="-122"/>
            </a:rPr>
            <a:t>of China</a:t>
          </a:r>
          <a:endParaRPr lang="zh-CN" altLang="en-US" sz="2800" b="1" dirty="0">
            <a:solidFill>
              <a:schemeClr val="bg1"/>
            </a:solidFill>
            <a:latin typeface="微软雅黑" panose="020B0503020204020204" pitchFamily="34" charset="-122"/>
            <a:ea typeface="微软雅黑" panose="020B0503020204020204" pitchFamily="34" charset="-122"/>
          </a:endParaRPr>
        </a:p>
      </dgm:t>
    </dgm:pt>
    <dgm:pt modelId="{401CC30D-D50B-47D3-9266-44785476DFCC}" type="parTrans" cxnId="{DF5E6286-12A9-4D91-9CBF-FBBE46099B27}">
      <dgm:prSet/>
      <dgm:spPr/>
      <dgm:t>
        <a:bodyPr/>
        <a:lstStyle/>
        <a:p>
          <a:endParaRPr lang="zh-CN" altLang="en-US"/>
        </a:p>
      </dgm:t>
    </dgm:pt>
    <dgm:pt modelId="{873FA18D-3279-4B54-B86B-AB5D21BD9F9C}" type="sibTrans" cxnId="{DF5E6286-12A9-4D91-9CBF-FBBE46099B27}">
      <dgm:prSet/>
      <dgm:spPr/>
      <dgm:t>
        <a:bodyPr/>
        <a:lstStyle/>
        <a:p>
          <a:endParaRPr lang="zh-CN" altLang="en-US"/>
        </a:p>
      </dgm:t>
    </dgm:pt>
    <dgm:pt modelId="{8AEC7560-261F-4271-85D8-95A652A72D1F}">
      <dgm:prSet phldrT="[文本]"/>
      <dgm:spPr/>
      <dgm:t>
        <a:bodyPr/>
        <a:lstStyle/>
        <a:p>
          <a:r>
            <a:rPr lang="en-US" altLang="zh-CN" dirty="0"/>
            <a:t> </a:t>
          </a:r>
          <a:endParaRPr lang="zh-CN" altLang="en-US" dirty="0"/>
        </a:p>
      </dgm:t>
    </dgm:pt>
    <dgm:pt modelId="{6E5CD643-234B-4E1B-80DA-AE5FC2B2E70E}" type="parTrans" cxnId="{AAA9E1F5-97C6-4C6E-A590-16FF9CFFE3D5}">
      <dgm:prSet/>
      <dgm:spPr/>
      <dgm:t>
        <a:bodyPr/>
        <a:lstStyle/>
        <a:p>
          <a:endParaRPr lang="zh-CN" altLang="en-US"/>
        </a:p>
      </dgm:t>
    </dgm:pt>
    <dgm:pt modelId="{736A660D-4709-4ED8-A2EE-0E04F1D16BEF}" type="sibTrans" cxnId="{AAA9E1F5-97C6-4C6E-A590-16FF9CFFE3D5}">
      <dgm:prSet/>
      <dgm:spPr/>
      <dgm:t>
        <a:bodyPr/>
        <a:lstStyle/>
        <a:p>
          <a:endParaRPr lang="zh-CN" altLang="en-US"/>
        </a:p>
      </dgm:t>
    </dgm:pt>
    <dgm:pt modelId="{53E8F415-A897-4C0E-A74D-74744B94A8AD}">
      <dgm:prSet custT="1"/>
      <dgm:spPr/>
      <dgm:t>
        <a:bodyPr/>
        <a:lstStyle/>
        <a:p>
          <a:endParaRPr lang="zh-CN" altLang="zh-CN" sz="2800" b="1" dirty="0">
            <a:solidFill>
              <a:schemeClr val="bg1"/>
            </a:solidFill>
            <a:latin typeface="微软雅黑" panose="020B0503020204020204" pitchFamily="34" charset="-122"/>
            <a:ea typeface="微软雅黑" panose="020B0503020204020204" pitchFamily="34" charset="-122"/>
          </a:endParaRPr>
        </a:p>
      </dgm:t>
    </dgm:pt>
    <dgm:pt modelId="{1D84CBCF-F348-4B77-B716-6A2A8E7A6508}" type="parTrans" cxnId="{299ACA17-8C85-4F67-A964-9E826A41C9D5}">
      <dgm:prSet/>
      <dgm:spPr/>
      <dgm:t>
        <a:bodyPr/>
        <a:lstStyle/>
        <a:p>
          <a:endParaRPr lang="zh-CN" altLang="en-US"/>
        </a:p>
      </dgm:t>
    </dgm:pt>
    <dgm:pt modelId="{70DF4380-D8F2-42AC-B3EC-ED8158FE1CAF}" type="sibTrans" cxnId="{299ACA17-8C85-4F67-A964-9E826A41C9D5}">
      <dgm:prSet/>
      <dgm:spPr/>
      <dgm:t>
        <a:bodyPr/>
        <a:lstStyle/>
        <a:p>
          <a:endParaRPr lang="zh-CN" altLang="en-US"/>
        </a:p>
      </dgm:t>
    </dgm:pt>
    <dgm:pt modelId="{BFCC0781-F792-4C9B-AB4F-59E76E5D1FAE}" type="pres">
      <dgm:prSet presAssocID="{50B82DF3-8E7C-4CE5-ACAD-5A95AE6C1235}" presName="compositeShape" presStyleCnt="0">
        <dgm:presLayoutVars>
          <dgm:chMax val="7"/>
          <dgm:dir/>
          <dgm:resizeHandles val="exact"/>
        </dgm:presLayoutVars>
      </dgm:prSet>
      <dgm:spPr/>
    </dgm:pt>
    <dgm:pt modelId="{2A3DD518-3A63-4378-9A4E-200B2CF35D3F}" type="pres">
      <dgm:prSet presAssocID="{71D8F1DD-A1D2-4924-A0F6-8B652EF75F2B}" presName="circ1" presStyleLbl="vennNode1" presStyleIdx="0" presStyleCnt="3" custAng="21078365" custScaleX="153870" custScaleY="100855" custLinFactNeighborX="9814" custLinFactNeighborY="-13325"/>
      <dgm:spPr/>
      <dgm:t>
        <a:bodyPr/>
        <a:lstStyle/>
        <a:p>
          <a:endParaRPr lang="zh-CN" altLang="en-US"/>
        </a:p>
      </dgm:t>
    </dgm:pt>
    <dgm:pt modelId="{15A94E26-CCBB-4514-9BF9-EBAB1724F856}" type="pres">
      <dgm:prSet presAssocID="{71D8F1DD-A1D2-4924-A0F6-8B652EF75F2B}" presName="circ1Tx" presStyleLbl="revTx" presStyleIdx="0" presStyleCnt="0">
        <dgm:presLayoutVars>
          <dgm:chMax val="0"/>
          <dgm:chPref val="0"/>
          <dgm:bulletEnabled val="1"/>
        </dgm:presLayoutVars>
      </dgm:prSet>
      <dgm:spPr/>
      <dgm:t>
        <a:bodyPr/>
        <a:lstStyle/>
        <a:p>
          <a:endParaRPr lang="zh-CN" altLang="en-US"/>
        </a:p>
      </dgm:t>
    </dgm:pt>
    <dgm:pt modelId="{AC70E12B-D86B-4278-94D3-27805A754FC1}" type="pres">
      <dgm:prSet presAssocID="{53E8F415-A897-4C0E-A74D-74744B94A8AD}" presName="circ2" presStyleLbl="vennNode1" presStyleIdx="1" presStyleCnt="3" custAng="20165343" custScaleX="78438" custScaleY="32443" custLinFactNeighborX="19822" custLinFactNeighborY="-34848"/>
      <dgm:spPr/>
      <dgm:t>
        <a:bodyPr/>
        <a:lstStyle/>
        <a:p>
          <a:endParaRPr lang="zh-CN" altLang="en-US"/>
        </a:p>
      </dgm:t>
    </dgm:pt>
    <dgm:pt modelId="{995B27AE-AFE7-464D-A590-2E3DF0CF9FAD}" type="pres">
      <dgm:prSet presAssocID="{53E8F415-A897-4C0E-A74D-74744B94A8AD}" presName="circ2Tx" presStyleLbl="revTx" presStyleIdx="0" presStyleCnt="0">
        <dgm:presLayoutVars>
          <dgm:chMax val="0"/>
          <dgm:chPref val="0"/>
          <dgm:bulletEnabled val="1"/>
        </dgm:presLayoutVars>
      </dgm:prSet>
      <dgm:spPr/>
      <dgm:t>
        <a:bodyPr/>
        <a:lstStyle/>
        <a:p>
          <a:endParaRPr lang="zh-CN" altLang="en-US"/>
        </a:p>
      </dgm:t>
    </dgm:pt>
    <dgm:pt modelId="{EC2CB4A3-BBBA-4FEA-BD9A-69DBF7FF8FBE}" type="pres">
      <dgm:prSet presAssocID="{8AEC7560-261F-4271-85D8-95A652A72D1F}" presName="circ3" presStyleLbl="vennNode1" presStyleIdx="2" presStyleCnt="3" custAng="1871935" custScaleX="93333" custScaleY="40754" custLinFactNeighborX="-7412" custLinFactNeighborY="-33647"/>
      <dgm:spPr/>
      <dgm:t>
        <a:bodyPr/>
        <a:lstStyle/>
        <a:p>
          <a:endParaRPr lang="zh-CN" altLang="en-US"/>
        </a:p>
      </dgm:t>
    </dgm:pt>
    <dgm:pt modelId="{8F5FC34A-3002-467A-8898-35554397FF91}" type="pres">
      <dgm:prSet presAssocID="{8AEC7560-261F-4271-85D8-95A652A72D1F}" presName="circ3Tx" presStyleLbl="revTx" presStyleIdx="0" presStyleCnt="0">
        <dgm:presLayoutVars>
          <dgm:chMax val="0"/>
          <dgm:chPref val="0"/>
          <dgm:bulletEnabled val="1"/>
        </dgm:presLayoutVars>
      </dgm:prSet>
      <dgm:spPr/>
      <dgm:t>
        <a:bodyPr/>
        <a:lstStyle/>
        <a:p>
          <a:endParaRPr lang="zh-CN" altLang="en-US"/>
        </a:p>
      </dgm:t>
    </dgm:pt>
  </dgm:ptLst>
  <dgm:cxnLst>
    <dgm:cxn modelId="{1F4F29BE-CBBB-402D-BC9A-44D18DB373A9}" type="presOf" srcId="{71D8F1DD-A1D2-4924-A0F6-8B652EF75F2B}" destId="{2A3DD518-3A63-4378-9A4E-200B2CF35D3F}" srcOrd="0" destOrd="0" presId="urn:microsoft.com/office/officeart/2005/8/layout/venn1"/>
    <dgm:cxn modelId="{4D4F8B9B-B3CD-4A24-A6BD-D5371B278CF1}" type="presOf" srcId="{53E8F415-A897-4C0E-A74D-74744B94A8AD}" destId="{AC70E12B-D86B-4278-94D3-27805A754FC1}" srcOrd="0" destOrd="0" presId="urn:microsoft.com/office/officeart/2005/8/layout/venn1"/>
    <dgm:cxn modelId="{AAA9E1F5-97C6-4C6E-A590-16FF9CFFE3D5}" srcId="{50B82DF3-8E7C-4CE5-ACAD-5A95AE6C1235}" destId="{8AEC7560-261F-4271-85D8-95A652A72D1F}" srcOrd="2" destOrd="0" parTransId="{6E5CD643-234B-4E1B-80DA-AE5FC2B2E70E}" sibTransId="{736A660D-4709-4ED8-A2EE-0E04F1D16BEF}"/>
    <dgm:cxn modelId="{6ACA698A-249C-4838-B414-260D2E43CA84}" type="presOf" srcId="{71D8F1DD-A1D2-4924-A0F6-8B652EF75F2B}" destId="{15A94E26-CCBB-4514-9BF9-EBAB1724F856}" srcOrd="1" destOrd="0" presId="urn:microsoft.com/office/officeart/2005/8/layout/venn1"/>
    <dgm:cxn modelId="{664D8FE2-AFB2-4621-86B2-08F1A3695120}" type="presOf" srcId="{8AEC7560-261F-4271-85D8-95A652A72D1F}" destId="{EC2CB4A3-BBBA-4FEA-BD9A-69DBF7FF8FBE}" srcOrd="0" destOrd="0" presId="urn:microsoft.com/office/officeart/2005/8/layout/venn1"/>
    <dgm:cxn modelId="{DF5E6286-12A9-4D91-9CBF-FBBE46099B27}" srcId="{50B82DF3-8E7C-4CE5-ACAD-5A95AE6C1235}" destId="{71D8F1DD-A1D2-4924-A0F6-8B652EF75F2B}" srcOrd="0" destOrd="0" parTransId="{401CC30D-D50B-47D3-9266-44785476DFCC}" sibTransId="{873FA18D-3279-4B54-B86B-AB5D21BD9F9C}"/>
    <dgm:cxn modelId="{299ACA17-8C85-4F67-A964-9E826A41C9D5}" srcId="{50B82DF3-8E7C-4CE5-ACAD-5A95AE6C1235}" destId="{53E8F415-A897-4C0E-A74D-74744B94A8AD}" srcOrd="1" destOrd="0" parTransId="{1D84CBCF-F348-4B77-B716-6A2A8E7A6508}" sibTransId="{70DF4380-D8F2-42AC-B3EC-ED8158FE1CAF}"/>
    <dgm:cxn modelId="{CA448590-9652-44FA-9D48-9475B1122BE6}" type="presOf" srcId="{8AEC7560-261F-4271-85D8-95A652A72D1F}" destId="{8F5FC34A-3002-467A-8898-35554397FF91}" srcOrd="1" destOrd="0" presId="urn:microsoft.com/office/officeart/2005/8/layout/venn1"/>
    <dgm:cxn modelId="{C4A346EC-A667-45BC-9CEB-1E8D41A53E1E}" type="presOf" srcId="{53E8F415-A897-4C0E-A74D-74744B94A8AD}" destId="{995B27AE-AFE7-464D-A590-2E3DF0CF9FAD}" srcOrd="1" destOrd="0" presId="urn:microsoft.com/office/officeart/2005/8/layout/venn1"/>
    <dgm:cxn modelId="{9C6ADB8F-B994-459F-989D-9BAAC3A6B805}" type="presOf" srcId="{50B82DF3-8E7C-4CE5-ACAD-5A95AE6C1235}" destId="{BFCC0781-F792-4C9B-AB4F-59E76E5D1FAE}" srcOrd="0" destOrd="0" presId="urn:microsoft.com/office/officeart/2005/8/layout/venn1"/>
    <dgm:cxn modelId="{6478C104-9894-4096-A9DB-82D3D216B478}" type="presParOf" srcId="{BFCC0781-F792-4C9B-AB4F-59E76E5D1FAE}" destId="{2A3DD518-3A63-4378-9A4E-200B2CF35D3F}" srcOrd="0" destOrd="0" presId="urn:microsoft.com/office/officeart/2005/8/layout/venn1"/>
    <dgm:cxn modelId="{C23E97F3-1A1D-4E42-A688-699A9640E47E}" type="presParOf" srcId="{BFCC0781-F792-4C9B-AB4F-59E76E5D1FAE}" destId="{15A94E26-CCBB-4514-9BF9-EBAB1724F856}" srcOrd="1" destOrd="0" presId="urn:microsoft.com/office/officeart/2005/8/layout/venn1"/>
    <dgm:cxn modelId="{E147BFE7-02C6-4D21-A677-8E8B30024F8C}" type="presParOf" srcId="{BFCC0781-F792-4C9B-AB4F-59E76E5D1FAE}" destId="{AC70E12B-D86B-4278-94D3-27805A754FC1}" srcOrd="2" destOrd="0" presId="urn:microsoft.com/office/officeart/2005/8/layout/venn1"/>
    <dgm:cxn modelId="{2A1085B0-00F9-478C-A57E-761D87A295FB}" type="presParOf" srcId="{BFCC0781-F792-4C9B-AB4F-59E76E5D1FAE}" destId="{995B27AE-AFE7-464D-A590-2E3DF0CF9FAD}" srcOrd="3" destOrd="0" presId="urn:microsoft.com/office/officeart/2005/8/layout/venn1"/>
    <dgm:cxn modelId="{F42A7B65-D7B1-4966-9639-92E66109C07A}" type="presParOf" srcId="{BFCC0781-F792-4C9B-AB4F-59E76E5D1FAE}" destId="{EC2CB4A3-BBBA-4FEA-BD9A-69DBF7FF8FBE}" srcOrd="4" destOrd="0" presId="urn:microsoft.com/office/officeart/2005/8/layout/venn1"/>
    <dgm:cxn modelId="{492DBBB1-2F7A-4E0F-AF06-99D6DAF1CBC9}" type="presParOf" srcId="{BFCC0781-F792-4C9B-AB4F-59E76E5D1FAE}" destId="{8F5FC34A-3002-467A-8898-35554397FF9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8E51C2-A965-4868-87CD-A230C979AB7A}" type="doc">
      <dgm:prSet loTypeId="urn:microsoft.com/office/officeart/2005/8/layout/matrix1" loCatId="matrix" qsTypeId="urn:microsoft.com/office/officeart/2005/8/quickstyle/simple3" qsCatId="simple" csTypeId="urn:microsoft.com/office/officeart/2005/8/colors/accent2_3" csCatId="accent2" phldr="1"/>
      <dgm:spPr/>
      <dgm:t>
        <a:bodyPr/>
        <a:lstStyle/>
        <a:p>
          <a:endParaRPr lang="zh-CN" altLang="en-US"/>
        </a:p>
      </dgm:t>
    </dgm:pt>
    <dgm:pt modelId="{40AEAF83-9FB5-4737-A03B-631213D2DA5B}">
      <dgm:prSet phldrT="[文本]" custT="1"/>
      <dgm:spPr/>
      <dgm:t>
        <a:bodyPr/>
        <a:lstStyle/>
        <a:p>
          <a:r>
            <a:rPr lang="en-US" altLang="en-US" sz="2800" dirty="0" smtClean="0"/>
            <a:t>Big Data  of China</a:t>
          </a:r>
          <a:endParaRPr lang="zh-CN" altLang="en-US" sz="2800" dirty="0"/>
        </a:p>
      </dgm:t>
    </dgm:pt>
    <dgm:pt modelId="{0CE97365-8A8A-452E-9C95-138278662311}" type="parTrans" cxnId="{92D8EFA3-3DFA-4864-B350-29714C022C61}">
      <dgm:prSet/>
      <dgm:spPr/>
      <dgm:t>
        <a:bodyPr/>
        <a:lstStyle/>
        <a:p>
          <a:endParaRPr lang="zh-CN" altLang="en-US"/>
        </a:p>
      </dgm:t>
    </dgm:pt>
    <dgm:pt modelId="{A7900BAD-8586-4E88-946A-4A7C3B1EC785}" type="sibTrans" cxnId="{92D8EFA3-3DFA-4864-B350-29714C022C61}">
      <dgm:prSet/>
      <dgm:spPr/>
      <dgm:t>
        <a:bodyPr/>
        <a:lstStyle/>
        <a:p>
          <a:endParaRPr lang="zh-CN" altLang="en-US"/>
        </a:p>
      </dgm:t>
    </dgm:pt>
    <dgm:pt modelId="{E0AA7A74-C3AA-4952-94A1-964B1A4D588B}">
      <dgm:prSet phldrT="[文本]" custT="1"/>
      <dgm:spPr/>
      <dgm:t>
        <a:bodyPr/>
        <a:lstStyle/>
        <a:p>
          <a:r>
            <a:rPr lang="en-US" altLang="zh-CN" sz="2000" b="1" dirty="0" smtClean="0">
              <a:solidFill>
                <a:schemeClr val="tx1"/>
              </a:solidFill>
              <a:latin typeface="Arial" panose="020B0604020202020204" pitchFamily="34" charset="0"/>
              <a:ea typeface="+mn-ea"/>
              <a:cs typeface="+mn-cs"/>
            </a:rPr>
            <a:t>1. The </a:t>
          </a:r>
          <a:r>
            <a:rPr lang="en-US" altLang="en-US" sz="2000" b="1" dirty="0" smtClean="0">
              <a:solidFill>
                <a:schemeClr val="tx1"/>
              </a:solidFill>
              <a:latin typeface="Arial" panose="020B0604020202020204" pitchFamily="34" charset="0"/>
              <a:ea typeface="+mn-ea"/>
              <a:cs typeface="+mn-cs"/>
            </a:rPr>
            <a:t>Big Data  </a:t>
          </a:r>
          <a:endParaRPr lang="zh-CN" altLang="en-US" sz="2000" b="1" dirty="0" smtClean="0">
            <a:solidFill>
              <a:schemeClr val="tx1"/>
            </a:solidFill>
            <a:latin typeface="Arial" panose="020B0604020202020204" pitchFamily="34" charset="0"/>
            <a:ea typeface="+mn-ea"/>
            <a:cs typeface="+mn-cs"/>
          </a:endParaRPr>
        </a:p>
      </dgm:t>
    </dgm:pt>
    <dgm:pt modelId="{AE8AC29D-D9A2-4162-9E85-8B47881346E0}" type="parTrans" cxnId="{0C17FE9C-E5DA-4886-A297-3A996F5C7AF3}">
      <dgm:prSet/>
      <dgm:spPr/>
      <dgm:t>
        <a:bodyPr/>
        <a:lstStyle/>
        <a:p>
          <a:endParaRPr lang="zh-CN" altLang="en-US"/>
        </a:p>
      </dgm:t>
    </dgm:pt>
    <dgm:pt modelId="{06519444-FF23-4CA1-87CE-961FE52BAF38}" type="sibTrans" cxnId="{0C17FE9C-E5DA-4886-A297-3A996F5C7AF3}">
      <dgm:prSet/>
      <dgm:spPr/>
      <dgm:t>
        <a:bodyPr/>
        <a:lstStyle/>
        <a:p>
          <a:endParaRPr lang="zh-CN" altLang="en-US"/>
        </a:p>
      </dgm:t>
    </dgm:pt>
    <dgm:pt modelId="{143A0719-97D2-4827-95F8-130123063F09}">
      <dgm:prSet phldrT="[文本]" custT="1"/>
      <dgm:spPr/>
      <dgm:t>
        <a:bodyPr/>
        <a:lstStyle/>
        <a:p>
          <a:r>
            <a:rPr lang="en-US" altLang="zh-CN" sz="2000" b="1" dirty="0" smtClean="0">
              <a:solidFill>
                <a:schemeClr val="tx1"/>
              </a:solidFill>
              <a:latin typeface="Arial" panose="020B0604020202020204" pitchFamily="34" charset="0"/>
              <a:ea typeface="+mn-ea"/>
              <a:cs typeface="+mn-cs"/>
            </a:rPr>
            <a:t>2.Government Policy Supports </a:t>
          </a:r>
          <a:endParaRPr lang="zh-CN" altLang="en-US" sz="2000" b="1" dirty="0">
            <a:solidFill>
              <a:schemeClr val="tx1"/>
            </a:solidFill>
            <a:latin typeface="Arial" panose="020B0604020202020204" pitchFamily="34" charset="0"/>
            <a:ea typeface="+mn-ea"/>
            <a:cs typeface="+mn-cs"/>
          </a:endParaRPr>
        </a:p>
      </dgm:t>
    </dgm:pt>
    <dgm:pt modelId="{9A6C96AD-CCED-4127-AA71-86107FEB18B0}" type="parTrans" cxnId="{3DFB4917-58E9-4426-B3C6-43C9FDF86805}">
      <dgm:prSet/>
      <dgm:spPr/>
      <dgm:t>
        <a:bodyPr/>
        <a:lstStyle/>
        <a:p>
          <a:endParaRPr lang="zh-CN" altLang="en-US"/>
        </a:p>
      </dgm:t>
    </dgm:pt>
    <dgm:pt modelId="{E641F95C-D77C-4250-8E73-0038825CBD52}" type="sibTrans" cxnId="{3DFB4917-58E9-4426-B3C6-43C9FDF86805}">
      <dgm:prSet/>
      <dgm:spPr/>
      <dgm:t>
        <a:bodyPr/>
        <a:lstStyle/>
        <a:p>
          <a:endParaRPr lang="zh-CN" altLang="en-US"/>
        </a:p>
      </dgm:t>
    </dgm:pt>
    <dgm:pt modelId="{7A176115-FCB6-46D4-B4A4-E64763D97BBC}">
      <dgm:prSet phldrT="[文本]" custT="1"/>
      <dgm:spPr/>
      <dgm:t>
        <a:bodyPr/>
        <a:lstStyle/>
        <a:p>
          <a:r>
            <a:rPr lang="en-US" altLang="zh-CN" sz="2000" b="1" dirty="0" smtClean="0"/>
            <a:t>3. </a:t>
          </a:r>
          <a:r>
            <a:rPr lang="en-US" altLang="zh-CN" sz="2000" b="1" dirty="0" smtClean="0">
              <a:solidFill>
                <a:schemeClr val="tx1"/>
              </a:solidFill>
              <a:latin typeface="Arial" panose="020B0604020202020204" pitchFamily="34" charset="0"/>
              <a:ea typeface="+mn-ea"/>
              <a:cs typeface="+mn-cs"/>
            </a:rPr>
            <a:t>Provinces Development </a:t>
          </a:r>
          <a:endParaRPr lang="zh-CN" altLang="en-US" sz="1600" b="1" dirty="0"/>
        </a:p>
      </dgm:t>
    </dgm:pt>
    <dgm:pt modelId="{FD59721B-0820-4C41-B01E-99FDB42704B9}" type="parTrans" cxnId="{87CB0B48-58DD-444F-B429-A9E5A1270C10}">
      <dgm:prSet/>
      <dgm:spPr/>
      <dgm:t>
        <a:bodyPr/>
        <a:lstStyle/>
        <a:p>
          <a:endParaRPr lang="zh-CN" altLang="en-US"/>
        </a:p>
      </dgm:t>
    </dgm:pt>
    <dgm:pt modelId="{D4DDD144-8105-479D-808A-56E76920FF31}" type="sibTrans" cxnId="{87CB0B48-58DD-444F-B429-A9E5A1270C10}">
      <dgm:prSet/>
      <dgm:spPr/>
      <dgm:t>
        <a:bodyPr/>
        <a:lstStyle/>
        <a:p>
          <a:endParaRPr lang="zh-CN" altLang="en-US"/>
        </a:p>
      </dgm:t>
    </dgm:pt>
    <dgm:pt modelId="{C31CF8CC-156F-472B-BAA2-DA179B763ECB}">
      <dgm:prSet phldrT="[文本]" custT="1"/>
      <dgm:spPr/>
      <dgm:t>
        <a:bodyPr/>
        <a:lstStyle/>
        <a:p>
          <a:r>
            <a:rPr lang="en-US" altLang="zh-CN" sz="2000" b="1" dirty="0" smtClean="0">
              <a:solidFill>
                <a:schemeClr val="tx1"/>
              </a:solidFill>
              <a:latin typeface="Arial" panose="020B0604020202020204" pitchFamily="34" charset="0"/>
              <a:ea typeface="+mn-ea"/>
              <a:cs typeface="+mn-cs"/>
            </a:rPr>
            <a:t>4. Industries</a:t>
          </a:r>
          <a:r>
            <a:rPr lang="en-US" sz="2000" b="1" dirty="0" smtClean="0">
              <a:solidFill>
                <a:schemeClr val="tx1"/>
              </a:solidFill>
              <a:latin typeface="Arial" panose="020B0604020202020204" pitchFamily="34" charset="0"/>
              <a:ea typeface="+mn-ea"/>
              <a:cs typeface="+mn-cs"/>
            </a:rPr>
            <a:t> </a:t>
          </a:r>
          <a:r>
            <a:rPr lang="en-US" altLang="zh-CN" sz="2000" b="1" dirty="0" smtClean="0">
              <a:solidFill>
                <a:schemeClr val="tx1"/>
              </a:solidFill>
              <a:latin typeface="Arial" panose="020B0604020202020204" pitchFamily="34" charset="0"/>
              <a:ea typeface="+mn-ea"/>
              <a:cs typeface="+mn-cs"/>
            </a:rPr>
            <a:t>Development</a:t>
          </a:r>
          <a:endParaRPr lang="zh-CN" altLang="en-US" sz="2000" b="1" dirty="0">
            <a:solidFill>
              <a:schemeClr val="tx1"/>
            </a:solidFill>
            <a:latin typeface="Arial" panose="020B0604020202020204" pitchFamily="34" charset="0"/>
            <a:ea typeface="+mn-ea"/>
            <a:cs typeface="+mn-cs"/>
          </a:endParaRPr>
        </a:p>
      </dgm:t>
    </dgm:pt>
    <dgm:pt modelId="{9ABF9873-DDE8-44BF-B4F3-84C7FE860043}" type="parTrans" cxnId="{F79CE285-2F7C-4112-8391-6507BE685DB2}">
      <dgm:prSet/>
      <dgm:spPr/>
      <dgm:t>
        <a:bodyPr/>
        <a:lstStyle/>
        <a:p>
          <a:endParaRPr lang="zh-CN" altLang="en-US"/>
        </a:p>
      </dgm:t>
    </dgm:pt>
    <dgm:pt modelId="{979C7F2D-43F3-4B55-9ADC-1ADD6A080838}" type="sibTrans" cxnId="{F79CE285-2F7C-4112-8391-6507BE685DB2}">
      <dgm:prSet/>
      <dgm:spPr/>
      <dgm:t>
        <a:bodyPr/>
        <a:lstStyle/>
        <a:p>
          <a:endParaRPr lang="zh-CN" altLang="en-US"/>
        </a:p>
      </dgm:t>
    </dgm:pt>
    <dgm:pt modelId="{F816FC84-0B39-48E7-955F-64D4784637F5}" type="pres">
      <dgm:prSet presAssocID="{4F8E51C2-A965-4868-87CD-A230C979AB7A}" presName="diagram" presStyleCnt="0">
        <dgm:presLayoutVars>
          <dgm:chMax val="1"/>
          <dgm:dir/>
          <dgm:animLvl val="ctr"/>
          <dgm:resizeHandles val="exact"/>
        </dgm:presLayoutVars>
      </dgm:prSet>
      <dgm:spPr/>
      <dgm:t>
        <a:bodyPr/>
        <a:lstStyle/>
        <a:p>
          <a:endParaRPr lang="zh-CN" altLang="en-US"/>
        </a:p>
      </dgm:t>
    </dgm:pt>
    <dgm:pt modelId="{E7729CF3-1F18-4266-AC20-D1126F2BF7FC}" type="pres">
      <dgm:prSet presAssocID="{4F8E51C2-A965-4868-87CD-A230C979AB7A}" presName="matrix" presStyleCnt="0"/>
      <dgm:spPr/>
    </dgm:pt>
    <dgm:pt modelId="{1DC390FD-E53A-4B8B-B594-7CA206494416}" type="pres">
      <dgm:prSet presAssocID="{4F8E51C2-A965-4868-87CD-A230C979AB7A}" presName="tile1" presStyleLbl="node1" presStyleIdx="0" presStyleCnt="4" custLinFactNeighborX="-580" custLinFactNeighborY="-1436"/>
      <dgm:spPr/>
      <dgm:t>
        <a:bodyPr/>
        <a:lstStyle/>
        <a:p>
          <a:endParaRPr lang="zh-CN" altLang="en-US"/>
        </a:p>
      </dgm:t>
    </dgm:pt>
    <dgm:pt modelId="{AF644DE5-4899-402A-8153-25675EE96042}" type="pres">
      <dgm:prSet presAssocID="{4F8E51C2-A965-4868-87CD-A230C979AB7A}" presName="tile1text" presStyleLbl="node1" presStyleIdx="0" presStyleCnt="4">
        <dgm:presLayoutVars>
          <dgm:chMax val="0"/>
          <dgm:chPref val="0"/>
          <dgm:bulletEnabled val="1"/>
        </dgm:presLayoutVars>
      </dgm:prSet>
      <dgm:spPr/>
      <dgm:t>
        <a:bodyPr/>
        <a:lstStyle/>
        <a:p>
          <a:endParaRPr lang="zh-CN" altLang="en-US"/>
        </a:p>
      </dgm:t>
    </dgm:pt>
    <dgm:pt modelId="{2CEA0FBF-4778-4098-97CA-AA7AFEC16AA3}" type="pres">
      <dgm:prSet presAssocID="{4F8E51C2-A965-4868-87CD-A230C979AB7A}" presName="tile2" presStyleLbl="node1" presStyleIdx="1" presStyleCnt="4"/>
      <dgm:spPr/>
      <dgm:t>
        <a:bodyPr/>
        <a:lstStyle/>
        <a:p>
          <a:endParaRPr lang="zh-CN" altLang="en-US"/>
        </a:p>
      </dgm:t>
    </dgm:pt>
    <dgm:pt modelId="{6009598A-CBD8-42F1-9253-D0E7175D1579}" type="pres">
      <dgm:prSet presAssocID="{4F8E51C2-A965-4868-87CD-A230C979AB7A}" presName="tile2text" presStyleLbl="node1" presStyleIdx="1" presStyleCnt="4">
        <dgm:presLayoutVars>
          <dgm:chMax val="0"/>
          <dgm:chPref val="0"/>
          <dgm:bulletEnabled val="1"/>
        </dgm:presLayoutVars>
      </dgm:prSet>
      <dgm:spPr/>
      <dgm:t>
        <a:bodyPr/>
        <a:lstStyle/>
        <a:p>
          <a:endParaRPr lang="zh-CN" altLang="en-US"/>
        </a:p>
      </dgm:t>
    </dgm:pt>
    <dgm:pt modelId="{82A549FD-5062-4D28-8638-8D09381DF275}" type="pres">
      <dgm:prSet presAssocID="{4F8E51C2-A965-4868-87CD-A230C979AB7A}" presName="tile3" presStyleLbl="node1" presStyleIdx="2" presStyleCnt="4"/>
      <dgm:spPr/>
      <dgm:t>
        <a:bodyPr/>
        <a:lstStyle/>
        <a:p>
          <a:endParaRPr lang="zh-CN" altLang="en-US"/>
        </a:p>
      </dgm:t>
    </dgm:pt>
    <dgm:pt modelId="{2CF72CFC-B7D6-4FA9-9411-34271347E9FD}" type="pres">
      <dgm:prSet presAssocID="{4F8E51C2-A965-4868-87CD-A230C979AB7A}" presName="tile3text" presStyleLbl="node1" presStyleIdx="2" presStyleCnt="4">
        <dgm:presLayoutVars>
          <dgm:chMax val="0"/>
          <dgm:chPref val="0"/>
          <dgm:bulletEnabled val="1"/>
        </dgm:presLayoutVars>
      </dgm:prSet>
      <dgm:spPr/>
      <dgm:t>
        <a:bodyPr/>
        <a:lstStyle/>
        <a:p>
          <a:endParaRPr lang="zh-CN" altLang="en-US"/>
        </a:p>
      </dgm:t>
    </dgm:pt>
    <dgm:pt modelId="{E21DCBC6-DFB2-4539-8E08-2A7CA63BEE9D}" type="pres">
      <dgm:prSet presAssocID="{4F8E51C2-A965-4868-87CD-A230C979AB7A}" presName="tile4" presStyleLbl="node1" presStyleIdx="3" presStyleCnt="4"/>
      <dgm:spPr/>
      <dgm:t>
        <a:bodyPr/>
        <a:lstStyle/>
        <a:p>
          <a:endParaRPr lang="zh-CN" altLang="en-US"/>
        </a:p>
      </dgm:t>
    </dgm:pt>
    <dgm:pt modelId="{35022A99-A393-42EA-9D6A-EC0F620D505A}" type="pres">
      <dgm:prSet presAssocID="{4F8E51C2-A965-4868-87CD-A230C979AB7A}" presName="tile4text" presStyleLbl="node1" presStyleIdx="3" presStyleCnt="4">
        <dgm:presLayoutVars>
          <dgm:chMax val="0"/>
          <dgm:chPref val="0"/>
          <dgm:bulletEnabled val="1"/>
        </dgm:presLayoutVars>
      </dgm:prSet>
      <dgm:spPr/>
      <dgm:t>
        <a:bodyPr/>
        <a:lstStyle/>
        <a:p>
          <a:endParaRPr lang="zh-CN" altLang="en-US"/>
        </a:p>
      </dgm:t>
    </dgm:pt>
    <dgm:pt modelId="{F1C87B00-D833-4CC7-B556-7863BDF2AFB3}" type="pres">
      <dgm:prSet presAssocID="{4F8E51C2-A965-4868-87CD-A230C979AB7A}" presName="centerTile" presStyleLbl="fgShp" presStyleIdx="0" presStyleCnt="1">
        <dgm:presLayoutVars>
          <dgm:chMax val="0"/>
          <dgm:chPref val="0"/>
        </dgm:presLayoutVars>
      </dgm:prSet>
      <dgm:spPr/>
      <dgm:t>
        <a:bodyPr/>
        <a:lstStyle/>
        <a:p>
          <a:endParaRPr lang="zh-CN" altLang="en-US"/>
        </a:p>
      </dgm:t>
    </dgm:pt>
  </dgm:ptLst>
  <dgm:cxnLst>
    <dgm:cxn modelId="{52A006F8-7894-48AF-96F3-79593912A45E}" type="presOf" srcId="{143A0719-97D2-4827-95F8-130123063F09}" destId="{2CEA0FBF-4778-4098-97CA-AA7AFEC16AA3}" srcOrd="0" destOrd="0" presId="urn:microsoft.com/office/officeart/2005/8/layout/matrix1"/>
    <dgm:cxn modelId="{F79CE285-2F7C-4112-8391-6507BE685DB2}" srcId="{40AEAF83-9FB5-4737-A03B-631213D2DA5B}" destId="{C31CF8CC-156F-472B-BAA2-DA179B763ECB}" srcOrd="3" destOrd="0" parTransId="{9ABF9873-DDE8-44BF-B4F3-84C7FE860043}" sibTransId="{979C7F2D-43F3-4B55-9ADC-1ADD6A080838}"/>
    <dgm:cxn modelId="{3DFB4917-58E9-4426-B3C6-43C9FDF86805}" srcId="{40AEAF83-9FB5-4737-A03B-631213D2DA5B}" destId="{143A0719-97D2-4827-95F8-130123063F09}" srcOrd="1" destOrd="0" parTransId="{9A6C96AD-CCED-4127-AA71-86107FEB18B0}" sibTransId="{E641F95C-D77C-4250-8E73-0038825CBD52}"/>
    <dgm:cxn modelId="{AD970F58-DBF8-4ABD-B5C4-271745CBCFC9}" type="presOf" srcId="{C31CF8CC-156F-472B-BAA2-DA179B763ECB}" destId="{E21DCBC6-DFB2-4539-8E08-2A7CA63BEE9D}" srcOrd="0" destOrd="0" presId="urn:microsoft.com/office/officeart/2005/8/layout/matrix1"/>
    <dgm:cxn modelId="{0C9CC3AD-F2F6-453D-A3CE-4436905BAB73}" type="presOf" srcId="{40AEAF83-9FB5-4737-A03B-631213D2DA5B}" destId="{F1C87B00-D833-4CC7-B556-7863BDF2AFB3}" srcOrd="0" destOrd="0" presId="urn:microsoft.com/office/officeart/2005/8/layout/matrix1"/>
    <dgm:cxn modelId="{99131F68-771A-4844-9EC4-B32B4616EA3D}" type="presOf" srcId="{E0AA7A74-C3AA-4952-94A1-964B1A4D588B}" destId="{AF644DE5-4899-402A-8153-25675EE96042}" srcOrd="1" destOrd="0" presId="urn:microsoft.com/office/officeart/2005/8/layout/matrix1"/>
    <dgm:cxn modelId="{75A6EF76-D6A4-4EBA-9B0A-214A65F14AFD}" type="presOf" srcId="{143A0719-97D2-4827-95F8-130123063F09}" destId="{6009598A-CBD8-42F1-9253-D0E7175D1579}" srcOrd="1" destOrd="0" presId="urn:microsoft.com/office/officeart/2005/8/layout/matrix1"/>
    <dgm:cxn modelId="{CC784565-ED93-4A17-8725-F24A220009C3}" type="presOf" srcId="{E0AA7A74-C3AA-4952-94A1-964B1A4D588B}" destId="{1DC390FD-E53A-4B8B-B594-7CA206494416}" srcOrd="0" destOrd="0" presId="urn:microsoft.com/office/officeart/2005/8/layout/matrix1"/>
    <dgm:cxn modelId="{92D8EFA3-3DFA-4864-B350-29714C022C61}" srcId="{4F8E51C2-A965-4868-87CD-A230C979AB7A}" destId="{40AEAF83-9FB5-4737-A03B-631213D2DA5B}" srcOrd="0" destOrd="0" parTransId="{0CE97365-8A8A-452E-9C95-138278662311}" sibTransId="{A7900BAD-8586-4E88-946A-4A7C3B1EC785}"/>
    <dgm:cxn modelId="{16772E23-C77C-4F3B-ACE3-FCBCD57D81A9}" type="presOf" srcId="{C31CF8CC-156F-472B-BAA2-DA179B763ECB}" destId="{35022A99-A393-42EA-9D6A-EC0F620D505A}" srcOrd="1" destOrd="0" presId="urn:microsoft.com/office/officeart/2005/8/layout/matrix1"/>
    <dgm:cxn modelId="{60ED4721-5DBA-471D-81C2-62A730EBB2F4}" type="presOf" srcId="{4F8E51C2-A965-4868-87CD-A230C979AB7A}" destId="{F816FC84-0B39-48E7-955F-64D4784637F5}" srcOrd="0" destOrd="0" presId="urn:microsoft.com/office/officeart/2005/8/layout/matrix1"/>
    <dgm:cxn modelId="{38426A51-7FD6-4E1B-A1A6-258BDCB7EB0E}" type="presOf" srcId="{7A176115-FCB6-46D4-B4A4-E64763D97BBC}" destId="{82A549FD-5062-4D28-8638-8D09381DF275}" srcOrd="0" destOrd="0" presId="urn:microsoft.com/office/officeart/2005/8/layout/matrix1"/>
    <dgm:cxn modelId="{3D7C5D79-056F-425D-A623-C52082B9A408}" type="presOf" srcId="{7A176115-FCB6-46D4-B4A4-E64763D97BBC}" destId="{2CF72CFC-B7D6-4FA9-9411-34271347E9FD}" srcOrd="1" destOrd="0" presId="urn:microsoft.com/office/officeart/2005/8/layout/matrix1"/>
    <dgm:cxn modelId="{0C17FE9C-E5DA-4886-A297-3A996F5C7AF3}" srcId="{40AEAF83-9FB5-4737-A03B-631213D2DA5B}" destId="{E0AA7A74-C3AA-4952-94A1-964B1A4D588B}" srcOrd="0" destOrd="0" parTransId="{AE8AC29D-D9A2-4162-9E85-8B47881346E0}" sibTransId="{06519444-FF23-4CA1-87CE-961FE52BAF38}"/>
    <dgm:cxn modelId="{87CB0B48-58DD-444F-B429-A9E5A1270C10}" srcId="{40AEAF83-9FB5-4737-A03B-631213D2DA5B}" destId="{7A176115-FCB6-46D4-B4A4-E64763D97BBC}" srcOrd="2" destOrd="0" parTransId="{FD59721B-0820-4C41-B01E-99FDB42704B9}" sibTransId="{D4DDD144-8105-479D-808A-56E76920FF31}"/>
    <dgm:cxn modelId="{E0F40F87-1C68-45C8-A679-56A0E5109FD8}" type="presParOf" srcId="{F816FC84-0B39-48E7-955F-64D4784637F5}" destId="{E7729CF3-1F18-4266-AC20-D1126F2BF7FC}" srcOrd="0" destOrd="0" presId="urn:microsoft.com/office/officeart/2005/8/layout/matrix1"/>
    <dgm:cxn modelId="{785EF071-43AF-4057-81A3-5217BA24136C}" type="presParOf" srcId="{E7729CF3-1F18-4266-AC20-D1126F2BF7FC}" destId="{1DC390FD-E53A-4B8B-B594-7CA206494416}" srcOrd="0" destOrd="0" presId="urn:microsoft.com/office/officeart/2005/8/layout/matrix1"/>
    <dgm:cxn modelId="{BB86A574-92B9-4200-82C2-1EAD37DC334E}" type="presParOf" srcId="{E7729CF3-1F18-4266-AC20-D1126F2BF7FC}" destId="{AF644DE5-4899-402A-8153-25675EE96042}" srcOrd="1" destOrd="0" presId="urn:microsoft.com/office/officeart/2005/8/layout/matrix1"/>
    <dgm:cxn modelId="{D844AA48-940E-4BF1-81B9-BC5094F0BD38}" type="presParOf" srcId="{E7729CF3-1F18-4266-AC20-D1126F2BF7FC}" destId="{2CEA0FBF-4778-4098-97CA-AA7AFEC16AA3}" srcOrd="2" destOrd="0" presId="urn:microsoft.com/office/officeart/2005/8/layout/matrix1"/>
    <dgm:cxn modelId="{17262F34-0E35-4176-934B-80A71B1093DA}" type="presParOf" srcId="{E7729CF3-1F18-4266-AC20-D1126F2BF7FC}" destId="{6009598A-CBD8-42F1-9253-D0E7175D1579}" srcOrd="3" destOrd="0" presId="urn:microsoft.com/office/officeart/2005/8/layout/matrix1"/>
    <dgm:cxn modelId="{6CB69700-C9F1-41FF-8018-3AA070D8162C}" type="presParOf" srcId="{E7729CF3-1F18-4266-AC20-D1126F2BF7FC}" destId="{82A549FD-5062-4D28-8638-8D09381DF275}" srcOrd="4" destOrd="0" presId="urn:microsoft.com/office/officeart/2005/8/layout/matrix1"/>
    <dgm:cxn modelId="{F8073751-423F-4AEC-B142-008D72C3187F}" type="presParOf" srcId="{E7729CF3-1F18-4266-AC20-D1126F2BF7FC}" destId="{2CF72CFC-B7D6-4FA9-9411-34271347E9FD}" srcOrd="5" destOrd="0" presId="urn:microsoft.com/office/officeart/2005/8/layout/matrix1"/>
    <dgm:cxn modelId="{3819EE56-4307-40BE-9AF1-9EC04B6A58B8}" type="presParOf" srcId="{E7729CF3-1F18-4266-AC20-D1126F2BF7FC}" destId="{E21DCBC6-DFB2-4539-8E08-2A7CA63BEE9D}" srcOrd="6" destOrd="0" presId="urn:microsoft.com/office/officeart/2005/8/layout/matrix1"/>
    <dgm:cxn modelId="{0283BDA6-2776-45F2-B8E1-8C176AB071EB}" type="presParOf" srcId="{E7729CF3-1F18-4266-AC20-D1126F2BF7FC}" destId="{35022A99-A393-42EA-9D6A-EC0F620D505A}" srcOrd="7" destOrd="0" presId="urn:microsoft.com/office/officeart/2005/8/layout/matrix1"/>
    <dgm:cxn modelId="{CB17DE39-DBD9-45CE-B4C2-1DE5B99DD843}" type="presParOf" srcId="{F816FC84-0B39-48E7-955F-64D4784637F5}" destId="{F1C87B00-D833-4CC7-B556-7863BDF2AFB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8E51C2-A965-4868-87CD-A230C979AB7A}" type="doc">
      <dgm:prSet loTypeId="urn:microsoft.com/office/officeart/2005/8/layout/matrix1" loCatId="matrix" qsTypeId="urn:microsoft.com/office/officeart/2005/8/quickstyle/simple3" qsCatId="simple" csTypeId="urn:microsoft.com/office/officeart/2005/8/colors/accent2_3" csCatId="accent2" phldr="1"/>
      <dgm:spPr/>
      <dgm:t>
        <a:bodyPr/>
        <a:lstStyle/>
        <a:p>
          <a:endParaRPr lang="zh-CN" altLang="en-US"/>
        </a:p>
      </dgm:t>
    </dgm:pt>
    <dgm:pt modelId="{40AEAF83-9FB5-4737-A03B-631213D2DA5B}">
      <dgm:prSet phldrT="[文本]" custT="1"/>
      <dgm:spPr/>
      <dgm:t>
        <a:bodyPr/>
        <a:lstStyle/>
        <a:p>
          <a:r>
            <a:rPr lang="en-US" altLang="en-US" sz="2800" dirty="0" smtClean="0"/>
            <a:t>Big Data  of China</a:t>
          </a:r>
          <a:endParaRPr lang="zh-CN" altLang="en-US" sz="2800" dirty="0"/>
        </a:p>
      </dgm:t>
    </dgm:pt>
    <dgm:pt modelId="{0CE97365-8A8A-452E-9C95-138278662311}" type="parTrans" cxnId="{92D8EFA3-3DFA-4864-B350-29714C022C61}">
      <dgm:prSet/>
      <dgm:spPr/>
      <dgm:t>
        <a:bodyPr/>
        <a:lstStyle/>
        <a:p>
          <a:endParaRPr lang="zh-CN" altLang="en-US"/>
        </a:p>
      </dgm:t>
    </dgm:pt>
    <dgm:pt modelId="{A7900BAD-8586-4E88-946A-4A7C3B1EC785}" type="sibTrans" cxnId="{92D8EFA3-3DFA-4864-B350-29714C022C61}">
      <dgm:prSet/>
      <dgm:spPr/>
      <dgm:t>
        <a:bodyPr/>
        <a:lstStyle/>
        <a:p>
          <a:endParaRPr lang="zh-CN" altLang="en-US"/>
        </a:p>
      </dgm:t>
    </dgm:pt>
    <dgm:pt modelId="{E0AA7A74-C3AA-4952-94A1-964B1A4D588B}">
      <dgm:prSet phldrT="[文本]" custT="1"/>
      <dgm:spPr/>
      <dgm:t>
        <a:bodyPr/>
        <a:lstStyle/>
        <a:p>
          <a:r>
            <a:rPr lang="en-US" altLang="zh-CN" sz="2000" b="1" dirty="0" smtClean="0">
              <a:solidFill>
                <a:schemeClr val="tx1"/>
              </a:solidFill>
              <a:latin typeface="Arial" panose="020B0604020202020204" pitchFamily="34" charset="0"/>
              <a:ea typeface="+mn-ea"/>
              <a:cs typeface="+mn-cs"/>
            </a:rPr>
            <a:t>1. The </a:t>
          </a:r>
          <a:r>
            <a:rPr lang="en-US" altLang="en-US" sz="2000" b="1" dirty="0" smtClean="0">
              <a:solidFill>
                <a:schemeClr val="tx1"/>
              </a:solidFill>
              <a:latin typeface="Arial" panose="020B0604020202020204" pitchFamily="34" charset="0"/>
              <a:ea typeface="+mn-ea"/>
              <a:cs typeface="+mn-cs"/>
            </a:rPr>
            <a:t>Big Data  </a:t>
          </a:r>
          <a:endParaRPr lang="zh-CN" altLang="en-US" sz="2000" b="1" dirty="0" smtClean="0">
            <a:solidFill>
              <a:schemeClr val="tx1"/>
            </a:solidFill>
            <a:latin typeface="Arial" panose="020B0604020202020204" pitchFamily="34" charset="0"/>
            <a:ea typeface="+mn-ea"/>
            <a:cs typeface="+mn-cs"/>
          </a:endParaRPr>
        </a:p>
      </dgm:t>
    </dgm:pt>
    <dgm:pt modelId="{AE8AC29D-D9A2-4162-9E85-8B47881346E0}" type="parTrans" cxnId="{0C17FE9C-E5DA-4886-A297-3A996F5C7AF3}">
      <dgm:prSet/>
      <dgm:spPr/>
      <dgm:t>
        <a:bodyPr/>
        <a:lstStyle/>
        <a:p>
          <a:endParaRPr lang="zh-CN" altLang="en-US"/>
        </a:p>
      </dgm:t>
    </dgm:pt>
    <dgm:pt modelId="{06519444-FF23-4CA1-87CE-961FE52BAF38}" type="sibTrans" cxnId="{0C17FE9C-E5DA-4886-A297-3A996F5C7AF3}">
      <dgm:prSet/>
      <dgm:spPr/>
      <dgm:t>
        <a:bodyPr/>
        <a:lstStyle/>
        <a:p>
          <a:endParaRPr lang="zh-CN" altLang="en-US"/>
        </a:p>
      </dgm:t>
    </dgm:pt>
    <dgm:pt modelId="{143A0719-97D2-4827-95F8-130123063F09}">
      <dgm:prSet phldrT="[文本]" custT="1"/>
      <dgm:spPr/>
      <dgm:t>
        <a:bodyPr/>
        <a:lstStyle/>
        <a:p>
          <a:r>
            <a:rPr lang="en-US" altLang="zh-CN" sz="2000" b="1" dirty="0" smtClean="0">
              <a:solidFill>
                <a:schemeClr val="tx1"/>
              </a:solidFill>
              <a:latin typeface="Arial" panose="020B0604020202020204" pitchFamily="34" charset="0"/>
              <a:ea typeface="+mn-ea"/>
              <a:cs typeface="+mn-cs"/>
            </a:rPr>
            <a:t>2.Government Policy Supports </a:t>
          </a:r>
          <a:endParaRPr lang="zh-CN" altLang="en-US" sz="2000" b="1" dirty="0">
            <a:solidFill>
              <a:schemeClr val="tx1"/>
            </a:solidFill>
            <a:latin typeface="Arial" panose="020B0604020202020204" pitchFamily="34" charset="0"/>
            <a:ea typeface="+mn-ea"/>
            <a:cs typeface="+mn-cs"/>
          </a:endParaRPr>
        </a:p>
      </dgm:t>
    </dgm:pt>
    <dgm:pt modelId="{9A6C96AD-CCED-4127-AA71-86107FEB18B0}" type="parTrans" cxnId="{3DFB4917-58E9-4426-B3C6-43C9FDF86805}">
      <dgm:prSet/>
      <dgm:spPr/>
      <dgm:t>
        <a:bodyPr/>
        <a:lstStyle/>
        <a:p>
          <a:endParaRPr lang="zh-CN" altLang="en-US"/>
        </a:p>
      </dgm:t>
    </dgm:pt>
    <dgm:pt modelId="{E641F95C-D77C-4250-8E73-0038825CBD52}" type="sibTrans" cxnId="{3DFB4917-58E9-4426-B3C6-43C9FDF86805}">
      <dgm:prSet/>
      <dgm:spPr/>
      <dgm:t>
        <a:bodyPr/>
        <a:lstStyle/>
        <a:p>
          <a:endParaRPr lang="zh-CN" altLang="en-US"/>
        </a:p>
      </dgm:t>
    </dgm:pt>
    <dgm:pt modelId="{7A176115-FCB6-46D4-B4A4-E64763D97BBC}">
      <dgm:prSet phldrT="[文本]" custT="1"/>
      <dgm:spPr/>
      <dgm:t>
        <a:bodyPr/>
        <a:lstStyle/>
        <a:p>
          <a:r>
            <a:rPr lang="en-US" altLang="zh-CN" sz="2000" b="1" dirty="0" smtClean="0"/>
            <a:t>3. </a:t>
          </a:r>
          <a:r>
            <a:rPr lang="en-US" altLang="zh-CN" sz="2000" b="1" dirty="0" smtClean="0">
              <a:solidFill>
                <a:schemeClr val="tx1"/>
              </a:solidFill>
              <a:latin typeface="Arial" panose="020B0604020202020204" pitchFamily="34" charset="0"/>
              <a:ea typeface="+mn-ea"/>
              <a:cs typeface="+mn-cs"/>
            </a:rPr>
            <a:t>Provinces Development </a:t>
          </a:r>
          <a:endParaRPr lang="zh-CN" altLang="en-US" sz="1600" b="1" dirty="0"/>
        </a:p>
      </dgm:t>
    </dgm:pt>
    <dgm:pt modelId="{FD59721B-0820-4C41-B01E-99FDB42704B9}" type="parTrans" cxnId="{87CB0B48-58DD-444F-B429-A9E5A1270C10}">
      <dgm:prSet/>
      <dgm:spPr/>
      <dgm:t>
        <a:bodyPr/>
        <a:lstStyle/>
        <a:p>
          <a:endParaRPr lang="zh-CN" altLang="en-US"/>
        </a:p>
      </dgm:t>
    </dgm:pt>
    <dgm:pt modelId="{D4DDD144-8105-479D-808A-56E76920FF31}" type="sibTrans" cxnId="{87CB0B48-58DD-444F-B429-A9E5A1270C10}">
      <dgm:prSet/>
      <dgm:spPr/>
      <dgm:t>
        <a:bodyPr/>
        <a:lstStyle/>
        <a:p>
          <a:endParaRPr lang="zh-CN" altLang="en-US"/>
        </a:p>
      </dgm:t>
    </dgm:pt>
    <dgm:pt modelId="{C31CF8CC-156F-472B-BAA2-DA179B763ECB}">
      <dgm:prSet phldrT="[文本]" custT="1"/>
      <dgm:spPr/>
      <dgm:t>
        <a:bodyPr/>
        <a:lstStyle/>
        <a:p>
          <a:r>
            <a:rPr lang="en-US" altLang="zh-CN" sz="2000" b="1" dirty="0" smtClean="0">
              <a:solidFill>
                <a:schemeClr val="tx1"/>
              </a:solidFill>
              <a:latin typeface="Arial" panose="020B0604020202020204" pitchFamily="34" charset="0"/>
              <a:ea typeface="+mn-ea"/>
              <a:cs typeface="+mn-cs"/>
            </a:rPr>
            <a:t>4. Industries</a:t>
          </a:r>
          <a:r>
            <a:rPr lang="en-US" sz="2000" b="1" dirty="0" smtClean="0">
              <a:solidFill>
                <a:schemeClr val="tx1"/>
              </a:solidFill>
              <a:latin typeface="Arial" panose="020B0604020202020204" pitchFamily="34" charset="0"/>
              <a:ea typeface="+mn-ea"/>
              <a:cs typeface="+mn-cs"/>
            </a:rPr>
            <a:t> </a:t>
          </a:r>
          <a:r>
            <a:rPr lang="en-US" altLang="zh-CN" sz="2000" b="1" dirty="0" smtClean="0">
              <a:solidFill>
                <a:schemeClr val="tx1"/>
              </a:solidFill>
              <a:latin typeface="Arial" panose="020B0604020202020204" pitchFamily="34" charset="0"/>
              <a:ea typeface="+mn-ea"/>
              <a:cs typeface="+mn-cs"/>
            </a:rPr>
            <a:t>Development</a:t>
          </a:r>
          <a:endParaRPr lang="zh-CN" altLang="en-US" sz="2000" b="1" dirty="0">
            <a:solidFill>
              <a:schemeClr val="tx1"/>
            </a:solidFill>
            <a:latin typeface="Arial" panose="020B0604020202020204" pitchFamily="34" charset="0"/>
            <a:ea typeface="+mn-ea"/>
            <a:cs typeface="+mn-cs"/>
          </a:endParaRPr>
        </a:p>
      </dgm:t>
    </dgm:pt>
    <dgm:pt modelId="{9ABF9873-DDE8-44BF-B4F3-84C7FE860043}" type="parTrans" cxnId="{F79CE285-2F7C-4112-8391-6507BE685DB2}">
      <dgm:prSet/>
      <dgm:spPr/>
      <dgm:t>
        <a:bodyPr/>
        <a:lstStyle/>
        <a:p>
          <a:endParaRPr lang="zh-CN" altLang="en-US"/>
        </a:p>
      </dgm:t>
    </dgm:pt>
    <dgm:pt modelId="{979C7F2D-43F3-4B55-9ADC-1ADD6A080838}" type="sibTrans" cxnId="{F79CE285-2F7C-4112-8391-6507BE685DB2}">
      <dgm:prSet/>
      <dgm:spPr/>
      <dgm:t>
        <a:bodyPr/>
        <a:lstStyle/>
        <a:p>
          <a:endParaRPr lang="zh-CN" altLang="en-US"/>
        </a:p>
      </dgm:t>
    </dgm:pt>
    <dgm:pt modelId="{F816FC84-0B39-48E7-955F-64D4784637F5}" type="pres">
      <dgm:prSet presAssocID="{4F8E51C2-A965-4868-87CD-A230C979AB7A}" presName="diagram" presStyleCnt="0">
        <dgm:presLayoutVars>
          <dgm:chMax val="1"/>
          <dgm:dir/>
          <dgm:animLvl val="ctr"/>
          <dgm:resizeHandles val="exact"/>
        </dgm:presLayoutVars>
      </dgm:prSet>
      <dgm:spPr/>
      <dgm:t>
        <a:bodyPr/>
        <a:lstStyle/>
        <a:p>
          <a:endParaRPr lang="zh-CN" altLang="en-US"/>
        </a:p>
      </dgm:t>
    </dgm:pt>
    <dgm:pt modelId="{E7729CF3-1F18-4266-AC20-D1126F2BF7FC}" type="pres">
      <dgm:prSet presAssocID="{4F8E51C2-A965-4868-87CD-A230C979AB7A}" presName="matrix" presStyleCnt="0"/>
      <dgm:spPr/>
    </dgm:pt>
    <dgm:pt modelId="{1DC390FD-E53A-4B8B-B594-7CA206494416}" type="pres">
      <dgm:prSet presAssocID="{4F8E51C2-A965-4868-87CD-A230C979AB7A}" presName="tile1" presStyleLbl="node1" presStyleIdx="0" presStyleCnt="4" custLinFactNeighborX="-580" custLinFactNeighborY="-1436"/>
      <dgm:spPr/>
      <dgm:t>
        <a:bodyPr/>
        <a:lstStyle/>
        <a:p>
          <a:endParaRPr lang="zh-CN" altLang="en-US"/>
        </a:p>
      </dgm:t>
    </dgm:pt>
    <dgm:pt modelId="{AF644DE5-4899-402A-8153-25675EE96042}" type="pres">
      <dgm:prSet presAssocID="{4F8E51C2-A965-4868-87CD-A230C979AB7A}" presName="tile1text" presStyleLbl="node1" presStyleIdx="0" presStyleCnt="4">
        <dgm:presLayoutVars>
          <dgm:chMax val="0"/>
          <dgm:chPref val="0"/>
          <dgm:bulletEnabled val="1"/>
        </dgm:presLayoutVars>
      </dgm:prSet>
      <dgm:spPr/>
      <dgm:t>
        <a:bodyPr/>
        <a:lstStyle/>
        <a:p>
          <a:endParaRPr lang="zh-CN" altLang="en-US"/>
        </a:p>
      </dgm:t>
    </dgm:pt>
    <dgm:pt modelId="{2CEA0FBF-4778-4098-97CA-AA7AFEC16AA3}" type="pres">
      <dgm:prSet presAssocID="{4F8E51C2-A965-4868-87CD-A230C979AB7A}" presName="tile2" presStyleLbl="node1" presStyleIdx="1" presStyleCnt="4"/>
      <dgm:spPr/>
      <dgm:t>
        <a:bodyPr/>
        <a:lstStyle/>
        <a:p>
          <a:endParaRPr lang="zh-CN" altLang="en-US"/>
        </a:p>
      </dgm:t>
    </dgm:pt>
    <dgm:pt modelId="{6009598A-CBD8-42F1-9253-D0E7175D1579}" type="pres">
      <dgm:prSet presAssocID="{4F8E51C2-A965-4868-87CD-A230C979AB7A}" presName="tile2text" presStyleLbl="node1" presStyleIdx="1" presStyleCnt="4">
        <dgm:presLayoutVars>
          <dgm:chMax val="0"/>
          <dgm:chPref val="0"/>
          <dgm:bulletEnabled val="1"/>
        </dgm:presLayoutVars>
      </dgm:prSet>
      <dgm:spPr/>
      <dgm:t>
        <a:bodyPr/>
        <a:lstStyle/>
        <a:p>
          <a:endParaRPr lang="zh-CN" altLang="en-US"/>
        </a:p>
      </dgm:t>
    </dgm:pt>
    <dgm:pt modelId="{82A549FD-5062-4D28-8638-8D09381DF275}" type="pres">
      <dgm:prSet presAssocID="{4F8E51C2-A965-4868-87CD-A230C979AB7A}" presName="tile3" presStyleLbl="node1" presStyleIdx="2" presStyleCnt="4"/>
      <dgm:spPr/>
      <dgm:t>
        <a:bodyPr/>
        <a:lstStyle/>
        <a:p>
          <a:endParaRPr lang="zh-CN" altLang="en-US"/>
        </a:p>
      </dgm:t>
    </dgm:pt>
    <dgm:pt modelId="{2CF72CFC-B7D6-4FA9-9411-34271347E9FD}" type="pres">
      <dgm:prSet presAssocID="{4F8E51C2-A965-4868-87CD-A230C979AB7A}" presName="tile3text" presStyleLbl="node1" presStyleIdx="2" presStyleCnt="4">
        <dgm:presLayoutVars>
          <dgm:chMax val="0"/>
          <dgm:chPref val="0"/>
          <dgm:bulletEnabled val="1"/>
        </dgm:presLayoutVars>
      </dgm:prSet>
      <dgm:spPr/>
      <dgm:t>
        <a:bodyPr/>
        <a:lstStyle/>
        <a:p>
          <a:endParaRPr lang="zh-CN" altLang="en-US"/>
        </a:p>
      </dgm:t>
    </dgm:pt>
    <dgm:pt modelId="{E21DCBC6-DFB2-4539-8E08-2A7CA63BEE9D}" type="pres">
      <dgm:prSet presAssocID="{4F8E51C2-A965-4868-87CD-A230C979AB7A}" presName="tile4" presStyleLbl="node1" presStyleIdx="3" presStyleCnt="4"/>
      <dgm:spPr/>
      <dgm:t>
        <a:bodyPr/>
        <a:lstStyle/>
        <a:p>
          <a:endParaRPr lang="zh-CN" altLang="en-US"/>
        </a:p>
      </dgm:t>
    </dgm:pt>
    <dgm:pt modelId="{35022A99-A393-42EA-9D6A-EC0F620D505A}" type="pres">
      <dgm:prSet presAssocID="{4F8E51C2-A965-4868-87CD-A230C979AB7A}" presName="tile4text" presStyleLbl="node1" presStyleIdx="3" presStyleCnt="4">
        <dgm:presLayoutVars>
          <dgm:chMax val="0"/>
          <dgm:chPref val="0"/>
          <dgm:bulletEnabled val="1"/>
        </dgm:presLayoutVars>
      </dgm:prSet>
      <dgm:spPr/>
      <dgm:t>
        <a:bodyPr/>
        <a:lstStyle/>
        <a:p>
          <a:endParaRPr lang="zh-CN" altLang="en-US"/>
        </a:p>
      </dgm:t>
    </dgm:pt>
    <dgm:pt modelId="{F1C87B00-D833-4CC7-B556-7863BDF2AFB3}" type="pres">
      <dgm:prSet presAssocID="{4F8E51C2-A965-4868-87CD-A230C979AB7A}" presName="centerTile" presStyleLbl="fgShp" presStyleIdx="0" presStyleCnt="1">
        <dgm:presLayoutVars>
          <dgm:chMax val="0"/>
          <dgm:chPref val="0"/>
        </dgm:presLayoutVars>
      </dgm:prSet>
      <dgm:spPr/>
      <dgm:t>
        <a:bodyPr/>
        <a:lstStyle/>
        <a:p>
          <a:endParaRPr lang="zh-CN" altLang="en-US"/>
        </a:p>
      </dgm:t>
    </dgm:pt>
  </dgm:ptLst>
  <dgm:cxnLst>
    <dgm:cxn modelId="{A7B2BB8E-14AD-4474-860A-1AACB3C13B8F}" type="presOf" srcId="{7A176115-FCB6-46D4-B4A4-E64763D97BBC}" destId="{82A549FD-5062-4D28-8638-8D09381DF275}" srcOrd="0" destOrd="0" presId="urn:microsoft.com/office/officeart/2005/8/layout/matrix1"/>
    <dgm:cxn modelId="{572B3374-0717-420E-A32B-FAACB22E6233}" type="presOf" srcId="{7A176115-FCB6-46D4-B4A4-E64763D97BBC}" destId="{2CF72CFC-B7D6-4FA9-9411-34271347E9FD}" srcOrd="1" destOrd="0" presId="urn:microsoft.com/office/officeart/2005/8/layout/matrix1"/>
    <dgm:cxn modelId="{3DFB4917-58E9-4426-B3C6-43C9FDF86805}" srcId="{40AEAF83-9FB5-4737-A03B-631213D2DA5B}" destId="{143A0719-97D2-4827-95F8-130123063F09}" srcOrd="1" destOrd="0" parTransId="{9A6C96AD-CCED-4127-AA71-86107FEB18B0}" sibTransId="{E641F95C-D77C-4250-8E73-0038825CBD52}"/>
    <dgm:cxn modelId="{F79CE285-2F7C-4112-8391-6507BE685DB2}" srcId="{40AEAF83-9FB5-4737-A03B-631213D2DA5B}" destId="{C31CF8CC-156F-472B-BAA2-DA179B763ECB}" srcOrd="3" destOrd="0" parTransId="{9ABF9873-DDE8-44BF-B4F3-84C7FE860043}" sibTransId="{979C7F2D-43F3-4B55-9ADC-1ADD6A080838}"/>
    <dgm:cxn modelId="{9F1C00E1-E41E-478D-B6C6-22A1F795800C}" type="presOf" srcId="{143A0719-97D2-4827-95F8-130123063F09}" destId="{6009598A-CBD8-42F1-9253-D0E7175D1579}" srcOrd="1" destOrd="0" presId="urn:microsoft.com/office/officeart/2005/8/layout/matrix1"/>
    <dgm:cxn modelId="{824E46EF-F47B-4A12-A290-9D9FF9990A08}" type="presOf" srcId="{143A0719-97D2-4827-95F8-130123063F09}" destId="{2CEA0FBF-4778-4098-97CA-AA7AFEC16AA3}" srcOrd="0" destOrd="0" presId="urn:microsoft.com/office/officeart/2005/8/layout/matrix1"/>
    <dgm:cxn modelId="{4B249933-BE02-4C2D-975F-29E267922C29}" type="presOf" srcId="{C31CF8CC-156F-472B-BAA2-DA179B763ECB}" destId="{E21DCBC6-DFB2-4539-8E08-2A7CA63BEE9D}" srcOrd="0" destOrd="0" presId="urn:microsoft.com/office/officeart/2005/8/layout/matrix1"/>
    <dgm:cxn modelId="{92D8EFA3-3DFA-4864-B350-29714C022C61}" srcId="{4F8E51C2-A965-4868-87CD-A230C979AB7A}" destId="{40AEAF83-9FB5-4737-A03B-631213D2DA5B}" srcOrd="0" destOrd="0" parTransId="{0CE97365-8A8A-452E-9C95-138278662311}" sibTransId="{A7900BAD-8586-4E88-946A-4A7C3B1EC785}"/>
    <dgm:cxn modelId="{CCD5BDC4-EA17-41BB-B9EC-C7E3E87A088B}" type="presOf" srcId="{C31CF8CC-156F-472B-BAA2-DA179B763ECB}" destId="{35022A99-A393-42EA-9D6A-EC0F620D505A}" srcOrd="1" destOrd="0" presId="urn:microsoft.com/office/officeart/2005/8/layout/matrix1"/>
    <dgm:cxn modelId="{973C72BF-677A-422F-89B5-702F3805EB30}" type="presOf" srcId="{4F8E51C2-A965-4868-87CD-A230C979AB7A}" destId="{F816FC84-0B39-48E7-955F-64D4784637F5}" srcOrd="0" destOrd="0" presId="urn:microsoft.com/office/officeart/2005/8/layout/matrix1"/>
    <dgm:cxn modelId="{6C9682D0-162E-472D-A8BC-B9C7A50CC949}" type="presOf" srcId="{E0AA7A74-C3AA-4952-94A1-964B1A4D588B}" destId="{AF644DE5-4899-402A-8153-25675EE96042}" srcOrd="1" destOrd="0" presId="urn:microsoft.com/office/officeart/2005/8/layout/matrix1"/>
    <dgm:cxn modelId="{D14C08A8-8DE3-4CC2-A076-03FEA590FE67}" type="presOf" srcId="{40AEAF83-9FB5-4737-A03B-631213D2DA5B}" destId="{F1C87B00-D833-4CC7-B556-7863BDF2AFB3}" srcOrd="0" destOrd="0" presId="urn:microsoft.com/office/officeart/2005/8/layout/matrix1"/>
    <dgm:cxn modelId="{0C17FE9C-E5DA-4886-A297-3A996F5C7AF3}" srcId="{40AEAF83-9FB5-4737-A03B-631213D2DA5B}" destId="{E0AA7A74-C3AA-4952-94A1-964B1A4D588B}" srcOrd="0" destOrd="0" parTransId="{AE8AC29D-D9A2-4162-9E85-8B47881346E0}" sibTransId="{06519444-FF23-4CA1-87CE-961FE52BAF38}"/>
    <dgm:cxn modelId="{015B1D56-404E-4C47-8B43-049B519FA462}" type="presOf" srcId="{E0AA7A74-C3AA-4952-94A1-964B1A4D588B}" destId="{1DC390FD-E53A-4B8B-B594-7CA206494416}" srcOrd="0" destOrd="0" presId="urn:microsoft.com/office/officeart/2005/8/layout/matrix1"/>
    <dgm:cxn modelId="{87CB0B48-58DD-444F-B429-A9E5A1270C10}" srcId="{40AEAF83-9FB5-4737-A03B-631213D2DA5B}" destId="{7A176115-FCB6-46D4-B4A4-E64763D97BBC}" srcOrd="2" destOrd="0" parTransId="{FD59721B-0820-4C41-B01E-99FDB42704B9}" sibTransId="{D4DDD144-8105-479D-808A-56E76920FF31}"/>
    <dgm:cxn modelId="{FAB38EE7-18E5-4AE6-A539-45C72A431810}" type="presParOf" srcId="{F816FC84-0B39-48E7-955F-64D4784637F5}" destId="{E7729CF3-1F18-4266-AC20-D1126F2BF7FC}" srcOrd="0" destOrd="0" presId="urn:microsoft.com/office/officeart/2005/8/layout/matrix1"/>
    <dgm:cxn modelId="{B178CD5C-04F5-4863-A992-EC6E3098DCC2}" type="presParOf" srcId="{E7729CF3-1F18-4266-AC20-D1126F2BF7FC}" destId="{1DC390FD-E53A-4B8B-B594-7CA206494416}" srcOrd="0" destOrd="0" presId="urn:microsoft.com/office/officeart/2005/8/layout/matrix1"/>
    <dgm:cxn modelId="{8F46A68E-2192-49A6-B796-2EACEE5DCD0A}" type="presParOf" srcId="{E7729CF3-1F18-4266-AC20-D1126F2BF7FC}" destId="{AF644DE5-4899-402A-8153-25675EE96042}" srcOrd="1" destOrd="0" presId="urn:microsoft.com/office/officeart/2005/8/layout/matrix1"/>
    <dgm:cxn modelId="{A5668E49-5C1C-4070-9D4C-94613430DD24}" type="presParOf" srcId="{E7729CF3-1F18-4266-AC20-D1126F2BF7FC}" destId="{2CEA0FBF-4778-4098-97CA-AA7AFEC16AA3}" srcOrd="2" destOrd="0" presId="urn:microsoft.com/office/officeart/2005/8/layout/matrix1"/>
    <dgm:cxn modelId="{0C7AD6FC-3FB3-450D-AA82-3C7D81BF9BF0}" type="presParOf" srcId="{E7729CF3-1F18-4266-AC20-D1126F2BF7FC}" destId="{6009598A-CBD8-42F1-9253-D0E7175D1579}" srcOrd="3" destOrd="0" presId="urn:microsoft.com/office/officeart/2005/8/layout/matrix1"/>
    <dgm:cxn modelId="{91C76805-F7F8-4EA1-8864-AA3FF8502AFB}" type="presParOf" srcId="{E7729CF3-1F18-4266-AC20-D1126F2BF7FC}" destId="{82A549FD-5062-4D28-8638-8D09381DF275}" srcOrd="4" destOrd="0" presId="urn:microsoft.com/office/officeart/2005/8/layout/matrix1"/>
    <dgm:cxn modelId="{6409B0BB-85E5-4FEC-8772-4211FF69EA98}" type="presParOf" srcId="{E7729CF3-1F18-4266-AC20-D1126F2BF7FC}" destId="{2CF72CFC-B7D6-4FA9-9411-34271347E9FD}" srcOrd="5" destOrd="0" presId="urn:microsoft.com/office/officeart/2005/8/layout/matrix1"/>
    <dgm:cxn modelId="{483C069B-04E1-4987-AA9D-3A1ADDB819EA}" type="presParOf" srcId="{E7729CF3-1F18-4266-AC20-D1126F2BF7FC}" destId="{E21DCBC6-DFB2-4539-8E08-2A7CA63BEE9D}" srcOrd="6" destOrd="0" presId="urn:microsoft.com/office/officeart/2005/8/layout/matrix1"/>
    <dgm:cxn modelId="{BAF8004F-CDE8-4CF1-855E-8DCC85C8A6E6}" type="presParOf" srcId="{E7729CF3-1F18-4266-AC20-D1126F2BF7FC}" destId="{35022A99-A393-42EA-9D6A-EC0F620D505A}" srcOrd="7" destOrd="0" presId="urn:microsoft.com/office/officeart/2005/8/layout/matrix1"/>
    <dgm:cxn modelId="{2C9956D1-D09E-4A36-8FB2-97AEBEABC783}" type="presParOf" srcId="{F816FC84-0B39-48E7-955F-64D4784637F5}" destId="{F1C87B00-D833-4CC7-B556-7863BDF2AFB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8E51C2-A965-4868-87CD-A230C979AB7A}" type="doc">
      <dgm:prSet loTypeId="urn:microsoft.com/office/officeart/2005/8/layout/matrix1" loCatId="matrix" qsTypeId="urn:microsoft.com/office/officeart/2005/8/quickstyle/simple3" qsCatId="simple" csTypeId="urn:microsoft.com/office/officeart/2005/8/colors/accent2_3" csCatId="accent2" phldr="1"/>
      <dgm:spPr/>
      <dgm:t>
        <a:bodyPr/>
        <a:lstStyle/>
        <a:p>
          <a:endParaRPr lang="zh-CN" altLang="en-US"/>
        </a:p>
      </dgm:t>
    </dgm:pt>
    <dgm:pt modelId="{40AEAF83-9FB5-4737-A03B-631213D2DA5B}">
      <dgm:prSet phldrT="[文本]" custT="1"/>
      <dgm:spPr/>
      <dgm:t>
        <a:bodyPr/>
        <a:lstStyle/>
        <a:p>
          <a:r>
            <a:rPr lang="en-US" altLang="en-US" sz="2800" dirty="0" smtClean="0"/>
            <a:t>Big Data  of China</a:t>
          </a:r>
          <a:endParaRPr lang="zh-CN" altLang="en-US" sz="2800" dirty="0"/>
        </a:p>
      </dgm:t>
    </dgm:pt>
    <dgm:pt modelId="{0CE97365-8A8A-452E-9C95-138278662311}" type="parTrans" cxnId="{92D8EFA3-3DFA-4864-B350-29714C022C61}">
      <dgm:prSet/>
      <dgm:spPr/>
      <dgm:t>
        <a:bodyPr/>
        <a:lstStyle/>
        <a:p>
          <a:endParaRPr lang="zh-CN" altLang="en-US"/>
        </a:p>
      </dgm:t>
    </dgm:pt>
    <dgm:pt modelId="{A7900BAD-8586-4E88-946A-4A7C3B1EC785}" type="sibTrans" cxnId="{92D8EFA3-3DFA-4864-B350-29714C022C61}">
      <dgm:prSet/>
      <dgm:spPr/>
      <dgm:t>
        <a:bodyPr/>
        <a:lstStyle/>
        <a:p>
          <a:endParaRPr lang="zh-CN" altLang="en-US"/>
        </a:p>
      </dgm:t>
    </dgm:pt>
    <dgm:pt modelId="{E0AA7A74-C3AA-4952-94A1-964B1A4D588B}">
      <dgm:prSet phldrT="[文本]" custT="1"/>
      <dgm:spPr/>
      <dgm:t>
        <a:bodyPr/>
        <a:lstStyle/>
        <a:p>
          <a:r>
            <a:rPr lang="en-US" altLang="zh-CN" sz="2000" b="1" dirty="0" smtClean="0">
              <a:solidFill>
                <a:schemeClr val="tx1"/>
              </a:solidFill>
              <a:latin typeface="Arial" panose="020B0604020202020204" pitchFamily="34" charset="0"/>
              <a:ea typeface="+mn-ea"/>
              <a:cs typeface="+mn-cs"/>
            </a:rPr>
            <a:t>1. The </a:t>
          </a:r>
          <a:r>
            <a:rPr lang="en-US" altLang="en-US" sz="2000" b="1" dirty="0" smtClean="0">
              <a:solidFill>
                <a:schemeClr val="tx1"/>
              </a:solidFill>
              <a:latin typeface="Arial" panose="020B0604020202020204" pitchFamily="34" charset="0"/>
              <a:ea typeface="+mn-ea"/>
              <a:cs typeface="+mn-cs"/>
            </a:rPr>
            <a:t>Big Data  </a:t>
          </a:r>
          <a:endParaRPr lang="zh-CN" altLang="en-US" sz="2000" b="1" dirty="0" smtClean="0">
            <a:solidFill>
              <a:schemeClr val="tx1"/>
            </a:solidFill>
            <a:latin typeface="Arial" panose="020B0604020202020204" pitchFamily="34" charset="0"/>
            <a:ea typeface="+mn-ea"/>
            <a:cs typeface="+mn-cs"/>
          </a:endParaRPr>
        </a:p>
      </dgm:t>
    </dgm:pt>
    <dgm:pt modelId="{AE8AC29D-D9A2-4162-9E85-8B47881346E0}" type="parTrans" cxnId="{0C17FE9C-E5DA-4886-A297-3A996F5C7AF3}">
      <dgm:prSet/>
      <dgm:spPr/>
      <dgm:t>
        <a:bodyPr/>
        <a:lstStyle/>
        <a:p>
          <a:endParaRPr lang="zh-CN" altLang="en-US"/>
        </a:p>
      </dgm:t>
    </dgm:pt>
    <dgm:pt modelId="{06519444-FF23-4CA1-87CE-961FE52BAF38}" type="sibTrans" cxnId="{0C17FE9C-E5DA-4886-A297-3A996F5C7AF3}">
      <dgm:prSet/>
      <dgm:spPr/>
      <dgm:t>
        <a:bodyPr/>
        <a:lstStyle/>
        <a:p>
          <a:endParaRPr lang="zh-CN" altLang="en-US"/>
        </a:p>
      </dgm:t>
    </dgm:pt>
    <dgm:pt modelId="{143A0719-97D2-4827-95F8-130123063F09}">
      <dgm:prSet phldrT="[文本]" custT="1"/>
      <dgm:spPr/>
      <dgm:t>
        <a:bodyPr/>
        <a:lstStyle/>
        <a:p>
          <a:r>
            <a:rPr lang="en-US" altLang="zh-CN" sz="2000" b="1" dirty="0" smtClean="0">
              <a:solidFill>
                <a:schemeClr val="tx1"/>
              </a:solidFill>
              <a:latin typeface="Arial" panose="020B0604020202020204" pitchFamily="34" charset="0"/>
              <a:ea typeface="+mn-ea"/>
              <a:cs typeface="+mn-cs"/>
            </a:rPr>
            <a:t>2.Government Policy Supports </a:t>
          </a:r>
          <a:endParaRPr lang="zh-CN" altLang="en-US" sz="2000" b="1" dirty="0">
            <a:solidFill>
              <a:schemeClr val="tx1"/>
            </a:solidFill>
            <a:latin typeface="Arial" panose="020B0604020202020204" pitchFamily="34" charset="0"/>
            <a:ea typeface="+mn-ea"/>
            <a:cs typeface="+mn-cs"/>
          </a:endParaRPr>
        </a:p>
      </dgm:t>
    </dgm:pt>
    <dgm:pt modelId="{9A6C96AD-CCED-4127-AA71-86107FEB18B0}" type="parTrans" cxnId="{3DFB4917-58E9-4426-B3C6-43C9FDF86805}">
      <dgm:prSet/>
      <dgm:spPr/>
      <dgm:t>
        <a:bodyPr/>
        <a:lstStyle/>
        <a:p>
          <a:endParaRPr lang="zh-CN" altLang="en-US"/>
        </a:p>
      </dgm:t>
    </dgm:pt>
    <dgm:pt modelId="{E641F95C-D77C-4250-8E73-0038825CBD52}" type="sibTrans" cxnId="{3DFB4917-58E9-4426-B3C6-43C9FDF86805}">
      <dgm:prSet/>
      <dgm:spPr/>
      <dgm:t>
        <a:bodyPr/>
        <a:lstStyle/>
        <a:p>
          <a:endParaRPr lang="zh-CN" altLang="en-US"/>
        </a:p>
      </dgm:t>
    </dgm:pt>
    <dgm:pt modelId="{7A176115-FCB6-46D4-B4A4-E64763D97BBC}">
      <dgm:prSet phldrT="[文本]" custT="1"/>
      <dgm:spPr/>
      <dgm:t>
        <a:bodyPr/>
        <a:lstStyle/>
        <a:p>
          <a:r>
            <a:rPr lang="en-US" altLang="zh-CN" sz="2000" b="1" dirty="0" smtClean="0"/>
            <a:t>3. </a:t>
          </a:r>
          <a:r>
            <a:rPr lang="en-US" altLang="zh-CN" sz="2000" b="1" dirty="0" smtClean="0">
              <a:solidFill>
                <a:schemeClr val="tx1"/>
              </a:solidFill>
              <a:latin typeface="Arial" panose="020B0604020202020204" pitchFamily="34" charset="0"/>
              <a:ea typeface="+mn-ea"/>
              <a:cs typeface="+mn-cs"/>
            </a:rPr>
            <a:t>Provinces Development </a:t>
          </a:r>
          <a:endParaRPr lang="zh-CN" altLang="en-US" sz="1600" b="1" dirty="0"/>
        </a:p>
      </dgm:t>
    </dgm:pt>
    <dgm:pt modelId="{FD59721B-0820-4C41-B01E-99FDB42704B9}" type="parTrans" cxnId="{87CB0B48-58DD-444F-B429-A9E5A1270C10}">
      <dgm:prSet/>
      <dgm:spPr/>
      <dgm:t>
        <a:bodyPr/>
        <a:lstStyle/>
        <a:p>
          <a:endParaRPr lang="zh-CN" altLang="en-US"/>
        </a:p>
      </dgm:t>
    </dgm:pt>
    <dgm:pt modelId="{D4DDD144-8105-479D-808A-56E76920FF31}" type="sibTrans" cxnId="{87CB0B48-58DD-444F-B429-A9E5A1270C10}">
      <dgm:prSet/>
      <dgm:spPr/>
      <dgm:t>
        <a:bodyPr/>
        <a:lstStyle/>
        <a:p>
          <a:endParaRPr lang="zh-CN" altLang="en-US"/>
        </a:p>
      </dgm:t>
    </dgm:pt>
    <dgm:pt modelId="{C31CF8CC-156F-472B-BAA2-DA179B763ECB}">
      <dgm:prSet phldrT="[文本]" custT="1"/>
      <dgm:spPr/>
      <dgm:t>
        <a:bodyPr/>
        <a:lstStyle/>
        <a:p>
          <a:r>
            <a:rPr lang="en-US" altLang="zh-CN" sz="2000" b="1" dirty="0" smtClean="0">
              <a:solidFill>
                <a:schemeClr val="tx1"/>
              </a:solidFill>
              <a:latin typeface="Arial" panose="020B0604020202020204" pitchFamily="34" charset="0"/>
              <a:ea typeface="+mn-ea"/>
              <a:cs typeface="+mn-cs"/>
            </a:rPr>
            <a:t>4. Industries</a:t>
          </a:r>
          <a:r>
            <a:rPr lang="en-US" sz="2000" b="1" dirty="0" smtClean="0">
              <a:solidFill>
                <a:schemeClr val="tx1"/>
              </a:solidFill>
              <a:latin typeface="Arial" panose="020B0604020202020204" pitchFamily="34" charset="0"/>
              <a:ea typeface="+mn-ea"/>
              <a:cs typeface="+mn-cs"/>
            </a:rPr>
            <a:t> </a:t>
          </a:r>
          <a:r>
            <a:rPr lang="en-US" altLang="zh-CN" sz="2000" b="1" dirty="0" smtClean="0">
              <a:solidFill>
                <a:schemeClr val="tx1"/>
              </a:solidFill>
              <a:latin typeface="Arial" panose="020B0604020202020204" pitchFamily="34" charset="0"/>
              <a:ea typeface="+mn-ea"/>
              <a:cs typeface="+mn-cs"/>
            </a:rPr>
            <a:t>Development</a:t>
          </a:r>
          <a:endParaRPr lang="zh-CN" altLang="en-US" sz="2000" b="1" dirty="0">
            <a:solidFill>
              <a:schemeClr val="tx1"/>
            </a:solidFill>
            <a:latin typeface="Arial" panose="020B0604020202020204" pitchFamily="34" charset="0"/>
            <a:ea typeface="+mn-ea"/>
            <a:cs typeface="+mn-cs"/>
          </a:endParaRPr>
        </a:p>
      </dgm:t>
    </dgm:pt>
    <dgm:pt modelId="{9ABF9873-DDE8-44BF-B4F3-84C7FE860043}" type="parTrans" cxnId="{F79CE285-2F7C-4112-8391-6507BE685DB2}">
      <dgm:prSet/>
      <dgm:spPr/>
      <dgm:t>
        <a:bodyPr/>
        <a:lstStyle/>
        <a:p>
          <a:endParaRPr lang="zh-CN" altLang="en-US"/>
        </a:p>
      </dgm:t>
    </dgm:pt>
    <dgm:pt modelId="{979C7F2D-43F3-4B55-9ADC-1ADD6A080838}" type="sibTrans" cxnId="{F79CE285-2F7C-4112-8391-6507BE685DB2}">
      <dgm:prSet/>
      <dgm:spPr/>
      <dgm:t>
        <a:bodyPr/>
        <a:lstStyle/>
        <a:p>
          <a:endParaRPr lang="zh-CN" altLang="en-US"/>
        </a:p>
      </dgm:t>
    </dgm:pt>
    <dgm:pt modelId="{F816FC84-0B39-48E7-955F-64D4784637F5}" type="pres">
      <dgm:prSet presAssocID="{4F8E51C2-A965-4868-87CD-A230C979AB7A}" presName="diagram" presStyleCnt="0">
        <dgm:presLayoutVars>
          <dgm:chMax val="1"/>
          <dgm:dir/>
          <dgm:animLvl val="ctr"/>
          <dgm:resizeHandles val="exact"/>
        </dgm:presLayoutVars>
      </dgm:prSet>
      <dgm:spPr/>
      <dgm:t>
        <a:bodyPr/>
        <a:lstStyle/>
        <a:p>
          <a:endParaRPr lang="zh-CN" altLang="en-US"/>
        </a:p>
      </dgm:t>
    </dgm:pt>
    <dgm:pt modelId="{E7729CF3-1F18-4266-AC20-D1126F2BF7FC}" type="pres">
      <dgm:prSet presAssocID="{4F8E51C2-A965-4868-87CD-A230C979AB7A}" presName="matrix" presStyleCnt="0"/>
      <dgm:spPr/>
    </dgm:pt>
    <dgm:pt modelId="{1DC390FD-E53A-4B8B-B594-7CA206494416}" type="pres">
      <dgm:prSet presAssocID="{4F8E51C2-A965-4868-87CD-A230C979AB7A}" presName="tile1" presStyleLbl="node1" presStyleIdx="0" presStyleCnt="4" custLinFactNeighborX="-580" custLinFactNeighborY="-1436"/>
      <dgm:spPr/>
      <dgm:t>
        <a:bodyPr/>
        <a:lstStyle/>
        <a:p>
          <a:endParaRPr lang="zh-CN" altLang="en-US"/>
        </a:p>
      </dgm:t>
    </dgm:pt>
    <dgm:pt modelId="{AF644DE5-4899-402A-8153-25675EE96042}" type="pres">
      <dgm:prSet presAssocID="{4F8E51C2-A965-4868-87CD-A230C979AB7A}" presName="tile1text" presStyleLbl="node1" presStyleIdx="0" presStyleCnt="4">
        <dgm:presLayoutVars>
          <dgm:chMax val="0"/>
          <dgm:chPref val="0"/>
          <dgm:bulletEnabled val="1"/>
        </dgm:presLayoutVars>
      </dgm:prSet>
      <dgm:spPr/>
      <dgm:t>
        <a:bodyPr/>
        <a:lstStyle/>
        <a:p>
          <a:endParaRPr lang="zh-CN" altLang="en-US"/>
        </a:p>
      </dgm:t>
    </dgm:pt>
    <dgm:pt modelId="{2CEA0FBF-4778-4098-97CA-AA7AFEC16AA3}" type="pres">
      <dgm:prSet presAssocID="{4F8E51C2-A965-4868-87CD-A230C979AB7A}" presName="tile2" presStyleLbl="node1" presStyleIdx="1" presStyleCnt="4"/>
      <dgm:spPr/>
      <dgm:t>
        <a:bodyPr/>
        <a:lstStyle/>
        <a:p>
          <a:endParaRPr lang="zh-CN" altLang="en-US"/>
        </a:p>
      </dgm:t>
    </dgm:pt>
    <dgm:pt modelId="{6009598A-CBD8-42F1-9253-D0E7175D1579}" type="pres">
      <dgm:prSet presAssocID="{4F8E51C2-A965-4868-87CD-A230C979AB7A}" presName="tile2text" presStyleLbl="node1" presStyleIdx="1" presStyleCnt="4">
        <dgm:presLayoutVars>
          <dgm:chMax val="0"/>
          <dgm:chPref val="0"/>
          <dgm:bulletEnabled val="1"/>
        </dgm:presLayoutVars>
      </dgm:prSet>
      <dgm:spPr/>
      <dgm:t>
        <a:bodyPr/>
        <a:lstStyle/>
        <a:p>
          <a:endParaRPr lang="zh-CN" altLang="en-US"/>
        </a:p>
      </dgm:t>
    </dgm:pt>
    <dgm:pt modelId="{82A549FD-5062-4D28-8638-8D09381DF275}" type="pres">
      <dgm:prSet presAssocID="{4F8E51C2-A965-4868-87CD-A230C979AB7A}" presName="tile3" presStyleLbl="node1" presStyleIdx="2" presStyleCnt="4"/>
      <dgm:spPr/>
      <dgm:t>
        <a:bodyPr/>
        <a:lstStyle/>
        <a:p>
          <a:endParaRPr lang="zh-CN" altLang="en-US"/>
        </a:p>
      </dgm:t>
    </dgm:pt>
    <dgm:pt modelId="{2CF72CFC-B7D6-4FA9-9411-34271347E9FD}" type="pres">
      <dgm:prSet presAssocID="{4F8E51C2-A965-4868-87CD-A230C979AB7A}" presName="tile3text" presStyleLbl="node1" presStyleIdx="2" presStyleCnt="4">
        <dgm:presLayoutVars>
          <dgm:chMax val="0"/>
          <dgm:chPref val="0"/>
          <dgm:bulletEnabled val="1"/>
        </dgm:presLayoutVars>
      </dgm:prSet>
      <dgm:spPr/>
      <dgm:t>
        <a:bodyPr/>
        <a:lstStyle/>
        <a:p>
          <a:endParaRPr lang="zh-CN" altLang="en-US"/>
        </a:p>
      </dgm:t>
    </dgm:pt>
    <dgm:pt modelId="{E21DCBC6-DFB2-4539-8E08-2A7CA63BEE9D}" type="pres">
      <dgm:prSet presAssocID="{4F8E51C2-A965-4868-87CD-A230C979AB7A}" presName="tile4" presStyleLbl="node1" presStyleIdx="3" presStyleCnt="4"/>
      <dgm:spPr/>
      <dgm:t>
        <a:bodyPr/>
        <a:lstStyle/>
        <a:p>
          <a:endParaRPr lang="zh-CN" altLang="en-US"/>
        </a:p>
      </dgm:t>
    </dgm:pt>
    <dgm:pt modelId="{35022A99-A393-42EA-9D6A-EC0F620D505A}" type="pres">
      <dgm:prSet presAssocID="{4F8E51C2-A965-4868-87CD-A230C979AB7A}" presName="tile4text" presStyleLbl="node1" presStyleIdx="3" presStyleCnt="4">
        <dgm:presLayoutVars>
          <dgm:chMax val="0"/>
          <dgm:chPref val="0"/>
          <dgm:bulletEnabled val="1"/>
        </dgm:presLayoutVars>
      </dgm:prSet>
      <dgm:spPr/>
      <dgm:t>
        <a:bodyPr/>
        <a:lstStyle/>
        <a:p>
          <a:endParaRPr lang="zh-CN" altLang="en-US"/>
        </a:p>
      </dgm:t>
    </dgm:pt>
    <dgm:pt modelId="{F1C87B00-D833-4CC7-B556-7863BDF2AFB3}" type="pres">
      <dgm:prSet presAssocID="{4F8E51C2-A965-4868-87CD-A230C979AB7A}" presName="centerTile" presStyleLbl="fgShp" presStyleIdx="0" presStyleCnt="1">
        <dgm:presLayoutVars>
          <dgm:chMax val="0"/>
          <dgm:chPref val="0"/>
        </dgm:presLayoutVars>
      </dgm:prSet>
      <dgm:spPr/>
      <dgm:t>
        <a:bodyPr/>
        <a:lstStyle/>
        <a:p>
          <a:endParaRPr lang="zh-CN" altLang="en-US"/>
        </a:p>
      </dgm:t>
    </dgm:pt>
  </dgm:ptLst>
  <dgm:cxnLst>
    <dgm:cxn modelId="{39EDE7E6-33B8-4AA5-9D12-C03A22AFCF9A}" type="presOf" srcId="{143A0719-97D2-4827-95F8-130123063F09}" destId="{2CEA0FBF-4778-4098-97CA-AA7AFEC16AA3}" srcOrd="0" destOrd="0" presId="urn:microsoft.com/office/officeart/2005/8/layout/matrix1"/>
    <dgm:cxn modelId="{F64EF62D-F318-4D4A-8081-5EBC1CF85A31}" type="presOf" srcId="{E0AA7A74-C3AA-4952-94A1-964B1A4D588B}" destId="{AF644DE5-4899-402A-8153-25675EE96042}" srcOrd="1" destOrd="0" presId="urn:microsoft.com/office/officeart/2005/8/layout/matrix1"/>
    <dgm:cxn modelId="{95B0D5BD-3F7B-45E8-B20D-4363CA42C0C0}" type="presOf" srcId="{7A176115-FCB6-46D4-B4A4-E64763D97BBC}" destId="{82A549FD-5062-4D28-8638-8D09381DF275}" srcOrd="0" destOrd="0" presId="urn:microsoft.com/office/officeart/2005/8/layout/matrix1"/>
    <dgm:cxn modelId="{3DFB4917-58E9-4426-B3C6-43C9FDF86805}" srcId="{40AEAF83-9FB5-4737-A03B-631213D2DA5B}" destId="{143A0719-97D2-4827-95F8-130123063F09}" srcOrd="1" destOrd="0" parTransId="{9A6C96AD-CCED-4127-AA71-86107FEB18B0}" sibTransId="{E641F95C-D77C-4250-8E73-0038825CBD52}"/>
    <dgm:cxn modelId="{F79CE285-2F7C-4112-8391-6507BE685DB2}" srcId="{40AEAF83-9FB5-4737-A03B-631213D2DA5B}" destId="{C31CF8CC-156F-472B-BAA2-DA179B763ECB}" srcOrd="3" destOrd="0" parTransId="{9ABF9873-DDE8-44BF-B4F3-84C7FE860043}" sibTransId="{979C7F2D-43F3-4B55-9ADC-1ADD6A080838}"/>
    <dgm:cxn modelId="{95E9420F-7174-4AC1-860F-F72DC05D8B51}" type="presOf" srcId="{C31CF8CC-156F-472B-BAA2-DA179B763ECB}" destId="{35022A99-A393-42EA-9D6A-EC0F620D505A}" srcOrd="1" destOrd="0" presId="urn:microsoft.com/office/officeart/2005/8/layout/matrix1"/>
    <dgm:cxn modelId="{13FE2F93-46B2-44BB-B1E9-53FC0F968325}" type="presOf" srcId="{4F8E51C2-A965-4868-87CD-A230C979AB7A}" destId="{F816FC84-0B39-48E7-955F-64D4784637F5}" srcOrd="0" destOrd="0" presId="urn:microsoft.com/office/officeart/2005/8/layout/matrix1"/>
    <dgm:cxn modelId="{A3EB2CD1-42D4-4BD3-85E5-753C35D9FB13}" type="presOf" srcId="{40AEAF83-9FB5-4737-A03B-631213D2DA5B}" destId="{F1C87B00-D833-4CC7-B556-7863BDF2AFB3}" srcOrd="0" destOrd="0" presId="urn:microsoft.com/office/officeart/2005/8/layout/matrix1"/>
    <dgm:cxn modelId="{92D8EFA3-3DFA-4864-B350-29714C022C61}" srcId="{4F8E51C2-A965-4868-87CD-A230C979AB7A}" destId="{40AEAF83-9FB5-4737-A03B-631213D2DA5B}" srcOrd="0" destOrd="0" parTransId="{0CE97365-8A8A-452E-9C95-138278662311}" sibTransId="{A7900BAD-8586-4E88-946A-4A7C3B1EC785}"/>
    <dgm:cxn modelId="{B5BBB337-99C6-4625-B099-AAB7744F445C}" type="presOf" srcId="{E0AA7A74-C3AA-4952-94A1-964B1A4D588B}" destId="{1DC390FD-E53A-4B8B-B594-7CA206494416}" srcOrd="0" destOrd="0" presId="urn:microsoft.com/office/officeart/2005/8/layout/matrix1"/>
    <dgm:cxn modelId="{0C17FE9C-E5DA-4886-A297-3A996F5C7AF3}" srcId="{40AEAF83-9FB5-4737-A03B-631213D2DA5B}" destId="{E0AA7A74-C3AA-4952-94A1-964B1A4D588B}" srcOrd="0" destOrd="0" parTransId="{AE8AC29D-D9A2-4162-9E85-8B47881346E0}" sibTransId="{06519444-FF23-4CA1-87CE-961FE52BAF38}"/>
    <dgm:cxn modelId="{610BAB1E-3EF7-4656-A6AF-E4F5597C1EA0}" type="presOf" srcId="{C31CF8CC-156F-472B-BAA2-DA179B763ECB}" destId="{E21DCBC6-DFB2-4539-8E08-2A7CA63BEE9D}" srcOrd="0" destOrd="0" presId="urn:microsoft.com/office/officeart/2005/8/layout/matrix1"/>
    <dgm:cxn modelId="{833B355E-6F28-4EA6-AEAA-AB0818496155}" type="presOf" srcId="{143A0719-97D2-4827-95F8-130123063F09}" destId="{6009598A-CBD8-42F1-9253-D0E7175D1579}" srcOrd="1" destOrd="0" presId="urn:microsoft.com/office/officeart/2005/8/layout/matrix1"/>
    <dgm:cxn modelId="{E5ACF62A-215B-44E5-A4B0-3652A0263FB7}" type="presOf" srcId="{7A176115-FCB6-46D4-B4A4-E64763D97BBC}" destId="{2CF72CFC-B7D6-4FA9-9411-34271347E9FD}" srcOrd="1" destOrd="0" presId="urn:microsoft.com/office/officeart/2005/8/layout/matrix1"/>
    <dgm:cxn modelId="{87CB0B48-58DD-444F-B429-A9E5A1270C10}" srcId="{40AEAF83-9FB5-4737-A03B-631213D2DA5B}" destId="{7A176115-FCB6-46D4-B4A4-E64763D97BBC}" srcOrd="2" destOrd="0" parTransId="{FD59721B-0820-4C41-B01E-99FDB42704B9}" sibTransId="{D4DDD144-8105-479D-808A-56E76920FF31}"/>
    <dgm:cxn modelId="{EA54BC7D-D060-46F5-B1C4-B26313A39A4E}" type="presParOf" srcId="{F816FC84-0B39-48E7-955F-64D4784637F5}" destId="{E7729CF3-1F18-4266-AC20-D1126F2BF7FC}" srcOrd="0" destOrd="0" presId="urn:microsoft.com/office/officeart/2005/8/layout/matrix1"/>
    <dgm:cxn modelId="{E06C912D-950C-429A-9788-B929C78B0AE0}" type="presParOf" srcId="{E7729CF3-1F18-4266-AC20-D1126F2BF7FC}" destId="{1DC390FD-E53A-4B8B-B594-7CA206494416}" srcOrd="0" destOrd="0" presId="urn:microsoft.com/office/officeart/2005/8/layout/matrix1"/>
    <dgm:cxn modelId="{B5936386-79B5-43F9-B2D5-74FAC69EF1E7}" type="presParOf" srcId="{E7729CF3-1F18-4266-AC20-D1126F2BF7FC}" destId="{AF644DE5-4899-402A-8153-25675EE96042}" srcOrd="1" destOrd="0" presId="urn:microsoft.com/office/officeart/2005/8/layout/matrix1"/>
    <dgm:cxn modelId="{D40D4CB9-0CCE-44FD-925B-B5142B30C3E5}" type="presParOf" srcId="{E7729CF3-1F18-4266-AC20-D1126F2BF7FC}" destId="{2CEA0FBF-4778-4098-97CA-AA7AFEC16AA3}" srcOrd="2" destOrd="0" presId="urn:microsoft.com/office/officeart/2005/8/layout/matrix1"/>
    <dgm:cxn modelId="{0706DA4F-64B2-4389-A4C6-E7F1CEE0A1D2}" type="presParOf" srcId="{E7729CF3-1F18-4266-AC20-D1126F2BF7FC}" destId="{6009598A-CBD8-42F1-9253-D0E7175D1579}" srcOrd="3" destOrd="0" presId="urn:microsoft.com/office/officeart/2005/8/layout/matrix1"/>
    <dgm:cxn modelId="{8DE67E8B-32CB-42B8-AB8B-5E2FFDBC20C7}" type="presParOf" srcId="{E7729CF3-1F18-4266-AC20-D1126F2BF7FC}" destId="{82A549FD-5062-4D28-8638-8D09381DF275}" srcOrd="4" destOrd="0" presId="urn:microsoft.com/office/officeart/2005/8/layout/matrix1"/>
    <dgm:cxn modelId="{BEFF0F21-3FEE-4908-87F4-8F11B2AAD223}" type="presParOf" srcId="{E7729CF3-1F18-4266-AC20-D1126F2BF7FC}" destId="{2CF72CFC-B7D6-4FA9-9411-34271347E9FD}" srcOrd="5" destOrd="0" presId="urn:microsoft.com/office/officeart/2005/8/layout/matrix1"/>
    <dgm:cxn modelId="{D7FAC0E3-95A3-4AB8-A4E8-6067151FF5E1}" type="presParOf" srcId="{E7729CF3-1F18-4266-AC20-D1126F2BF7FC}" destId="{E21DCBC6-DFB2-4539-8E08-2A7CA63BEE9D}" srcOrd="6" destOrd="0" presId="urn:microsoft.com/office/officeart/2005/8/layout/matrix1"/>
    <dgm:cxn modelId="{0627DDB9-C860-4AB3-82B4-39648D99B6D3}" type="presParOf" srcId="{E7729CF3-1F18-4266-AC20-D1126F2BF7FC}" destId="{35022A99-A393-42EA-9D6A-EC0F620D505A}" srcOrd="7" destOrd="0" presId="urn:microsoft.com/office/officeart/2005/8/layout/matrix1"/>
    <dgm:cxn modelId="{0FB06DD0-D20C-4DD5-826D-8E7D90574CCA}" type="presParOf" srcId="{F816FC84-0B39-48E7-955F-64D4784637F5}" destId="{F1C87B00-D833-4CC7-B556-7863BDF2AFB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8E51C2-A965-4868-87CD-A230C979AB7A}" type="doc">
      <dgm:prSet loTypeId="urn:microsoft.com/office/officeart/2005/8/layout/matrix1" loCatId="matrix" qsTypeId="urn:microsoft.com/office/officeart/2005/8/quickstyle/simple3" qsCatId="simple" csTypeId="urn:microsoft.com/office/officeart/2005/8/colors/accent2_3" csCatId="accent2" phldr="1"/>
      <dgm:spPr/>
      <dgm:t>
        <a:bodyPr/>
        <a:lstStyle/>
        <a:p>
          <a:endParaRPr lang="zh-CN" altLang="en-US"/>
        </a:p>
      </dgm:t>
    </dgm:pt>
    <dgm:pt modelId="{40AEAF83-9FB5-4737-A03B-631213D2DA5B}">
      <dgm:prSet phldrT="[文本]" custT="1"/>
      <dgm:spPr/>
      <dgm:t>
        <a:bodyPr/>
        <a:lstStyle/>
        <a:p>
          <a:r>
            <a:rPr lang="en-US" altLang="en-US" sz="2800" dirty="0" smtClean="0"/>
            <a:t>Big Data  of China</a:t>
          </a:r>
          <a:endParaRPr lang="zh-CN" altLang="en-US" sz="2800" dirty="0"/>
        </a:p>
      </dgm:t>
    </dgm:pt>
    <dgm:pt modelId="{0CE97365-8A8A-452E-9C95-138278662311}" type="parTrans" cxnId="{92D8EFA3-3DFA-4864-B350-29714C022C61}">
      <dgm:prSet/>
      <dgm:spPr/>
      <dgm:t>
        <a:bodyPr/>
        <a:lstStyle/>
        <a:p>
          <a:endParaRPr lang="zh-CN" altLang="en-US"/>
        </a:p>
      </dgm:t>
    </dgm:pt>
    <dgm:pt modelId="{A7900BAD-8586-4E88-946A-4A7C3B1EC785}" type="sibTrans" cxnId="{92D8EFA3-3DFA-4864-B350-29714C022C61}">
      <dgm:prSet/>
      <dgm:spPr/>
      <dgm:t>
        <a:bodyPr/>
        <a:lstStyle/>
        <a:p>
          <a:endParaRPr lang="zh-CN" altLang="en-US"/>
        </a:p>
      </dgm:t>
    </dgm:pt>
    <dgm:pt modelId="{E0AA7A74-C3AA-4952-94A1-964B1A4D588B}">
      <dgm:prSet phldrT="[文本]" custT="1"/>
      <dgm:spPr/>
      <dgm:t>
        <a:bodyPr/>
        <a:lstStyle/>
        <a:p>
          <a:r>
            <a:rPr lang="en-US" altLang="zh-CN" sz="2000" b="1" dirty="0" smtClean="0">
              <a:solidFill>
                <a:schemeClr val="tx1"/>
              </a:solidFill>
              <a:latin typeface="Arial" panose="020B0604020202020204" pitchFamily="34" charset="0"/>
              <a:ea typeface="+mn-ea"/>
              <a:cs typeface="+mn-cs"/>
            </a:rPr>
            <a:t>1. The </a:t>
          </a:r>
          <a:r>
            <a:rPr lang="en-US" altLang="en-US" sz="2000" b="1" dirty="0" smtClean="0">
              <a:solidFill>
                <a:schemeClr val="tx1"/>
              </a:solidFill>
              <a:latin typeface="Arial" panose="020B0604020202020204" pitchFamily="34" charset="0"/>
              <a:ea typeface="+mn-ea"/>
              <a:cs typeface="+mn-cs"/>
            </a:rPr>
            <a:t>Big Data  </a:t>
          </a:r>
          <a:endParaRPr lang="zh-CN" altLang="en-US" sz="2000" b="1" dirty="0" smtClean="0">
            <a:solidFill>
              <a:schemeClr val="tx1"/>
            </a:solidFill>
            <a:latin typeface="Arial" panose="020B0604020202020204" pitchFamily="34" charset="0"/>
            <a:ea typeface="+mn-ea"/>
            <a:cs typeface="+mn-cs"/>
          </a:endParaRPr>
        </a:p>
      </dgm:t>
    </dgm:pt>
    <dgm:pt modelId="{AE8AC29D-D9A2-4162-9E85-8B47881346E0}" type="parTrans" cxnId="{0C17FE9C-E5DA-4886-A297-3A996F5C7AF3}">
      <dgm:prSet/>
      <dgm:spPr/>
      <dgm:t>
        <a:bodyPr/>
        <a:lstStyle/>
        <a:p>
          <a:endParaRPr lang="zh-CN" altLang="en-US"/>
        </a:p>
      </dgm:t>
    </dgm:pt>
    <dgm:pt modelId="{06519444-FF23-4CA1-87CE-961FE52BAF38}" type="sibTrans" cxnId="{0C17FE9C-E5DA-4886-A297-3A996F5C7AF3}">
      <dgm:prSet/>
      <dgm:spPr/>
      <dgm:t>
        <a:bodyPr/>
        <a:lstStyle/>
        <a:p>
          <a:endParaRPr lang="zh-CN" altLang="en-US"/>
        </a:p>
      </dgm:t>
    </dgm:pt>
    <dgm:pt modelId="{143A0719-97D2-4827-95F8-130123063F09}">
      <dgm:prSet phldrT="[文本]" custT="1"/>
      <dgm:spPr/>
      <dgm:t>
        <a:bodyPr/>
        <a:lstStyle/>
        <a:p>
          <a:r>
            <a:rPr lang="en-US" altLang="zh-CN" sz="2000" b="1" dirty="0" smtClean="0">
              <a:solidFill>
                <a:schemeClr val="tx1"/>
              </a:solidFill>
              <a:latin typeface="Arial" panose="020B0604020202020204" pitchFamily="34" charset="0"/>
              <a:ea typeface="+mn-ea"/>
              <a:cs typeface="+mn-cs"/>
            </a:rPr>
            <a:t>2.Government Policy Supports </a:t>
          </a:r>
          <a:endParaRPr lang="zh-CN" altLang="en-US" sz="2000" b="1" dirty="0">
            <a:solidFill>
              <a:schemeClr val="tx1"/>
            </a:solidFill>
            <a:latin typeface="Arial" panose="020B0604020202020204" pitchFamily="34" charset="0"/>
            <a:ea typeface="+mn-ea"/>
            <a:cs typeface="+mn-cs"/>
          </a:endParaRPr>
        </a:p>
      </dgm:t>
    </dgm:pt>
    <dgm:pt modelId="{9A6C96AD-CCED-4127-AA71-86107FEB18B0}" type="parTrans" cxnId="{3DFB4917-58E9-4426-B3C6-43C9FDF86805}">
      <dgm:prSet/>
      <dgm:spPr/>
      <dgm:t>
        <a:bodyPr/>
        <a:lstStyle/>
        <a:p>
          <a:endParaRPr lang="zh-CN" altLang="en-US"/>
        </a:p>
      </dgm:t>
    </dgm:pt>
    <dgm:pt modelId="{E641F95C-D77C-4250-8E73-0038825CBD52}" type="sibTrans" cxnId="{3DFB4917-58E9-4426-B3C6-43C9FDF86805}">
      <dgm:prSet/>
      <dgm:spPr/>
      <dgm:t>
        <a:bodyPr/>
        <a:lstStyle/>
        <a:p>
          <a:endParaRPr lang="zh-CN" altLang="en-US"/>
        </a:p>
      </dgm:t>
    </dgm:pt>
    <dgm:pt modelId="{7A176115-FCB6-46D4-B4A4-E64763D97BBC}">
      <dgm:prSet phldrT="[文本]" custT="1"/>
      <dgm:spPr/>
      <dgm:t>
        <a:bodyPr/>
        <a:lstStyle/>
        <a:p>
          <a:r>
            <a:rPr lang="en-US" altLang="zh-CN" sz="2000" b="1" dirty="0" smtClean="0"/>
            <a:t>3. </a:t>
          </a:r>
          <a:r>
            <a:rPr lang="en-US" altLang="zh-CN" sz="2000" b="1" dirty="0" smtClean="0">
              <a:solidFill>
                <a:schemeClr val="tx1"/>
              </a:solidFill>
              <a:latin typeface="Arial" panose="020B0604020202020204" pitchFamily="34" charset="0"/>
              <a:ea typeface="+mn-ea"/>
              <a:cs typeface="+mn-cs"/>
            </a:rPr>
            <a:t>Provinces Development </a:t>
          </a:r>
          <a:endParaRPr lang="zh-CN" altLang="en-US" sz="1600" b="1" dirty="0"/>
        </a:p>
      </dgm:t>
    </dgm:pt>
    <dgm:pt modelId="{FD59721B-0820-4C41-B01E-99FDB42704B9}" type="parTrans" cxnId="{87CB0B48-58DD-444F-B429-A9E5A1270C10}">
      <dgm:prSet/>
      <dgm:spPr/>
      <dgm:t>
        <a:bodyPr/>
        <a:lstStyle/>
        <a:p>
          <a:endParaRPr lang="zh-CN" altLang="en-US"/>
        </a:p>
      </dgm:t>
    </dgm:pt>
    <dgm:pt modelId="{D4DDD144-8105-479D-808A-56E76920FF31}" type="sibTrans" cxnId="{87CB0B48-58DD-444F-B429-A9E5A1270C10}">
      <dgm:prSet/>
      <dgm:spPr/>
      <dgm:t>
        <a:bodyPr/>
        <a:lstStyle/>
        <a:p>
          <a:endParaRPr lang="zh-CN" altLang="en-US"/>
        </a:p>
      </dgm:t>
    </dgm:pt>
    <dgm:pt modelId="{C31CF8CC-156F-472B-BAA2-DA179B763ECB}">
      <dgm:prSet phldrT="[文本]" custT="1"/>
      <dgm:spPr/>
      <dgm:t>
        <a:bodyPr/>
        <a:lstStyle/>
        <a:p>
          <a:r>
            <a:rPr lang="en-US" altLang="zh-CN" sz="2000" b="1" dirty="0" smtClean="0">
              <a:solidFill>
                <a:schemeClr val="tx1"/>
              </a:solidFill>
              <a:latin typeface="Arial" panose="020B0604020202020204" pitchFamily="34" charset="0"/>
              <a:ea typeface="+mn-ea"/>
              <a:cs typeface="+mn-cs"/>
            </a:rPr>
            <a:t>4. Industries</a:t>
          </a:r>
          <a:r>
            <a:rPr lang="en-US" sz="2000" b="1" dirty="0" smtClean="0">
              <a:solidFill>
                <a:schemeClr val="tx1"/>
              </a:solidFill>
              <a:latin typeface="Arial" panose="020B0604020202020204" pitchFamily="34" charset="0"/>
              <a:ea typeface="+mn-ea"/>
              <a:cs typeface="+mn-cs"/>
            </a:rPr>
            <a:t> </a:t>
          </a:r>
          <a:r>
            <a:rPr lang="en-US" altLang="zh-CN" sz="2000" b="1" dirty="0" smtClean="0">
              <a:solidFill>
                <a:schemeClr val="tx1"/>
              </a:solidFill>
              <a:latin typeface="Arial" panose="020B0604020202020204" pitchFamily="34" charset="0"/>
              <a:ea typeface="+mn-ea"/>
              <a:cs typeface="+mn-cs"/>
            </a:rPr>
            <a:t>Development</a:t>
          </a:r>
          <a:endParaRPr lang="zh-CN" altLang="en-US" sz="2000" b="1" dirty="0">
            <a:solidFill>
              <a:schemeClr val="tx1"/>
            </a:solidFill>
            <a:latin typeface="Arial" panose="020B0604020202020204" pitchFamily="34" charset="0"/>
            <a:ea typeface="+mn-ea"/>
            <a:cs typeface="+mn-cs"/>
          </a:endParaRPr>
        </a:p>
      </dgm:t>
    </dgm:pt>
    <dgm:pt modelId="{9ABF9873-DDE8-44BF-B4F3-84C7FE860043}" type="parTrans" cxnId="{F79CE285-2F7C-4112-8391-6507BE685DB2}">
      <dgm:prSet/>
      <dgm:spPr/>
      <dgm:t>
        <a:bodyPr/>
        <a:lstStyle/>
        <a:p>
          <a:endParaRPr lang="zh-CN" altLang="en-US"/>
        </a:p>
      </dgm:t>
    </dgm:pt>
    <dgm:pt modelId="{979C7F2D-43F3-4B55-9ADC-1ADD6A080838}" type="sibTrans" cxnId="{F79CE285-2F7C-4112-8391-6507BE685DB2}">
      <dgm:prSet/>
      <dgm:spPr/>
      <dgm:t>
        <a:bodyPr/>
        <a:lstStyle/>
        <a:p>
          <a:endParaRPr lang="zh-CN" altLang="en-US"/>
        </a:p>
      </dgm:t>
    </dgm:pt>
    <dgm:pt modelId="{F816FC84-0B39-48E7-955F-64D4784637F5}" type="pres">
      <dgm:prSet presAssocID="{4F8E51C2-A965-4868-87CD-A230C979AB7A}" presName="diagram" presStyleCnt="0">
        <dgm:presLayoutVars>
          <dgm:chMax val="1"/>
          <dgm:dir/>
          <dgm:animLvl val="ctr"/>
          <dgm:resizeHandles val="exact"/>
        </dgm:presLayoutVars>
      </dgm:prSet>
      <dgm:spPr/>
      <dgm:t>
        <a:bodyPr/>
        <a:lstStyle/>
        <a:p>
          <a:endParaRPr lang="zh-CN" altLang="en-US"/>
        </a:p>
      </dgm:t>
    </dgm:pt>
    <dgm:pt modelId="{E7729CF3-1F18-4266-AC20-D1126F2BF7FC}" type="pres">
      <dgm:prSet presAssocID="{4F8E51C2-A965-4868-87CD-A230C979AB7A}" presName="matrix" presStyleCnt="0"/>
      <dgm:spPr/>
    </dgm:pt>
    <dgm:pt modelId="{1DC390FD-E53A-4B8B-B594-7CA206494416}" type="pres">
      <dgm:prSet presAssocID="{4F8E51C2-A965-4868-87CD-A230C979AB7A}" presName="tile1" presStyleLbl="node1" presStyleIdx="0" presStyleCnt="4" custLinFactNeighborX="-580" custLinFactNeighborY="-1436"/>
      <dgm:spPr/>
      <dgm:t>
        <a:bodyPr/>
        <a:lstStyle/>
        <a:p>
          <a:endParaRPr lang="zh-CN" altLang="en-US"/>
        </a:p>
      </dgm:t>
    </dgm:pt>
    <dgm:pt modelId="{AF644DE5-4899-402A-8153-25675EE96042}" type="pres">
      <dgm:prSet presAssocID="{4F8E51C2-A965-4868-87CD-A230C979AB7A}" presName="tile1text" presStyleLbl="node1" presStyleIdx="0" presStyleCnt="4">
        <dgm:presLayoutVars>
          <dgm:chMax val="0"/>
          <dgm:chPref val="0"/>
          <dgm:bulletEnabled val="1"/>
        </dgm:presLayoutVars>
      </dgm:prSet>
      <dgm:spPr/>
      <dgm:t>
        <a:bodyPr/>
        <a:lstStyle/>
        <a:p>
          <a:endParaRPr lang="zh-CN" altLang="en-US"/>
        </a:p>
      </dgm:t>
    </dgm:pt>
    <dgm:pt modelId="{2CEA0FBF-4778-4098-97CA-AA7AFEC16AA3}" type="pres">
      <dgm:prSet presAssocID="{4F8E51C2-A965-4868-87CD-A230C979AB7A}" presName="tile2" presStyleLbl="node1" presStyleIdx="1" presStyleCnt="4"/>
      <dgm:spPr/>
      <dgm:t>
        <a:bodyPr/>
        <a:lstStyle/>
        <a:p>
          <a:endParaRPr lang="zh-CN" altLang="en-US"/>
        </a:p>
      </dgm:t>
    </dgm:pt>
    <dgm:pt modelId="{6009598A-CBD8-42F1-9253-D0E7175D1579}" type="pres">
      <dgm:prSet presAssocID="{4F8E51C2-A965-4868-87CD-A230C979AB7A}" presName="tile2text" presStyleLbl="node1" presStyleIdx="1" presStyleCnt="4">
        <dgm:presLayoutVars>
          <dgm:chMax val="0"/>
          <dgm:chPref val="0"/>
          <dgm:bulletEnabled val="1"/>
        </dgm:presLayoutVars>
      </dgm:prSet>
      <dgm:spPr/>
      <dgm:t>
        <a:bodyPr/>
        <a:lstStyle/>
        <a:p>
          <a:endParaRPr lang="zh-CN" altLang="en-US"/>
        </a:p>
      </dgm:t>
    </dgm:pt>
    <dgm:pt modelId="{82A549FD-5062-4D28-8638-8D09381DF275}" type="pres">
      <dgm:prSet presAssocID="{4F8E51C2-A965-4868-87CD-A230C979AB7A}" presName="tile3" presStyleLbl="node1" presStyleIdx="2" presStyleCnt="4"/>
      <dgm:spPr/>
      <dgm:t>
        <a:bodyPr/>
        <a:lstStyle/>
        <a:p>
          <a:endParaRPr lang="zh-CN" altLang="en-US"/>
        </a:p>
      </dgm:t>
    </dgm:pt>
    <dgm:pt modelId="{2CF72CFC-B7D6-4FA9-9411-34271347E9FD}" type="pres">
      <dgm:prSet presAssocID="{4F8E51C2-A965-4868-87CD-A230C979AB7A}" presName="tile3text" presStyleLbl="node1" presStyleIdx="2" presStyleCnt="4">
        <dgm:presLayoutVars>
          <dgm:chMax val="0"/>
          <dgm:chPref val="0"/>
          <dgm:bulletEnabled val="1"/>
        </dgm:presLayoutVars>
      </dgm:prSet>
      <dgm:spPr/>
      <dgm:t>
        <a:bodyPr/>
        <a:lstStyle/>
        <a:p>
          <a:endParaRPr lang="zh-CN" altLang="en-US"/>
        </a:p>
      </dgm:t>
    </dgm:pt>
    <dgm:pt modelId="{E21DCBC6-DFB2-4539-8E08-2A7CA63BEE9D}" type="pres">
      <dgm:prSet presAssocID="{4F8E51C2-A965-4868-87CD-A230C979AB7A}" presName="tile4" presStyleLbl="node1" presStyleIdx="3" presStyleCnt="4"/>
      <dgm:spPr/>
      <dgm:t>
        <a:bodyPr/>
        <a:lstStyle/>
        <a:p>
          <a:endParaRPr lang="zh-CN" altLang="en-US"/>
        </a:p>
      </dgm:t>
    </dgm:pt>
    <dgm:pt modelId="{35022A99-A393-42EA-9D6A-EC0F620D505A}" type="pres">
      <dgm:prSet presAssocID="{4F8E51C2-A965-4868-87CD-A230C979AB7A}" presName="tile4text" presStyleLbl="node1" presStyleIdx="3" presStyleCnt="4">
        <dgm:presLayoutVars>
          <dgm:chMax val="0"/>
          <dgm:chPref val="0"/>
          <dgm:bulletEnabled val="1"/>
        </dgm:presLayoutVars>
      </dgm:prSet>
      <dgm:spPr/>
      <dgm:t>
        <a:bodyPr/>
        <a:lstStyle/>
        <a:p>
          <a:endParaRPr lang="zh-CN" altLang="en-US"/>
        </a:p>
      </dgm:t>
    </dgm:pt>
    <dgm:pt modelId="{F1C87B00-D833-4CC7-B556-7863BDF2AFB3}" type="pres">
      <dgm:prSet presAssocID="{4F8E51C2-A965-4868-87CD-A230C979AB7A}" presName="centerTile" presStyleLbl="fgShp" presStyleIdx="0" presStyleCnt="1">
        <dgm:presLayoutVars>
          <dgm:chMax val="0"/>
          <dgm:chPref val="0"/>
        </dgm:presLayoutVars>
      </dgm:prSet>
      <dgm:spPr/>
      <dgm:t>
        <a:bodyPr/>
        <a:lstStyle/>
        <a:p>
          <a:endParaRPr lang="zh-CN" altLang="en-US"/>
        </a:p>
      </dgm:t>
    </dgm:pt>
  </dgm:ptLst>
  <dgm:cxnLst>
    <dgm:cxn modelId="{4AD6F4A2-9B2D-4DEE-90BE-E5B12AD1D846}" type="presOf" srcId="{4F8E51C2-A965-4868-87CD-A230C979AB7A}" destId="{F816FC84-0B39-48E7-955F-64D4784637F5}" srcOrd="0" destOrd="0" presId="urn:microsoft.com/office/officeart/2005/8/layout/matrix1"/>
    <dgm:cxn modelId="{ACF8DF7C-E128-4B02-9071-137D99AC289F}" type="presOf" srcId="{7A176115-FCB6-46D4-B4A4-E64763D97BBC}" destId="{2CF72CFC-B7D6-4FA9-9411-34271347E9FD}" srcOrd="1" destOrd="0" presId="urn:microsoft.com/office/officeart/2005/8/layout/matrix1"/>
    <dgm:cxn modelId="{8D7CFE8F-CA4D-4CE0-BD62-3BBDEBD324D1}" type="presOf" srcId="{7A176115-FCB6-46D4-B4A4-E64763D97BBC}" destId="{82A549FD-5062-4D28-8638-8D09381DF275}" srcOrd="0" destOrd="0" presId="urn:microsoft.com/office/officeart/2005/8/layout/matrix1"/>
    <dgm:cxn modelId="{92D8EFA3-3DFA-4864-B350-29714C022C61}" srcId="{4F8E51C2-A965-4868-87CD-A230C979AB7A}" destId="{40AEAF83-9FB5-4737-A03B-631213D2DA5B}" srcOrd="0" destOrd="0" parTransId="{0CE97365-8A8A-452E-9C95-138278662311}" sibTransId="{A7900BAD-8586-4E88-946A-4A7C3B1EC785}"/>
    <dgm:cxn modelId="{BD73F0D1-9E55-4495-B6E1-90DACE29230D}" type="presOf" srcId="{E0AA7A74-C3AA-4952-94A1-964B1A4D588B}" destId="{1DC390FD-E53A-4B8B-B594-7CA206494416}" srcOrd="0" destOrd="0" presId="urn:microsoft.com/office/officeart/2005/8/layout/matrix1"/>
    <dgm:cxn modelId="{F79CE285-2F7C-4112-8391-6507BE685DB2}" srcId="{40AEAF83-9FB5-4737-A03B-631213D2DA5B}" destId="{C31CF8CC-156F-472B-BAA2-DA179B763ECB}" srcOrd="3" destOrd="0" parTransId="{9ABF9873-DDE8-44BF-B4F3-84C7FE860043}" sibTransId="{979C7F2D-43F3-4B55-9ADC-1ADD6A080838}"/>
    <dgm:cxn modelId="{A4E94B0C-1048-4FD5-B16C-99E27223CA7C}" type="presOf" srcId="{E0AA7A74-C3AA-4952-94A1-964B1A4D588B}" destId="{AF644DE5-4899-402A-8153-25675EE96042}" srcOrd="1" destOrd="0" presId="urn:microsoft.com/office/officeart/2005/8/layout/matrix1"/>
    <dgm:cxn modelId="{019AECC5-3502-45D1-BA91-C08AE4504674}" type="presOf" srcId="{40AEAF83-9FB5-4737-A03B-631213D2DA5B}" destId="{F1C87B00-D833-4CC7-B556-7863BDF2AFB3}" srcOrd="0" destOrd="0" presId="urn:microsoft.com/office/officeart/2005/8/layout/matrix1"/>
    <dgm:cxn modelId="{3DFB4917-58E9-4426-B3C6-43C9FDF86805}" srcId="{40AEAF83-9FB5-4737-A03B-631213D2DA5B}" destId="{143A0719-97D2-4827-95F8-130123063F09}" srcOrd="1" destOrd="0" parTransId="{9A6C96AD-CCED-4127-AA71-86107FEB18B0}" sibTransId="{E641F95C-D77C-4250-8E73-0038825CBD52}"/>
    <dgm:cxn modelId="{0C17FE9C-E5DA-4886-A297-3A996F5C7AF3}" srcId="{40AEAF83-9FB5-4737-A03B-631213D2DA5B}" destId="{E0AA7A74-C3AA-4952-94A1-964B1A4D588B}" srcOrd="0" destOrd="0" parTransId="{AE8AC29D-D9A2-4162-9E85-8B47881346E0}" sibTransId="{06519444-FF23-4CA1-87CE-961FE52BAF38}"/>
    <dgm:cxn modelId="{87CB0B48-58DD-444F-B429-A9E5A1270C10}" srcId="{40AEAF83-9FB5-4737-A03B-631213D2DA5B}" destId="{7A176115-FCB6-46D4-B4A4-E64763D97BBC}" srcOrd="2" destOrd="0" parTransId="{FD59721B-0820-4C41-B01E-99FDB42704B9}" sibTransId="{D4DDD144-8105-479D-808A-56E76920FF31}"/>
    <dgm:cxn modelId="{2DBF9B33-78EB-45F6-AD78-B6B45F385F4B}" type="presOf" srcId="{143A0719-97D2-4827-95F8-130123063F09}" destId="{6009598A-CBD8-42F1-9253-D0E7175D1579}" srcOrd="1" destOrd="0" presId="urn:microsoft.com/office/officeart/2005/8/layout/matrix1"/>
    <dgm:cxn modelId="{90B1B8DB-A4FD-443B-A1E2-7CC551804463}" type="presOf" srcId="{C31CF8CC-156F-472B-BAA2-DA179B763ECB}" destId="{E21DCBC6-DFB2-4539-8E08-2A7CA63BEE9D}" srcOrd="0" destOrd="0" presId="urn:microsoft.com/office/officeart/2005/8/layout/matrix1"/>
    <dgm:cxn modelId="{58C624FB-DD4B-4D8C-A808-58E7D73353D7}" type="presOf" srcId="{143A0719-97D2-4827-95F8-130123063F09}" destId="{2CEA0FBF-4778-4098-97CA-AA7AFEC16AA3}" srcOrd="0" destOrd="0" presId="urn:microsoft.com/office/officeart/2005/8/layout/matrix1"/>
    <dgm:cxn modelId="{2BC290C6-CAAF-45F2-B294-E1B1E59ED69E}" type="presOf" srcId="{C31CF8CC-156F-472B-BAA2-DA179B763ECB}" destId="{35022A99-A393-42EA-9D6A-EC0F620D505A}" srcOrd="1" destOrd="0" presId="urn:microsoft.com/office/officeart/2005/8/layout/matrix1"/>
    <dgm:cxn modelId="{C7204420-EBCD-4998-8870-873493AA2721}" type="presParOf" srcId="{F816FC84-0B39-48E7-955F-64D4784637F5}" destId="{E7729CF3-1F18-4266-AC20-D1126F2BF7FC}" srcOrd="0" destOrd="0" presId="urn:microsoft.com/office/officeart/2005/8/layout/matrix1"/>
    <dgm:cxn modelId="{75174FCF-D223-48E3-9200-785A4244B932}" type="presParOf" srcId="{E7729CF3-1F18-4266-AC20-D1126F2BF7FC}" destId="{1DC390FD-E53A-4B8B-B594-7CA206494416}" srcOrd="0" destOrd="0" presId="urn:microsoft.com/office/officeart/2005/8/layout/matrix1"/>
    <dgm:cxn modelId="{B075C88D-A07F-4BFB-8D21-9B254A93F059}" type="presParOf" srcId="{E7729CF3-1F18-4266-AC20-D1126F2BF7FC}" destId="{AF644DE5-4899-402A-8153-25675EE96042}" srcOrd="1" destOrd="0" presId="urn:microsoft.com/office/officeart/2005/8/layout/matrix1"/>
    <dgm:cxn modelId="{67C7F97C-41B4-4406-8EC9-1E0A6004A46F}" type="presParOf" srcId="{E7729CF3-1F18-4266-AC20-D1126F2BF7FC}" destId="{2CEA0FBF-4778-4098-97CA-AA7AFEC16AA3}" srcOrd="2" destOrd="0" presId="urn:microsoft.com/office/officeart/2005/8/layout/matrix1"/>
    <dgm:cxn modelId="{3B517E97-535D-4F03-9506-4B82218AE17C}" type="presParOf" srcId="{E7729CF3-1F18-4266-AC20-D1126F2BF7FC}" destId="{6009598A-CBD8-42F1-9253-D0E7175D1579}" srcOrd="3" destOrd="0" presId="urn:microsoft.com/office/officeart/2005/8/layout/matrix1"/>
    <dgm:cxn modelId="{E056F2C4-75D8-4204-B17E-655ADDC6059F}" type="presParOf" srcId="{E7729CF3-1F18-4266-AC20-D1126F2BF7FC}" destId="{82A549FD-5062-4D28-8638-8D09381DF275}" srcOrd="4" destOrd="0" presId="urn:microsoft.com/office/officeart/2005/8/layout/matrix1"/>
    <dgm:cxn modelId="{97BA28A8-84A4-4A9A-B330-3DD39CBB0708}" type="presParOf" srcId="{E7729CF3-1F18-4266-AC20-D1126F2BF7FC}" destId="{2CF72CFC-B7D6-4FA9-9411-34271347E9FD}" srcOrd="5" destOrd="0" presId="urn:microsoft.com/office/officeart/2005/8/layout/matrix1"/>
    <dgm:cxn modelId="{B716FBFA-B7C8-458E-B39B-3843EFB13D7B}" type="presParOf" srcId="{E7729CF3-1F18-4266-AC20-D1126F2BF7FC}" destId="{E21DCBC6-DFB2-4539-8E08-2A7CA63BEE9D}" srcOrd="6" destOrd="0" presId="urn:microsoft.com/office/officeart/2005/8/layout/matrix1"/>
    <dgm:cxn modelId="{01B5CF8C-A19E-4071-BF7B-774658B94BF4}" type="presParOf" srcId="{E7729CF3-1F18-4266-AC20-D1126F2BF7FC}" destId="{35022A99-A393-42EA-9D6A-EC0F620D505A}" srcOrd="7" destOrd="0" presId="urn:microsoft.com/office/officeart/2005/8/layout/matrix1"/>
    <dgm:cxn modelId="{1DBE58FB-0CBF-4209-BF3A-B6E3373473DE}" type="presParOf" srcId="{F816FC84-0B39-48E7-955F-64D4784637F5}" destId="{F1C87B00-D833-4CC7-B556-7863BDF2AFB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C2D86E-CC88-47FC-82DC-F359B36B4077}" type="doc">
      <dgm:prSet loTypeId="urn:microsoft.com/office/officeart/2005/8/layout/hList7#1" loCatId="list" qsTypeId="urn:microsoft.com/office/officeart/2005/8/quickstyle/simple1#1" qsCatId="simple" csTypeId="urn:microsoft.com/office/officeart/2005/8/colors/colorful4" csCatId="colorful" phldr="1"/>
      <dgm:spPr/>
      <dgm:t>
        <a:bodyPr/>
        <a:lstStyle/>
        <a:p>
          <a:endParaRPr lang="zh-CN" altLang="en-US"/>
        </a:p>
      </dgm:t>
    </dgm:pt>
    <dgm:pt modelId="{E163DC9E-37C8-4C6F-BBCA-C01A01043B70}">
      <dgm:prSet custT="1"/>
      <dgm:spPr/>
      <dgm:t>
        <a:bodyPr/>
        <a:lstStyle/>
        <a:p>
          <a:pPr rtl="0"/>
          <a:endParaRPr lang="en-US" altLang="en-US" sz="1400" b="1" dirty="0" smtClean="0">
            <a:latin typeface="微软雅黑" panose="020B0503020204020204" pitchFamily="34" charset="-122"/>
            <a:ea typeface="微软雅黑" panose="020B0503020204020204" pitchFamily="34" charset="-122"/>
          </a:endParaRPr>
        </a:p>
        <a:p>
          <a:pPr rtl="0"/>
          <a:r>
            <a:rPr lang="en-US" altLang="en-US" sz="1400" b="1" dirty="0" smtClean="0">
              <a:latin typeface="微软雅黑" panose="020B0503020204020204" pitchFamily="34" charset="-122"/>
              <a:ea typeface="微软雅黑" panose="020B0503020204020204" pitchFamily="34" charset="-122"/>
            </a:rPr>
            <a:t>Single </a:t>
          </a:r>
          <a:r>
            <a:rPr lang="en-US" altLang="en-US" sz="1400" b="1" dirty="0">
              <a:latin typeface="微软雅黑" panose="020B0503020204020204" pitchFamily="34" charset="-122"/>
              <a:ea typeface="微软雅黑" panose="020B0503020204020204" pitchFamily="34" charset="-122"/>
            </a:rPr>
            <a:t>factor time series analysis and prediction</a:t>
          </a:r>
          <a:endParaRPr lang="zh-CN" altLang="en-US" sz="1400" b="1" dirty="0">
            <a:latin typeface="微软雅黑" panose="020B0503020204020204" pitchFamily="34" charset="-122"/>
            <a:ea typeface="微软雅黑" panose="020B0503020204020204" pitchFamily="34" charset="-122"/>
          </a:endParaRPr>
        </a:p>
      </dgm:t>
    </dgm:pt>
    <dgm:pt modelId="{C3C7D135-0ADF-4D3F-9FDF-78F19C7F88C0}" type="parTrans" cxnId="{12DD9E19-921B-454F-A1C5-1DFC79FF3E27}">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8619905A-7D7C-41AF-AF96-CCFF52E156A1}" type="sibTrans" cxnId="{12DD9E19-921B-454F-A1C5-1DFC79FF3E27}">
      <dgm:prSet/>
      <dgm:spPr/>
      <dgm:t>
        <a:bodyPr/>
        <a:lstStyle/>
        <a:p>
          <a:endParaRPr lang="zh-CN" altLang="en-US" sz="1400" b="1">
            <a:latin typeface="微软雅黑" panose="020B0503020204020204" pitchFamily="34" charset="-122"/>
            <a:ea typeface="微软雅黑" panose="020B0503020204020204" pitchFamily="34" charset="-122"/>
          </a:endParaRPr>
        </a:p>
      </dgm:t>
    </dgm:pt>
    <dgm:pt modelId="{F9F23B3D-C5F2-46A6-BB80-8A7B854A4C96}">
      <dgm:prSet custT="1"/>
      <dgm:spPr/>
      <dgm:t>
        <a:bodyPr/>
        <a:lstStyle/>
        <a:p>
          <a:pPr rtl="0"/>
          <a:endParaRPr lang="en-US" altLang="en-US" sz="1400" b="1" dirty="0" smtClean="0">
            <a:latin typeface="微软雅黑" panose="020B0503020204020204" pitchFamily="34" charset="-122"/>
            <a:ea typeface="微软雅黑" panose="020B0503020204020204" pitchFamily="34" charset="-122"/>
          </a:endParaRPr>
        </a:p>
        <a:p>
          <a:pPr rtl="0"/>
          <a:r>
            <a:rPr lang="en-US" altLang="en-US" sz="1400" b="1" dirty="0" smtClean="0">
              <a:latin typeface="微软雅黑" panose="020B0503020204020204" pitchFamily="34" charset="-122"/>
              <a:ea typeface="微软雅黑" panose="020B0503020204020204" pitchFamily="34" charset="-122"/>
            </a:rPr>
            <a:t>Analysis </a:t>
          </a:r>
          <a:r>
            <a:rPr lang="en-US" altLang="en-US" sz="1400" b="1" dirty="0">
              <a:latin typeface="微软雅黑" panose="020B0503020204020204" pitchFamily="34" charset="-122"/>
              <a:ea typeface="微软雅黑" panose="020B0503020204020204" pitchFamily="34" charset="-122"/>
            </a:rPr>
            <a:t>of Multi - factor Data Intensity Correlation</a:t>
          </a:r>
          <a:endParaRPr lang="zh-CN" altLang="en-US" sz="1400" b="1" dirty="0">
            <a:latin typeface="微软雅黑" panose="020B0503020204020204" pitchFamily="34" charset="-122"/>
            <a:ea typeface="微软雅黑" panose="020B0503020204020204" pitchFamily="34" charset="-122"/>
          </a:endParaRPr>
        </a:p>
      </dgm:t>
    </dgm:pt>
    <dgm:pt modelId="{E4960097-52E3-48F5-8101-5E3E03843863}" type="parTrans" cxnId="{2E88544F-F23C-48DE-88BC-B9E252D12752}">
      <dgm:prSet/>
      <dgm:spPr/>
      <dgm:t>
        <a:bodyPr/>
        <a:lstStyle/>
        <a:p>
          <a:endParaRPr lang="zh-CN" altLang="en-US"/>
        </a:p>
      </dgm:t>
    </dgm:pt>
    <dgm:pt modelId="{4997620E-4524-4E4E-996E-F16FFCA62C81}" type="sibTrans" cxnId="{2E88544F-F23C-48DE-88BC-B9E252D12752}">
      <dgm:prSet/>
      <dgm:spPr/>
      <dgm:t>
        <a:bodyPr/>
        <a:lstStyle/>
        <a:p>
          <a:endParaRPr lang="zh-CN" altLang="en-US"/>
        </a:p>
      </dgm:t>
    </dgm:pt>
    <dgm:pt modelId="{AEA77C35-E2E4-4201-92AD-0C688BABCE35}">
      <dgm:prSet custT="1"/>
      <dgm:spPr/>
      <dgm:t>
        <a:bodyPr/>
        <a:lstStyle/>
        <a:p>
          <a:pPr rtl="0"/>
          <a:endParaRPr lang="en-US" altLang="en-US" sz="1400" b="1" dirty="0" smtClean="0">
            <a:solidFill>
              <a:srgbClr val="7030A0"/>
            </a:solidFill>
            <a:latin typeface="微软雅黑" panose="020B0503020204020204" pitchFamily="34" charset="-122"/>
            <a:ea typeface="微软雅黑" panose="020B0503020204020204" pitchFamily="34" charset="-122"/>
          </a:endParaRPr>
        </a:p>
        <a:p>
          <a:pPr rtl="0"/>
          <a:r>
            <a:rPr lang="en-US" altLang="en-US" sz="1400" b="1" dirty="0" smtClean="0">
              <a:solidFill>
                <a:srgbClr val="7030A0"/>
              </a:solidFill>
              <a:latin typeface="微软雅黑" panose="020B0503020204020204" pitchFamily="34" charset="-122"/>
              <a:ea typeface="微软雅黑" panose="020B0503020204020204" pitchFamily="34" charset="-122"/>
            </a:rPr>
            <a:t>Uncertain </a:t>
          </a:r>
          <a:r>
            <a:rPr lang="en-US" altLang="en-US" sz="1400" b="1" dirty="0">
              <a:solidFill>
                <a:srgbClr val="7030A0"/>
              </a:solidFill>
              <a:latin typeface="微软雅黑" panose="020B0503020204020204" pitchFamily="34" charset="-122"/>
              <a:ea typeface="微软雅黑" panose="020B0503020204020204" pitchFamily="34" charset="-122"/>
            </a:rPr>
            <a:t>data gray system analysis and prediction</a:t>
          </a:r>
          <a:endParaRPr lang="zh-CN" altLang="en-US" sz="1400" b="1" dirty="0">
            <a:solidFill>
              <a:srgbClr val="7030A0"/>
            </a:solidFill>
            <a:latin typeface="微软雅黑" panose="020B0503020204020204" pitchFamily="34" charset="-122"/>
            <a:ea typeface="微软雅黑" panose="020B0503020204020204" pitchFamily="34" charset="-122"/>
          </a:endParaRPr>
        </a:p>
      </dgm:t>
    </dgm:pt>
    <dgm:pt modelId="{700CFBCD-200A-4834-9A31-2CD37756F662}" type="parTrans" cxnId="{7A52E76A-BC99-4F56-ACF7-91C1F9E233E3}">
      <dgm:prSet/>
      <dgm:spPr/>
      <dgm:t>
        <a:bodyPr/>
        <a:lstStyle/>
        <a:p>
          <a:endParaRPr lang="zh-CN" altLang="en-US"/>
        </a:p>
      </dgm:t>
    </dgm:pt>
    <dgm:pt modelId="{8CBD1E24-665E-4199-815F-A752570D0BEF}" type="sibTrans" cxnId="{7A52E76A-BC99-4F56-ACF7-91C1F9E233E3}">
      <dgm:prSet/>
      <dgm:spPr/>
      <dgm:t>
        <a:bodyPr/>
        <a:lstStyle/>
        <a:p>
          <a:endParaRPr lang="zh-CN" altLang="en-US"/>
        </a:p>
      </dgm:t>
    </dgm:pt>
    <dgm:pt modelId="{FD2BDA49-EF69-41B2-A664-C486AF14ED88}">
      <dgm:prSet custT="1"/>
      <dgm:spPr/>
      <dgm:t>
        <a:bodyPr/>
        <a:lstStyle/>
        <a:p>
          <a:pPr rtl="0"/>
          <a:r>
            <a:rPr lang="en-US" altLang="zh-CN" sz="1400" b="1" dirty="0" smtClean="0">
              <a:solidFill>
                <a:srgbClr val="7030A0"/>
              </a:solidFill>
              <a:latin typeface="微软雅黑" panose="020B0503020204020204" pitchFamily="34" charset="-122"/>
              <a:ea typeface="微软雅黑" panose="020B0503020204020204" pitchFamily="34" charset="-122"/>
            </a:rPr>
            <a:t>Marine </a:t>
          </a:r>
          <a:r>
            <a:rPr lang="en-US" altLang="en-US" sz="1400" b="1" dirty="0" smtClean="0">
              <a:solidFill>
                <a:srgbClr val="7030A0"/>
              </a:solidFill>
              <a:latin typeface="微软雅黑" panose="020B0503020204020204" pitchFamily="34" charset="-122"/>
              <a:ea typeface="微软雅黑" panose="020B0503020204020204" pitchFamily="34" charset="-122"/>
            </a:rPr>
            <a:t>Big Data  </a:t>
          </a:r>
          <a:r>
            <a:rPr lang="en-US" altLang="en-US" sz="1400" b="1" dirty="0">
              <a:solidFill>
                <a:srgbClr val="7030A0"/>
              </a:solidFill>
              <a:latin typeface="微软雅黑" panose="020B0503020204020204" pitchFamily="34" charset="-122"/>
              <a:ea typeface="微软雅黑" panose="020B0503020204020204" pitchFamily="34" charset="-122"/>
            </a:rPr>
            <a:t>visual analysis</a:t>
          </a:r>
          <a:endParaRPr lang="zh-CN" altLang="en-US" sz="1400" b="1" dirty="0">
            <a:solidFill>
              <a:srgbClr val="7030A0"/>
            </a:solidFill>
            <a:latin typeface="微软雅黑" panose="020B0503020204020204" pitchFamily="34" charset="-122"/>
            <a:ea typeface="微软雅黑" panose="020B0503020204020204" pitchFamily="34" charset="-122"/>
          </a:endParaRPr>
        </a:p>
      </dgm:t>
    </dgm:pt>
    <dgm:pt modelId="{B6C946E3-3EEE-436B-BBEE-29560D5699FE}" type="parTrans" cxnId="{F081A41E-351C-48FC-9DC6-2051C1F04D43}">
      <dgm:prSet/>
      <dgm:spPr/>
      <dgm:t>
        <a:bodyPr/>
        <a:lstStyle/>
        <a:p>
          <a:endParaRPr lang="zh-CN" altLang="en-US"/>
        </a:p>
      </dgm:t>
    </dgm:pt>
    <dgm:pt modelId="{883BAAE1-3F51-4430-9357-66D3D36F6BF7}" type="sibTrans" cxnId="{F081A41E-351C-48FC-9DC6-2051C1F04D43}">
      <dgm:prSet/>
      <dgm:spPr/>
      <dgm:t>
        <a:bodyPr/>
        <a:lstStyle/>
        <a:p>
          <a:endParaRPr lang="zh-CN" altLang="en-US"/>
        </a:p>
      </dgm:t>
    </dgm:pt>
    <dgm:pt modelId="{B0434782-F7B7-4262-9B49-28BB2C7AA822}" type="pres">
      <dgm:prSet presAssocID="{43C2D86E-CC88-47FC-82DC-F359B36B4077}" presName="Name0" presStyleCnt="0">
        <dgm:presLayoutVars>
          <dgm:dir/>
          <dgm:resizeHandles val="exact"/>
        </dgm:presLayoutVars>
      </dgm:prSet>
      <dgm:spPr/>
      <dgm:t>
        <a:bodyPr/>
        <a:lstStyle/>
        <a:p>
          <a:endParaRPr lang="zh-CN" altLang="en-US"/>
        </a:p>
      </dgm:t>
    </dgm:pt>
    <dgm:pt modelId="{DBA7278F-752E-43E2-8358-9AE1D4AEF77A}" type="pres">
      <dgm:prSet presAssocID="{43C2D86E-CC88-47FC-82DC-F359B36B4077}" presName="fgShape" presStyleLbl="fgShp" presStyleIdx="0" presStyleCnt="1" custScaleY="199647" custLinFactY="178082" custLinFactNeighborX="67652" custLinFactNeighborY="200000"/>
      <dgm:spPr>
        <a:prstGeom prst="rect">
          <a:avLst/>
        </a:prstGeom>
        <a:noFill/>
        <a:ln>
          <a:noFill/>
        </a:ln>
      </dgm:spPr>
      <dgm:t>
        <a:bodyPr/>
        <a:lstStyle/>
        <a:p>
          <a:endParaRPr lang="zh-CN" altLang="en-US"/>
        </a:p>
      </dgm:t>
    </dgm:pt>
    <dgm:pt modelId="{1591F9A8-4C3C-4BA5-BE38-C7E5A4477AA4}" type="pres">
      <dgm:prSet presAssocID="{43C2D86E-CC88-47FC-82DC-F359B36B4077}" presName="linComp" presStyleCnt="0"/>
      <dgm:spPr/>
      <dgm:t>
        <a:bodyPr/>
        <a:lstStyle/>
        <a:p>
          <a:endParaRPr lang="zh-CN" altLang="en-US"/>
        </a:p>
      </dgm:t>
    </dgm:pt>
    <dgm:pt modelId="{6EFF770A-66DF-4E27-AF38-C70BED2A397C}" type="pres">
      <dgm:prSet presAssocID="{E163DC9E-37C8-4C6F-BBCA-C01A01043B70}" presName="compNode" presStyleCnt="0"/>
      <dgm:spPr/>
      <dgm:t>
        <a:bodyPr/>
        <a:lstStyle/>
        <a:p>
          <a:endParaRPr lang="zh-CN" altLang="en-US"/>
        </a:p>
      </dgm:t>
    </dgm:pt>
    <dgm:pt modelId="{29E9CB11-BE16-49EA-85E5-777E468E1C7B}" type="pres">
      <dgm:prSet presAssocID="{E163DC9E-37C8-4C6F-BBCA-C01A01043B70}" presName="bkgdShape" presStyleLbl="node1" presStyleIdx="0" presStyleCnt="4"/>
      <dgm:spPr/>
      <dgm:t>
        <a:bodyPr/>
        <a:lstStyle/>
        <a:p>
          <a:endParaRPr lang="zh-CN" altLang="en-US"/>
        </a:p>
      </dgm:t>
    </dgm:pt>
    <dgm:pt modelId="{24A0A21E-F845-41AE-AAB9-92CC8FF84CD7}" type="pres">
      <dgm:prSet presAssocID="{E163DC9E-37C8-4C6F-BBCA-C01A01043B70}" presName="nodeTx" presStyleLbl="node1" presStyleIdx="0" presStyleCnt="4">
        <dgm:presLayoutVars>
          <dgm:bulletEnabled val="1"/>
        </dgm:presLayoutVars>
      </dgm:prSet>
      <dgm:spPr/>
      <dgm:t>
        <a:bodyPr/>
        <a:lstStyle/>
        <a:p>
          <a:endParaRPr lang="zh-CN" altLang="en-US"/>
        </a:p>
      </dgm:t>
    </dgm:pt>
    <dgm:pt modelId="{7386020B-3F8C-475C-8A88-F23260EF62FF}" type="pres">
      <dgm:prSet presAssocID="{E163DC9E-37C8-4C6F-BBCA-C01A01043B70}" presName="invisiNode" presStyleLbl="node1" presStyleIdx="0" presStyleCnt="4"/>
      <dgm:spPr/>
      <dgm:t>
        <a:bodyPr/>
        <a:lstStyle/>
        <a:p>
          <a:endParaRPr lang="zh-CN" altLang="en-US"/>
        </a:p>
      </dgm:t>
    </dgm:pt>
    <dgm:pt modelId="{41711383-2A02-4C49-9738-AB046AF7D6E8}" type="pres">
      <dgm:prSet presAssocID="{E163DC9E-37C8-4C6F-BBCA-C01A01043B70}" presName="imagNode" presStyleLbl="fgImgPlace1" presStyleIdx="0" presStyleCnt="4"/>
      <dgm:spPr>
        <a:blipFill>
          <a:blip xmlns:r="http://schemas.openxmlformats.org/officeDocument/2006/relationships" r:embed="rId1" cstate="print">
            <a:duotone>
              <a:schemeClr val="accent5">
                <a:hueOff val="0"/>
                <a:satOff val="0"/>
                <a:lumOff val="0"/>
                <a:alphaOff val="0"/>
                <a:shade val="20000"/>
                <a:satMod val="200000"/>
              </a:schemeClr>
              <a:schemeClr val="accent5">
                <a:hueOff val="0"/>
                <a:satOff val="0"/>
                <a:lumOff val="0"/>
                <a:alphaOff val="0"/>
                <a:tint val="12000"/>
                <a:satMod val="190000"/>
              </a:schemeClr>
            </a:duotone>
          </a:blip>
          <a:srcRect/>
          <a:stretch>
            <a:fillRect l="-27000" r="-27000"/>
          </a:stretch>
        </a:blipFill>
      </dgm:spPr>
      <dgm:t>
        <a:bodyPr/>
        <a:lstStyle/>
        <a:p>
          <a:endParaRPr lang="zh-CN" altLang="en-US"/>
        </a:p>
      </dgm:t>
    </dgm:pt>
    <dgm:pt modelId="{79D4D3E2-3FC0-40DB-8208-FE9C834158AE}" type="pres">
      <dgm:prSet presAssocID="{8619905A-7D7C-41AF-AF96-CCFF52E156A1}" presName="sibTrans" presStyleLbl="sibTrans2D1" presStyleIdx="0" presStyleCnt="0"/>
      <dgm:spPr/>
      <dgm:t>
        <a:bodyPr/>
        <a:lstStyle/>
        <a:p>
          <a:endParaRPr lang="zh-CN" altLang="en-US"/>
        </a:p>
      </dgm:t>
    </dgm:pt>
    <dgm:pt modelId="{E0E7FAC3-5A4B-4897-BA35-24A59A54B43E}" type="pres">
      <dgm:prSet presAssocID="{F9F23B3D-C5F2-46A6-BB80-8A7B854A4C96}" presName="compNode" presStyleCnt="0"/>
      <dgm:spPr/>
      <dgm:t>
        <a:bodyPr/>
        <a:lstStyle/>
        <a:p>
          <a:endParaRPr lang="zh-CN" altLang="en-US"/>
        </a:p>
      </dgm:t>
    </dgm:pt>
    <dgm:pt modelId="{3752F222-A520-436B-8A52-8042044DEDB0}" type="pres">
      <dgm:prSet presAssocID="{F9F23B3D-C5F2-46A6-BB80-8A7B854A4C96}" presName="bkgdShape" presStyleLbl="node1" presStyleIdx="1" presStyleCnt="4"/>
      <dgm:spPr/>
      <dgm:t>
        <a:bodyPr/>
        <a:lstStyle/>
        <a:p>
          <a:endParaRPr lang="zh-CN" altLang="en-US"/>
        </a:p>
      </dgm:t>
    </dgm:pt>
    <dgm:pt modelId="{D44647F3-540F-4F66-83E2-6B574C8FF353}" type="pres">
      <dgm:prSet presAssocID="{F9F23B3D-C5F2-46A6-BB80-8A7B854A4C96}" presName="nodeTx" presStyleLbl="node1" presStyleIdx="1" presStyleCnt="4">
        <dgm:presLayoutVars>
          <dgm:bulletEnabled val="1"/>
        </dgm:presLayoutVars>
      </dgm:prSet>
      <dgm:spPr/>
      <dgm:t>
        <a:bodyPr/>
        <a:lstStyle/>
        <a:p>
          <a:endParaRPr lang="zh-CN" altLang="en-US"/>
        </a:p>
      </dgm:t>
    </dgm:pt>
    <dgm:pt modelId="{705809FC-33E4-4B82-B75A-A319819F4BC7}" type="pres">
      <dgm:prSet presAssocID="{F9F23B3D-C5F2-46A6-BB80-8A7B854A4C96}" presName="invisiNode" presStyleLbl="node1" presStyleIdx="1" presStyleCnt="4"/>
      <dgm:spPr/>
      <dgm:t>
        <a:bodyPr/>
        <a:lstStyle/>
        <a:p>
          <a:endParaRPr lang="zh-CN" altLang="en-US"/>
        </a:p>
      </dgm:t>
    </dgm:pt>
    <dgm:pt modelId="{C71B43D0-60E8-41DA-8CD5-0C31F303556F}" type="pres">
      <dgm:prSet presAssocID="{F9F23B3D-C5F2-46A6-BB80-8A7B854A4C96}" presName="imagNode" presStyleLbl="fgImgPlace1" presStyleIdx="1" presStyleCnt="4"/>
      <dgm:spPr>
        <a:blipFill rotWithShape="1">
          <a:blip xmlns:r="http://schemas.openxmlformats.org/officeDocument/2006/relationships" r:embed="rId2"/>
          <a:stretch>
            <a:fillRect/>
          </a:stretch>
        </a:blipFill>
      </dgm:spPr>
      <dgm:t>
        <a:bodyPr/>
        <a:lstStyle/>
        <a:p>
          <a:endParaRPr lang="zh-CN" altLang="en-US"/>
        </a:p>
      </dgm:t>
    </dgm:pt>
    <dgm:pt modelId="{8BD593A7-24A6-4489-95D6-916698015EAA}" type="pres">
      <dgm:prSet presAssocID="{4997620E-4524-4E4E-996E-F16FFCA62C81}" presName="sibTrans" presStyleLbl="sibTrans2D1" presStyleIdx="0" presStyleCnt="0"/>
      <dgm:spPr/>
      <dgm:t>
        <a:bodyPr/>
        <a:lstStyle/>
        <a:p>
          <a:endParaRPr lang="zh-CN" altLang="en-US"/>
        </a:p>
      </dgm:t>
    </dgm:pt>
    <dgm:pt modelId="{5FE2008B-B3F8-4252-B8D1-D8FB6A6734C4}" type="pres">
      <dgm:prSet presAssocID="{AEA77C35-E2E4-4201-92AD-0C688BABCE35}" presName="compNode" presStyleCnt="0"/>
      <dgm:spPr/>
      <dgm:t>
        <a:bodyPr/>
        <a:lstStyle/>
        <a:p>
          <a:endParaRPr lang="zh-CN" altLang="en-US"/>
        </a:p>
      </dgm:t>
    </dgm:pt>
    <dgm:pt modelId="{7AA90E9F-C620-49FE-B1C9-41E5B96F5653}" type="pres">
      <dgm:prSet presAssocID="{AEA77C35-E2E4-4201-92AD-0C688BABCE35}" presName="bkgdShape" presStyleLbl="node1" presStyleIdx="2" presStyleCnt="4"/>
      <dgm:spPr/>
      <dgm:t>
        <a:bodyPr/>
        <a:lstStyle/>
        <a:p>
          <a:endParaRPr lang="zh-CN" altLang="en-US"/>
        </a:p>
      </dgm:t>
    </dgm:pt>
    <dgm:pt modelId="{EBDC283C-CC9D-4DD4-A07C-60D4734804D5}" type="pres">
      <dgm:prSet presAssocID="{AEA77C35-E2E4-4201-92AD-0C688BABCE35}" presName="nodeTx" presStyleLbl="node1" presStyleIdx="2" presStyleCnt="4">
        <dgm:presLayoutVars>
          <dgm:bulletEnabled val="1"/>
        </dgm:presLayoutVars>
      </dgm:prSet>
      <dgm:spPr/>
      <dgm:t>
        <a:bodyPr/>
        <a:lstStyle/>
        <a:p>
          <a:endParaRPr lang="zh-CN" altLang="en-US"/>
        </a:p>
      </dgm:t>
    </dgm:pt>
    <dgm:pt modelId="{881F07A3-344D-4F3E-BC14-92F69338D33D}" type="pres">
      <dgm:prSet presAssocID="{AEA77C35-E2E4-4201-92AD-0C688BABCE35}" presName="invisiNode" presStyleLbl="node1" presStyleIdx="2" presStyleCnt="4"/>
      <dgm:spPr/>
      <dgm:t>
        <a:bodyPr/>
        <a:lstStyle/>
        <a:p>
          <a:endParaRPr lang="zh-CN" altLang="en-US"/>
        </a:p>
      </dgm:t>
    </dgm:pt>
    <dgm:pt modelId="{E5FFAE3D-2874-4761-AE66-23EA6CCF6792}" type="pres">
      <dgm:prSet presAssocID="{AEA77C35-E2E4-4201-92AD-0C688BABCE35}" presName="imagNode" presStyleLbl="fgImgPlace1" presStyleIdx="2" presStyleCnt="4"/>
      <dgm:spPr>
        <a:blipFill rotWithShape="1">
          <a:blip xmlns:r="http://schemas.openxmlformats.org/officeDocument/2006/relationships" r:embed="rId3"/>
          <a:stretch>
            <a:fillRect/>
          </a:stretch>
        </a:blipFill>
      </dgm:spPr>
      <dgm:t>
        <a:bodyPr/>
        <a:lstStyle/>
        <a:p>
          <a:endParaRPr lang="zh-CN" altLang="en-US"/>
        </a:p>
      </dgm:t>
    </dgm:pt>
    <dgm:pt modelId="{E697BBD5-54A1-4047-B569-5A0EA78847BE}" type="pres">
      <dgm:prSet presAssocID="{8CBD1E24-665E-4199-815F-A752570D0BEF}" presName="sibTrans" presStyleLbl="sibTrans2D1" presStyleIdx="0" presStyleCnt="0"/>
      <dgm:spPr/>
      <dgm:t>
        <a:bodyPr/>
        <a:lstStyle/>
        <a:p>
          <a:endParaRPr lang="zh-CN" altLang="en-US"/>
        </a:p>
      </dgm:t>
    </dgm:pt>
    <dgm:pt modelId="{04CB5AD8-52F5-4EE8-9124-28C64DED3BE9}" type="pres">
      <dgm:prSet presAssocID="{FD2BDA49-EF69-41B2-A664-C486AF14ED88}" presName="compNode" presStyleCnt="0"/>
      <dgm:spPr/>
      <dgm:t>
        <a:bodyPr/>
        <a:lstStyle/>
        <a:p>
          <a:endParaRPr lang="zh-CN" altLang="en-US"/>
        </a:p>
      </dgm:t>
    </dgm:pt>
    <dgm:pt modelId="{92524315-D392-402A-BC14-BC7D461FDA32}" type="pres">
      <dgm:prSet presAssocID="{FD2BDA49-EF69-41B2-A664-C486AF14ED88}" presName="bkgdShape" presStyleLbl="node1" presStyleIdx="3" presStyleCnt="4"/>
      <dgm:spPr/>
      <dgm:t>
        <a:bodyPr/>
        <a:lstStyle/>
        <a:p>
          <a:endParaRPr lang="zh-CN" altLang="en-US"/>
        </a:p>
      </dgm:t>
    </dgm:pt>
    <dgm:pt modelId="{2BF3875C-42F0-41F0-8143-D970B9E32030}" type="pres">
      <dgm:prSet presAssocID="{FD2BDA49-EF69-41B2-A664-C486AF14ED88}" presName="nodeTx" presStyleLbl="node1" presStyleIdx="3" presStyleCnt="4">
        <dgm:presLayoutVars>
          <dgm:bulletEnabled val="1"/>
        </dgm:presLayoutVars>
      </dgm:prSet>
      <dgm:spPr/>
      <dgm:t>
        <a:bodyPr/>
        <a:lstStyle/>
        <a:p>
          <a:endParaRPr lang="zh-CN" altLang="en-US"/>
        </a:p>
      </dgm:t>
    </dgm:pt>
    <dgm:pt modelId="{15F0E146-6C39-470C-A75D-91D5C8E92D38}" type="pres">
      <dgm:prSet presAssocID="{FD2BDA49-EF69-41B2-A664-C486AF14ED88}" presName="invisiNode" presStyleLbl="node1" presStyleIdx="3" presStyleCnt="4"/>
      <dgm:spPr/>
      <dgm:t>
        <a:bodyPr/>
        <a:lstStyle/>
        <a:p>
          <a:endParaRPr lang="zh-CN" altLang="en-US"/>
        </a:p>
      </dgm:t>
    </dgm:pt>
    <dgm:pt modelId="{1DFCE6FA-2C47-4356-93AF-3BE59622B0DC}" type="pres">
      <dgm:prSet presAssocID="{FD2BDA49-EF69-41B2-A664-C486AF14ED88}" presName="imagNode" presStyleLbl="fgImgPlace1" presStyleIdx="3" presStyleCnt="4"/>
      <dgm:spPr>
        <a:blipFill rotWithShape="1">
          <a:blip xmlns:r="http://schemas.openxmlformats.org/officeDocument/2006/relationships" r:embed="rId4"/>
          <a:stretch>
            <a:fillRect/>
          </a:stretch>
        </a:blipFill>
      </dgm:spPr>
      <dgm:t>
        <a:bodyPr/>
        <a:lstStyle/>
        <a:p>
          <a:endParaRPr lang="zh-CN" altLang="en-US"/>
        </a:p>
      </dgm:t>
    </dgm:pt>
  </dgm:ptLst>
  <dgm:cxnLst>
    <dgm:cxn modelId="{A3B74E28-7984-4189-AA5C-618F12FEB0B8}" type="presOf" srcId="{8619905A-7D7C-41AF-AF96-CCFF52E156A1}" destId="{79D4D3E2-3FC0-40DB-8208-FE9C834158AE}" srcOrd="0" destOrd="0" presId="urn:microsoft.com/office/officeart/2005/8/layout/hList7#1"/>
    <dgm:cxn modelId="{2E88544F-F23C-48DE-88BC-B9E252D12752}" srcId="{43C2D86E-CC88-47FC-82DC-F359B36B4077}" destId="{F9F23B3D-C5F2-46A6-BB80-8A7B854A4C96}" srcOrd="1" destOrd="0" parTransId="{E4960097-52E3-48F5-8101-5E3E03843863}" sibTransId="{4997620E-4524-4E4E-996E-F16FFCA62C81}"/>
    <dgm:cxn modelId="{BF70448E-DCF8-4810-B338-02508FCCD242}" type="presOf" srcId="{FD2BDA49-EF69-41B2-A664-C486AF14ED88}" destId="{2BF3875C-42F0-41F0-8143-D970B9E32030}" srcOrd="1" destOrd="0" presId="urn:microsoft.com/office/officeart/2005/8/layout/hList7#1"/>
    <dgm:cxn modelId="{00233663-5D6E-49CB-8789-0E0CEEEE98E9}" type="presOf" srcId="{E163DC9E-37C8-4C6F-BBCA-C01A01043B70}" destId="{24A0A21E-F845-41AE-AAB9-92CC8FF84CD7}" srcOrd="1" destOrd="0" presId="urn:microsoft.com/office/officeart/2005/8/layout/hList7#1"/>
    <dgm:cxn modelId="{7658C3FE-224B-4043-AEE1-D545F00029BA}" type="presOf" srcId="{AEA77C35-E2E4-4201-92AD-0C688BABCE35}" destId="{7AA90E9F-C620-49FE-B1C9-41E5B96F5653}" srcOrd="0" destOrd="0" presId="urn:microsoft.com/office/officeart/2005/8/layout/hList7#1"/>
    <dgm:cxn modelId="{629884EC-3B1E-41E1-B5B0-E5513229AC34}" type="presOf" srcId="{4997620E-4524-4E4E-996E-F16FFCA62C81}" destId="{8BD593A7-24A6-4489-95D6-916698015EAA}" srcOrd="0" destOrd="0" presId="urn:microsoft.com/office/officeart/2005/8/layout/hList7#1"/>
    <dgm:cxn modelId="{D61CFA88-5FA5-4B02-8786-FFA5464180D7}" type="presOf" srcId="{8CBD1E24-665E-4199-815F-A752570D0BEF}" destId="{E697BBD5-54A1-4047-B569-5A0EA78847BE}" srcOrd="0" destOrd="0" presId="urn:microsoft.com/office/officeart/2005/8/layout/hList7#1"/>
    <dgm:cxn modelId="{DCAD4715-E571-42FB-93E8-0C7BBF21CDC7}" type="presOf" srcId="{F9F23B3D-C5F2-46A6-BB80-8A7B854A4C96}" destId="{D44647F3-540F-4F66-83E2-6B574C8FF353}" srcOrd="1" destOrd="0" presId="urn:microsoft.com/office/officeart/2005/8/layout/hList7#1"/>
    <dgm:cxn modelId="{01332D51-99E3-45D3-91B9-8966E7955407}" type="presOf" srcId="{E163DC9E-37C8-4C6F-BBCA-C01A01043B70}" destId="{29E9CB11-BE16-49EA-85E5-777E468E1C7B}" srcOrd="0" destOrd="0" presId="urn:microsoft.com/office/officeart/2005/8/layout/hList7#1"/>
    <dgm:cxn modelId="{F081A41E-351C-48FC-9DC6-2051C1F04D43}" srcId="{43C2D86E-CC88-47FC-82DC-F359B36B4077}" destId="{FD2BDA49-EF69-41B2-A664-C486AF14ED88}" srcOrd="3" destOrd="0" parTransId="{B6C946E3-3EEE-436B-BBEE-29560D5699FE}" sibTransId="{883BAAE1-3F51-4430-9357-66D3D36F6BF7}"/>
    <dgm:cxn modelId="{12DD9E19-921B-454F-A1C5-1DFC79FF3E27}" srcId="{43C2D86E-CC88-47FC-82DC-F359B36B4077}" destId="{E163DC9E-37C8-4C6F-BBCA-C01A01043B70}" srcOrd="0" destOrd="0" parTransId="{C3C7D135-0ADF-4D3F-9FDF-78F19C7F88C0}" sibTransId="{8619905A-7D7C-41AF-AF96-CCFF52E156A1}"/>
    <dgm:cxn modelId="{19EE0AC0-A18E-4CC0-9507-E07B5974F330}" type="presOf" srcId="{F9F23B3D-C5F2-46A6-BB80-8A7B854A4C96}" destId="{3752F222-A520-436B-8A52-8042044DEDB0}" srcOrd="0" destOrd="0" presId="urn:microsoft.com/office/officeart/2005/8/layout/hList7#1"/>
    <dgm:cxn modelId="{1ECB4237-16FA-40DA-852B-9B929189C605}" type="presOf" srcId="{FD2BDA49-EF69-41B2-A664-C486AF14ED88}" destId="{92524315-D392-402A-BC14-BC7D461FDA32}" srcOrd="0" destOrd="0" presId="urn:microsoft.com/office/officeart/2005/8/layout/hList7#1"/>
    <dgm:cxn modelId="{2AFC1E68-D5FD-4135-AFF2-4C01688B5F78}" type="presOf" srcId="{AEA77C35-E2E4-4201-92AD-0C688BABCE35}" destId="{EBDC283C-CC9D-4DD4-A07C-60D4734804D5}" srcOrd="1" destOrd="0" presId="urn:microsoft.com/office/officeart/2005/8/layout/hList7#1"/>
    <dgm:cxn modelId="{7A52E76A-BC99-4F56-ACF7-91C1F9E233E3}" srcId="{43C2D86E-CC88-47FC-82DC-F359B36B4077}" destId="{AEA77C35-E2E4-4201-92AD-0C688BABCE35}" srcOrd="2" destOrd="0" parTransId="{700CFBCD-200A-4834-9A31-2CD37756F662}" sibTransId="{8CBD1E24-665E-4199-815F-A752570D0BEF}"/>
    <dgm:cxn modelId="{22A2FCA5-A346-40ED-B13F-CB4615079B78}" type="presOf" srcId="{43C2D86E-CC88-47FC-82DC-F359B36B4077}" destId="{B0434782-F7B7-4262-9B49-28BB2C7AA822}" srcOrd="0" destOrd="0" presId="urn:microsoft.com/office/officeart/2005/8/layout/hList7#1"/>
    <dgm:cxn modelId="{9A0FFCF6-EE72-4BC4-883D-38AB98E1B2D2}" type="presParOf" srcId="{B0434782-F7B7-4262-9B49-28BB2C7AA822}" destId="{DBA7278F-752E-43E2-8358-9AE1D4AEF77A}" srcOrd="0" destOrd="0" presId="urn:microsoft.com/office/officeart/2005/8/layout/hList7#1"/>
    <dgm:cxn modelId="{C88975A1-9ABC-4D34-8C00-699D498CDD35}" type="presParOf" srcId="{B0434782-F7B7-4262-9B49-28BB2C7AA822}" destId="{1591F9A8-4C3C-4BA5-BE38-C7E5A4477AA4}" srcOrd="1" destOrd="0" presId="urn:microsoft.com/office/officeart/2005/8/layout/hList7#1"/>
    <dgm:cxn modelId="{3D1384A9-B7F0-4C45-99D8-CF1B30C940DE}" type="presParOf" srcId="{1591F9A8-4C3C-4BA5-BE38-C7E5A4477AA4}" destId="{6EFF770A-66DF-4E27-AF38-C70BED2A397C}" srcOrd="0" destOrd="0" presId="urn:microsoft.com/office/officeart/2005/8/layout/hList7#1"/>
    <dgm:cxn modelId="{366383B8-9CB1-4E2A-AE7F-307B9142809E}" type="presParOf" srcId="{6EFF770A-66DF-4E27-AF38-C70BED2A397C}" destId="{29E9CB11-BE16-49EA-85E5-777E468E1C7B}" srcOrd="0" destOrd="0" presId="urn:microsoft.com/office/officeart/2005/8/layout/hList7#1"/>
    <dgm:cxn modelId="{09649383-42EA-43AE-B839-F232695A4823}" type="presParOf" srcId="{6EFF770A-66DF-4E27-AF38-C70BED2A397C}" destId="{24A0A21E-F845-41AE-AAB9-92CC8FF84CD7}" srcOrd="1" destOrd="0" presId="urn:microsoft.com/office/officeart/2005/8/layout/hList7#1"/>
    <dgm:cxn modelId="{A1806A64-725B-4CDE-90D0-DC6208F1EC4E}" type="presParOf" srcId="{6EFF770A-66DF-4E27-AF38-C70BED2A397C}" destId="{7386020B-3F8C-475C-8A88-F23260EF62FF}" srcOrd="2" destOrd="0" presId="urn:microsoft.com/office/officeart/2005/8/layout/hList7#1"/>
    <dgm:cxn modelId="{35BC602D-9B09-42A4-A772-BD4E23C9C2E7}" type="presParOf" srcId="{6EFF770A-66DF-4E27-AF38-C70BED2A397C}" destId="{41711383-2A02-4C49-9738-AB046AF7D6E8}" srcOrd="3" destOrd="0" presId="urn:microsoft.com/office/officeart/2005/8/layout/hList7#1"/>
    <dgm:cxn modelId="{DB7A235B-4352-4AB0-B11B-40447F08D53E}" type="presParOf" srcId="{1591F9A8-4C3C-4BA5-BE38-C7E5A4477AA4}" destId="{79D4D3E2-3FC0-40DB-8208-FE9C834158AE}" srcOrd="1" destOrd="0" presId="urn:microsoft.com/office/officeart/2005/8/layout/hList7#1"/>
    <dgm:cxn modelId="{7F9D232B-A9B7-456A-96C9-04B4782FC35D}" type="presParOf" srcId="{1591F9A8-4C3C-4BA5-BE38-C7E5A4477AA4}" destId="{E0E7FAC3-5A4B-4897-BA35-24A59A54B43E}" srcOrd="2" destOrd="0" presId="urn:microsoft.com/office/officeart/2005/8/layout/hList7#1"/>
    <dgm:cxn modelId="{D9A09D9C-2483-4EBE-81B4-7AC6B6BFCAF3}" type="presParOf" srcId="{E0E7FAC3-5A4B-4897-BA35-24A59A54B43E}" destId="{3752F222-A520-436B-8A52-8042044DEDB0}" srcOrd="0" destOrd="0" presId="urn:microsoft.com/office/officeart/2005/8/layout/hList7#1"/>
    <dgm:cxn modelId="{41ADABFD-2614-4DB4-8D84-BA1764819E29}" type="presParOf" srcId="{E0E7FAC3-5A4B-4897-BA35-24A59A54B43E}" destId="{D44647F3-540F-4F66-83E2-6B574C8FF353}" srcOrd="1" destOrd="0" presId="urn:microsoft.com/office/officeart/2005/8/layout/hList7#1"/>
    <dgm:cxn modelId="{453ECFBC-2605-4854-94BF-5050B029142F}" type="presParOf" srcId="{E0E7FAC3-5A4B-4897-BA35-24A59A54B43E}" destId="{705809FC-33E4-4B82-B75A-A319819F4BC7}" srcOrd="2" destOrd="0" presId="urn:microsoft.com/office/officeart/2005/8/layout/hList7#1"/>
    <dgm:cxn modelId="{887097A8-5787-430D-936C-6A13BD5000C7}" type="presParOf" srcId="{E0E7FAC3-5A4B-4897-BA35-24A59A54B43E}" destId="{C71B43D0-60E8-41DA-8CD5-0C31F303556F}" srcOrd="3" destOrd="0" presId="urn:microsoft.com/office/officeart/2005/8/layout/hList7#1"/>
    <dgm:cxn modelId="{436BC16D-A3BC-4938-A6AD-6D9FD19255B8}" type="presParOf" srcId="{1591F9A8-4C3C-4BA5-BE38-C7E5A4477AA4}" destId="{8BD593A7-24A6-4489-95D6-916698015EAA}" srcOrd="3" destOrd="0" presId="urn:microsoft.com/office/officeart/2005/8/layout/hList7#1"/>
    <dgm:cxn modelId="{E3DB874A-FD29-4E15-A47F-4F076DC43D72}" type="presParOf" srcId="{1591F9A8-4C3C-4BA5-BE38-C7E5A4477AA4}" destId="{5FE2008B-B3F8-4252-B8D1-D8FB6A6734C4}" srcOrd="4" destOrd="0" presId="urn:microsoft.com/office/officeart/2005/8/layout/hList7#1"/>
    <dgm:cxn modelId="{5DE42A35-C4BA-4251-BBC2-6DA6934B5C4B}" type="presParOf" srcId="{5FE2008B-B3F8-4252-B8D1-D8FB6A6734C4}" destId="{7AA90E9F-C620-49FE-B1C9-41E5B96F5653}" srcOrd="0" destOrd="0" presId="urn:microsoft.com/office/officeart/2005/8/layout/hList7#1"/>
    <dgm:cxn modelId="{76FA1D12-46BB-426F-B929-0AA7A38648BB}" type="presParOf" srcId="{5FE2008B-B3F8-4252-B8D1-D8FB6A6734C4}" destId="{EBDC283C-CC9D-4DD4-A07C-60D4734804D5}" srcOrd="1" destOrd="0" presId="urn:microsoft.com/office/officeart/2005/8/layout/hList7#1"/>
    <dgm:cxn modelId="{E15CA3F1-4C9A-4FDF-B0CE-95142F232C08}" type="presParOf" srcId="{5FE2008B-B3F8-4252-B8D1-D8FB6A6734C4}" destId="{881F07A3-344D-4F3E-BC14-92F69338D33D}" srcOrd="2" destOrd="0" presId="urn:microsoft.com/office/officeart/2005/8/layout/hList7#1"/>
    <dgm:cxn modelId="{AFEF4847-C340-4AB6-B3F4-E63E893BDB97}" type="presParOf" srcId="{5FE2008B-B3F8-4252-B8D1-D8FB6A6734C4}" destId="{E5FFAE3D-2874-4761-AE66-23EA6CCF6792}" srcOrd="3" destOrd="0" presId="urn:microsoft.com/office/officeart/2005/8/layout/hList7#1"/>
    <dgm:cxn modelId="{EB4C4D33-EFE9-400D-AA16-5466C1C5151B}" type="presParOf" srcId="{1591F9A8-4C3C-4BA5-BE38-C7E5A4477AA4}" destId="{E697BBD5-54A1-4047-B569-5A0EA78847BE}" srcOrd="5" destOrd="0" presId="urn:microsoft.com/office/officeart/2005/8/layout/hList7#1"/>
    <dgm:cxn modelId="{19D9CFCB-D7B1-4526-ABA5-F83C4865A186}" type="presParOf" srcId="{1591F9A8-4C3C-4BA5-BE38-C7E5A4477AA4}" destId="{04CB5AD8-52F5-4EE8-9124-28C64DED3BE9}" srcOrd="6" destOrd="0" presId="urn:microsoft.com/office/officeart/2005/8/layout/hList7#1"/>
    <dgm:cxn modelId="{A3D79663-1C62-4224-B57C-99D9B6BD6BC8}" type="presParOf" srcId="{04CB5AD8-52F5-4EE8-9124-28C64DED3BE9}" destId="{92524315-D392-402A-BC14-BC7D461FDA32}" srcOrd="0" destOrd="0" presId="urn:microsoft.com/office/officeart/2005/8/layout/hList7#1"/>
    <dgm:cxn modelId="{EC4B0025-2C73-4255-90EF-14D216550183}" type="presParOf" srcId="{04CB5AD8-52F5-4EE8-9124-28C64DED3BE9}" destId="{2BF3875C-42F0-41F0-8143-D970B9E32030}" srcOrd="1" destOrd="0" presId="urn:microsoft.com/office/officeart/2005/8/layout/hList7#1"/>
    <dgm:cxn modelId="{906E2DB3-B67B-43DB-9058-E09474AEDFCE}" type="presParOf" srcId="{04CB5AD8-52F5-4EE8-9124-28C64DED3BE9}" destId="{15F0E146-6C39-470C-A75D-91D5C8E92D38}" srcOrd="2" destOrd="0" presId="urn:microsoft.com/office/officeart/2005/8/layout/hList7#1"/>
    <dgm:cxn modelId="{C0E32B26-A7A5-4591-A898-D5FE51E587E0}" type="presParOf" srcId="{04CB5AD8-52F5-4EE8-9124-28C64DED3BE9}" destId="{1DFCE6FA-2C47-4356-93AF-3BE59622B0DC}"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B2E2AE-98B3-440A-BF9B-C48FFD1A641A}" type="doc">
      <dgm:prSet loTypeId="urn:microsoft.com/office/officeart/2005/8/layout/vList2#1" loCatId="list" qsTypeId="urn:microsoft.com/office/officeart/2005/8/quickstyle/simple1#2" qsCatId="simple" csTypeId="urn:microsoft.com/office/officeart/2005/8/colors/accent1_2#1" csCatId="accent1" phldr="1"/>
      <dgm:spPr/>
      <dgm:t>
        <a:bodyPr/>
        <a:lstStyle/>
        <a:p>
          <a:endParaRPr lang="zh-CN" altLang="en-US"/>
        </a:p>
      </dgm:t>
    </dgm:pt>
    <dgm:pt modelId="{3D111DCA-1EB0-4B74-98EC-01A21746608C}">
      <dgm:prSet custT="1"/>
      <dgm:spPr/>
      <dgm:t>
        <a:bodyPr/>
        <a:lstStyle/>
        <a:p>
          <a:pPr algn="ctr" rtl="0"/>
          <a:r>
            <a:rPr lang="en-US" altLang="zh-CN" sz="1200" b="1" dirty="0" smtClean="0">
              <a:latin typeface="微软雅黑" panose="020B0503020204020204" pitchFamily="34" charset="-122"/>
              <a:ea typeface="微软雅黑" panose="020B0503020204020204" pitchFamily="34" charset="-122"/>
            </a:rPr>
            <a:t>methods </a:t>
          </a:r>
          <a:r>
            <a:rPr lang="en-US" altLang="en-US" sz="1200" b="1" dirty="0" smtClean="0">
              <a:latin typeface="微软雅黑" panose="020B0503020204020204" pitchFamily="34" charset="-122"/>
              <a:ea typeface="微软雅黑" panose="020B0503020204020204" pitchFamily="34" charset="-122"/>
            </a:rPr>
            <a:t>research  </a:t>
          </a:r>
          <a:r>
            <a:rPr lang="en-US" altLang="zh-CN" sz="1200" b="1" dirty="0" smtClean="0">
              <a:latin typeface="微软雅黑" panose="020B0503020204020204" pitchFamily="34" charset="-122"/>
              <a:ea typeface="微软雅黑" panose="020B0503020204020204" pitchFamily="34" charset="-122"/>
            </a:rPr>
            <a:t>of Big Data </a:t>
          </a:r>
          <a:r>
            <a:rPr lang="en-US" altLang="en-US" sz="1200" b="1" dirty="0" smtClean="0">
              <a:latin typeface="微软雅黑" panose="020B0503020204020204" pitchFamily="34" charset="-122"/>
              <a:ea typeface="微软雅黑" panose="020B0503020204020204" pitchFamily="34" charset="-122"/>
            </a:rPr>
            <a:t> </a:t>
          </a:r>
          <a:r>
            <a:rPr lang="en-US" altLang="zh-CN" sz="1200" b="1" dirty="0" smtClean="0">
              <a:latin typeface="微软雅黑" panose="020B0503020204020204" pitchFamily="34" charset="-122"/>
              <a:ea typeface="微软雅黑" panose="020B0503020204020204" pitchFamily="34" charset="-122"/>
            </a:rPr>
            <a:t>analysis </a:t>
          </a:r>
          <a:endParaRPr lang="zh-CN" altLang="en-US" sz="1200" b="1" dirty="0">
            <a:latin typeface="微软雅黑" panose="020B0503020204020204" pitchFamily="34" charset="-122"/>
            <a:ea typeface="微软雅黑" panose="020B0503020204020204" pitchFamily="34" charset="-122"/>
          </a:endParaRPr>
        </a:p>
      </dgm:t>
    </dgm:pt>
    <dgm:pt modelId="{33CF6CF6-5968-44B9-87A9-AA810B6F7271}" type="parTrans" cxnId="{22EA36DE-254C-4B7C-9E44-0AB46E4B8661}">
      <dgm:prSet/>
      <dgm:spPr/>
      <dgm:t>
        <a:bodyPr/>
        <a:lstStyle/>
        <a:p>
          <a:pPr algn="ctr"/>
          <a:endParaRPr lang="zh-CN" altLang="en-US" sz="1800" b="1">
            <a:latin typeface="微软雅黑" panose="020B0503020204020204" pitchFamily="34" charset="-122"/>
            <a:ea typeface="微软雅黑" panose="020B0503020204020204" pitchFamily="34" charset="-122"/>
          </a:endParaRPr>
        </a:p>
      </dgm:t>
    </dgm:pt>
    <dgm:pt modelId="{47A26E14-A9B5-4063-9F9E-5345FD6C496E}" type="sibTrans" cxnId="{22EA36DE-254C-4B7C-9E44-0AB46E4B8661}">
      <dgm:prSet/>
      <dgm:spPr/>
      <dgm:t>
        <a:bodyPr/>
        <a:lstStyle/>
        <a:p>
          <a:pPr algn="ctr"/>
          <a:endParaRPr lang="zh-CN" altLang="en-US" sz="1800" b="1">
            <a:latin typeface="微软雅黑" panose="020B0503020204020204" pitchFamily="34" charset="-122"/>
            <a:ea typeface="微软雅黑" panose="020B0503020204020204" pitchFamily="34" charset="-122"/>
          </a:endParaRPr>
        </a:p>
      </dgm:t>
    </dgm:pt>
    <dgm:pt modelId="{CE2A7F6C-2714-4620-8E18-0B8F09BFB462}" type="pres">
      <dgm:prSet presAssocID="{9BB2E2AE-98B3-440A-BF9B-C48FFD1A641A}" presName="linear" presStyleCnt="0">
        <dgm:presLayoutVars>
          <dgm:animLvl val="lvl"/>
          <dgm:resizeHandles val="exact"/>
        </dgm:presLayoutVars>
      </dgm:prSet>
      <dgm:spPr/>
      <dgm:t>
        <a:bodyPr/>
        <a:lstStyle/>
        <a:p>
          <a:endParaRPr lang="zh-CN" altLang="en-US"/>
        </a:p>
      </dgm:t>
    </dgm:pt>
    <dgm:pt modelId="{2277D24A-F41A-42E1-8199-7369F4510BFD}" type="pres">
      <dgm:prSet presAssocID="{3D111DCA-1EB0-4B74-98EC-01A21746608C}" presName="parentText" presStyleLbl="node1" presStyleIdx="0" presStyleCnt="1" custLinFactNeighborX="-3640" custLinFactNeighborY="-431">
        <dgm:presLayoutVars>
          <dgm:chMax val="0"/>
          <dgm:bulletEnabled val="1"/>
        </dgm:presLayoutVars>
      </dgm:prSet>
      <dgm:spPr/>
      <dgm:t>
        <a:bodyPr/>
        <a:lstStyle/>
        <a:p>
          <a:endParaRPr lang="zh-CN" altLang="en-US"/>
        </a:p>
      </dgm:t>
    </dgm:pt>
  </dgm:ptLst>
  <dgm:cxnLst>
    <dgm:cxn modelId="{5CE7554F-1200-460D-8E26-D29C1EF88727}" type="presOf" srcId="{3D111DCA-1EB0-4B74-98EC-01A21746608C}" destId="{2277D24A-F41A-42E1-8199-7369F4510BFD}" srcOrd="0" destOrd="0" presId="urn:microsoft.com/office/officeart/2005/8/layout/vList2#1"/>
    <dgm:cxn modelId="{22EA36DE-254C-4B7C-9E44-0AB46E4B8661}" srcId="{9BB2E2AE-98B3-440A-BF9B-C48FFD1A641A}" destId="{3D111DCA-1EB0-4B74-98EC-01A21746608C}" srcOrd="0" destOrd="0" parTransId="{33CF6CF6-5968-44B9-87A9-AA810B6F7271}" sibTransId="{47A26E14-A9B5-4063-9F9E-5345FD6C496E}"/>
    <dgm:cxn modelId="{F537BF73-202F-41E4-90E8-A7C8CB511EC2}" type="presOf" srcId="{9BB2E2AE-98B3-440A-BF9B-C48FFD1A641A}" destId="{CE2A7F6C-2714-4620-8E18-0B8F09BFB462}" srcOrd="0" destOrd="0" presId="urn:microsoft.com/office/officeart/2005/8/layout/vList2#1"/>
    <dgm:cxn modelId="{F151C127-6D66-4772-87A5-EAEC68703022}" type="presParOf" srcId="{CE2A7F6C-2714-4620-8E18-0B8F09BFB462}" destId="{2277D24A-F41A-42E1-8199-7369F4510BFD}" srcOrd="0" destOrd="0" presId="urn:microsoft.com/office/officeart/2005/8/layout/vList2#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B03C57-73C7-4876-A60D-71E22E3A3A76}" type="doc">
      <dgm:prSet loTypeId="urn:microsoft.com/office/officeart/2005/8/layout/hList6" loCatId="list" qsTypeId="urn:microsoft.com/office/officeart/2005/8/quickstyle/simple1#3" qsCatId="simple" csTypeId="urn:microsoft.com/office/officeart/2005/8/colors/colorful4" csCatId="colorful" phldr="1"/>
      <dgm:spPr/>
      <dgm:t>
        <a:bodyPr/>
        <a:lstStyle/>
        <a:p>
          <a:endParaRPr lang="zh-CN" altLang="en-US"/>
        </a:p>
      </dgm:t>
    </dgm:pt>
    <dgm:pt modelId="{7582D454-7D4D-4375-90F3-75F506DA5047}">
      <dgm:prSet custT="1"/>
      <dgm:spPr/>
      <dgm:t>
        <a:bodyPr vert="vert"/>
        <a:lstStyle/>
        <a:p>
          <a:pPr rtl="0">
            <a:lnSpc>
              <a:spcPct val="100000"/>
            </a:lnSpc>
            <a:spcAft>
              <a:spcPts val="0"/>
            </a:spcAft>
          </a:pPr>
          <a:r>
            <a:rPr lang="en-US" altLang="en-US" sz="1600" b="1" dirty="0">
              <a:latin typeface="Arial Unicode MS" panose="020B0604020202020204" pitchFamily="34" charset="-122"/>
              <a:ea typeface="Arial Unicode MS" panose="020B0604020202020204" pitchFamily="34" charset="-122"/>
              <a:cs typeface="Arial Unicode MS" panose="020B0604020202020204" pitchFamily="34" charset="-122"/>
            </a:rPr>
            <a:t>Multiple Regression</a:t>
          </a:r>
          <a:endParaRPr lang="zh-CN" altLang="en-US" sz="1600" b="1" dirty="0">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1E4A578E-75E1-45FB-AB72-6B4199AC720F}" type="parTrans" cxnId="{6452B0BE-E816-4B58-AEFE-B28316AEAD37}">
      <dgm:prSet/>
      <dgm:spPr/>
      <dgm:t>
        <a:bodyPr/>
        <a:lstStyle/>
        <a:p>
          <a:endParaRPr lang="zh-CN" altLang="en-US" sz="1600" b="1">
            <a:latin typeface="微软雅黑" panose="020B0503020204020204" pitchFamily="34" charset="-122"/>
            <a:ea typeface="微软雅黑" panose="020B0503020204020204" pitchFamily="34" charset="-122"/>
          </a:endParaRPr>
        </a:p>
      </dgm:t>
    </dgm:pt>
    <dgm:pt modelId="{194B149F-4240-49E8-BEC1-CC3EC598B2A8}" type="sibTrans" cxnId="{6452B0BE-E816-4B58-AEFE-B28316AEAD37}">
      <dgm:prSet/>
      <dgm:spPr/>
      <dgm:t>
        <a:bodyPr/>
        <a:lstStyle/>
        <a:p>
          <a:endParaRPr lang="zh-CN" altLang="en-US" sz="1600" b="1">
            <a:latin typeface="微软雅黑" panose="020B0503020204020204" pitchFamily="34" charset="-122"/>
            <a:ea typeface="微软雅黑" panose="020B0503020204020204" pitchFamily="34" charset="-122"/>
          </a:endParaRPr>
        </a:p>
      </dgm:t>
    </dgm:pt>
    <dgm:pt modelId="{6A42DA26-55AC-4336-A44A-791686DB4DB0}">
      <dgm:prSet custT="1"/>
      <dgm:spPr/>
      <dgm:t>
        <a:bodyPr/>
        <a:lstStyle/>
        <a:p>
          <a:pPr rtl="0"/>
          <a:r>
            <a:rPr lang="en-US" altLang="zh-CN" sz="1600" b="1" dirty="0">
              <a:solidFill>
                <a:schemeClr val="tx1"/>
              </a:solidFill>
              <a:latin typeface="微软雅黑" panose="020B0503020204020204" pitchFamily="34" charset="-122"/>
              <a:ea typeface="微软雅黑" panose="020B0503020204020204" pitchFamily="34" charset="-122"/>
            </a:rPr>
            <a:t>……</a:t>
          </a:r>
          <a:endParaRPr lang="zh-CN" altLang="en-US" sz="1600" b="1" dirty="0">
            <a:solidFill>
              <a:schemeClr val="tx1"/>
            </a:solidFill>
            <a:latin typeface="微软雅黑" panose="020B0503020204020204" pitchFamily="34" charset="-122"/>
            <a:ea typeface="微软雅黑" panose="020B0503020204020204" pitchFamily="34" charset="-122"/>
          </a:endParaRPr>
        </a:p>
      </dgm:t>
    </dgm:pt>
    <dgm:pt modelId="{E67F61E3-28B4-45C9-9873-C713C8CEF8A0}" type="parTrans" cxnId="{98362BA7-49B7-4987-B8EE-BF2C62CD658A}">
      <dgm:prSet/>
      <dgm:spPr/>
      <dgm:t>
        <a:bodyPr/>
        <a:lstStyle/>
        <a:p>
          <a:endParaRPr lang="zh-CN" altLang="en-US"/>
        </a:p>
      </dgm:t>
    </dgm:pt>
    <dgm:pt modelId="{F8B23C85-4934-4263-9424-3ED4338E2B2C}" type="sibTrans" cxnId="{98362BA7-49B7-4987-B8EE-BF2C62CD658A}">
      <dgm:prSet/>
      <dgm:spPr/>
      <dgm:t>
        <a:bodyPr/>
        <a:lstStyle/>
        <a:p>
          <a:endParaRPr lang="zh-CN" altLang="en-US"/>
        </a:p>
      </dgm:t>
    </dgm:pt>
    <dgm:pt modelId="{FFE2E25A-340B-4325-B681-5B1313661453}">
      <dgm:prSet custT="1"/>
      <dgm:spPr/>
      <dgm:t>
        <a:bodyPr vert="eaVert"/>
        <a:lstStyle/>
        <a:p>
          <a:pPr rtl="0"/>
          <a:r>
            <a:rPr lang="en-US" altLang="en-US" sz="1600" b="1" smtClean="0">
              <a:latin typeface="微软雅黑" panose="020B0503020204020204" pitchFamily="34" charset="-122"/>
              <a:ea typeface="微软雅黑" panose="020B0503020204020204" pitchFamily="34" charset="-122"/>
            </a:rPr>
            <a:t>Feature extraction</a:t>
          </a:r>
          <a:endParaRPr lang="zh-CN" altLang="en-US" sz="1600" b="1" dirty="0">
            <a:latin typeface="微软雅黑" panose="020B0503020204020204" pitchFamily="34" charset="-122"/>
            <a:ea typeface="微软雅黑" panose="020B0503020204020204" pitchFamily="34" charset="-122"/>
          </a:endParaRPr>
        </a:p>
      </dgm:t>
    </dgm:pt>
    <dgm:pt modelId="{90C48E9C-AA65-42DD-809A-0976C2F115EE}" type="parTrans" cxnId="{7B7E2076-432A-4932-B705-BBC8C1EE95BE}">
      <dgm:prSet/>
      <dgm:spPr/>
      <dgm:t>
        <a:bodyPr/>
        <a:lstStyle/>
        <a:p>
          <a:endParaRPr lang="zh-CN" altLang="en-US"/>
        </a:p>
      </dgm:t>
    </dgm:pt>
    <dgm:pt modelId="{C63A0DC7-7D2D-4ADD-B177-641CF666D769}" type="sibTrans" cxnId="{7B7E2076-432A-4932-B705-BBC8C1EE95BE}">
      <dgm:prSet/>
      <dgm:spPr/>
      <dgm:t>
        <a:bodyPr/>
        <a:lstStyle/>
        <a:p>
          <a:endParaRPr lang="zh-CN" altLang="en-US"/>
        </a:p>
      </dgm:t>
    </dgm:pt>
    <dgm:pt modelId="{9E588A1D-3EF4-406D-BC2C-59ADAF14A85B}">
      <dgm:prSet custT="1"/>
      <dgm:spPr/>
      <dgm:t>
        <a:bodyPr vert="eaVert"/>
        <a:lstStyle/>
        <a:p>
          <a:pPr rtl="0"/>
          <a:r>
            <a:rPr lang="en-US" altLang="en-US" sz="1600" b="1" dirty="0">
              <a:solidFill>
                <a:srgbClr val="7030A0"/>
              </a:solidFill>
              <a:latin typeface="微软雅黑" panose="020B0503020204020204" pitchFamily="34" charset="-122"/>
              <a:ea typeface="微软雅黑" panose="020B0503020204020204" pitchFamily="34" charset="-122"/>
            </a:rPr>
            <a:t>Association mining</a:t>
          </a:r>
          <a:endParaRPr lang="zh-CN" altLang="en-US" sz="1600" b="1" dirty="0">
            <a:solidFill>
              <a:srgbClr val="7030A0"/>
            </a:solidFill>
            <a:latin typeface="微软雅黑" panose="020B0503020204020204" pitchFamily="34" charset="-122"/>
            <a:ea typeface="微软雅黑" panose="020B0503020204020204" pitchFamily="34" charset="-122"/>
          </a:endParaRPr>
        </a:p>
      </dgm:t>
    </dgm:pt>
    <dgm:pt modelId="{63DD77AB-1247-4D21-8638-92592932C7DF}" type="parTrans" cxnId="{7EEFC208-9669-41C5-823F-3720039C330D}">
      <dgm:prSet/>
      <dgm:spPr/>
      <dgm:t>
        <a:bodyPr/>
        <a:lstStyle/>
        <a:p>
          <a:endParaRPr lang="zh-CN" altLang="en-US"/>
        </a:p>
      </dgm:t>
    </dgm:pt>
    <dgm:pt modelId="{C8A3D6F5-BE6D-4E41-B74B-65A9EDC51FF5}" type="sibTrans" cxnId="{7EEFC208-9669-41C5-823F-3720039C330D}">
      <dgm:prSet/>
      <dgm:spPr/>
      <dgm:t>
        <a:bodyPr/>
        <a:lstStyle/>
        <a:p>
          <a:endParaRPr lang="zh-CN" altLang="en-US"/>
        </a:p>
      </dgm:t>
    </dgm:pt>
    <dgm:pt modelId="{1465F21E-31F0-4D0E-84A9-C9BFC7D31C1B}">
      <dgm:prSet custT="1"/>
      <dgm:spPr/>
      <dgm:t>
        <a:bodyPr vert="eaVert"/>
        <a:lstStyle/>
        <a:p>
          <a:pPr rtl="0"/>
          <a:r>
            <a:rPr lang="en-US" altLang="en-US" sz="1600" b="1" dirty="0" smtClean="0">
              <a:solidFill>
                <a:srgbClr val="7030A0"/>
              </a:solidFill>
              <a:latin typeface="微软雅黑" panose="020B0503020204020204" pitchFamily="34" charset="-122"/>
              <a:ea typeface="微软雅黑" panose="020B0503020204020204" pitchFamily="34" charset="-122"/>
            </a:rPr>
            <a:t>Depth study</a:t>
          </a:r>
          <a:endParaRPr lang="zh-CN" altLang="en-US" sz="1600" b="1" dirty="0">
            <a:solidFill>
              <a:srgbClr val="7030A0"/>
            </a:solidFill>
            <a:latin typeface="微软雅黑" panose="020B0503020204020204" pitchFamily="34" charset="-122"/>
            <a:ea typeface="微软雅黑" panose="020B0503020204020204" pitchFamily="34" charset="-122"/>
          </a:endParaRPr>
        </a:p>
      </dgm:t>
    </dgm:pt>
    <dgm:pt modelId="{795BCE1B-F67A-48BB-83CD-11061712B2FA}" type="parTrans" cxnId="{49E549DA-B154-475B-B035-E8E5133A7E9E}">
      <dgm:prSet/>
      <dgm:spPr/>
      <dgm:t>
        <a:bodyPr/>
        <a:lstStyle/>
        <a:p>
          <a:endParaRPr lang="zh-CN" altLang="en-US"/>
        </a:p>
      </dgm:t>
    </dgm:pt>
    <dgm:pt modelId="{7A10078E-2A9C-46B4-82A1-60ADFF35D76E}" type="sibTrans" cxnId="{49E549DA-B154-475B-B035-E8E5133A7E9E}">
      <dgm:prSet/>
      <dgm:spPr/>
      <dgm:t>
        <a:bodyPr/>
        <a:lstStyle/>
        <a:p>
          <a:endParaRPr lang="zh-CN" altLang="en-US"/>
        </a:p>
      </dgm:t>
    </dgm:pt>
    <dgm:pt modelId="{0F1A1606-3F6D-4497-8DFE-28550CFE31A6}" type="pres">
      <dgm:prSet presAssocID="{B2B03C57-73C7-4876-A60D-71E22E3A3A76}" presName="Name0" presStyleCnt="0">
        <dgm:presLayoutVars>
          <dgm:dir/>
          <dgm:resizeHandles val="exact"/>
        </dgm:presLayoutVars>
      </dgm:prSet>
      <dgm:spPr/>
      <dgm:t>
        <a:bodyPr/>
        <a:lstStyle/>
        <a:p>
          <a:endParaRPr lang="zh-CN" altLang="en-US"/>
        </a:p>
      </dgm:t>
    </dgm:pt>
    <dgm:pt modelId="{B312093B-B914-4EF7-8E68-C4F8A2A956D2}" type="pres">
      <dgm:prSet presAssocID="{7582D454-7D4D-4375-90F3-75F506DA5047}" presName="node" presStyleLbl="node1" presStyleIdx="0" presStyleCnt="5">
        <dgm:presLayoutVars>
          <dgm:bulletEnabled val="1"/>
        </dgm:presLayoutVars>
      </dgm:prSet>
      <dgm:spPr/>
      <dgm:t>
        <a:bodyPr/>
        <a:lstStyle/>
        <a:p>
          <a:endParaRPr lang="zh-CN" altLang="en-US"/>
        </a:p>
      </dgm:t>
    </dgm:pt>
    <dgm:pt modelId="{23503230-5302-4480-A992-A55265E2B392}" type="pres">
      <dgm:prSet presAssocID="{194B149F-4240-49E8-BEC1-CC3EC598B2A8}" presName="sibTrans" presStyleCnt="0"/>
      <dgm:spPr/>
      <dgm:t>
        <a:bodyPr/>
        <a:lstStyle/>
        <a:p>
          <a:endParaRPr lang="zh-CN" altLang="en-US"/>
        </a:p>
      </dgm:t>
    </dgm:pt>
    <dgm:pt modelId="{060189A0-22F7-411C-8218-6269BD9A4354}" type="pres">
      <dgm:prSet presAssocID="{FFE2E25A-340B-4325-B681-5B1313661453}" presName="node" presStyleLbl="node1" presStyleIdx="1" presStyleCnt="5">
        <dgm:presLayoutVars>
          <dgm:bulletEnabled val="1"/>
        </dgm:presLayoutVars>
      </dgm:prSet>
      <dgm:spPr/>
      <dgm:t>
        <a:bodyPr/>
        <a:lstStyle/>
        <a:p>
          <a:endParaRPr lang="zh-CN" altLang="en-US"/>
        </a:p>
      </dgm:t>
    </dgm:pt>
    <dgm:pt modelId="{12FECD02-A5B4-4317-9135-0500CADE8285}" type="pres">
      <dgm:prSet presAssocID="{C63A0DC7-7D2D-4ADD-B177-641CF666D769}" presName="sibTrans" presStyleCnt="0"/>
      <dgm:spPr/>
      <dgm:t>
        <a:bodyPr/>
        <a:lstStyle/>
        <a:p>
          <a:endParaRPr lang="zh-CN" altLang="en-US"/>
        </a:p>
      </dgm:t>
    </dgm:pt>
    <dgm:pt modelId="{290FC39B-8ED4-42F2-8110-3DD88EC5C1E6}" type="pres">
      <dgm:prSet presAssocID="{9E588A1D-3EF4-406D-BC2C-59ADAF14A85B}" presName="node" presStyleLbl="node1" presStyleIdx="2" presStyleCnt="5">
        <dgm:presLayoutVars>
          <dgm:bulletEnabled val="1"/>
        </dgm:presLayoutVars>
      </dgm:prSet>
      <dgm:spPr/>
      <dgm:t>
        <a:bodyPr/>
        <a:lstStyle/>
        <a:p>
          <a:endParaRPr lang="zh-CN" altLang="en-US"/>
        </a:p>
      </dgm:t>
    </dgm:pt>
    <dgm:pt modelId="{010C4B5E-0858-40D8-B5BD-B86D3DB08CDB}" type="pres">
      <dgm:prSet presAssocID="{C8A3D6F5-BE6D-4E41-B74B-65A9EDC51FF5}" presName="sibTrans" presStyleCnt="0"/>
      <dgm:spPr/>
      <dgm:t>
        <a:bodyPr/>
        <a:lstStyle/>
        <a:p>
          <a:endParaRPr lang="zh-CN" altLang="en-US"/>
        </a:p>
      </dgm:t>
    </dgm:pt>
    <dgm:pt modelId="{5DF8CDCD-304F-4516-AB68-1056E409F462}" type="pres">
      <dgm:prSet presAssocID="{1465F21E-31F0-4D0E-84A9-C9BFC7D31C1B}" presName="node" presStyleLbl="node1" presStyleIdx="3" presStyleCnt="5">
        <dgm:presLayoutVars>
          <dgm:bulletEnabled val="1"/>
        </dgm:presLayoutVars>
      </dgm:prSet>
      <dgm:spPr/>
      <dgm:t>
        <a:bodyPr/>
        <a:lstStyle/>
        <a:p>
          <a:endParaRPr lang="zh-CN" altLang="en-US"/>
        </a:p>
      </dgm:t>
    </dgm:pt>
    <dgm:pt modelId="{9A492FC1-A789-4518-B8D6-97309E0F6C64}" type="pres">
      <dgm:prSet presAssocID="{7A10078E-2A9C-46B4-82A1-60ADFF35D76E}" presName="sibTrans" presStyleCnt="0"/>
      <dgm:spPr/>
      <dgm:t>
        <a:bodyPr/>
        <a:lstStyle/>
        <a:p>
          <a:endParaRPr lang="zh-CN" altLang="en-US"/>
        </a:p>
      </dgm:t>
    </dgm:pt>
    <dgm:pt modelId="{D2811941-5BE9-4204-A7D3-D64831F30032}" type="pres">
      <dgm:prSet presAssocID="{6A42DA26-55AC-4336-A44A-791686DB4DB0}" presName="node" presStyleLbl="node1" presStyleIdx="4" presStyleCnt="5">
        <dgm:presLayoutVars>
          <dgm:bulletEnabled val="1"/>
        </dgm:presLayoutVars>
      </dgm:prSet>
      <dgm:spPr/>
      <dgm:t>
        <a:bodyPr/>
        <a:lstStyle/>
        <a:p>
          <a:endParaRPr lang="zh-CN" altLang="en-US"/>
        </a:p>
      </dgm:t>
    </dgm:pt>
  </dgm:ptLst>
  <dgm:cxnLst>
    <dgm:cxn modelId="{7B7E2076-432A-4932-B705-BBC8C1EE95BE}" srcId="{B2B03C57-73C7-4876-A60D-71E22E3A3A76}" destId="{FFE2E25A-340B-4325-B681-5B1313661453}" srcOrd="1" destOrd="0" parTransId="{90C48E9C-AA65-42DD-809A-0976C2F115EE}" sibTransId="{C63A0DC7-7D2D-4ADD-B177-641CF666D769}"/>
    <dgm:cxn modelId="{EA6F8CFD-0735-4BAC-A425-D2C8763C47E9}" type="presOf" srcId="{6A42DA26-55AC-4336-A44A-791686DB4DB0}" destId="{D2811941-5BE9-4204-A7D3-D64831F30032}" srcOrd="0" destOrd="0" presId="urn:microsoft.com/office/officeart/2005/8/layout/hList6"/>
    <dgm:cxn modelId="{6452B0BE-E816-4B58-AEFE-B28316AEAD37}" srcId="{B2B03C57-73C7-4876-A60D-71E22E3A3A76}" destId="{7582D454-7D4D-4375-90F3-75F506DA5047}" srcOrd="0" destOrd="0" parTransId="{1E4A578E-75E1-45FB-AB72-6B4199AC720F}" sibTransId="{194B149F-4240-49E8-BEC1-CC3EC598B2A8}"/>
    <dgm:cxn modelId="{9B1C5643-2CCE-4EA9-9024-B92254A3F0F7}" type="presOf" srcId="{B2B03C57-73C7-4876-A60D-71E22E3A3A76}" destId="{0F1A1606-3F6D-4497-8DFE-28550CFE31A6}" srcOrd="0" destOrd="0" presId="urn:microsoft.com/office/officeart/2005/8/layout/hList6"/>
    <dgm:cxn modelId="{49E549DA-B154-475B-B035-E8E5133A7E9E}" srcId="{B2B03C57-73C7-4876-A60D-71E22E3A3A76}" destId="{1465F21E-31F0-4D0E-84A9-C9BFC7D31C1B}" srcOrd="3" destOrd="0" parTransId="{795BCE1B-F67A-48BB-83CD-11061712B2FA}" sibTransId="{7A10078E-2A9C-46B4-82A1-60ADFF35D76E}"/>
    <dgm:cxn modelId="{915C4258-E23B-4C5C-9908-6899092FF588}" type="presOf" srcId="{7582D454-7D4D-4375-90F3-75F506DA5047}" destId="{B312093B-B914-4EF7-8E68-C4F8A2A956D2}" srcOrd="0" destOrd="0" presId="urn:microsoft.com/office/officeart/2005/8/layout/hList6"/>
    <dgm:cxn modelId="{35A65A8A-4693-486D-BBC6-86F7A2BABBF3}" type="presOf" srcId="{FFE2E25A-340B-4325-B681-5B1313661453}" destId="{060189A0-22F7-411C-8218-6269BD9A4354}" srcOrd="0" destOrd="0" presId="urn:microsoft.com/office/officeart/2005/8/layout/hList6"/>
    <dgm:cxn modelId="{98362BA7-49B7-4987-B8EE-BF2C62CD658A}" srcId="{B2B03C57-73C7-4876-A60D-71E22E3A3A76}" destId="{6A42DA26-55AC-4336-A44A-791686DB4DB0}" srcOrd="4" destOrd="0" parTransId="{E67F61E3-28B4-45C9-9873-C713C8CEF8A0}" sibTransId="{F8B23C85-4934-4263-9424-3ED4338E2B2C}"/>
    <dgm:cxn modelId="{E26E18F7-81E0-47F4-AB6A-4EB88C540347}" type="presOf" srcId="{1465F21E-31F0-4D0E-84A9-C9BFC7D31C1B}" destId="{5DF8CDCD-304F-4516-AB68-1056E409F462}" srcOrd="0" destOrd="0" presId="urn:microsoft.com/office/officeart/2005/8/layout/hList6"/>
    <dgm:cxn modelId="{0E8E2E66-CB4A-4278-A81F-14DE886FF1A8}" type="presOf" srcId="{9E588A1D-3EF4-406D-BC2C-59ADAF14A85B}" destId="{290FC39B-8ED4-42F2-8110-3DD88EC5C1E6}" srcOrd="0" destOrd="0" presId="urn:microsoft.com/office/officeart/2005/8/layout/hList6"/>
    <dgm:cxn modelId="{7EEFC208-9669-41C5-823F-3720039C330D}" srcId="{B2B03C57-73C7-4876-A60D-71E22E3A3A76}" destId="{9E588A1D-3EF4-406D-BC2C-59ADAF14A85B}" srcOrd="2" destOrd="0" parTransId="{63DD77AB-1247-4D21-8638-92592932C7DF}" sibTransId="{C8A3D6F5-BE6D-4E41-B74B-65A9EDC51FF5}"/>
    <dgm:cxn modelId="{3F2C6991-6FD2-4516-8267-0CA355E6F2E6}" type="presParOf" srcId="{0F1A1606-3F6D-4497-8DFE-28550CFE31A6}" destId="{B312093B-B914-4EF7-8E68-C4F8A2A956D2}" srcOrd="0" destOrd="0" presId="urn:microsoft.com/office/officeart/2005/8/layout/hList6"/>
    <dgm:cxn modelId="{D149E91A-D597-41D9-B436-58362606F0DC}" type="presParOf" srcId="{0F1A1606-3F6D-4497-8DFE-28550CFE31A6}" destId="{23503230-5302-4480-A992-A55265E2B392}" srcOrd="1" destOrd="0" presId="urn:microsoft.com/office/officeart/2005/8/layout/hList6"/>
    <dgm:cxn modelId="{6122AEE8-A4BE-4D50-974D-1FC2C4F10572}" type="presParOf" srcId="{0F1A1606-3F6D-4497-8DFE-28550CFE31A6}" destId="{060189A0-22F7-411C-8218-6269BD9A4354}" srcOrd="2" destOrd="0" presId="urn:microsoft.com/office/officeart/2005/8/layout/hList6"/>
    <dgm:cxn modelId="{FF8F9593-E602-4372-AFDB-53B93B2D9526}" type="presParOf" srcId="{0F1A1606-3F6D-4497-8DFE-28550CFE31A6}" destId="{12FECD02-A5B4-4317-9135-0500CADE8285}" srcOrd="3" destOrd="0" presId="urn:microsoft.com/office/officeart/2005/8/layout/hList6"/>
    <dgm:cxn modelId="{1E9C4568-6496-4D1D-9087-D1B5016158AA}" type="presParOf" srcId="{0F1A1606-3F6D-4497-8DFE-28550CFE31A6}" destId="{290FC39B-8ED4-42F2-8110-3DD88EC5C1E6}" srcOrd="4" destOrd="0" presId="urn:microsoft.com/office/officeart/2005/8/layout/hList6"/>
    <dgm:cxn modelId="{BB22035B-A432-48A2-A1D2-9EA3AA784F26}" type="presParOf" srcId="{0F1A1606-3F6D-4497-8DFE-28550CFE31A6}" destId="{010C4B5E-0858-40D8-B5BD-B86D3DB08CDB}" srcOrd="5" destOrd="0" presId="urn:microsoft.com/office/officeart/2005/8/layout/hList6"/>
    <dgm:cxn modelId="{F118F126-45B8-4FEB-BB1A-72C269EE7411}" type="presParOf" srcId="{0F1A1606-3F6D-4497-8DFE-28550CFE31A6}" destId="{5DF8CDCD-304F-4516-AB68-1056E409F462}" srcOrd="6" destOrd="0" presId="urn:microsoft.com/office/officeart/2005/8/layout/hList6"/>
    <dgm:cxn modelId="{3CD6AFA7-34ED-43F1-828C-ACB01CBC820A}" type="presParOf" srcId="{0F1A1606-3F6D-4497-8DFE-28550CFE31A6}" destId="{9A492FC1-A789-4518-B8D6-97309E0F6C64}" srcOrd="7" destOrd="0" presId="urn:microsoft.com/office/officeart/2005/8/layout/hList6"/>
    <dgm:cxn modelId="{74CA07E8-B14A-4EFC-AB6E-9596D6632CA0}" type="presParOf" srcId="{0F1A1606-3F6D-4497-8DFE-28550CFE31A6}" destId="{D2811941-5BE9-4204-A7D3-D64831F30032}" srcOrd="8" destOrd="0" presId="urn:microsoft.com/office/officeart/2005/8/layout/h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096739-1084-4A0F-AA61-1BB79CF10E1B}" type="doc">
      <dgm:prSet loTypeId="urn:microsoft.com/office/officeart/2005/8/layout/arrow2#1" loCatId="process" qsTypeId="urn:microsoft.com/office/officeart/2005/8/quickstyle/simple1#4" qsCatId="simple" csTypeId="urn:microsoft.com/office/officeart/2005/8/colors/accent1_2#2" csCatId="accent1" phldr="1"/>
      <dgm:spPr/>
      <dgm:t>
        <a:bodyPr/>
        <a:lstStyle/>
        <a:p>
          <a:endParaRPr lang="zh-CN" altLang="en-US"/>
        </a:p>
      </dgm:t>
    </dgm:pt>
    <dgm:pt modelId="{3C4282F6-E690-4AB1-9E96-07692C04FA02}">
      <dgm:prSet/>
      <dgm:spPr/>
      <dgm:t>
        <a:bodyPr/>
        <a:lstStyle/>
        <a:p>
          <a:r>
            <a:rPr lang="en-US" altLang="zh-CN" dirty="0"/>
            <a:t>   </a:t>
          </a:r>
          <a:endParaRPr lang="zh-CN" altLang="en-US" dirty="0"/>
        </a:p>
      </dgm:t>
    </dgm:pt>
    <dgm:pt modelId="{089EB359-1062-40FA-B685-FF5C46303067}" type="parTrans" cxnId="{C8E7D953-E742-4820-B2CB-1BF3A9226EA6}">
      <dgm:prSet/>
      <dgm:spPr/>
      <dgm:t>
        <a:bodyPr/>
        <a:lstStyle/>
        <a:p>
          <a:endParaRPr lang="zh-CN" altLang="en-US"/>
        </a:p>
      </dgm:t>
    </dgm:pt>
    <dgm:pt modelId="{9061064A-A5AA-40E7-8889-A90ED81486A3}" type="sibTrans" cxnId="{C8E7D953-E742-4820-B2CB-1BF3A9226EA6}">
      <dgm:prSet/>
      <dgm:spPr/>
      <dgm:t>
        <a:bodyPr/>
        <a:lstStyle/>
        <a:p>
          <a:endParaRPr lang="zh-CN" altLang="en-US"/>
        </a:p>
      </dgm:t>
    </dgm:pt>
    <dgm:pt modelId="{03610214-DD73-483A-A23F-506041444724}" type="pres">
      <dgm:prSet presAssocID="{F9096739-1084-4A0F-AA61-1BB79CF10E1B}" presName="arrowDiagram" presStyleCnt="0">
        <dgm:presLayoutVars>
          <dgm:chMax val="5"/>
          <dgm:dir/>
          <dgm:resizeHandles val="exact"/>
        </dgm:presLayoutVars>
      </dgm:prSet>
      <dgm:spPr/>
      <dgm:t>
        <a:bodyPr/>
        <a:lstStyle/>
        <a:p>
          <a:endParaRPr lang="zh-CN" altLang="en-US"/>
        </a:p>
      </dgm:t>
    </dgm:pt>
    <dgm:pt modelId="{094968E4-4942-4153-B4A9-77A443432170}" type="pres">
      <dgm:prSet presAssocID="{F9096739-1084-4A0F-AA61-1BB79CF10E1B}" presName="arrow" presStyleLbl="bgShp" presStyleIdx="0" presStyleCnt="1" custAng="2533705" custFlipVert="0" custFlipHor="1" custScaleX="81785" custScaleY="100000" custLinFactNeighborY="7997">
        <dgm:style>
          <a:lnRef idx="1">
            <a:schemeClr val="accent5"/>
          </a:lnRef>
          <a:fillRef idx="2">
            <a:schemeClr val="accent5"/>
          </a:fillRef>
          <a:effectRef idx="1">
            <a:schemeClr val="accent5"/>
          </a:effectRef>
          <a:fontRef idx="minor">
            <a:schemeClr val="dk1"/>
          </a:fontRef>
        </dgm:style>
      </dgm:prSet>
      <dgm:spPr/>
    </dgm:pt>
    <dgm:pt modelId="{963A2154-BD30-446F-9E77-929B4EB667D0}" type="pres">
      <dgm:prSet presAssocID="{F9096739-1084-4A0F-AA61-1BB79CF10E1B}" presName="arrowDiagram1" presStyleCnt="0">
        <dgm:presLayoutVars>
          <dgm:bulletEnabled val="1"/>
        </dgm:presLayoutVars>
      </dgm:prSet>
      <dgm:spPr/>
    </dgm:pt>
    <dgm:pt modelId="{A3BE85EB-2764-46FD-9F31-3D6E9A76DE9C}" type="pres">
      <dgm:prSet presAssocID="{3C4282F6-E690-4AB1-9E96-07692C04FA02}" presName="bullet1" presStyleLbl="node1" presStyleIdx="0" presStyleCnt="1" custFlipVert="0" custFlipHor="1" custScaleX="73721" custScaleY="77183" custLinFactX="200000" custLinFactNeighborX="214480" custLinFactNeighborY="-48726"/>
      <dgm:spPr/>
    </dgm:pt>
    <dgm:pt modelId="{64A8B19B-2318-4AF5-B5AE-DE567FB697D4}" type="pres">
      <dgm:prSet presAssocID="{3C4282F6-E690-4AB1-9E96-07692C04FA02}" presName="textBox1" presStyleLbl="revTx" presStyleIdx="0" presStyleCnt="1">
        <dgm:presLayoutVars>
          <dgm:bulletEnabled val="1"/>
        </dgm:presLayoutVars>
      </dgm:prSet>
      <dgm:spPr/>
      <dgm:t>
        <a:bodyPr/>
        <a:lstStyle/>
        <a:p>
          <a:endParaRPr lang="zh-CN" altLang="en-US"/>
        </a:p>
      </dgm:t>
    </dgm:pt>
  </dgm:ptLst>
  <dgm:cxnLst>
    <dgm:cxn modelId="{C8E7D953-E742-4820-B2CB-1BF3A9226EA6}" srcId="{F9096739-1084-4A0F-AA61-1BB79CF10E1B}" destId="{3C4282F6-E690-4AB1-9E96-07692C04FA02}" srcOrd="0" destOrd="0" parTransId="{089EB359-1062-40FA-B685-FF5C46303067}" sibTransId="{9061064A-A5AA-40E7-8889-A90ED81486A3}"/>
    <dgm:cxn modelId="{AEDD2DBB-1E62-4847-934A-5C0764457D8A}" type="presOf" srcId="{3C4282F6-E690-4AB1-9E96-07692C04FA02}" destId="{64A8B19B-2318-4AF5-B5AE-DE567FB697D4}" srcOrd="0" destOrd="0" presId="urn:microsoft.com/office/officeart/2005/8/layout/arrow2#1"/>
    <dgm:cxn modelId="{ABBE49C7-2B4B-499F-ABF6-63E62CBA0C05}" type="presOf" srcId="{F9096739-1084-4A0F-AA61-1BB79CF10E1B}" destId="{03610214-DD73-483A-A23F-506041444724}" srcOrd="0" destOrd="0" presId="urn:microsoft.com/office/officeart/2005/8/layout/arrow2#1"/>
    <dgm:cxn modelId="{AC921679-B889-414B-844E-E7C4C3C5303C}" type="presParOf" srcId="{03610214-DD73-483A-A23F-506041444724}" destId="{094968E4-4942-4153-B4A9-77A443432170}" srcOrd="0" destOrd="0" presId="urn:microsoft.com/office/officeart/2005/8/layout/arrow2#1"/>
    <dgm:cxn modelId="{FCD33647-D165-482B-ACE0-10DC773FDE30}" type="presParOf" srcId="{03610214-DD73-483A-A23F-506041444724}" destId="{963A2154-BD30-446F-9E77-929B4EB667D0}" srcOrd="1" destOrd="0" presId="urn:microsoft.com/office/officeart/2005/8/layout/arrow2#1"/>
    <dgm:cxn modelId="{328C3CE7-CD59-4F6A-A889-D316D91FE5FB}" type="presParOf" srcId="{963A2154-BD30-446F-9E77-929B4EB667D0}" destId="{A3BE85EB-2764-46FD-9F31-3D6E9A76DE9C}" srcOrd="0" destOrd="0" presId="urn:microsoft.com/office/officeart/2005/8/layout/arrow2#1"/>
    <dgm:cxn modelId="{48E23B11-1943-4EA5-84C8-CD416091E78F}" type="presParOf" srcId="{963A2154-BD30-446F-9E77-929B4EB667D0}" destId="{64A8B19B-2318-4AF5-B5AE-DE567FB697D4}" srcOrd="1" destOrd="0" presId="urn:microsoft.com/office/officeart/2005/8/layout/arrow2#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390FD-E53A-4B8B-B594-7CA206494416}">
      <dsp:nvSpPr>
        <dsp:cNvPr id="0" name=""/>
        <dsp:cNvSpPr/>
      </dsp:nvSpPr>
      <dsp:spPr>
        <a:xfrm rot="16200000">
          <a:off x="761999" y="-761999"/>
          <a:ext cx="2438400" cy="3962400"/>
        </a:xfrm>
        <a:prstGeom prst="round1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1. The </a:t>
          </a:r>
          <a:r>
            <a:rPr lang="en-US" altLang="en-US" sz="2000" b="1" kern="1200" dirty="0" smtClean="0">
              <a:solidFill>
                <a:schemeClr val="tx1"/>
              </a:solidFill>
              <a:latin typeface="Arial" panose="020B0604020202020204" pitchFamily="34" charset="0"/>
              <a:ea typeface="+mn-ea"/>
              <a:cs typeface="+mn-cs"/>
            </a:rPr>
            <a:t>Big Data  </a:t>
          </a:r>
          <a:endParaRPr lang="zh-CN" altLang="en-US" sz="2000" b="1" kern="1200" dirty="0" smtClean="0">
            <a:solidFill>
              <a:schemeClr val="tx1"/>
            </a:solidFill>
            <a:latin typeface="Arial" panose="020B0604020202020204" pitchFamily="34" charset="0"/>
            <a:ea typeface="+mn-ea"/>
            <a:cs typeface="+mn-cs"/>
          </a:endParaRPr>
        </a:p>
      </dsp:txBody>
      <dsp:txXfrm rot="5400000">
        <a:off x="-1" y="1"/>
        <a:ext cx="3962400" cy="1828800"/>
      </dsp:txXfrm>
    </dsp:sp>
    <dsp:sp modelId="{2CEA0FBF-4778-4098-97CA-AA7AFEC16AA3}">
      <dsp:nvSpPr>
        <dsp:cNvPr id="0" name=""/>
        <dsp:cNvSpPr/>
      </dsp:nvSpPr>
      <dsp:spPr>
        <a:xfrm>
          <a:off x="3962400" y="0"/>
          <a:ext cx="3962400" cy="2438400"/>
        </a:xfrm>
        <a:prstGeom prst="round1Rect">
          <a:avLst/>
        </a:prstGeom>
        <a:gradFill rotWithShape="0">
          <a:gsLst>
            <a:gs pos="0">
              <a:schemeClr val="accent2">
                <a:shade val="80000"/>
                <a:hueOff val="115162"/>
                <a:satOff val="-10312"/>
                <a:lumOff val="10749"/>
                <a:alphaOff val="0"/>
                <a:tint val="50000"/>
                <a:satMod val="300000"/>
              </a:schemeClr>
            </a:gs>
            <a:gs pos="35000">
              <a:schemeClr val="accent2">
                <a:shade val="80000"/>
                <a:hueOff val="115162"/>
                <a:satOff val="-10312"/>
                <a:lumOff val="10749"/>
                <a:alphaOff val="0"/>
                <a:tint val="37000"/>
                <a:satMod val="300000"/>
              </a:schemeClr>
            </a:gs>
            <a:gs pos="100000">
              <a:schemeClr val="accent2">
                <a:shade val="80000"/>
                <a:hueOff val="115162"/>
                <a:satOff val="-10312"/>
                <a:lumOff val="107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2.Government Policy Supports </a:t>
          </a:r>
          <a:endParaRPr lang="zh-CN" altLang="en-US" sz="2000" b="1" kern="1200" dirty="0">
            <a:solidFill>
              <a:schemeClr val="tx1"/>
            </a:solidFill>
            <a:latin typeface="Arial" panose="020B0604020202020204" pitchFamily="34" charset="0"/>
            <a:ea typeface="+mn-ea"/>
            <a:cs typeface="+mn-cs"/>
          </a:endParaRPr>
        </a:p>
      </dsp:txBody>
      <dsp:txXfrm>
        <a:off x="3962400" y="0"/>
        <a:ext cx="3962400" cy="1828800"/>
      </dsp:txXfrm>
    </dsp:sp>
    <dsp:sp modelId="{82A549FD-5062-4D28-8638-8D09381DF275}">
      <dsp:nvSpPr>
        <dsp:cNvPr id="0" name=""/>
        <dsp:cNvSpPr/>
      </dsp:nvSpPr>
      <dsp:spPr>
        <a:xfrm rot="10800000">
          <a:off x="0" y="2438400"/>
          <a:ext cx="3962400" cy="2438400"/>
        </a:xfrm>
        <a:prstGeom prst="round1Rect">
          <a:avLst/>
        </a:prstGeom>
        <a:gradFill rotWithShape="0">
          <a:gsLst>
            <a:gs pos="0">
              <a:schemeClr val="accent2">
                <a:shade val="80000"/>
                <a:hueOff val="230325"/>
                <a:satOff val="-20623"/>
                <a:lumOff val="21497"/>
                <a:alphaOff val="0"/>
                <a:tint val="50000"/>
                <a:satMod val="300000"/>
              </a:schemeClr>
            </a:gs>
            <a:gs pos="35000">
              <a:schemeClr val="accent2">
                <a:shade val="80000"/>
                <a:hueOff val="230325"/>
                <a:satOff val="-20623"/>
                <a:lumOff val="21497"/>
                <a:alphaOff val="0"/>
                <a:tint val="37000"/>
                <a:satMod val="300000"/>
              </a:schemeClr>
            </a:gs>
            <a:gs pos="100000">
              <a:schemeClr val="accent2">
                <a:shade val="80000"/>
                <a:hueOff val="230325"/>
                <a:satOff val="-20623"/>
                <a:lumOff val="2149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t>3. </a:t>
          </a:r>
          <a:r>
            <a:rPr lang="en-US" altLang="zh-CN" sz="2000" b="1" kern="1200" dirty="0" smtClean="0">
              <a:solidFill>
                <a:schemeClr val="tx1"/>
              </a:solidFill>
              <a:latin typeface="Arial" panose="020B0604020202020204" pitchFamily="34" charset="0"/>
              <a:ea typeface="+mn-ea"/>
              <a:cs typeface="+mn-cs"/>
            </a:rPr>
            <a:t>Provinces Development </a:t>
          </a:r>
          <a:endParaRPr lang="zh-CN" altLang="en-US" sz="1600" b="1" kern="1200" dirty="0"/>
        </a:p>
      </dsp:txBody>
      <dsp:txXfrm rot="10800000">
        <a:off x="0" y="3047999"/>
        <a:ext cx="3962400" cy="1828800"/>
      </dsp:txXfrm>
    </dsp:sp>
    <dsp:sp modelId="{E21DCBC6-DFB2-4539-8E08-2A7CA63BEE9D}">
      <dsp:nvSpPr>
        <dsp:cNvPr id="0" name=""/>
        <dsp:cNvSpPr/>
      </dsp:nvSpPr>
      <dsp:spPr>
        <a:xfrm rot="5400000">
          <a:off x="4724399" y="1676400"/>
          <a:ext cx="2438400" cy="3962400"/>
        </a:xfrm>
        <a:prstGeom prst="round1Rect">
          <a:avLst/>
        </a:prstGeom>
        <a:gradFill rotWithShape="0">
          <a:gsLst>
            <a:gs pos="0">
              <a:schemeClr val="accent2">
                <a:shade val="80000"/>
                <a:hueOff val="345487"/>
                <a:satOff val="-30935"/>
                <a:lumOff val="32246"/>
                <a:alphaOff val="0"/>
                <a:tint val="50000"/>
                <a:satMod val="300000"/>
              </a:schemeClr>
            </a:gs>
            <a:gs pos="35000">
              <a:schemeClr val="accent2">
                <a:shade val="80000"/>
                <a:hueOff val="345487"/>
                <a:satOff val="-30935"/>
                <a:lumOff val="32246"/>
                <a:alphaOff val="0"/>
                <a:tint val="37000"/>
                <a:satMod val="300000"/>
              </a:schemeClr>
            </a:gs>
            <a:gs pos="100000">
              <a:schemeClr val="accent2">
                <a:shade val="80000"/>
                <a:hueOff val="345487"/>
                <a:satOff val="-30935"/>
                <a:lumOff val="3224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4. Industries</a:t>
          </a:r>
          <a:r>
            <a:rPr lang="en-US" sz="2000" b="1" kern="1200" dirty="0" smtClean="0">
              <a:solidFill>
                <a:schemeClr val="tx1"/>
              </a:solidFill>
              <a:latin typeface="Arial" panose="020B0604020202020204" pitchFamily="34" charset="0"/>
              <a:ea typeface="+mn-ea"/>
              <a:cs typeface="+mn-cs"/>
            </a:rPr>
            <a:t> </a:t>
          </a:r>
          <a:r>
            <a:rPr lang="en-US" altLang="zh-CN" sz="2000" b="1" kern="1200" dirty="0" smtClean="0">
              <a:solidFill>
                <a:schemeClr val="tx1"/>
              </a:solidFill>
              <a:latin typeface="Arial" panose="020B0604020202020204" pitchFamily="34" charset="0"/>
              <a:ea typeface="+mn-ea"/>
              <a:cs typeface="+mn-cs"/>
            </a:rPr>
            <a:t>Development</a:t>
          </a:r>
          <a:endParaRPr lang="zh-CN" altLang="en-US" sz="2000" b="1" kern="1200" dirty="0">
            <a:solidFill>
              <a:schemeClr val="tx1"/>
            </a:solidFill>
            <a:latin typeface="Arial" panose="020B0604020202020204" pitchFamily="34" charset="0"/>
            <a:ea typeface="+mn-ea"/>
            <a:cs typeface="+mn-cs"/>
          </a:endParaRPr>
        </a:p>
      </dsp:txBody>
      <dsp:txXfrm rot="-5400000">
        <a:off x="3962399" y="3048000"/>
        <a:ext cx="3962400" cy="1828800"/>
      </dsp:txXfrm>
    </dsp:sp>
    <dsp:sp modelId="{F1C87B00-D833-4CC7-B556-7863BDF2AFB3}">
      <dsp:nvSpPr>
        <dsp:cNvPr id="0" name=""/>
        <dsp:cNvSpPr/>
      </dsp:nvSpPr>
      <dsp:spPr>
        <a:xfrm>
          <a:off x="2773679" y="1828800"/>
          <a:ext cx="2377440" cy="1219200"/>
        </a:xfrm>
        <a:prstGeom prst="roundRect">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en-US" sz="2800" kern="1200" dirty="0" smtClean="0"/>
            <a:t>Big Data  of China</a:t>
          </a:r>
          <a:endParaRPr lang="zh-CN" altLang="en-US" sz="2800" kern="1200" dirty="0"/>
        </a:p>
      </dsp:txBody>
      <dsp:txXfrm>
        <a:off x="2833195" y="1888316"/>
        <a:ext cx="2258408" cy="11001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7D24A-F41A-42E1-8199-7369F4510BFD}">
      <dsp:nvSpPr>
        <dsp:cNvPr id="0" name=""/>
        <dsp:cNvSpPr/>
      </dsp:nvSpPr>
      <dsp:spPr>
        <a:xfrm>
          <a:off x="181606" y="81542"/>
          <a:ext cx="3971293" cy="386100"/>
        </a:xfrm>
        <a:prstGeom prst="roundRect">
          <a:avLst/>
        </a:prstGeom>
        <a:solidFill>
          <a:schemeClr val="accent1">
            <a:hueOff val="0"/>
            <a:satOff val="0"/>
            <a:lumOff val="0"/>
            <a:alphaOff val="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altLang="zh-CN" sz="1200" b="1" kern="1200" dirty="0" smtClean="0">
              <a:latin typeface="微软雅黑" panose="020B0503020204020204" pitchFamily="34" charset="-122"/>
              <a:ea typeface="微软雅黑" panose="020B0503020204020204" pitchFamily="34" charset="-122"/>
            </a:rPr>
            <a:t>Application</a:t>
          </a:r>
          <a:r>
            <a:rPr lang="en-US" altLang="en-US" sz="1200" b="1" kern="1200" dirty="0" smtClean="0">
              <a:latin typeface="微软雅黑" panose="020B0503020204020204" pitchFamily="34" charset="-122"/>
              <a:ea typeface="微软雅黑" panose="020B0503020204020204" pitchFamily="34" charset="-122"/>
            </a:rPr>
            <a:t> </a:t>
          </a:r>
          <a:r>
            <a:rPr lang="en-US" altLang="zh-CN" sz="1200" b="1" kern="1200" dirty="0" smtClean="0">
              <a:latin typeface="微软雅黑" panose="020B0503020204020204" pitchFamily="34" charset="-122"/>
              <a:ea typeface="微软雅黑" panose="020B0503020204020204" pitchFamily="34" charset="-122"/>
            </a:rPr>
            <a:t>of Maine Big Data </a:t>
          </a:r>
          <a:r>
            <a:rPr lang="en-US" altLang="en-US" sz="1200" b="1" kern="1200" dirty="0" smtClean="0">
              <a:latin typeface="微软雅黑" panose="020B0503020204020204" pitchFamily="34" charset="-122"/>
              <a:ea typeface="微软雅黑" panose="020B0503020204020204" pitchFamily="34" charset="-122"/>
            </a:rPr>
            <a:t> </a:t>
          </a:r>
          <a:r>
            <a:rPr lang="en-US" altLang="zh-CN" sz="1200" b="1" kern="1200" dirty="0" smtClean="0">
              <a:latin typeface="微软雅黑" panose="020B0503020204020204" pitchFamily="34" charset="-122"/>
              <a:ea typeface="微软雅黑" panose="020B0503020204020204" pitchFamily="34" charset="-122"/>
            </a:rPr>
            <a:t>methods</a:t>
          </a:r>
          <a:endParaRPr lang="zh-CN" altLang="en-US" sz="1200" b="1" kern="1200" dirty="0">
            <a:latin typeface="微软雅黑" panose="020B0503020204020204" pitchFamily="34" charset="-122"/>
            <a:ea typeface="微软雅黑" panose="020B0503020204020204" pitchFamily="34" charset="-122"/>
          </a:endParaRPr>
        </a:p>
      </dsp:txBody>
      <dsp:txXfrm>
        <a:off x="200454" y="100390"/>
        <a:ext cx="3933597" cy="3484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390FD-E53A-4B8B-B594-7CA206494416}">
      <dsp:nvSpPr>
        <dsp:cNvPr id="0" name=""/>
        <dsp:cNvSpPr/>
      </dsp:nvSpPr>
      <dsp:spPr>
        <a:xfrm rot="16200000">
          <a:off x="761999" y="-761999"/>
          <a:ext cx="2438400" cy="3962400"/>
        </a:xfrm>
        <a:prstGeom prst="round1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1. The </a:t>
          </a:r>
          <a:r>
            <a:rPr lang="en-US" altLang="en-US" sz="2000" b="1" kern="1200" dirty="0" smtClean="0">
              <a:solidFill>
                <a:schemeClr val="tx1"/>
              </a:solidFill>
              <a:latin typeface="Arial" panose="020B0604020202020204" pitchFamily="34" charset="0"/>
              <a:ea typeface="+mn-ea"/>
              <a:cs typeface="+mn-cs"/>
            </a:rPr>
            <a:t>Big Data  </a:t>
          </a:r>
          <a:endParaRPr lang="zh-CN" altLang="en-US" sz="2000" b="1" kern="1200" dirty="0" smtClean="0">
            <a:solidFill>
              <a:schemeClr val="tx1"/>
            </a:solidFill>
            <a:latin typeface="Arial" panose="020B0604020202020204" pitchFamily="34" charset="0"/>
            <a:ea typeface="+mn-ea"/>
            <a:cs typeface="+mn-cs"/>
          </a:endParaRPr>
        </a:p>
      </dsp:txBody>
      <dsp:txXfrm rot="5400000">
        <a:off x="-1" y="1"/>
        <a:ext cx="3962400" cy="1828800"/>
      </dsp:txXfrm>
    </dsp:sp>
    <dsp:sp modelId="{2CEA0FBF-4778-4098-97CA-AA7AFEC16AA3}">
      <dsp:nvSpPr>
        <dsp:cNvPr id="0" name=""/>
        <dsp:cNvSpPr/>
      </dsp:nvSpPr>
      <dsp:spPr>
        <a:xfrm>
          <a:off x="3962400" y="0"/>
          <a:ext cx="3962400" cy="2438400"/>
        </a:xfrm>
        <a:prstGeom prst="round1Rect">
          <a:avLst/>
        </a:prstGeom>
        <a:gradFill rotWithShape="0">
          <a:gsLst>
            <a:gs pos="0">
              <a:schemeClr val="accent2">
                <a:shade val="80000"/>
                <a:hueOff val="115162"/>
                <a:satOff val="-10312"/>
                <a:lumOff val="10749"/>
                <a:alphaOff val="0"/>
                <a:tint val="50000"/>
                <a:satMod val="300000"/>
              </a:schemeClr>
            </a:gs>
            <a:gs pos="35000">
              <a:schemeClr val="accent2">
                <a:shade val="80000"/>
                <a:hueOff val="115162"/>
                <a:satOff val="-10312"/>
                <a:lumOff val="10749"/>
                <a:alphaOff val="0"/>
                <a:tint val="37000"/>
                <a:satMod val="300000"/>
              </a:schemeClr>
            </a:gs>
            <a:gs pos="100000">
              <a:schemeClr val="accent2">
                <a:shade val="80000"/>
                <a:hueOff val="115162"/>
                <a:satOff val="-10312"/>
                <a:lumOff val="107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2.Government Policy Supports </a:t>
          </a:r>
          <a:endParaRPr lang="zh-CN" altLang="en-US" sz="2000" b="1" kern="1200" dirty="0">
            <a:solidFill>
              <a:schemeClr val="tx1"/>
            </a:solidFill>
            <a:latin typeface="Arial" panose="020B0604020202020204" pitchFamily="34" charset="0"/>
            <a:ea typeface="+mn-ea"/>
            <a:cs typeface="+mn-cs"/>
          </a:endParaRPr>
        </a:p>
      </dsp:txBody>
      <dsp:txXfrm>
        <a:off x="3962400" y="0"/>
        <a:ext cx="3962400" cy="1828800"/>
      </dsp:txXfrm>
    </dsp:sp>
    <dsp:sp modelId="{82A549FD-5062-4D28-8638-8D09381DF275}">
      <dsp:nvSpPr>
        <dsp:cNvPr id="0" name=""/>
        <dsp:cNvSpPr/>
      </dsp:nvSpPr>
      <dsp:spPr>
        <a:xfrm rot="10800000">
          <a:off x="0" y="2438400"/>
          <a:ext cx="3962400" cy="2438400"/>
        </a:xfrm>
        <a:prstGeom prst="round1Rect">
          <a:avLst/>
        </a:prstGeom>
        <a:gradFill rotWithShape="0">
          <a:gsLst>
            <a:gs pos="0">
              <a:schemeClr val="accent2">
                <a:shade val="80000"/>
                <a:hueOff val="230325"/>
                <a:satOff val="-20623"/>
                <a:lumOff val="21497"/>
                <a:alphaOff val="0"/>
                <a:tint val="50000"/>
                <a:satMod val="300000"/>
              </a:schemeClr>
            </a:gs>
            <a:gs pos="35000">
              <a:schemeClr val="accent2">
                <a:shade val="80000"/>
                <a:hueOff val="230325"/>
                <a:satOff val="-20623"/>
                <a:lumOff val="21497"/>
                <a:alphaOff val="0"/>
                <a:tint val="37000"/>
                <a:satMod val="300000"/>
              </a:schemeClr>
            </a:gs>
            <a:gs pos="100000">
              <a:schemeClr val="accent2">
                <a:shade val="80000"/>
                <a:hueOff val="230325"/>
                <a:satOff val="-20623"/>
                <a:lumOff val="2149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t>3. </a:t>
          </a:r>
          <a:r>
            <a:rPr lang="en-US" altLang="zh-CN" sz="2000" b="1" kern="1200" dirty="0" smtClean="0">
              <a:solidFill>
                <a:schemeClr val="tx1"/>
              </a:solidFill>
              <a:latin typeface="Arial" panose="020B0604020202020204" pitchFamily="34" charset="0"/>
              <a:ea typeface="+mn-ea"/>
              <a:cs typeface="+mn-cs"/>
            </a:rPr>
            <a:t>Provinces Development </a:t>
          </a:r>
          <a:endParaRPr lang="zh-CN" altLang="en-US" sz="1600" b="1" kern="1200" dirty="0"/>
        </a:p>
      </dsp:txBody>
      <dsp:txXfrm rot="10800000">
        <a:off x="0" y="3047999"/>
        <a:ext cx="3962400" cy="1828800"/>
      </dsp:txXfrm>
    </dsp:sp>
    <dsp:sp modelId="{E21DCBC6-DFB2-4539-8E08-2A7CA63BEE9D}">
      <dsp:nvSpPr>
        <dsp:cNvPr id="0" name=""/>
        <dsp:cNvSpPr/>
      </dsp:nvSpPr>
      <dsp:spPr>
        <a:xfrm rot="5400000">
          <a:off x="4724399" y="1676400"/>
          <a:ext cx="2438400" cy="3962400"/>
        </a:xfrm>
        <a:prstGeom prst="round1Rect">
          <a:avLst/>
        </a:prstGeom>
        <a:gradFill rotWithShape="0">
          <a:gsLst>
            <a:gs pos="0">
              <a:schemeClr val="accent2">
                <a:shade val="80000"/>
                <a:hueOff val="345487"/>
                <a:satOff val="-30935"/>
                <a:lumOff val="32246"/>
                <a:alphaOff val="0"/>
                <a:tint val="50000"/>
                <a:satMod val="300000"/>
              </a:schemeClr>
            </a:gs>
            <a:gs pos="35000">
              <a:schemeClr val="accent2">
                <a:shade val="80000"/>
                <a:hueOff val="345487"/>
                <a:satOff val="-30935"/>
                <a:lumOff val="32246"/>
                <a:alphaOff val="0"/>
                <a:tint val="37000"/>
                <a:satMod val="300000"/>
              </a:schemeClr>
            </a:gs>
            <a:gs pos="100000">
              <a:schemeClr val="accent2">
                <a:shade val="80000"/>
                <a:hueOff val="345487"/>
                <a:satOff val="-30935"/>
                <a:lumOff val="3224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4. Industries</a:t>
          </a:r>
          <a:r>
            <a:rPr lang="en-US" sz="2000" b="1" kern="1200" dirty="0" smtClean="0">
              <a:solidFill>
                <a:schemeClr val="tx1"/>
              </a:solidFill>
              <a:latin typeface="Arial" panose="020B0604020202020204" pitchFamily="34" charset="0"/>
              <a:ea typeface="+mn-ea"/>
              <a:cs typeface="+mn-cs"/>
            </a:rPr>
            <a:t> </a:t>
          </a:r>
          <a:r>
            <a:rPr lang="en-US" altLang="zh-CN" sz="2000" b="1" kern="1200" dirty="0" smtClean="0">
              <a:solidFill>
                <a:schemeClr val="tx1"/>
              </a:solidFill>
              <a:latin typeface="Arial" panose="020B0604020202020204" pitchFamily="34" charset="0"/>
              <a:ea typeface="+mn-ea"/>
              <a:cs typeface="+mn-cs"/>
            </a:rPr>
            <a:t>Development</a:t>
          </a:r>
          <a:endParaRPr lang="zh-CN" altLang="en-US" sz="2000" b="1" kern="1200" dirty="0">
            <a:solidFill>
              <a:schemeClr val="tx1"/>
            </a:solidFill>
            <a:latin typeface="Arial" panose="020B0604020202020204" pitchFamily="34" charset="0"/>
            <a:ea typeface="+mn-ea"/>
            <a:cs typeface="+mn-cs"/>
          </a:endParaRPr>
        </a:p>
      </dsp:txBody>
      <dsp:txXfrm rot="-5400000">
        <a:off x="3962399" y="3048000"/>
        <a:ext cx="3962400" cy="1828800"/>
      </dsp:txXfrm>
    </dsp:sp>
    <dsp:sp modelId="{F1C87B00-D833-4CC7-B556-7863BDF2AFB3}">
      <dsp:nvSpPr>
        <dsp:cNvPr id="0" name=""/>
        <dsp:cNvSpPr/>
      </dsp:nvSpPr>
      <dsp:spPr>
        <a:xfrm>
          <a:off x="2773679" y="1828800"/>
          <a:ext cx="2377440" cy="1219200"/>
        </a:xfrm>
        <a:prstGeom prst="roundRect">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en-US" sz="2800" kern="1200" dirty="0" smtClean="0"/>
            <a:t>Big Data  of China</a:t>
          </a:r>
          <a:endParaRPr lang="zh-CN" altLang="en-US" sz="2800" kern="1200" dirty="0"/>
        </a:p>
      </dsp:txBody>
      <dsp:txXfrm>
        <a:off x="2833195" y="1888316"/>
        <a:ext cx="2258408" cy="11001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390FD-E53A-4B8B-B594-7CA206494416}">
      <dsp:nvSpPr>
        <dsp:cNvPr id="0" name=""/>
        <dsp:cNvSpPr/>
      </dsp:nvSpPr>
      <dsp:spPr>
        <a:xfrm rot="16200000">
          <a:off x="761999" y="-761999"/>
          <a:ext cx="2438400" cy="3962400"/>
        </a:xfrm>
        <a:prstGeom prst="round1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1. The </a:t>
          </a:r>
          <a:r>
            <a:rPr lang="en-US" altLang="en-US" sz="2000" b="1" kern="1200" dirty="0" smtClean="0">
              <a:solidFill>
                <a:schemeClr val="tx1"/>
              </a:solidFill>
              <a:latin typeface="Arial" panose="020B0604020202020204" pitchFamily="34" charset="0"/>
              <a:ea typeface="+mn-ea"/>
              <a:cs typeface="+mn-cs"/>
            </a:rPr>
            <a:t>Big Data  </a:t>
          </a:r>
          <a:endParaRPr lang="zh-CN" altLang="en-US" sz="2000" b="1" kern="1200" dirty="0" smtClean="0">
            <a:solidFill>
              <a:schemeClr val="tx1"/>
            </a:solidFill>
            <a:latin typeface="Arial" panose="020B0604020202020204" pitchFamily="34" charset="0"/>
            <a:ea typeface="+mn-ea"/>
            <a:cs typeface="+mn-cs"/>
          </a:endParaRPr>
        </a:p>
      </dsp:txBody>
      <dsp:txXfrm rot="5400000">
        <a:off x="-1" y="1"/>
        <a:ext cx="3962400" cy="1828800"/>
      </dsp:txXfrm>
    </dsp:sp>
    <dsp:sp modelId="{2CEA0FBF-4778-4098-97CA-AA7AFEC16AA3}">
      <dsp:nvSpPr>
        <dsp:cNvPr id="0" name=""/>
        <dsp:cNvSpPr/>
      </dsp:nvSpPr>
      <dsp:spPr>
        <a:xfrm>
          <a:off x="3962400" y="0"/>
          <a:ext cx="3962400" cy="2438400"/>
        </a:xfrm>
        <a:prstGeom prst="round1Rect">
          <a:avLst/>
        </a:prstGeom>
        <a:gradFill rotWithShape="0">
          <a:gsLst>
            <a:gs pos="0">
              <a:schemeClr val="accent2">
                <a:shade val="80000"/>
                <a:hueOff val="115162"/>
                <a:satOff val="-10312"/>
                <a:lumOff val="10749"/>
                <a:alphaOff val="0"/>
                <a:tint val="50000"/>
                <a:satMod val="300000"/>
              </a:schemeClr>
            </a:gs>
            <a:gs pos="35000">
              <a:schemeClr val="accent2">
                <a:shade val="80000"/>
                <a:hueOff val="115162"/>
                <a:satOff val="-10312"/>
                <a:lumOff val="10749"/>
                <a:alphaOff val="0"/>
                <a:tint val="37000"/>
                <a:satMod val="300000"/>
              </a:schemeClr>
            </a:gs>
            <a:gs pos="100000">
              <a:schemeClr val="accent2">
                <a:shade val="80000"/>
                <a:hueOff val="115162"/>
                <a:satOff val="-10312"/>
                <a:lumOff val="107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2.Government Policy Supports </a:t>
          </a:r>
          <a:endParaRPr lang="zh-CN" altLang="en-US" sz="2000" b="1" kern="1200" dirty="0">
            <a:solidFill>
              <a:schemeClr val="tx1"/>
            </a:solidFill>
            <a:latin typeface="Arial" panose="020B0604020202020204" pitchFamily="34" charset="0"/>
            <a:ea typeface="+mn-ea"/>
            <a:cs typeface="+mn-cs"/>
          </a:endParaRPr>
        </a:p>
      </dsp:txBody>
      <dsp:txXfrm>
        <a:off x="3962400" y="0"/>
        <a:ext cx="3962400" cy="1828800"/>
      </dsp:txXfrm>
    </dsp:sp>
    <dsp:sp modelId="{82A549FD-5062-4D28-8638-8D09381DF275}">
      <dsp:nvSpPr>
        <dsp:cNvPr id="0" name=""/>
        <dsp:cNvSpPr/>
      </dsp:nvSpPr>
      <dsp:spPr>
        <a:xfrm rot="10800000">
          <a:off x="0" y="2438400"/>
          <a:ext cx="3962400" cy="2438400"/>
        </a:xfrm>
        <a:prstGeom prst="round1Rect">
          <a:avLst/>
        </a:prstGeom>
        <a:gradFill rotWithShape="0">
          <a:gsLst>
            <a:gs pos="0">
              <a:schemeClr val="accent2">
                <a:shade val="80000"/>
                <a:hueOff val="230325"/>
                <a:satOff val="-20623"/>
                <a:lumOff val="21497"/>
                <a:alphaOff val="0"/>
                <a:tint val="50000"/>
                <a:satMod val="300000"/>
              </a:schemeClr>
            </a:gs>
            <a:gs pos="35000">
              <a:schemeClr val="accent2">
                <a:shade val="80000"/>
                <a:hueOff val="230325"/>
                <a:satOff val="-20623"/>
                <a:lumOff val="21497"/>
                <a:alphaOff val="0"/>
                <a:tint val="37000"/>
                <a:satMod val="300000"/>
              </a:schemeClr>
            </a:gs>
            <a:gs pos="100000">
              <a:schemeClr val="accent2">
                <a:shade val="80000"/>
                <a:hueOff val="230325"/>
                <a:satOff val="-20623"/>
                <a:lumOff val="2149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t>3. </a:t>
          </a:r>
          <a:r>
            <a:rPr lang="en-US" altLang="zh-CN" sz="2000" b="1" kern="1200" dirty="0" smtClean="0">
              <a:solidFill>
                <a:schemeClr val="tx1"/>
              </a:solidFill>
              <a:latin typeface="Arial" panose="020B0604020202020204" pitchFamily="34" charset="0"/>
              <a:ea typeface="+mn-ea"/>
              <a:cs typeface="+mn-cs"/>
            </a:rPr>
            <a:t>Provinces Development </a:t>
          </a:r>
          <a:endParaRPr lang="zh-CN" altLang="en-US" sz="1600" b="1" kern="1200" dirty="0"/>
        </a:p>
      </dsp:txBody>
      <dsp:txXfrm rot="10800000">
        <a:off x="0" y="3047999"/>
        <a:ext cx="3962400" cy="1828800"/>
      </dsp:txXfrm>
    </dsp:sp>
    <dsp:sp modelId="{E21DCBC6-DFB2-4539-8E08-2A7CA63BEE9D}">
      <dsp:nvSpPr>
        <dsp:cNvPr id="0" name=""/>
        <dsp:cNvSpPr/>
      </dsp:nvSpPr>
      <dsp:spPr>
        <a:xfrm rot="5400000">
          <a:off x="4724399" y="1676400"/>
          <a:ext cx="2438400" cy="3962400"/>
        </a:xfrm>
        <a:prstGeom prst="round1Rect">
          <a:avLst/>
        </a:prstGeom>
        <a:gradFill rotWithShape="0">
          <a:gsLst>
            <a:gs pos="0">
              <a:schemeClr val="accent2">
                <a:shade val="80000"/>
                <a:hueOff val="345487"/>
                <a:satOff val="-30935"/>
                <a:lumOff val="32246"/>
                <a:alphaOff val="0"/>
                <a:tint val="50000"/>
                <a:satMod val="300000"/>
              </a:schemeClr>
            </a:gs>
            <a:gs pos="35000">
              <a:schemeClr val="accent2">
                <a:shade val="80000"/>
                <a:hueOff val="345487"/>
                <a:satOff val="-30935"/>
                <a:lumOff val="32246"/>
                <a:alphaOff val="0"/>
                <a:tint val="37000"/>
                <a:satMod val="300000"/>
              </a:schemeClr>
            </a:gs>
            <a:gs pos="100000">
              <a:schemeClr val="accent2">
                <a:shade val="80000"/>
                <a:hueOff val="345487"/>
                <a:satOff val="-30935"/>
                <a:lumOff val="3224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4. Industries</a:t>
          </a:r>
          <a:r>
            <a:rPr lang="en-US" sz="2000" b="1" kern="1200" dirty="0" smtClean="0">
              <a:solidFill>
                <a:schemeClr val="tx1"/>
              </a:solidFill>
              <a:latin typeface="Arial" panose="020B0604020202020204" pitchFamily="34" charset="0"/>
              <a:ea typeface="+mn-ea"/>
              <a:cs typeface="+mn-cs"/>
            </a:rPr>
            <a:t> </a:t>
          </a:r>
          <a:r>
            <a:rPr lang="en-US" altLang="zh-CN" sz="2000" b="1" kern="1200" dirty="0" smtClean="0">
              <a:solidFill>
                <a:schemeClr val="tx1"/>
              </a:solidFill>
              <a:latin typeface="Arial" panose="020B0604020202020204" pitchFamily="34" charset="0"/>
              <a:ea typeface="+mn-ea"/>
              <a:cs typeface="+mn-cs"/>
            </a:rPr>
            <a:t>Development</a:t>
          </a:r>
          <a:endParaRPr lang="zh-CN" altLang="en-US" sz="2000" b="1" kern="1200" dirty="0">
            <a:solidFill>
              <a:schemeClr val="tx1"/>
            </a:solidFill>
            <a:latin typeface="Arial" panose="020B0604020202020204" pitchFamily="34" charset="0"/>
            <a:ea typeface="+mn-ea"/>
            <a:cs typeface="+mn-cs"/>
          </a:endParaRPr>
        </a:p>
      </dsp:txBody>
      <dsp:txXfrm rot="-5400000">
        <a:off x="3962399" y="3048000"/>
        <a:ext cx="3962400" cy="1828800"/>
      </dsp:txXfrm>
    </dsp:sp>
    <dsp:sp modelId="{F1C87B00-D833-4CC7-B556-7863BDF2AFB3}">
      <dsp:nvSpPr>
        <dsp:cNvPr id="0" name=""/>
        <dsp:cNvSpPr/>
      </dsp:nvSpPr>
      <dsp:spPr>
        <a:xfrm>
          <a:off x="2773679" y="1828800"/>
          <a:ext cx="2377440" cy="1219200"/>
        </a:xfrm>
        <a:prstGeom prst="roundRect">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en-US" sz="2800" kern="1200" dirty="0" smtClean="0"/>
            <a:t>Big Data  of China</a:t>
          </a:r>
          <a:endParaRPr lang="zh-CN" altLang="en-US" sz="2800" kern="1200" dirty="0"/>
        </a:p>
      </dsp:txBody>
      <dsp:txXfrm>
        <a:off x="2833195" y="1888316"/>
        <a:ext cx="2258408" cy="11001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390FD-E53A-4B8B-B594-7CA206494416}">
      <dsp:nvSpPr>
        <dsp:cNvPr id="0" name=""/>
        <dsp:cNvSpPr/>
      </dsp:nvSpPr>
      <dsp:spPr>
        <a:xfrm rot="16200000">
          <a:off x="761999" y="-761999"/>
          <a:ext cx="2438400" cy="3962400"/>
        </a:xfrm>
        <a:prstGeom prst="round1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1. The </a:t>
          </a:r>
          <a:r>
            <a:rPr lang="en-US" altLang="en-US" sz="2000" b="1" kern="1200" dirty="0" smtClean="0">
              <a:solidFill>
                <a:schemeClr val="tx1"/>
              </a:solidFill>
              <a:latin typeface="Arial" panose="020B0604020202020204" pitchFamily="34" charset="0"/>
              <a:ea typeface="+mn-ea"/>
              <a:cs typeface="+mn-cs"/>
            </a:rPr>
            <a:t>Big Data  </a:t>
          </a:r>
          <a:endParaRPr lang="zh-CN" altLang="en-US" sz="2000" b="1" kern="1200" dirty="0" smtClean="0">
            <a:solidFill>
              <a:schemeClr val="tx1"/>
            </a:solidFill>
            <a:latin typeface="Arial" panose="020B0604020202020204" pitchFamily="34" charset="0"/>
            <a:ea typeface="+mn-ea"/>
            <a:cs typeface="+mn-cs"/>
          </a:endParaRPr>
        </a:p>
      </dsp:txBody>
      <dsp:txXfrm rot="5400000">
        <a:off x="-1" y="1"/>
        <a:ext cx="3962400" cy="1828800"/>
      </dsp:txXfrm>
    </dsp:sp>
    <dsp:sp modelId="{2CEA0FBF-4778-4098-97CA-AA7AFEC16AA3}">
      <dsp:nvSpPr>
        <dsp:cNvPr id="0" name=""/>
        <dsp:cNvSpPr/>
      </dsp:nvSpPr>
      <dsp:spPr>
        <a:xfrm>
          <a:off x="3962400" y="0"/>
          <a:ext cx="3962400" cy="2438400"/>
        </a:xfrm>
        <a:prstGeom prst="round1Rect">
          <a:avLst/>
        </a:prstGeom>
        <a:gradFill rotWithShape="0">
          <a:gsLst>
            <a:gs pos="0">
              <a:schemeClr val="accent2">
                <a:shade val="80000"/>
                <a:hueOff val="115162"/>
                <a:satOff val="-10312"/>
                <a:lumOff val="10749"/>
                <a:alphaOff val="0"/>
                <a:tint val="50000"/>
                <a:satMod val="300000"/>
              </a:schemeClr>
            </a:gs>
            <a:gs pos="35000">
              <a:schemeClr val="accent2">
                <a:shade val="80000"/>
                <a:hueOff val="115162"/>
                <a:satOff val="-10312"/>
                <a:lumOff val="10749"/>
                <a:alphaOff val="0"/>
                <a:tint val="37000"/>
                <a:satMod val="300000"/>
              </a:schemeClr>
            </a:gs>
            <a:gs pos="100000">
              <a:schemeClr val="accent2">
                <a:shade val="80000"/>
                <a:hueOff val="115162"/>
                <a:satOff val="-10312"/>
                <a:lumOff val="107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2.Government Policy Supports </a:t>
          </a:r>
          <a:endParaRPr lang="zh-CN" altLang="en-US" sz="2000" b="1" kern="1200" dirty="0">
            <a:solidFill>
              <a:schemeClr val="tx1"/>
            </a:solidFill>
            <a:latin typeface="Arial" panose="020B0604020202020204" pitchFamily="34" charset="0"/>
            <a:ea typeface="+mn-ea"/>
            <a:cs typeface="+mn-cs"/>
          </a:endParaRPr>
        </a:p>
      </dsp:txBody>
      <dsp:txXfrm>
        <a:off x="3962400" y="0"/>
        <a:ext cx="3962400" cy="1828800"/>
      </dsp:txXfrm>
    </dsp:sp>
    <dsp:sp modelId="{82A549FD-5062-4D28-8638-8D09381DF275}">
      <dsp:nvSpPr>
        <dsp:cNvPr id="0" name=""/>
        <dsp:cNvSpPr/>
      </dsp:nvSpPr>
      <dsp:spPr>
        <a:xfrm rot="10800000">
          <a:off x="0" y="2438400"/>
          <a:ext cx="3962400" cy="2438400"/>
        </a:xfrm>
        <a:prstGeom prst="round1Rect">
          <a:avLst/>
        </a:prstGeom>
        <a:gradFill rotWithShape="0">
          <a:gsLst>
            <a:gs pos="0">
              <a:schemeClr val="accent2">
                <a:shade val="80000"/>
                <a:hueOff val="230325"/>
                <a:satOff val="-20623"/>
                <a:lumOff val="21497"/>
                <a:alphaOff val="0"/>
                <a:tint val="50000"/>
                <a:satMod val="300000"/>
              </a:schemeClr>
            </a:gs>
            <a:gs pos="35000">
              <a:schemeClr val="accent2">
                <a:shade val="80000"/>
                <a:hueOff val="230325"/>
                <a:satOff val="-20623"/>
                <a:lumOff val="21497"/>
                <a:alphaOff val="0"/>
                <a:tint val="37000"/>
                <a:satMod val="300000"/>
              </a:schemeClr>
            </a:gs>
            <a:gs pos="100000">
              <a:schemeClr val="accent2">
                <a:shade val="80000"/>
                <a:hueOff val="230325"/>
                <a:satOff val="-20623"/>
                <a:lumOff val="2149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t>3. </a:t>
          </a:r>
          <a:r>
            <a:rPr lang="en-US" altLang="zh-CN" sz="2000" b="1" kern="1200" dirty="0" smtClean="0">
              <a:solidFill>
                <a:schemeClr val="tx1"/>
              </a:solidFill>
              <a:latin typeface="Arial" panose="020B0604020202020204" pitchFamily="34" charset="0"/>
              <a:ea typeface="+mn-ea"/>
              <a:cs typeface="+mn-cs"/>
            </a:rPr>
            <a:t>Provinces Development </a:t>
          </a:r>
          <a:endParaRPr lang="zh-CN" altLang="en-US" sz="1600" b="1" kern="1200" dirty="0"/>
        </a:p>
      </dsp:txBody>
      <dsp:txXfrm rot="10800000">
        <a:off x="0" y="3047999"/>
        <a:ext cx="3962400" cy="1828800"/>
      </dsp:txXfrm>
    </dsp:sp>
    <dsp:sp modelId="{E21DCBC6-DFB2-4539-8E08-2A7CA63BEE9D}">
      <dsp:nvSpPr>
        <dsp:cNvPr id="0" name=""/>
        <dsp:cNvSpPr/>
      </dsp:nvSpPr>
      <dsp:spPr>
        <a:xfrm rot="5400000">
          <a:off x="4724399" y="1676400"/>
          <a:ext cx="2438400" cy="3962400"/>
        </a:xfrm>
        <a:prstGeom prst="round1Rect">
          <a:avLst/>
        </a:prstGeom>
        <a:gradFill rotWithShape="0">
          <a:gsLst>
            <a:gs pos="0">
              <a:schemeClr val="accent2">
                <a:shade val="80000"/>
                <a:hueOff val="345487"/>
                <a:satOff val="-30935"/>
                <a:lumOff val="32246"/>
                <a:alphaOff val="0"/>
                <a:tint val="50000"/>
                <a:satMod val="300000"/>
              </a:schemeClr>
            </a:gs>
            <a:gs pos="35000">
              <a:schemeClr val="accent2">
                <a:shade val="80000"/>
                <a:hueOff val="345487"/>
                <a:satOff val="-30935"/>
                <a:lumOff val="32246"/>
                <a:alphaOff val="0"/>
                <a:tint val="37000"/>
                <a:satMod val="300000"/>
              </a:schemeClr>
            </a:gs>
            <a:gs pos="100000">
              <a:schemeClr val="accent2">
                <a:shade val="80000"/>
                <a:hueOff val="345487"/>
                <a:satOff val="-30935"/>
                <a:lumOff val="3224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4. Industries</a:t>
          </a:r>
          <a:r>
            <a:rPr lang="en-US" sz="2000" b="1" kern="1200" dirty="0" smtClean="0">
              <a:solidFill>
                <a:schemeClr val="tx1"/>
              </a:solidFill>
              <a:latin typeface="Arial" panose="020B0604020202020204" pitchFamily="34" charset="0"/>
              <a:ea typeface="+mn-ea"/>
              <a:cs typeface="+mn-cs"/>
            </a:rPr>
            <a:t> </a:t>
          </a:r>
          <a:r>
            <a:rPr lang="en-US" altLang="zh-CN" sz="2000" b="1" kern="1200" dirty="0" smtClean="0">
              <a:solidFill>
                <a:schemeClr val="tx1"/>
              </a:solidFill>
              <a:latin typeface="Arial" panose="020B0604020202020204" pitchFamily="34" charset="0"/>
              <a:ea typeface="+mn-ea"/>
              <a:cs typeface="+mn-cs"/>
            </a:rPr>
            <a:t>Development</a:t>
          </a:r>
          <a:endParaRPr lang="zh-CN" altLang="en-US" sz="2000" b="1" kern="1200" dirty="0">
            <a:solidFill>
              <a:schemeClr val="tx1"/>
            </a:solidFill>
            <a:latin typeface="Arial" panose="020B0604020202020204" pitchFamily="34" charset="0"/>
            <a:ea typeface="+mn-ea"/>
            <a:cs typeface="+mn-cs"/>
          </a:endParaRPr>
        </a:p>
      </dsp:txBody>
      <dsp:txXfrm rot="-5400000">
        <a:off x="3962399" y="3048000"/>
        <a:ext cx="3962400" cy="1828800"/>
      </dsp:txXfrm>
    </dsp:sp>
    <dsp:sp modelId="{F1C87B00-D833-4CC7-B556-7863BDF2AFB3}">
      <dsp:nvSpPr>
        <dsp:cNvPr id="0" name=""/>
        <dsp:cNvSpPr/>
      </dsp:nvSpPr>
      <dsp:spPr>
        <a:xfrm>
          <a:off x="2773679" y="1828800"/>
          <a:ext cx="2377440" cy="1219200"/>
        </a:xfrm>
        <a:prstGeom prst="roundRect">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en-US" sz="2800" kern="1200" dirty="0" smtClean="0"/>
            <a:t>Big Data  of China</a:t>
          </a:r>
          <a:endParaRPr lang="zh-CN" altLang="en-US" sz="2800" kern="1200" dirty="0"/>
        </a:p>
      </dsp:txBody>
      <dsp:txXfrm>
        <a:off x="2833195" y="1888316"/>
        <a:ext cx="2258408" cy="11001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390FD-E53A-4B8B-B594-7CA206494416}">
      <dsp:nvSpPr>
        <dsp:cNvPr id="0" name=""/>
        <dsp:cNvSpPr/>
      </dsp:nvSpPr>
      <dsp:spPr>
        <a:xfrm rot="16200000">
          <a:off x="761999" y="-761999"/>
          <a:ext cx="2438400" cy="3962400"/>
        </a:xfrm>
        <a:prstGeom prst="round1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1. The </a:t>
          </a:r>
          <a:r>
            <a:rPr lang="en-US" altLang="en-US" sz="2000" b="1" kern="1200" dirty="0" smtClean="0">
              <a:solidFill>
                <a:schemeClr val="tx1"/>
              </a:solidFill>
              <a:latin typeface="Arial" panose="020B0604020202020204" pitchFamily="34" charset="0"/>
              <a:ea typeface="+mn-ea"/>
              <a:cs typeface="+mn-cs"/>
            </a:rPr>
            <a:t>Big Data  </a:t>
          </a:r>
          <a:endParaRPr lang="zh-CN" altLang="en-US" sz="2000" b="1" kern="1200" dirty="0" smtClean="0">
            <a:solidFill>
              <a:schemeClr val="tx1"/>
            </a:solidFill>
            <a:latin typeface="Arial" panose="020B0604020202020204" pitchFamily="34" charset="0"/>
            <a:ea typeface="+mn-ea"/>
            <a:cs typeface="+mn-cs"/>
          </a:endParaRPr>
        </a:p>
      </dsp:txBody>
      <dsp:txXfrm rot="5400000">
        <a:off x="-1" y="1"/>
        <a:ext cx="3962400" cy="1828800"/>
      </dsp:txXfrm>
    </dsp:sp>
    <dsp:sp modelId="{2CEA0FBF-4778-4098-97CA-AA7AFEC16AA3}">
      <dsp:nvSpPr>
        <dsp:cNvPr id="0" name=""/>
        <dsp:cNvSpPr/>
      </dsp:nvSpPr>
      <dsp:spPr>
        <a:xfrm>
          <a:off x="3962400" y="0"/>
          <a:ext cx="3962400" cy="2438400"/>
        </a:xfrm>
        <a:prstGeom prst="round1Rect">
          <a:avLst/>
        </a:prstGeom>
        <a:gradFill rotWithShape="0">
          <a:gsLst>
            <a:gs pos="0">
              <a:schemeClr val="accent2">
                <a:shade val="80000"/>
                <a:hueOff val="115162"/>
                <a:satOff val="-10312"/>
                <a:lumOff val="10749"/>
                <a:alphaOff val="0"/>
                <a:tint val="50000"/>
                <a:satMod val="300000"/>
              </a:schemeClr>
            </a:gs>
            <a:gs pos="35000">
              <a:schemeClr val="accent2">
                <a:shade val="80000"/>
                <a:hueOff val="115162"/>
                <a:satOff val="-10312"/>
                <a:lumOff val="10749"/>
                <a:alphaOff val="0"/>
                <a:tint val="37000"/>
                <a:satMod val="300000"/>
              </a:schemeClr>
            </a:gs>
            <a:gs pos="100000">
              <a:schemeClr val="accent2">
                <a:shade val="80000"/>
                <a:hueOff val="115162"/>
                <a:satOff val="-10312"/>
                <a:lumOff val="107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2.Government Policy Supports </a:t>
          </a:r>
          <a:endParaRPr lang="zh-CN" altLang="en-US" sz="2000" b="1" kern="1200" dirty="0">
            <a:solidFill>
              <a:schemeClr val="tx1"/>
            </a:solidFill>
            <a:latin typeface="Arial" panose="020B0604020202020204" pitchFamily="34" charset="0"/>
            <a:ea typeface="+mn-ea"/>
            <a:cs typeface="+mn-cs"/>
          </a:endParaRPr>
        </a:p>
      </dsp:txBody>
      <dsp:txXfrm>
        <a:off x="3962400" y="0"/>
        <a:ext cx="3962400" cy="1828800"/>
      </dsp:txXfrm>
    </dsp:sp>
    <dsp:sp modelId="{82A549FD-5062-4D28-8638-8D09381DF275}">
      <dsp:nvSpPr>
        <dsp:cNvPr id="0" name=""/>
        <dsp:cNvSpPr/>
      </dsp:nvSpPr>
      <dsp:spPr>
        <a:xfrm rot="10800000">
          <a:off x="0" y="2438400"/>
          <a:ext cx="3962400" cy="2438400"/>
        </a:xfrm>
        <a:prstGeom prst="round1Rect">
          <a:avLst/>
        </a:prstGeom>
        <a:gradFill rotWithShape="0">
          <a:gsLst>
            <a:gs pos="0">
              <a:schemeClr val="accent2">
                <a:shade val="80000"/>
                <a:hueOff val="230325"/>
                <a:satOff val="-20623"/>
                <a:lumOff val="21497"/>
                <a:alphaOff val="0"/>
                <a:tint val="50000"/>
                <a:satMod val="300000"/>
              </a:schemeClr>
            </a:gs>
            <a:gs pos="35000">
              <a:schemeClr val="accent2">
                <a:shade val="80000"/>
                <a:hueOff val="230325"/>
                <a:satOff val="-20623"/>
                <a:lumOff val="21497"/>
                <a:alphaOff val="0"/>
                <a:tint val="37000"/>
                <a:satMod val="300000"/>
              </a:schemeClr>
            </a:gs>
            <a:gs pos="100000">
              <a:schemeClr val="accent2">
                <a:shade val="80000"/>
                <a:hueOff val="230325"/>
                <a:satOff val="-20623"/>
                <a:lumOff val="2149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t>3. </a:t>
          </a:r>
          <a:r>
            <a:rPr lang="en-US" altLang="zh-CN" sz="2000" b="1" kern="1200" dirty="0" smtClean="0">
              <a:solidFill>
                <a:schemeClr val="tx1"/>
              </a:solidFill>
              <a:latin typeface="Arial" panose="020B0604020202020204" pitchFamily="34" charset="0"/>
              <a:ea typeface="+mn-ea"/>
              <a:cs typeface="+mn-cs"/>
            </a:rPr>
            <a:t>Provinces Development </a:t>
          </a:r>
          <a:endParaRPr lang="zh-CN" altLang="en-US" sz="1600" b="1" kern="1200" dirty="0"/>
        </a:p>
      </dsp:txBody>
      <dsp:txXfrm rot="10800000">
        <a:off x="0" y="3047999"/>
        <a:ext cx="3962400" cy="1828800"/>
      </dsp:txXfrm>
    </dsp:sp>
    <dsp:sp modelId="{E21DCBC6-DFB2-4539-8E08-2A7CA63BEE9D}">
      <dsp:nvSpPr>
        <dsp:cNvPr id="0" name=""/>
        <dsp:cNvSpPr/>
      </dsp:nvSpPr>
      <dsp:spPr>
        <a:xfrm rot="5400000">
          <a:off x="4724399" y="1676400"/>
          <a:ext cx="2438400" cy="3962400"/>
        </a:xfrm>
        <a:prstGeom prst="round1Rect">
          <a:avLst/>
        </a:prstGeom>
        <a:gradFill rotWithShape="0">
          <a:gsLst>
            <a:gs pos="0">
              <a:schemeClr val="accent2">
                <a:shade val="80000"/>
                <a:hueOff val="345487"/>
                <a:satOff val="-30935"/>
                <a:lumOff val="32246"/>
                <a:alphaOff val="0"/>
                <a:tint val="50000"/>
                <a:satMod val="300000"/>
              </a:schemeClr>
            </a:gs>
            <a:gs pos="35000">
              <a:schemeClr val="accent2">
                <a:shade val="80000"/>
                <a:hueOff val="345487"/>
                <a:satOff val="-30935"/>
                <a:lumOff val="32246"/>
                <a:alphaOff val="0"/>
                <a:tint val="37000"/>
                <a:satMod val="300000"/>
              </a:schemeClr>
            </a:gs>
            <a:gs pos="100000">
              <a:schemeClr val="accent2">
                <a:shade val="80000"/>
                <a:hueOff val="345487"/>
                <a:satOff val="-30935"/>
                <a:lumOff val="3224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chemeClr val="tx1"/>
              </a:solidFill>
              <a:latin typeface="Arial" panose="020B0604020202020204" pitchFamily="34" charset="0"/>
              <a:ea typeface="+mn-ea"/>
              <a:cs typeface="+mn-cs"/>
            </a:rPr>
            <a:t>4. Industries</a:t>
          </a:r>
          <a:r>
            <a:rPr lang="en-US" sz="2000" b="1" kern="1200" dirty="0" smtClean="0">
              <a:solidFill>
                <a:schemeClr val="tx1"/>
              </a:solidFill>
              <a:latin typeface="Arial" panose="020B0604020202020204" pitchFamily="34" charset="0"/>
              <a:ea typeface="+mn-ea"/>
              <a:cs typeface="+mn-cs"/>
            </a:rPr>
            <a:t> </a:t>
          </a:r>
          <a:r>
            <a:rPr lang="en-US" altLang="zh-CN" sz="2000" b="1" kern="1200" dirty="0" smtClean="0">
              <a:solidFill>
                <a:schemeClr val="tx1"/>
              </a:solidFill>
              <a:latin typeface="Arial" panose="020B0604020202020204" pitchFamily="34" charset="0"/>
              <a:ea typeface="+mn-ea"/>
              <a:cs typeface="+mn-cs"/>
            </a:rPr>
            <a:t>Development</a:t>
          </a:r>
          <a:endParaRPr lang="zh-CN" altLang="en-US" sz="2000" b="1" kern="1200" dirty="0">
            <a:solidFill>
              <a:schemeClr val="tx1"/>
            </a:solidFill>
            <a:latin typeface="Arial" panose="020B0604020202020204" pitchFamily="34" charset="0"/>
            <a:ea typeface="+mn-ea"/>
            <a:cs typeface="+mn-cs"/>
          </a:endParaRPr>
        </a:p>
      </dsp:txBody>
      <dsp:txXfrm rot="-5400000">
        <a:off x="3962399" y="3048000"/>
        <a:ext cx="3962400" cy="1828800"/>
      </dsp:txXfrm>
    </dsp:sp>
    <dsp:sp modelId="{F1C87B00-D833-4CC7-B556-7863BDF2AFB3}">
      <dsp:nvSpPr>
        <dsp:cNvPr id="0" name=""/>
        <dsp:cNvSpPr/>
      </dsp:nvSpPr>
      <dsp:spPr>
        <a:xfrm>
          <a:off x="2773679" y="1828800"/>
          <a:ext cx="2377440" cy="1219200"/>
        </a:xfrm>
        <a:prstGeom prst="roundRect">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en-US" sz="2800" kern="1200" dirty="0" smtClean="0"/>
            <a:t>Big Data  of China</a:t>
          </a:r>
          <a:endParaRPr lang="zh-CN" altLang="en-US" sz="2800" kern="1200" dirty="0"/>
        </a:p>
      </dsp:txBody>
      <dsp:txXfrm>
        <a:off x="2833195" y="1888316"/>
        <a:ext cx="2258408" cy="11001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9CB11-BE16-49EA-85E5-777E468E1C7B}">
      <dsp:nvSpPr>
        <dsp:cNvPr id="0" name=""/>
        <dsp:cNvSpPr/>
      </dsp:nvSpPr>
      <dsp:spPr>
        <a:xfrm>
          <a:off x="1317" y="-36004"/>
          <a:ext cx="1381461" cy="291116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endParaRPr lang="en-US" altLang="en-US" sz="1400" b="1" kern="1200" dirty="0" smtClean="0">
            <a:latin typeface="微软雅黑" panose="020B0503020204020204" pitchFamily="34" charset="-122"/>
            <a:ea typeface="微软雅黑" panose="020B0503020204020204" pitchFamily="34" charset="-122"/>
          </a:endParaRPr>
        </a:p>
        <a:p>
          <a:pPr lvl="0" algn="ctr" defTabSz="622300" rtl="0">
            <a:lnSpc>
              <a:spcPct val="90000"/>
            </a:lnSpc>
            <a:spcBef>
              <a:spcPct val="0"/>
            </a:spcBef>
            <a:spcAft>
              <a:spcPct val="35000"/>
            </a:spcAft>
          </a:pPr>
          <a:r>
            <a:rPr lang="en-US" altLang="en-US" sz="1400" b="1" kern="1200" dirty="0" smtClean="0">
              <a:latin typeface="微软雅黑" panose="020B0503020204020204" pitchFamily="34" charset="-122"/>
              <a:ea typeface="微软雅黑" panose="020B0503020204020204" pitchFamily="34" charset="-122"/>
            </a:rPr>
            <a:t>Single </a:t>
          </a:r>
          <a:r>
            <a:rPr lang="en-US" altLang="en-US" sz="1400" b="1" kern="1200" dirty="0">
              <a:latin typeface="微软雅黑" panose="020B0503020204020204" pitchFamily="34" charset="-122"/>
              <a:ea typeface="微软雅黑" panose="020B0503020204020204" pitchFamily="34" charset="-122"/>
            </a:rPr>
            <a:t>factor time series analysis and prediction</a:t>
          </a:r>
          <a:endParaRPr lang="zh-CN" altLang="en-US" sz="1400" b="1" kern="1200" dirty="0">
            <a:latin typeface="微软雅黑" panose="020B0503020204020204" pitchFamily="34" charset="-122"/>
            <a:ea typeface="微软雅黑" panose="020B0503020204020204" pitchFamily="34" charset="-122"/>
          </a:endParaRPr>
        </a:p>
      </dsp:txBody>
      <dsp:txXfrm>
        <a:off x="1317" y="1128463"/>
        <a:ext cx="1381461" cy="1164468"/>
      </dsp:txXfrm>
    </dsp:sp>
    <dsp:sp modelId="{41711383-2A02-4C49-9738-AB046AF7D6E8}">
      <dsp:nvSpPr>
        <dsp:cNvPr id="0" name=""/>
        <dsp:cNvSpPr/>
      </dsp:nvSpPr>
      <dsp:spPr>
        <a:xfrm>
          <a:off x="207338" y="138665"/>
          <a:ext cx="969419" cy="969419"/>
        </a:xfrm>
        <a:prstGeom prst="ellipse">
          <a:avLst/>
        </a:prstGeom>
        <a:blipFill>
          <a:blip xmlns:r="http://schemas.openxmlformats.org/officeDocument/2006/relationships" r:embed="rId1" cstate="print">
            <a:duotone>
              <a:schemeClr val="accent5">
                <a:hueOff val="0"/>
                <a:satOff val="0"/>
                <a:lumOff val="0"/>
                <a:alphaOff val="0"/>
                <a:shade val="20000"/>
                <a:satMod val="200000"/>
              </a:schemeClr>
              <a:schemeClr val="accent5">
                <a:hueOff val="0"/>
                <a:satOff val="0"/>
                <a:lumOff val="0"/>
                <a:alphaOff val="0"/>
                <a:tint val="12000"/>
                <a:satMod val="190000"/>
              </a:schemeClr>
            </a:duotone>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52F222-A520-436B-8A52-8042044DEDB0}">
      <dsp:nvSpPr>
        <dsp:cNvPr id="0" name=""/>
        <dsp:cNvSpPr/>
      </dsp:nvSpPr>
      <dsp:spPr>
        <a:xfrm>
          <a:off x="1424223" y="-36004"/>
          <a:ext cx="1381461" cy="2911169"/>
        </a:xfrm>
        <a:prstGeom prst="roundRect">
          <a:avLst>
            <a:gd name="adj" fmla="val 10000"/>
          </a:avLst>
        </a:prstGeom>
        <a:solidFill>
          <a:schemeClr val="accent4">
            <a:hueOff val="-1459994"/>
            <a:satOff val="-9524"/>
            <a:lumOff val="2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endParaRPr lang="en-US" altLang="en-US" sz="1400" b="1" kern="1200" dirty="0" smtClean="0">
            <a:latin typeface="微软雅黑" panose="020B0503020204020204" pitchFamily="34" charset="-122"/>
            <a:ea typeface="微软雅黑" panose="020B0503020204020204" pitchFamily="34" charset="-122"/>
          </a:endParaRPr>
        </a:p>
        <a:p>
          <a:pPr lvl="0" algn="ctr" defTabSz="622300" rtl="0">
            <a:lnSpc>
              <a:spcPct val="90000"/>
            </a:lnSpc>
            <a:spcBef>
              <a:spcPct val="0"/>
            </a:spcBef>
            <a:spcAft>
              <a:spcPct val="35000"/>
            </a:spcAft>
          </a:pPr>
          <a:r>
            <a:rPr lang="en-US" altLang="en-US" sz="1400" b="1" kern="1200" dirty="0" smtClean="0">
              <a:latin typeface="微软雅黑" panose="020B0503020204020204" pitchFamily="34" charset="-122"/>
              <a:ea typeface="微软雅黑" panose="020B0503020204020204" pitchFamily="34" charset="-122"/>
            </a:rPr>
            <a:t>Analysis </a:t>
          </a:r>
          <a:r>
            <a:rPr lang="en-US" altLang="en-US" sz="1400" b="1" kern="1200" dirty="0">
              <a:latin typeface="微软雅黑" panose="020B0503020204020204" pitchFamily="34" charset="-122"/>
              <a:ea typeface="微软雅黑" panose="020B0503020204020204" pitchFamily="34" charset="-122"/>
            </a:rPr>
            <a:t>of Multi - factor Data Intensity Correlation</a:t>
          </a:r>
          <a:endParaRPr lang="zh-CN" altLang="en-US" sz="1400" b="1" kern="1200" dirty="0">
            <a:latin typeface="微软雅黑" panose="020B0503020204020204" pitchFamily="34" charset="-122"/>
            <a:ea typeface="微软雅黑" panose="020B0503020204020204" pitchFamily="34" charset="-122"/>
          </a:endParaRPr>
        </a:p>
      </dsp:txBody>
      <dsp:txXfrm>
        <a:off x="1424223" y="1128463"/>
        <a:ext cx="1381461" cy="1164468"/>
      </dsp:txXfrm>
    </dsp:sp>
    <dsp:sp modelId="{C71B43D0-60E8-41DA-8CD5-0C31F303556F}">
      <dsp:nvSpPr>
        <dsp:cNvPr id="0" name=""/>
        <dsp:cNvSpPr/>
      </dsp:nvSpPr>
      <dsp:spPr>
        <a:xfrm>
          <a:off x="1630244" y="138665"/>
          <a:ext cx="969419" cy="969419"/>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A90E9F-C620-49FE-B1C9-41E5B96F5653}">
      <dsp:nvSpPr>
        <dsp:cNvPr id="0" name=""/>
        <dsp:cNvSpPr/>
      </dsp:nvSpPr>
      <dsp:spPr>
        <a:xfrm>
          <a:off x="2847128" y="-36004"/>
          <a:ext cx="1381461" cy="2911169"/>
        </a:xfrm>
        <a:prstGeom prst="roundRect">
          <a:avLst>
            <a:gd name="adj" fmla="val 10000"/>
          </a:avLst>
        </a:prstGeom>
        <a:solidFill>
          <a:schemeClr val="accent4">
            <a:hueOff val="-2919989"/>
            <a:satOff val="-19047"/>
            <a:lumOff val="5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endParaRPr lang="en-US" altLang="en-US" sz="1400" b="1" kern="1200" dirty="0" smtClean="0">
            <a:solidFill>
              <a:srgbClr val="7030A0"/>
            </a:solidFill>
            <a:latin typeface="微软雅黑" panose="020B0503020204020204" pitchFamily="34" charset="-122"/>
            <a:ea typeface="微软雅黑" panose="020B0503020204020204" pitchFamily="34" charset="-122"/>
          </a:endParaRPr>
        </a:p>
        <a:p>
          <a:pPr lvl="0" algn="ctr" defTabSz="622300" rtl="0">
            <a:lnSpc>
              <a:spcPct val="90000"/>
            </a:lnSpc>
            <a:spcBef>
              <a:spcPct val="0"/>
            </a:spcBef>
            <a:spcAft>
              <a:spcPct val="35000"/>
            </a:spcAft>
          </a:pPr>
          <a:r>
            <a:rPr lang="en-US" altLang="en-US" sz="1400" b="1" kern="1200" dirty="0" smtClean="0">
              <a:solidFill>
                <a:srgbClr val="7030A0"/>
              </a:solidFill>
              <a:latin typeface="微软雅黑" panose="020B0503020204020204" pitchFamily="34" charset="-122"/>
              <a:ea typeface="微软雅黑" panose="020B0503020204020204" pitchFamily="34" charset="-122"/>
            </a:rPr>
            <a:t>Uncertain </a:t>
          </a:r>
          <a:r>
            <a:rPr lang="en-US" altLang="en-US" sz="1400" b="1" kern="1200" dirty="0">
              <a:solidFill>
                <a:srgbClr val="7030A0"/>
              </a:solidFill>
              <a:latin typeface="微软雅黑" panose="020B0503020204020204" pitchFamily="34" charset="-122"/>
              <a:ea typeface="微软雅黑" panose="020B0503020204020204" pitchFamily="34" charset="-122"/>
            </a:rPr>
            <a:t>data gray system analysis and prediction</a:t>
          </a:r>
          <a:endParaRPr lang="zh-CN" altLang="en-US" sz="1400" b="1" kern="1200" dirty="0">
            <a:solidFill>
              <a:srgbClr val="7030A0"/>
            </a:solidFill>
            <a:latin typeface="微软雅黑" panose="020B0503020204020204" pitchFamily="34" charset="-122"/>
            <a:ea typeface="微软雅黑" panose="020B0503020204020204" pitchFamily="34" charset="-122"/>
          </a:endParaRPr>
        </a:p>
      </dsp:txBody>
      <dsp:txXfrm>
        <a:off x="2847128" y="1128463"/>
        <a:ext cx="1381461" cy="1164468"/>
      </dsp:txXfrm>
    </dsp:sp>
    <dsp:sp modelId="{E5FFAE3D-2874-4761-AE66-23EA6CCF6792}">
      <dsp:nvSpPr>
        <dsp:cNvPr id="0" name=""/>
        <dsp:cNvSpPr/>
      </dsp:nvSpPr>
      <dsp:spPr>
        <a:xfrm>
          <a:off x="3053149" y="138665"/>
          <a:ext cx="969419" cy="969419"/>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524315-D392-402A-BC14-BC7D461FDA32}">
      <dsp:nvSpPr>
        <dsp:cNvPr id="0" name=""/>
        <dsp:cNvSpPr/>
      </dsp:nvSpPr>
      <dsp:spPr>
        <a:xfrm>
          <a:off x="4270033" y="-36004"/>
          <a:ext cx="1381461" cy="2911169"/>
        </a:xfrm>
        <a:prstGeom prst="roundRect">
          <a:avLst>
            <a:gd name="adj" fmla="val 10000"/>
          </a:avLst>
        </a:prstGeom>
        <a:solidFill>
          <a:schemeClr val="accent4">
            <a:hueOff val="-4379983"/>
            <a:satOff val="-28571"/>
            <a:lumOff val="7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altLang="zh-CN" sz="1400" b="1" kern="1200" dirty="0" smtClean="0">
              <a:solidFill>
                <a:srgbClr val="7030A0"/>
              </a:solidFill>
              <a:latin typeface="微软雅黑" panose="020B0503020204020204" pitchFamily="34" charset="-122"/>
              <a:ea typeface="微软雅黑" panose="020B0503020204020204" pitchFamily="34" charset="-122"/>
            </a:rPr>
            <a:t>Marine </a:t>
          </a:r>
          <a:r>
            <a:rPr lang="en-US" altLang="en-US" sz="1400" b="1" kern="1200" dirty="0" smtClean="0">
              <a:solidFill>
                <a:srgbClr val="7030A0"/>
              </a:solidFill>
              <a:latin typeface="微软雅黑" panose="020B0503020204020204" pitchFamily="34" charset="-122"/>
              <a:ea typeface="微软雅黑" panose="020B0503020204020204" pitchFamily="34" charset="-122"/>
            </a:rPr>
            <a:t>Big Data  </a:t>
          </a:r>
          <a:r>
            <a:rPr lang="en-US" altLang="en-US" sz="1400" b="1" kern="1200" dirty="0">
              <a:solidFill>
                <a:srgbClr val="7030A0"/>
              </a:solidFill>
              <a:latin typeface="微软雅黑" panose="020B0503020204020204" pitchFamily="34" charset="-122"/>
              <a:ea typeface="微软雅黑" panose="020B0503020204020204" pitchFamily="34" charset="-122"/>
            </a:rPr>
            <a:t>visual analysis</a:t>
          </a:r>
          <a:endParaRPr lang="zh-CN" altLang="en-US" sz="1400" b="1" kern="1200" dirty="0">
            <a:solidFill>
              <a:srgbClr val="7030A0"/>
            </a:solidFill>
            <a:latin typeface="微软雅黑" panose="020B0503020204020204" pitchFamily="34" charset="-122"/>
            <a:ea typeface="微软雅黑" panose="020B0503020204020204" pitchFamily="34" charset="-122"/>
          </a:endParaRPr>
        </a:p>
      </dsp:txBody>
      <dsp:txXfrm>
        <a:off x="4270033" y="1128463"/>
        <a:ext cx="1381461" cy="1164468"/>
      </dsp:txXfrm>
    </dsp:sp>
    <dsp:sp modelId="{1DFCE6FA-2C47-4356-93AF-3BE59622B0DC}">
      <dsp:nvSpPr>
        <dsp:cNvPr id="0" name=""/>
        <dsp:cNvSpPr/>
      </dsp:nvSpPr>
      <dsp:spPr>
        <a:xfrm>
          <a:off x="4476054" y="138665"/>
          <a:ext cx="969419" cy="969419"/>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A7278F-752E-43E2-8358-9AE1D4AEF77A}">
      <dsp:nvSpPr>
        <dsp:cNvPr id="0" name=""/>
        <dsp:cNvSpPr/>
      </dsp:nvSpPr>
      <dsp:spPr>
        <a:xfrm>
          <a:off x="452225" y="2075364"/>
          <a:ext cx="5200587" cy="871809"/>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7D24A-F41A-42E1-8199-7369F4510BFD}">
      <dsp:nvSpPr>
        <dsp:cNvPr id="0" name=""/>
        <dsp:cNvSpPr/>
      </dsp:nvSpPr>
      <dsp:spPr>
        <a:xfrm>
          <a:off x="0" y="7245"/>
          <a:ext cx="3312368" cy="449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altLang="zh-CN" sz="1200" b="1" kern="1200" dirty="0" smtClean="0">
              <a:latin typeface="微软雅黑" panose="020B0503020204020204" pitchFamily="34" charset="-122"/>
              <a:ea typeface="微软雅黑" panose="020B0503020204020204" pitchFamily="34" charset="-122"/>
            </a:rPr>
            <a:t>methods </a:t>
          </a:r>
          <a:r>
            <a:rPr lang="en-US" altLang="en-US" sz="1200" b="1" kern="1200" dirty="0" smtClean="0">
              <a:latin typeface="微软雅黑" panose="020B0503020204020204" pitchFamily="34" charset="-122"/>
              <a:ea typeface="微软雅黑" panose="020B0503020204020204" pitchFamily="34" charset="-122"/>
            </a:rPr>
            <a:t>research  </a:t>
          </a:r>
          <a:r>
            <a:rPr lang="en-US" altLang="zh-CN" sz="1200" b="1" kern="1200" dirty="0" smtClean="0">
              <a:latin typeface="微软雅黑" panose="020B0503020204020204" pitchFamily="34" charset="-122"/>
              <a:ea typeface="微软雅黑" panose="020B0503020204020204" pitchFamily="34" charset="-122"/>
            </a:rPr>
            <a:t>of Big Data </a:t>
          </a:r>
          <a:r>
            <a:rPr lang="en-US" altLang="en-US" sz="1200" b="1" kern="1200" dirty="0" smtClean="0">
              <a:latin typeface="微软雅黑" panose="020B0503020204020204" pitchFamily="34" charset="-122"/>
              <a:ea typeface="微软雅黑" panose="020B0503020204020204" pitchFamily="34" charset="-122"/>
            </a:rPr>
            <a:t> </a:t>
          </a:r>
          <a:r>
            <a:rPr lang="en-US" altLang="zh-CN" sz="1200" b="1" kern="1200" dirty="0" smtClean="0">
              <a:latin typeface="微软雅黑" panose="020B0503020204020204" pitchFamily="34" charset="-122"/>
              <a:ea typeface="微软雅黑" panose="020B0503020204020204" pitchFamily="34" charset="-122"/>
            </a:rPr>
            <a:t>analysis </a:t>
          </a:r>
          <a:endParaRPr lang="zh-CN" altLang="en-US" sz="1200" b="1" kern="1200" dirty="0">
            <a:latin typeface="微软雅黑" panose="020B0503020204020204" pitchFamily="34" charset="-122"/>
            <a:ea typeface="微软雅黑" panose="020B0503020204020204" pitchFamily="34" charset="-122"/>
          </a:endParaRPr>
        </a:p>
      </dsp:txBody>
      <dsp:txXfrm>
        <a:off x="21932" y="29177"/>
        <a:ext cx="3268504" cy="4054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2093B-B914-4EF7-8E68-C4F8A2A956D2}">
      <dsp:nvSpPr>
        <dsp:cNvPr id="0" name=""/>
        <dsp:cNvSpPr/>
      </dsp:nvSpPr>
      <dsp:spPr>
        <a:xfrm rot="16200000">
          <a:off x="-1037005" y="1038625"/>
          <a:ext cx="2645646" cy="568395"/>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01600" tIns="0" rIns="101600" bIns="0" numCol="1" spcCol="1270" anchor="ctr" anchorCtr="0">
          <a:noAutofit/>
        </a:bodyPr>
        <a:lstStyle/>
        <a:p>
          <a:pPr lvl="0" algn="ctr" defTabSz="711200" rtl="0">
            <a:lnSpc>
              <a:spcPct val="100000"/>
            </a:lnSpc>
            <a:spcBef>
              <a:spcPct val="0"/>
            </a:spcBef>
            <a:spcAft>
              <a:spcPts val="0"/>
            </a:spcAft>
          </a:pPr>
          <a:r>
            <a:rPr lang="en-US" altLang="en-US" sz="1600" b="1" kern="1200" dirty="0">
              <a:latin typeface="Arial Unicode MS" panose="020B0604020202020204" pitchFamily="34" charset="-122"/>
              <a:ea typeface="Arial Unicode MS" panose="020B0604020202020204" pitchFamily="34" charset="-122"/>
              <a:cs typeface="Arial Unicode MS" panose="020B0604020202020204" pitchFamily="34" charset="-122"/>
            </a:rPr>
            <a:t>Multiple Regression</a:t>
          </a:r>
          <a:endParaRPr lang="zh-CN" altLang="en-US" sz="1600" b="1" kern="1200" dirty="0">
            <a:latin typeface="Arial Unicode MS" panose="020B0604020202020204" pitchFamily="34" charset="-122"/>
            <a:ea typeface="Arial Unicode MS" panose="020B0604020202020204" pitchFamily="34" charset="-122"/>
            <a:cs typeface="Arial Unicode MS" panose="020B0604020202020204" pitchFamily="34" charset="-122"/>
          </a:endParaRPr>
        </a:p>
      </dsp:txBody>
      <dsp:txXfrm rot="5400000">
        <a:off x="1620" y="529129"/>
        <a:ext cx="568395" cy="1587388"/>
      </dsp:txXfrm>
    </dsp:sp>
    <dsp:sp modelId="{060189A0-22F7-411C-8218-6269BD9A4354}">
      <dsp:nvSpPr>
        <dsp:cNvPr id="0" name=""/>
        <dsp:cNvSpPr/>
      </dsp:nvSpPr>
      <dsp:spPr>
        <a:xfrm rot="16200000">
          <a:off x="-425980" y="1038625"/>
          <a:ext cx="2645646" cy="568395"/>
        </a:xfrm>
        <a:prstGeom prst="flowChartManualOperation">
          <a:avLst/>
        </a:prstGeom>
        <a:solidFill>
          <a:schemeClr val="accent4">
            <a:hueOff val="-1094996"/>
            <a:satOff val="-7143"/>
            <a:lumOff val="188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eaVert" wrap="square" lIns="101600" tIns="0" rIns="101600" bIns="0" numCol="1" spcCol="1270" anchor="ctr" anchorCtr="0">
          <a:noAutofit/>
        </a:bodyPr>
        <a:lstStyle/>
        <a:p>
          <a:pPr lvl="0" algn="ctr" defTabSz="711200" rtl="0">
            <a:lnSpc>
              <a:spcPct val="90000"/>
            </a:lnSpc>
            <a:spcBef>
              <a:spcPct val="0"/>
            </a:spcBef>
            <a:spcAft>
              <a:spcPct val="35000"/>
            </a:spcAft>
          </a:pPr>
          <a:r>
            <a:rPr lang="en-US" altLang="en-US" sz="1600" b="1" kern="1200" smtClean="0">
              <a:latin typeface="微软雅黑" panose="020B0503020204020204" pitchFamily="34" charset="-122"/>
              <a:ea typeface="微软雅黑" panose="020B0503020204020204" pitchFamily="34" charset="-122"/>
            </a:rPr>
            <a:t>Feature extraction</a:t>
          </a:r>
          <a:endParaRPr lang="zh-CN" altLang="en-US" sz="1600" b="1" kern="1200" dirty="0">
            <a:latin typeface="微软雅黑" panose="020B0503020204020204" pitchFamily="34" charset="-122"/>
            <a:ea typeface="微软雅黑" panose="020B0503020204020204" pitchFamily="34" charset="-122"/>
          </a:endParaRPr>
        </a:p>
      </dsp:txBody>
      <dsp:txXfrm rot="5400000">
        <a:off x="612645" y="529129"/>
        <a:ext cx="568395" cy="1587388"/>
      </dsp:txXfrm>
    </dsp:sp>
    <dsp:sp modelId="{290FC39B-8ED4-42F2-8110-3DD88EC5C1E6}">
      <dsp:nvSpPr>
        <dsp:cNvPr id="0" name=""/>
        <dsp:cNvSpPr/>
      </dsp:nvSpPr>
      <dsp:spPr>
        <a:xfrm rot="16200000">
          <a:off x="185045" y="1038625"/>
          <a:ext cx="2645646" cy="568395"/>
        </a:xfrm>
        <a:prstGeom prst="flowChartManualOperation">
          <a:avLst/>
        </a:prstGeom>
        <a:solidFill>
          <a:schemeClr val="accent4">
            <a:hueOff val="-2189992"/>
            <a:satOff val="-14285"/>
            <a:lumOff val="3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eaVert" wrap="square" lIns="101600" tIns="0" rIns="101600" bIns="0" numCol="1" spcCol="1270" anchor="ctr" anchorCtr="0">
          <a:noAutofit/>
        </a:bodyPr>
        <a:lstStyle/>
        <a:p>
          <a:pPr lvl="0" algn="ctr" defTabSz="711200" rtl="0">
            <a:lnSpc>
              <a:spcPct val="90000"/>
            </a:lnSpc>
            <a:spcBef>
              <a:spcPct val="0"/>
            </a:spcBef>
            <a:spcAft>
              <a:spcPct val="35000"/>
            </a:spcAft>
          </a:pPr>
          <a:r>
            <a:rPr lang="en-US" altLang="en-US" sz="1600" b="1" kern="1200" dirty="0">
              <a:solidFill>
                <a:srgbClr val="7030A0"/>
              </a:solidFill>
              <a:latin typeface="微软雅黑" panose="020B0503020204020204" pitchFamily="34" charset="-122"/>
              <a:ea typeface="微软雅黑" panose="020B0503020204020204" pitchFamily="34" charset="-122"/>
            </a:rPr>
            <a:t>Association mining</a:t>
          </a:r>
          <a:endParaRPr lang="zh-CN" altLang="en-US" sz="1600" b="1" kern="1200" dirty="0">
            <a:solidFill>
              <a:srgbClr val="7030A0"/>
            </a:solidFill>
            <a:latin typeface="微软雅黑" panose="020B0503020204020204" pitchFamily="34" charset="-122"/>
            <a:ea typeface="微软雅黑" panose="020B0503020204020204" pitchFamily="34" charset="-122"/>
          </a:endParaRPr>
        </a:p>
      </dsp:txBody>
      <dsp:txXfrm rot="5400000">
        <a:off x="1223670" y="529129"/>
        <a:ext cx="568395" cy="1587388"/>
      </dsp:txXfrm>
    </dsp:sp>
    <dsp:sp modelId="{5DF8CDCD-304F-4516-AB68-1056E409F462}">
      <dsp:nvSpPr>
        <dsp:cNvPr id="0" name=""/>
        <dsp:cNvSpPr/>
      </dsp:nvSpPr>
      <dsp:spPr>
        <a:xfrm rot="16200000">
          <a:off x="796070" y="1038625"/>
          <a:ext cx="2645646" cy="568395"/>
        </a:xfrm>
        <a:prstGeom prst="flowChartManualOperation">
          <a:avLst/>
        </a:prstGeom>
        <a:solidFill>
          <a:schemeClr val="accent4">
            <a:hueOff val="-3284987"/>
            <a:satOff val="-21428"/>
            <a:lumOff val="5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eaVert" wrap="square" lIns="101600" tIns="0" rIns="101600" bIns="0" numCol="1" spcCol="1270" anchor="ctr" anchorCtr="0">
          <a:noAutofit/>
        </a:bodyPr>
        <a:lstStyle/>
        <a:p>
          <a:pPr lvl="0" algn="ctr" defTabSz="711200" rtl="0">
            <a:lnSpc>
              <a:spcPct val="90000"/>
            </a:lnSpc>
            <a:spcBef>
              <a:spcPct val="0"/>
            </a:spcBef>
            <a:spcAft>
              <a:spcPct val="35000"/>
            </a:spcAft>
          </a:pPr>
          <a:r>
            <a:rPr lang="en-US" altLang="en-US" sz="1600" b="1" kern="1200" dirty="0" smtClean="0">
              <a:solidFill>
                <a:srgbClr val="7030A0"/>
              </a:solidFill>
              <a:latin typeface="微软雅黑" panose="020B0503020204020204" pitchFamily="34" charset="-122"/>
              <a:ea typeface="微软雅黑" panose="020B0503020204020204" pitchFamily="34" charset="-122"/>
            </a:rPr>
            <a:t>Depth study</a:t>
          </a:r>
          <a:endParaRPr lang="zh-CN" altLang="en-US" sz="1600" b="1" kern="1200" dirty="0">
            <a:solidFill>
              <a:srgbClr val="7030A0"/>
            </a:solidFill>
            <a:latin typeface="微软雅黑" panose="020B0503020204020204" pitchFamily="34" charset="-122"/>
            <a:ea typeface="微软雅黑" panose="020B0503020204020204" pitchFamily="34" charset="-122"/>
          </a:endParaRPr>
        </a:p>
      </dsp:txBody>
      <dsp:txXfrm rot="5400000">
        <a:off x="1834695" y="529129"/>
        <a:ext cx="568395" cy="1587388"/>
      </dsp:txXfrm>
    </dsp:sp>
    <dsp:sp modelId="{D2811941-5BE9-4204-A7D3-D64831F30032}">
      <dsp:nvSpPr>
        <dsp:cNvPr id="0" name=""/>
        <dsp:cNvSpPr/>
      </dsp:nvSpPr>
      <dsp:spPr>
        <a:xfrm rot="16200000">
          <a:off x="1407095" y="1038625"/>
          <a:ext cx="2645646" cy="568395"/>
        </a:xfrm>
        <a:prstGeom prst="flowChartManualOperation">
          <a:avLst/>
        </a:prstGeom>
        <a:solidFill>
          <a:schemeClr val="accent4">
            <a:hueOff val="-4379983"/>
            <a:satOff val="-28571"/>
            <a:lumOff val="7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rtl="0">
            <a:lnSpc>
              <a:spcPct val="90000"/>
            </a:lnSpc>
            <a:spcBef>
              <a:spcPct val="0"/>
            </a:spcBef>
            <a:spcAft>
              <a:spcPct val="35000"/>
            </a:spcAft>
          </a:pPr>
          <a:r>
            <a:rPr lang="en-US" altLang="zh-CN" sz="1600" b="1" kern="1200" dirty="0">
              <a:solidFill>
                <a:schemeClr val="tx1"/>
              </a:solidFill>
              <a:latin typeface="微软雅黑" panose="020B0503020204020204" pitchFamily="34" charset="-122"/>
              <a:ea typeface="微软雅黑" panose="020B0503020204020204" pitchFamily="34" charset="-122"/>
            </a:rPr>
            <a:t>……</a:t>
          </a:r>
          <a:endParaRPr lang="zh-CN" altLang="en-US" sz="1600" b="1" kern="1200" dirty="0">
            <a:solidFill>
              <a:schemeClr val="tx1"/>
            </a:solidFill>
            <a:latin typeface="微软雅黑" panose="020B0503020204020204" pitchFamily="34" charset="-122"/>
            <a:ea typeface="微软雅黑" panose="020B0503020204020204" pitchFamily="34" charset="-122"/>
          </a:endParaRPr>
        </a:p>
      </dsp:txBody>
      <dsp:txXfrm rot="5400000">
        <a:off x="2445720" y="529129"/>
        <a:ext cx="568395" cy="15873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968E4-4942-4153-B4A9-77A443432170}">
      <dsp:nvSpPr>
        <dsp:cNvPr id="0" name=""/>
        <dsp:cNvSpPr/>
      </dsp:nvSpPr>
      <dsp:spPr>
        <a:xfrm rot="19066295" flipH="1">
          <a:off x="608518" y="0"/>
          <a:ext cx="869608" cy="664554"/>
        </a:xfrm>
        <a:prstGeom prst="swooshArrow">
          <a:avLst>
            <a:gd name="adj1" fmla="val 25000"/>
            <a:gd name="adj2" fmla="val 25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sp>
    <dsp:sp modelId="{A3BE85EB-2764-46FD-9F31-3D6E9A76DE9C}">
      <dsp:nvSpPr>
        <dsp:cNvPr id="0" name=""/>
        <dsp:cNvSpPr/>
      </dsp:nvSpPr>
      <dsp:spPr>
        <a:xfrm flipH="1">
          <a:off x="1659431" y="105408"/>
          <a:ext cx="58006" cy="607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A8B19B-2318-4AF5-B5AE-DE567FB697D4}">
      <dsp:nvSpPr>
        <dsp:cNvPr id="0" name=""/>
        <dsp:cNvSpPr/>
      </dsp:nvSpPr>
      <dsp:spPr>
        <a:xfrm>
          <a:off x="936993" y="174113"/>
          <a:ext cx="425314" cy="490440"/>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1693" bIns="0" numCol="1" spcCol="1270" anchor="t" anchorCtr="0">
          <a:noAutofit/>
        </a:bodyPr>
        <a:lstStyle/>
        <a:p>
          <a:pPr lvl="0" algn="r" defTabSz="1422400">
            <a:lnSpc>
              <a:spcPct val="90000"/>
            </a:lnSpc>
            <a:spcBef>
              <a:spcPct val="0"/>
            </a:spcBef>
            <a:spcAft>
              <a:spcPct val="35000"/>
            </a:spcAft>
          </a:pPr>
          <a:r>
            <a:rPr lang="en-US" altLang="zh-CN" sz="3200" kern="1200" dirty="0"/>
            <a:t>   </a:t>
          </a:r>
          <a:endParaRPr lang="zh-CN" altLang="en-US" sz="3200" kern="1200" dirty="0"/>
        </a:p>
      </dsp:txBody>
      <dsp:txXfrm>
        <a:off x="957755" y="194875"/>
        <a:ext cx="383790" cy="44891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stBulletLvl" val="2"/>
              <dgm:param type="txAnchorHorzCh" val="ctr"/>
              <dgm:param type="txAnchorVert" val="mid"/>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2#1">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drawing1.xml><?xml version="1.0" encoding="utf-8"?>
<c:userShapes xmlns:c="http://schemas.openxmlformats.org/drawingml/2006/chart">
  <cdr:relSizeAnchor xmlns:cdr="http://schemas.openxmlformats.org/drawingml/2006/chartDrawing">
    <cdr:from>
      <cdr:x>0.29477</cdr:x>
      <cdr:y>0.1871</cdr:y>
    </cdr:from>
    <cdr:to>
      <cdr:x>0.45804</cdr:x>
      <cdr:y>0.32714</cdr:y>
    </cdr:to>
    <cdr:sp macro="" textlink="">
      <cdr:nvSpPr>
        <cdr:cNvPr id="2" name="文本框 1"/>
        <cdr:cNvSpPr txBox="1"/>
      </cdr:nvSpPr>
      <cdr:spPr>
        <a:xfrm xmlns:a="http://schemas.openxmlformats.org/drawingml/2006/main">
          <a:off x="1345989" y="493998"/>
          <a:ext cx="745530" cy="3697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Volume</a:t>
          </a:r>
          <a:endParaRPr lang="zh-CN" altLang="en-US" sz="1400" b="1" dirty="0">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0.23029</cdr:x>
      <cdr:y>0.44113</cdr:y>
    </cdr:from>
    <cdr:to>
      <cdr:x>0.39356</cdr:x>
      <cdr:y>0.54274</cdr:y>
    </cdr:to>
    <cdr:sp macro="" textlink="">
      <cdr:nvSpPr>
        <cdr:cNvPr id="3" name="文本框 1"/>
        <cdr:cNvSpPr txBox="1"/>
      </cdr:nvSpPr>
      <cdr:spPr>
        <a:xfrm xmlns:a="http://schemas.openxmlformats.org/drawingml/2006/main">
          <a:off x="1421904" y="1875656"/>
          <a:ext cx="1008112" cy="4320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Velocity</a:t>
          </a:r>
          <a:endParaRPr lang="zh-CN" altLang="en-US" sz="1400" b="1" dirty="0">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0.29477</cdr:x>
      <cdr:y>0.7121</cdr:y>
    </cdr:from>
    <cdr:to>
      <cdr:x>0.45804</cdr:x>
      <cdr:y>0.81371</cdr:y>
    </cdr:to>
    <cdr:sp macro="" textlink="">
      <cdr:nvSpPr>
        <cdr:cNvPr id="4" name="文本框 1"/>
        <cdr:cNvSpPr txBox="1"/>
      </cdr:nvSpPr>
      <cdr:spPr>
        <a:xfrm xmlns:a="http://schemas.openxmlformats.org/drawingml/2006/main">
          <a:off x="1820044" y="3027784"/>
          <a:ext cx="1008112" cy="4320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Variety</a:t>
          </a:r>
          <a:endParaRPr lang="zh-CN" altLang="en-US" sz="1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0.49436</cdr:x>
      <cdr:y>0.68169</cdr:y>
    </cdr:from>
    <cdr:to>
      <cdr:x>0.65763</cdr:x>
      <cdr:y>0.78331</cdr:y>
    </cdr:to>
    <cdr:sp macro="" textlink="">
      <cdr:nvSpPr>
        <cdr:cNvPr id="5" name="文本框 1"/>
        <cdr:cNvSpPr txBox="1"/>
      </cdr:nvSpPr>
      <cdr:spPr>
        <a:xfrm xmlns:a="http://schemas.openxmlformats.org/drawingml/2006/main">
          <a:off x="2257384" y="1799854"/>
          <a:ext cx="745530" cy="2683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Veracity</a:t>
          </a:r>
          <a:endParaRPr lang="zh-CN" altLang="en-US" sz="1400" b="1" dirty="0">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0.62052</cdr:x>
      <cdr:y>0.40014</cdr:y>
    </cdr:from>
    <cdr:to>
      <cdr:x>0.78379</cdr:x>
      <cdr:y>0.50175</cdr:y>
    </cdr:to>
    <cdr:sp macro="" textlink="">
      <cdr:nvSpPr>
        <cdr:cNvPr id="6" name="文本框 1"/>
        <cdr:cNvSpPr txBox="1"/>
      </cdr:nvSpPr>
      <cdr:spPr>
        <a:xfrm xmlns:a="http://schemas.openxmlformats.org/drawingml/2006/main">
          <a:off x="2833448" y="1056491"/>
          <a:ext cx="745529" cy="2682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Validity</a:t>
          </a:r>
          <a:endParaRPr lang="zh-CN" altLang="en-US" sz="1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0.51523</cdr:x>
      <cdr:y>0.16351</cdr:y>
    </cdr:from>
    <cdr:to>
      <cdr:x>0.6785</cdr:x>
      <cdr:y>0.26512</cdr:y>
    </cdr:to>
    <cdr:sp macro="" textlink="">
      <cdr:nvSpPr>
        <cdr:cNvPr id="7" name="文本框 1"/>
        <cdr:cNvSpPr txBox="1"/>
      </cdr:nvSpPr>
      <cdr:spPr>
        <a:xfrm xmlns:a="http://schemas.openxmlformats.org/drawingml/2006/main">
          <a:off x="2352675" y="431702"/>
          <a:ext cx="745530" cy="2682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600" b="1" dirty="0" err="1" smtClean="0">
              <a:solidFill>
                <a:srgbClr val="002060"/>
              </a:solidFill>
              <a:latin typeface="Arial Unicode MS" panose="020B0604020202020204" pitchFamily="34" charset="-122"/>
              <a:ea typeface="Arial Unicode MS" panose="020B0604020202020204" pitchFamily="34" charset="-122"/>
              <a:cs typeface="Arial Unicode MS" panose="020B0604020202020204" pitchFamily="34" charset="-122"/>
            </a:rPr>
            <a:t>Visuality</a:t>
          </a:r>
          <a:endParaRPr lang="zh-CN" altLang="en-US" sz="1200" b="1" dirty="0">
            <a:solidFill>
              <a:srgbClr val="002060"/>
            </a:solidFill>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0.29477</cdr:x>
      <cdr:y>0.1871</cdr:y>
    </cdr:from>
    <cdr:to>
      <cdr:x>0.45804</cdr:x>
      <cdr:y>0.32714</cdr:y>
    </cdr:to>
    <cdr:sp macro="" textlink="">
      <cdr:nvSpPr>
        <cdr:cNvPr id="2" name="文本框 1"/>
        <cdr:cNvSpPr txBox="1"/>
      </cdr:nvSpPr>
      <cdr:spPr>
        <a:xfrm xmlns:a="http://schemas.openxmlformats.org/drawingml/2006/main">
          <a:off x="1345989" y="493998"/>
          <a:ext cx="745530" cy="3697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Volume</a:t>
          </a:r>
          <a:endParaRPr lang="zh-CN" altLang="en-US" sz="1400" b="1" dirty="0">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0.23029</cdr:x>
      <cdr:y>0.44113</cdr:y>
    </cdr:from>
    <cdr:to>
      <cdr:x>0.39356</cdr:x>
      <cdr:y>0.54274</cdr:y>
    </cdr:to>
    <cdr:sp macro="" textlink="">
      <cdr:nvSpPr>
        <cdr:cNvPr id="3" name="文本框 1"/>
        <cdr:cNvSpPr txBox="1"/>
      </cdr:nvSpPr>
      <cdr:spPr>
        <a:xfrm xmlns:a="http://schemas.openxmlformats.org/drawingml/2006/main">
          <a:off x="1421904" y="1875656"/>
          <a:ext cx="1008112" cy="4320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Velocity</a:t>
          </a:r>
          <a:endParaRPr lang="zh-CN" altLang="en-US" sz="1400" b="1" dirty="0">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0.29477</cdr:x>
      <cdr:y>0.7121</cdr:y>
    </cdr:from>
    <cdr:to>
      <cdr:x>0.45804</cdr:x>
      <cdr:y>0.81371</cdr:y>
    </cdr:to>
    <cdr:sp macro="" textlink="">
      <cdr:nvSpPr>
        <cdr:cNvPr id="4" name="文本框 1"/>
        <cdr:cNvSpPr txBox="1"/>
      </cdr:nvSpPr>
      <cdr:spPr>
        <a:xfrm xmlns:a="http://schemas.openxmlformats.org/drawingml/2006/main">
          <a:off x="1820044" y="3027784"/>
          <a:ext cx="1008112" cy="4320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Variety</a:t>
          </a:r>
          <a:endParaRPr lang="zh-CN" altLang="en-US" sz="1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0.49436</cdr:x>
      <cdr:y>0.68169</cdr:y>
    </cdr:from>
    <cdr:to>
      <cdr:x>0.65763</cdr:x>
      <cdr:y>0.78331</cdr:y>
    </cdr:to>
    <cdr:sp macro="" textlink="">
      <cdr:nvSpPr>
        <cdr:cNvPr id="5" name="文本框 1"/>
        <cdr:cNvSpPr txBox="1"/>
      </cdr:nvSpPr>
      <cdr:spPr>
        <a:xfrm xmlns:a="http://schemas.openxmlformats.org/drawingml/2006/main">
          <a:off x="2257384" y="1799854"/>
          <a:ext cx="745530" cy="2683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Veracity</a:t>
          </a:r>
          <a:endParaRPr lang="zh-CN" altLang="en-US" sz="1400" b="1" dirty="0">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0.62052</cdr:x>
      <cdr:y>0.40014</cdr:y>
    </cdr:from>
    <cdr:to>
      <cdr:x>0.78379</cdr:x>
      <cdr:y>0.50175</cdr:y>
    </cdr:to>
    <cdr:sp macro="" textlink="">
      <cdr:nvSpPr>
        <cdr:cNvPr id="6" name="文本框 1"/>
        <cdr:cNvSpPr txBox="1"/>
      </cdr:nvSpPr>
      <cdr:spPr>
        <a:xfrm xmlns:a="http://schemas.openxmlformats.org/drawingml/2006/main">
          <a:off x="2833448" y="1056491"/>
          <a:ext cx="745529" cy="2682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Validity</a:t>
          </a:r>
          <a:endParaRPr lang="zh-CN" altLang="en-US" sz="1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0.51523</cdr:x>
      <cdr:y>0.16351</cdr:y>
    </cdr:from>
    <cdr:to>
      <cdr:x>0.6785</cdr:x>
      <cdr:y>0.26512</cdr:y>
    </cdr:to>
    <cdr:sp macro="" textlink="">
      <cdr:nvSpPr>
        <cdr:cNvPr id="7" name="文本框 1"/>
        <cdr:cNvSpPr txBox="1"/>
      </cdr:nvSpPr>
      <cdr:spPr>
        <a:xfrm xmlns:a="http://schemas.openxmlformats.org/drawingml/2006/main">
          <a:off x="2352675" y="431702"/>
          <a:ext cx="745530" cy="2682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600" b="1" dirty="0" err="1" smtClean="0">
              <a:solidFill>
                <a:srgbClr val="002060"/>
              </a:solidFill>
              <a:latin typeface="Arial Unicode MS" panose="020B0604020202020204" pitchFamily="34" charset="-122"/>
              <a:ea typeface="Arial Unicode MS" panose="020B0604020202020204" pitchFamily="34" charset="-122"/>
              <a:cs typeface="Arial Unicode MS" panose="020B0604020202020204" pitchFamily="34" charset="-122"/>
            </a:rPr>
            <a:t>Visuality</a:t>
          </a:r>
          <a:endParaRPr lang="zh-CN" altLang="en-US" sz="1200" b="1" dirty="0">
            <a:solidFill>
              <a:srgbClr val="002060"/>
            </a:solidFill>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0.29477</cdr:x>
      <cdr:y>0.1871</cdr:y>
    </cdr:from>
    <cdr:to>
      <cdr:x>0.45804</cdr:x>
      <cdr:y>0.32714</cdr:y>
    </cdr:to>
    <cdr:sp macro="" textlink="">
      <cdr:nvSpPr>
        <cdr:cNvPr id="2" name="文本框 1"/>
        <cdr:cNvSpPr txBox="1"/>
      </cdr:nvSpPr>
      <cdr:spPr>
        <a:xfrm xmlns:a="http://schemas.openxmlformats.org/drawingml/2006/main">
          <a:off x="1345989" y="493998"/>
          <a:ext cx="745530" cy="3697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Volume</a:t>
          </a:r>
          <a:endParaRPr lang="zh-CN" altLang="en-US" sz="1400" b="1" dirty="0">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0.23029</cdr:x>
      <cdr:y>0.44113</cdr:y>
    </cdr:from>
    <cdr:to>
      <cdr:x>0.39356</cdr:x>
      <cdr:y>0.54274</cdr:y>
    </cdr:to>
    <cdr:sp macro="" textlink="">
      <cdr:nvSpPr>
        <cdr:cNvPr id="3" name="文本框 1"/>
        <cdr:cNvSpPr txBox="1"/>
      </cdr:nvSpPr>
      <cdr:spPr>
        <a:xfrm xmlns:a="http://schemas.openxmlformats.org/drawingml/2006/main">
          <a:off x="1421904" y="1875656"/>
          <a:ext cx="1008112" cy="4320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Velocity</a:t>
          </a:r>
          <a:endParaRPr lang="zh-CN" altLang="en-US" sz="1400" b="1" dirty="0">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0.29477</cdr:x>
      <cdr:y>0.7121</cdr:y>
    </cdr:from>
    <cdr:to>
      <cdr:x>0.45804</cdr:x>
      <cdr:y>0.81371</cdr:y>
    </cdr:to>
    <cdr:sp macro="" textlink="">
      <cdr:nvSpPr>
        <cdr:cNvPr id="4" name="文本框 1"/>
        <cdr:cNvSpPr txBox="1"/>
      </cdr:nvSpPr>
      <cdr:spPr>
        <a:xfrm xmlns:a="http://schemas.openxmlformats.org/drawingml/2006/main">
          <a:off x="1820044" y="3027784"/>
          <a:ext cx="1008112" cy="4320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Variety</a:t>
          </a:r>
          <a:endParaRPr lang="zh-CN" altLang="en-US" sz="1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0.49436</cdr:x>
      <cdr:y>0.68169</cdr:y>
    </cdr:from>
    <cdr:to>
      <cdr:x>0.65763</cdr:x>
      <cdr:y>0.78331</cdr:y>
    </cdr:to>
    <cdr:sp macro="" textlink="">
      <cdr:nvSpPr>
        <cdr:cNvPr id="5" name="文本框 1"/>
        <cdr:cNvSpPr txBox="1"/>
      </cdr:nvSpPr>
      <cdr:spPr>
        <a:xfrm xmlns:a="http://schemas.openxmlformats.org/drawingml/2006/main">
          <a:off x="2257384" y="1799854"/>
          <a:ext cx="745530" cy="2683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Veracity</a:t>
          </a:r>
          <a:endParaRPr lang="zh-CN" altLang="en-US" sz="1400" b="1" dirty="0">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0.62052</cdr:x>
      <cdr:y>0.40014</cdr:y>
    </cdr:from>
    <cdr:to>
      <cdr:x>0.78379</cdr:x>
      <cdr:y>0.50175</cdr:y>
    </cdr:to>
    <cdr:sp macro="" textlink="">
      <cdr:nvSpPr>
        <cdr:cNvPr id="6" name="文本框 1"/>
        <cdr:cNvSpPr txBox="1"/>
      </cdr:nvSpPr>
      <cdr:spPr>
        <a:xfrm xmlns:a="http://schemas.openxmlformats.org/drawingml/2006/main">
          <a:off x="2833448" y="1056491"/>
          <a:ext cx="745529" cy="2682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Validity</a:t>
          </a:r>
          <a:endParaRPr lang="zh-CN" altLang="en-US" sz="1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0.51523</cdr:x>
      <cdr:y>0.16351</cdr:y>
    </cdr:from>
    <cdr:to>
      <cdr:x>0.6785</cdr:x>
      <cdr:y>0.26512</cdr:y>
    </cdr:to>
    <cdr:sp macro="" textlink="">
      <cdr:nvSpPr>
        <cdr:cNvPr id="7" name="文本框 1"/>
        <cdr:cNvSpPr txBox="1"/>
      </cdr:nvSpPr>
      <cdr:spPr>
        <a:xfrm xmlns:a="http://schemas.openxmlformats.org/drawingml/2006/main">
          <a:off x="2352675" y="431702"/>
          <a:ext cx="745530" cy="2682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600" b="1" dirty="0" err="1" smtClean="0">
              <a:solidFill>
                <a:srgbClr val="002060"/>
              </a:solidFill>
              <a:latin typeface="Arial Unicode MS" panose="020B0604020202020204" pitchFamily="34" charset="-122"/>
              <a:ea typeface="Arial Unicode MS" panose="020B0604020202020204" pitchFamily="34" charset="-122"/>
              <a:cs typeface="Arial Unicode MS" panose="020B0604020202020204" pitchFamily="34" charset="-122"/>
            </a:rPr>
            <a:t>Visuality</a:t>
          </a:r>
          <a:endParaRPr lang="zh-CN" altLang="en-US" sz="1200" b="1" dirty="0">
            <a:solidFill>
              <a:srgbClr val="002060"/>
            </a:solidFill>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0.29477</cdr:x>
      <cdr:y>0.1871</cdr:y>
    </cdr:from>
    <cdr:to>
      <cdr:x>0.45804</cdr:x>
      <cdr:y>0.32714</cdr:y>
    </cdr:to>
    <cdr:sp macro="" textlink="">
      <cdr:nvSpPr>
        <cdr:cNvPr id="2" name="文本框 1"/>
        <cdr:cNvSpPr txBox="1"/>
      </cdr:nvSpPr>
      <cdr:spPr>
        <a:xfrm xmlns:a="http://schemas.openxmlformats.org/drawingml/2006/main">
          <a:off x="1345989" y="493998"/>
          <a:ext cx="745530" cy="3697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Volume</a:t>
          </a:r>
          <a:endParaRPr lang="zh-CN" altLang="en-US" sz="1400" b="1" dirty="0">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0.23029</cdr:x>
      <cdr:y>0.44113</cdr:y>
    </cdr:from>
    <cdr:to>
      <cdr:x>0.39356</cdr:x>
      <cdr:y>0.54274</cdr:y>
    </cdr:to>
    <cdr:sp macro="" textlink="">
      <cdr:nvSpPr>
        <cdr:cNvPr id="3" name="文本框 1"/>
        <cdr:cNvSpPr txBox="1"/>
      </cdr:nvSpPr>
      <cdr:spPr>
        <a:xfrm xmlns:a="http://schemas.openxmlformats.org/drawingml/2006/main">
          <a:off x="1421904" y="1875656"/>
          <a:ext cx="1008112" cy="4320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Velocity</a:t>
          </a:r>
          <a:endParaRPr lang="zh-CN" altLang="en-US" sz="1400" b="1" dirty="0">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0.29477</cdr:x>
      <cdr:y>0.7121</cdr:y>
    </cdr:from>
    <cdr:to>
      <cdr:x>0.45804</cdr:x>
      <cdr:y>0.81371</cdr:y>
    </cdr:to>
    <cdr:sp macro="" textlink="">
      <cdr:nvSpPr>
        <cdr:cNvPr id="4" name="文本框 1"/>
        <cdr:cNvSpPr txBox="1"/>
      </cdr:nvSpPr>
      <cdr:spPr>
        <a:xfrm xmlns:a="http://schemas.openxmlformats.org/drawingml/2006/main">
          <a:off x="1820044" y="3027784"/>
          <a:ext cx="1008112" cy="4320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Variety</a:t>
          </a:r>
          <a:endParaRPr lang="zh-CN" altLang="en-US" sz="1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0.49436</cdr:x>
      <cdr:y>0.68169</cdr:y>
    </cdr:from>
    <cdr:to>
      <cdr:x>0.65763</cdr:x>
      <cdr:y>0.78331</cdr:y>
    </cdr:to>
    <cdr:sp macro="" textlink="">
      <cdr:nvSpPr>
        <cdr:cNvPr id="5" name="文本框 1"/>
        <cdr:cNvSpPr txBox="1"/>
      </cdr:nvSpPr>
      <cdr:spPr>
        <a:xfrm xmlns:a="http://schemas.openxmlformats.org/drawingml/2006/main">
          <a:off x="2257384" y="1799854"/>
          <a:ext cx="745530" cy="2683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latin typeface="Arial Unicode MS" panose="020B0604020202020204" pitchFamily="34" charset="-122"/>
              <a:ea typeface="Arial Unicode MS" panose="020B0604020202020204" pitchFamily="34" charset="-122"/>
              <a:cs typeface="Arial Unicode MS" panose="020B0604020202020204" pitchFamily="34" charset="-122"/>
            </a:rPr>
            <a:t>Veracity</a:t>
          </a:r>
          <a:endParaRPr lang="zh-CN" altLang="en-US" sz="1400" b="1" dirty="0">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0.62052</cdr:x>
      <cdr:y>0.40014</cdr:y>
    </cdr:from>
    <cdr:to>
      <cdr:x>0.78379</cdr:x>
      <cdr:y>0.50175</cdr:y>
    </cdr:to>
    <cdr:sp macro="" textlink="">
      <cdr:nvSpPr>
        <cdr:cNvPr id="6" name="文本框 1"/>
        <cdr:cNvSpPr txBox="1"/>
      </cdr:nvSpPr>
      <cdr:spPr>
        <a:xfrm xmlns:a="http://schemas.openxmlformats.org/drawingml/2006/main">
          <a:off x="2833448" y="1056491"/>
          <a:ext cx="745529" cy="2682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8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Validity</a:t>
          </a:r>
          <a:endParaRPr lang="zh-CN" altLang="en-US" sz="1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dr:relSizeAnchor xmlns:cdr="http://schemas.openxmlformats.org/drawingml/2006/chartDrawing">
    <cdr:from>
      <cdr:x>0.51523</cdr:x>
      <cdr:y>0.16351</cdr:y>
    </cdr:from>
    <cdr:to>
      <cdr:x>0.6785</cdr:x>
      <cdr:y>0.26512</cdr:y>
    </cdr:to>
    <cdr:sp macro="" textlink="">
      <cdr:nvSpPr>
        <cdr:cNvPr id="7" name="文本框 1"/>
        <cdr:cNvSpPr txBox="1"/>
      </cdr:nvSpPr>
      <cdr:spPr>
        <a:xfrm xmlns:a="http://schemas.openxmlformats.org/drawingml/2006/main">
          <a:off x="2352675" y="431702"/>
          <a:ext cx="745530" cy="2682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600" b="1" dirty="0" err="1" smtClean="0">
              <a:solidFill>
                <a:srgbClr val="002060"/>
              </a:solidFill>
              <a:latin typeface="Arial Unicode MS" panose="020B0604020202020204" pitchFamily="34" charset="-122"/>
              <a:ea typeface="Arial Unicode MS" panose="020B0604020202020204" pitchFamily="34" charset="-122"/>
              <a:cs typeface="Arial Unicode MS" panose="020B0604020202020204" pitchFamily="34" charset="-122"/>
            </a:rPr>
            <a:t>Visuality</a:t>
          </a:r>
          <a:endParaRPr lang="zh-CN" altLang="en-US" sz="1200" b="1" dirty="0">
            <a:solidFill>
              <a:srgbClr val="002060"/>
            </a:solidFill>
            <a:latin typeface="Arial Unicode MS" panose="020B0604020202020204" pitchFamily="34" charset="-122"/>
            <a:ea typeface="Arial Unicode MS" panose="020B0604020202020204" pitchFamily="34" charset="-122"/>
            <a:cs typeface="Arial Unicode MS" panose="020B0604020202020204" pitchFamily="34" charset="-122"/>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zh-CN"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ltLang="zh-CN"/>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F7580B2E-2DCC-41F6-9ED9-28D1E6BA56DE}" type="slidenum">
              <a:rPr lang="zh-CN" altLang="en-US"/>
              <a:t>‹#›</a:t>
            </a:fld>
            <a:endParaRPr lang="en-US" altLang="zh-CN"/>
          </a:p>
        </p:txBody>
      </p:sp>
    </p:spTree>
    <p:extLst>
      <p:ext uri="{BB962C8B-B14F-4D97-AF65-F5344CB8AC3E}">
        <p14:creationId xmlns:p14="http://schemas.microsoft.com/office/powerpoint/2010/main" val="613984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BFF9BD-E5CD-485C-9A0C-C3BFD90F5065}" type="slidenum">
              <a:rPr lang="zh-CN" altLang="en-US" smtClean="0"/>
              <a:t>1</a:t>
            </a:fld>
            <a:endParaRPr lang="en-US" altLang="zh-CN"/>
          </a:p>
        </p:txBody>
      </p:sp>
      <p:sp>
        <p:nvSpPr>
          <p:cNvPr id="16387" name="Rectangle 2"/>
          <p:cNvSpPr>
            <a:spLocks noGrp="1" noRot="1" noChangeAspect="1" noChangeArrowheads="1" noTextEdit="1"/>
          </p:cNvSpPr>
          <p:nvPr>
            <p:ph type="sldImg"/>
          </p:nvPr>
        </p:nvSpPr>
        <p:spPr/>
      </p:sp>
      <p:sp>
        <p:nvSpPr>
          <p:cNvPr id="16388" name="Rectangle 3"/>
          <p:cNvSpPr>
            <a:spLocks noGrp="1" noChangeArrowheads="1"/>
          </p:cNvSpPr>
          <p:nvPr>
            <p:ph type="body" idx="1"/>
          </p:nvPr>
        </p:nvSpPr>
        <p:spPr>
          <a:noFill/>
        </p:spPr>
        <p:txBody>
          <a:bodyPr/>
          <a:lstStyle/>
          <a:p>
            <a:pPr eaLnBrk="1" hangingPunct="1"/>
            <a:r>
              <a:rPr lang="en-US" altLang="zh-CN" dirty="0" smtClean="0">
                <a:latin typeface="Arial" panose="020B0604020202020204" pitchFamily="34" charset="0"/>
              </a:rPr>
              <a:t>Good</a:t>
            </a:r>
            <a:r>
              <a:rPr lang="en-US" altLang="zh-CN" baseline="0" dirty="0" smtClean="0">
                <a:latin typeface="Arial" panose="020B0604020202020204" pitchFamily="34" charset="0"/>
              </a:rPr>
              <a:t> afternoon</a:t>
            </a:r>
            <a:r>
              <a:rPr lang="en-US" altLang="zh-CN" dirty="0" smtClean="0">
                <a:latin typeface="Arial" panose="020B0604020202020204" pitchFamily="34" charset="0"/>
              </a:rPr>
              <a:t>, </a:t>
            </a:r>
            <a:r>
              <a:rPr lang="en-US" altLang="zh-CN" dirty="0" smtClean="0">
                <a:latin typeface="Arial" panose="020B0604020202020204" pitchFamily="34" charset="0"/>
              </a:rPr>
              <a:t>everyone,</a:t>
            </a:r>
          </a:p>
          <a:p>
            <a:pPr eaLnBrk="1" hangingPunct="1"/>
            <a:r>
              <a:rPr lang="en-US" altLang="zh-CN" dirty="0" smtClean="0">
                <a:latin typeface="Arial" panose="020B0604020202020204" pitchFamily="34" charset="0"/>
              </a:rPr>
              <a:t>I am Xiang </a:t>
            </a:r>
            <a:r>
              <a:rPr lang="en-US" altLang="zh-CN" dirty="0" err="1" smtClean="0">
                <a:latin typeface="Arial" panose="020B0604020202020204" pitchFamily="34" charset="0"/>
              </a:rPr>
              <a:t>Wenxi</a:t>
            </a:r>
            <a:r>
              <a:rPr lang="en-US" altLang="zh-CN" dirty="0" smtClean="0">
                <a:latin typeface="Arial" panose="020B0604020202020204" pitchFamily="34" charset="0"/>
              </a:rPr>
              <a:t> from National Marine Data and Information Service of China.  I am very happy to give you a brief </a:t>
            </a:r>
            <a:r>
              <a:rPr lang="en-US" altLang="zh-CN" dirty="0" err="1" smtClean="0">
                <a:latin typeface="Arial" panose="020B0604020202020204" pitchFamily="34" charset="0"/>
              </a:rPr>
              <a:t>intrudution</a:t>
            </a:r>
            <a:r>
              <a:rPr lang="en-US" altLang="zh-CN" dirty="0" smtClean="0">
                <a:latin typeface="Arial" panose="020B0604020202020204" pitchFamily="34" charset="0"/>
              </a:rPr>
              <a:t> on the status and trends of marine big data in China.</a:t>
            </a:r>
            <a:endParaRPr lang="zh-CN" altLang="en-US" dirty="0">
              <a:latin typeface="Arial" panose="020B0604020202020204" pitchFamily="34" charset="0"/>
            </a:endParaRPr>
          </a:p>
        </p:txBody>
      </p:sp>
    </p:spTree>
    <p:extLst>
      <p:ext uri="{BB962C8B-B14F-4D97-AF65-F5344CB8AC3E}">
        <p14:creationId xmlns:p14="http://schemas.microsoft.com/office/powerpoint/2010/main" val="244524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6867" name="备注占位符 2"/>
          <p:cNvSpPr>
            <a:spLocks noGrp="1"/>
          </p:cNvSpPr>
          <p:nvPr>
            <p:ph type="body" idx="1"/>
          </p:nvPr>
        </p:nvSpPr>
        <p:spPr>
          <a:noFill/>
        </p:spPr>
        <p:txBody>
          <a:bodyPr/>
          <a:lstStyle/>
          <a:p>
            <a:endParaRPr lang="zh-CN" altLang="en-US" dirty="0">
              <a:latin typeface="Arial" panose="020B0604020202020204" pitchFamily="34" charset="0"/>
            </a:endParaRPr>
          </a:p>
        </p:txBody>
      </p:sp>
      <p:sp>
        <p:nvSpPr>
          <p:cNvPr id="368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953B1A-779E-4557-871C-3A84DC9A28B6}" type="slidenum">
              <a:rPr lang="zh-CN" altLang="en-US" smtClean="0"/>
              <a:t>10</a:t>
            </a:fld>
            <a:endParaRPr lang="en-US" altLang="zh-CN"/>
          </a:p>
        </p:txBody>
      </p:sp>
    </p:spTree>
    <p:extLst>
      <p:ext uri="{BB962C8B-B14F-4D97-AF65-F5344CB8AC3E}">
        <p14:creationId xmlns:p14="http://schemas.microsoft.com/office/powerpoint/2010/main" val="306984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p:sp>
      <p:sp>
        <p:nvSpPr>
          <p:cNvPr id="40963" name="备注占位符 2"/>
          <p:cNvSpPr>
            <a:spLocks noGrp="1"/>
          </p:cNvSpPr>
          <p:nvPr>
            <p:ph type="body" idx="1"/>
          </p:nvPr>
        </p:nvSpPr>
        <p:spPr>
          <a:noFill/>
        </p:spPr>
        <p:txBody>
          <a:bodyPr/>
          <a:lstStyle/>
          <a:p>
            <a:r>
              <a:rPr lang="en-US" altLang="zh-CN" dirty="0">
                <a:latin typeface="Arial" panose="020B0604020202020204" pitchFamily="34" charset="0"/>
              </a:rPr>
              <a:t>NMDIS carry out marine data management system research and </a:t>
            </a:r>
            <a:r>
              <a:rPr lang="en-US" altLang="zh-CN" dirty="0" smtClean="0">
                <a:latin typeface="Arial" panose="020B0604020202020204" pitchFamily="34" charset="0"/>
              </a:rPr>
              <a:t>design. is </a:t>
            </a:r>
            <a:r>
              <a:rPr lang="en-US" altLang="zh-CN" dirty="0">
                <a:latin typeface="Arial" panose="020B0604020202020204" pitchFamily="34" charset="0"/>
              </a:rPr>
              <a:t>created . According to the marine data processing </a:t>
            </a:r>
            <a:r>
              <a:rPr lang="en-US" altLang="zh-CN" dirty="0" smtClean="0">
                <a:latin typeface="Arial" panose="020B0604020202020204" pitchFamily="34" charset="0"/>
              </a:rPr>
              <a:t>procedure, </a:t>
            </a:r>
            <a:r>
              <a:rPr lang="en-US" altLang="zh-CN" dirty="0">
                <a:latin typeface="Arial" panose="020B0604020202020204" pitchFamily="34" charset="0"/>
              </a:rPr>
              <a:t>data types and other attributes, </a:t>
            </a:r>
            <a:r>
              <a:rPr lang="en-US" altLang="zh-CN" dirty="0" smtClean="0">
                <a:latin typeface="Arial" panose="020B0604020202020204" pitchFamily="34" charset="0"/>
              </a:rPr>
              <a:t>a hierarchical data management structure is created, including three parts: raw </a:t>
            </a:r>
            <a:r>
              <a:rPr lang="en-US" altLang="zh-CN" dirty="0">
                <a:latin typeface="Arial" panose="020B0604020202020204" pitchFamily="34" charset="0"/>
              </a:rPr>
              <a:t>data, </a:t>
            </a:r>
            <a:r>
              <a:rPr lang="en-US" altLang="zh-CN" dirty="0" smtClean="0">
                <a:latin typeface="Arial" panose="020B0604020202020204" pitchFamily="34" charset="0"/>
              </a:rPr>
              <a:t>basic </a:t>
            </a:r>
            <a:r>
              <a:rPr lang="en-US" altLang="zh-CN" dirty="0">
                <a:latin typeface="Arial" panose="020B0604020202020204" pitchFamily="34" charset="0"/>
              </a:rPr>
              <a:t>data and integrated data.</a:t>
            </a:r>
          </a:p>
          <a:p>
            <a:r>
              <a:rPr lang="en-US" altLang="zh-CN" b="1" i="0" dirty="0">
                <a:latin typeface="Arial" panose="020B0604020202020204" pitchFamily="34" charset="0"/>
              </a:rPr>
              <a:t>Raw data </a:t>
            </a:r>
            <a:r>
              <a:rPr lang="en-US" altLang="zh-CN" dirty="0" smtClean="0">
                <a:latin typeface="Arial" panose="020B0604020202020204" pitchFamily="34" charset="0"/>
              </a:rPr>
              <a:t>includes </a:t>
            </a:r>
            <a:r>
              <a:rPr lang="en-US" altLang="zh-CN" dirty="0">
                <a:latin typeface="Arial" panose="020B0604020202020204" pitchFamily="34" charset="0"/>
              </a:rPr>
              <a:t>receiving data and raw data.</a:t>
            </a:r>
          </a:p>
          <a:p>
            <a:r>
              <a:rPr lang="en-US" altLang="zh-CN" b="1" dirty="0">
                <a:latin typeface="Arial" panose="020B0604020202020204" pitchFamily="34" charset="0"/>
              </a:rPr>
              <a:t>Basic data </a:t>
            </a:r>
            <a:r>
              <a:rPr lang="en-US" altLang="zh-CN" dirty="0">
                <a:latin typeface="Arial" panose="020B0604020202020204" pitchFamily="34" charset="0"/>
              </a:rPr>
              <a:t>is various of marine environmental standard data sets, marine geography and marine thematic information and all kinds of marine information products.</a:t>
            </a:r>
          </a:p>
          <a:p>
            <a:r>
              <a:rPr lang="en-US" altLang="zh-CN" b="1" dirty="0">
                <a:latin typeface="Arial" panose="020B0604020202020204" pitchFamily="34" charset="0"/>
              </a:rPr>
              <a:t>Integration data </a:t>
            </a:r>
            <a:r>
              <a:rPr lang="en-US" altLang="zh-CN" dirty="0">
                <a:latin typeface="Arial" panose="020B0604020202020204" pitchFamily="34" charset="0"/>
              </a:rPr>
              <a:t>is </a:t>
            </a:r>
            <a:r>
              <a:rPr lang="en-US" altLang="zh-CN" dirty="0" smtClean="0">
                <a:latin typeface="Arial" panose="020B0604020202020204" pitchFamily="34" charset="0"/>
              </a:rPr>
              <a:t>data</a:t>
            </a:r>
            <a:r>
              <a:rPr lang="en-US" altLang="zh-CN" baseline="0" dirty="0" smtClean="0">
                <a:latin typeface="Arial" panose="020B0604020202020204" pitchFamily="34" charset="0"/>
              </a:rPr>
              <a:t> used for analysis and application that</a:t>
            </a:r>
            <a:r>
              <a:rPr lang="en-US" altLang="zh-CN" dirty="0" smtClean="0">
                <a:latin typeface="Arial" panose="020B0604020202020204" pitchFamily="34" charset="0"/>
              </a:rPr>
              <a:t> extracted</a:t>
            </a:r>
            <a:r>
              <a:rPr lang="en-US" altLang="zh-CN" dirty="0">
                <a:latin typeface="Arial" panose="020B0604020202020204" pitchFamily="34" charset="0"/>
              </a:rPr>
              <a:t>, standardized and quality assessed </a:t>
            </a:r>
            <a:r>
              <a:rPr lang="en-US" altLang="zh-CN" dirty="0" smtClean="0">
                <a:latin typeface="Arial" panose="020B0604020202020204" pitchFamily="34" charset="0"/>
              </a:rPr>
              <a:t>from </a:t>
            </a:r>
            <a:r>
              <a:rPr lang="en-US" altLang="zh-CN" dirty="0">
                <a:latin typeface="Arial" panose="020B0604020202020204" pitchFamily="34" charset="0"/>
              </a:rPr>
              <a:t>the heterogeneous basic data, by using the database cluster </a:t>
            </a:r>
            <a:r>
              <a:rPr lang="en-US" altLang="zh-CN" dirty="0" smtClean="0">
                <a:latin typeface="Arial" panose="020B0604020202020204" pitchFamily="34" charset="0"/>
              </a:rPr>
              <a:t>technology, the </a:t>
            </a:r>
            <a:r>
              <a:rPr lang="en-US" altLang="zh-CN" dirty="0">
                <a:latin typeface="Arial" panose="020B0604020202020204" pitchFamily="34" charset="0"/>
              </a:rPr>
              <a:t>objective of integrated data  and basic data traceability and linkage </a:t>
            </a:r>
            <a:r>
              <a:rPr lang="en-US" altLang="zh-CN" dirty="0" smtClean="0">
                <a:latin typeface="Arial" panose="020B0604020202020204" pitchFamily="34" charset="0"/>
              </a:rPr>
              <a:t>update</a:t>
            </a:r>
            <a:r>
              <a:rPr lang="en-US" altLang="zh-CN" baseline="0" dirty="0" smtClean="0">
                <a:latin typeface="Arial" panose="020B0604020202020204" pitchFamily="34" charset="0"/>
              </a:rPr>
              <a:t> are realized.</a:t>
            </a:r>
            <a:endParaRPr lang="en-US" altLang="zh-CN" dirty="0">
              <a:latin typeface="Arial" panose="020B0604020202020204" pitchFamily="34" charset="0"/>
            </a:endParaRPr>
          </a:p>
          <a:p>
            <a:endParaRPr lang="zh-CN" altLang="en-US" dirty="0">
              <a:latin typeface="Arial" panose="020B0604020202020204" pitchFamily="34" charset="0"/>
            </a:endParaRPr>
          </a:p>
        </p:txBody>
      </p:sp>
      <p:sp>
        <p:nvSpPr>
          <p:cNvPr id="40964"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AE0B5A-B9D3-4E43-84AD-D5CA4FE7BB27}" type="slidenum">
              <a:rPr lang="zh-CN" altLang="en-US" smtClean="0"/>
              <a:t>11</a:t>
            </a:fld>
            <a:endParaRPr lang="en-US" altLang="zh-CN"/>
          </a:p>
        </p:txBody>
      </p:sp>
    </p:spTree>
    <p:extLst>
      <p:ext uri="{BB962C8B-B14F-4D97-AF65-F5344CB8AC3E}">
        <p14:creationId xmlns:p14="http://schemas.microsoft.com/office/powerpoint/2010/main" val="589409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6867" name="备注占位符 2"/>
          <p:cNvSpPr>
            <a:spLocks noGrp="1"/>
          </p:cNvSpPr>
          <p:nvPr>
            <p:ph type="body" idx="1"/>
          </p:nvPr>
        </p:nvSpPr>
        <p:spPr>
          <a:noFill/>
        </p:spPr>
        <p:txBody>
          <a:bodyPr/>
          <a:lstStyle/>
          <a:p>
            <a:endParaRPr lang="zh-CN" altLang="en-US" dirty="0">
              <a:latin typeface="Arial" panose="020B0604020202020204" pitchFamily="34" charset="0"/>
            </a:endParaRPr>
          </a:p>
        </p:txBody>
      </p:sp>
      <p:sp>
        <p:nvSpPr>
          <p:cNvPr id="368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953B1A-779E-4557-871C-3A84DC9A28B6}" type="slidenum">
              <a:rPr lang="zh-CN" altLang="en-US" smtClean="0"/>
              <a:t>12</a:t>
            </a:fld>
            <a:endParaRPr lang="en-US" altLang="zh-CN"/>
          </a:p>
        </p:txBody>
      </p:sp>
    </p:spTree>
    <p:extLst>
      <p:ext uri="{BB962C8B-B14F-4D97-AF65-F5344CB8AC3E}">
        <p14:creationId xmlns:p14="http://schemas.microsoft.com/office/powerpoint/2010/main" val="4244285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a:lstStyle/>
          <a:p>
            <a:pPr>
              <a:defRPr/>
            </a:pPr>
            <a:r>
              <a:rPr lang="en-US" altLang="zh-CN" dirty="0"/>
              <a:t>On the basis of </a:t>
            </a:r>
            <a:r>
              <a:rPr lang="en-US" altLang="zh-CN" dirty="0" smtClean="0"/>
              <a:t>data </a:t>
            </a:r>
            <a:r>
              <a:rPr lang="en-US" altLang="zh-CN" dirty="0"/>
              <a:t>resource management </a:t>
            </a:r>
            <a:r>
              <a:rPr lang="en-US" altLang="zh-CN" dirty="0" smtClean="0"/>
              <a:t>system design, </a:t>
            </a:r>
            <a:r>
              <a:rPr lang="en-US" altLang="zh-CN" dirty="0"/>
              <a:t>NMDIS has </a:t>
            </a:r>
            <a:r>
              <a:rPr lang="en-US" altLang="zh-CN" dirty="0" smtClean="0"/>
              <a:t>carried </a:t>
            </a:r>
            <a:r>
              <a:rPr lang="en-US" altLang="zh-CN" dirty="0"/>
              <a:t>out the construction of marine cloud computing platform. Cloud platform construction is divided into </a:t>
            </a:r>
            <a:r>
              <a:rPr lang="en-US" altLang="zh-CN" dirty="0" smtClean="0"/>
              <a:t>six </a:t>
            </a:r>
            <a:r>
              <a:rPr lang="en-US" altLang="zh-CN" dirty="0"/>
              <a:t>parts, including </a:t>
            </a:r>
            <a:r>
              <a:rPr lang="en-US" altLang="zh-CN" dirty="0">
                <a:solidFill>
                  <a:srgbClr val="FF0000"/>
                </a:solidFill>
              </a:rPr>
              <a:t>border security zone, </a:t>
            </a:r>
            <a:r>
              <a:rPr lang="en-US" altLang="zh-CN" dirty="0"/>
              <a:t>core exchange area, cloud platform management area, computing resource pool, storage </a:t>
            </a:r>
            <a:r>
              <a:rPr lang="en-US" altLang="zh-CN" dirty="0" smtClean="0"/>
              <a:t>resource. </a:t>
            </a:r>
            <a:endParaRPr lang="en-US" altLang="zh-CN" dirty="0"/>
          </a:p>
          <a:p>
            <a:pPr>
              <a:defRPr/>
            </a:pPr>
            <a:r>
              <a:rPr lang="en-US" altLang="zh-CN" dirty="0" smtClean="0"/>
              <a:t>All six parts</a:t>
            </a:r>
            <a:r>
              <a:rPr lang="en-US" altLang="zh-CN" baseline="0" dirty="0" smtClean="0"/>
              <a:t> are</a:t>
            </a:r>
            <a:r>
              <a:rPr lang="en-US" altLang="zh-CN" dirty="0" smtClean="0"/>
              <a:t> independently planed and</a:t>
            </a:r>
            <a:r>
              <a:rPr lang="en-US" altLang="zh-CN" baseline="0" dirty="0" smtClean="0"/>
              <a:t> </a:t>
            </a:r>
            <a:r>
              <a:rPr lang="en-US" altLang="zh-CN" dirty="0" smtClean="0"/>
              <a:t>deployed with server, storage, management software and virtualization software, corresponding to</a:t>
            </a:r>
            <a:r>
              <a:rPr lang="en-US" altLang="zh-CN" baseline="0" dirty="0" smtClean="0"/>
              <a:t> their </a:t>
            </a:r>
            <a:r>
              <a:rPr lang="en-US" altLang="zh-CN" dirty="0" smtClean="0"/>
              <a:t>functions. Smooth </a:t>
            </a:r>
            <a:r>
              <a:rPr lang="en-US" altLang="zh-CN" dirty="0"/>
              <a:t>expansion is </a:t>
            </a:r>
            <a:r>
              <a:rPr lang="en-US" altLang="zh-CN" dirty="0" smtClean="0"/>
              <a:t>designed </a:t>
            </a:r>
            <a:r>
              <a:rPr lang="en-US" altLang="zh-CN" dirty="0"/>
              <a:t>in </a:t>
            </a:r>
            <a:r>
              <a:rPr lang="en-US" altLang="zh-CN" dirty="0" smtClean="0"/>
              <a:t>respective </a:t>
            </a:r>
            <a:r>
              <a:rPr lang="en-US" altLang="zh-CN" dirty="0"/>
              <a:t>area .</a:t>
            </a:r>
          </a:p>
          <a:p>
            <a:pPr>
              <a:defRPr/>
            </a:pPr>
            <a:endParaRPr lang="zh-CN" altLang="en-US" dirty="0"/>
          </a:p>
        </p:txBody>
      </p:sp>
      <p:sp>
        <p:nvSpPr>
          <p:cNvPr id="43012"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BA3A67-67CD-4F7C-A0CA-CB6494247F55}" type="slidenum">
              <a:rPr lang="zh-CN" altLang="en-US" smtClean="0"/>
              <a:t>13</a:t>
            </a:fld>
            <a:endParaRPr lang="en-US" altLang="zh-CN"/>
          </a:p>
        </p:txBody>
      </p:sp>
    </p:spTree>
    <p:extLst>
      <p:ext uri="{BB962C8B-B14F-4D97-AF65-F5344CB8AC3E}">
        <p14:creationId xmlns:p14="http://schemas.microsoft.com/office/powerpoint/2010/main" val="1373841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6867" name="备注占位符 2"/>
          <p:cNvSpPr>
            <a:spLocks noGrp="1"/>
          </p:cNvSpPr>
          <p:nvPr>
            <p:ph type="body" idx="1"/>
          </p:nvPr>
        </p:nvSpPr>
        <p:spPr>
          <a:noFill/>
        </p:spPr>
        <p:txBody>
          <a:bodyPr/>
          <a:lstStyle/>
          <a:p>
            <a:endParaRPr lang="zh-CN" altLang="en-US" dirty="0">
              <a:latin typeface="Arial" panose="020B0604020202020204" pitchFamily="34" charset="0"/>
            </a:endParaRPr>
          </a:p>
        </p:txBody>
      </p:sp>
      <p:sp>
        <p:nvSpPr>
          <p:cNvPr id="368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953B1A-779E-4557-871C-3A84DC9A28B6}" type="slidenum">
              <a:rPr lang="zh-CN" altLang="en-US" smtClean="0"/>
              <a:t>14</a:t>
            </a:fld>
            <a:endParaRPr lang="en-US" altLang="zh-CN"/>
          </a:p>
        </p:txBody>
      </p:sp>
    </p:spTree>
    <p:extLst>
      <p:ext uri="{BB962C8B-B14F-4D97-AF65-F5344CB8AC3E}">
        <p14:creationId xmlns:p14="http://schemas.microsoft.com/office/powerpoint/2010/main" val="1876373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p:sp>
      <p:sp>
        <p:nvSpPr>
          <p:cNvPr id="45059" name="备注占位符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latin typeface="Arial" panose="020B0604020202020204" pitchFamily="34" charset="0"/>
              </a:rPr>
              <a:t>The </a:t>
            </a:r>
            <a:r>
              <a:rPr lang="en-US" altLang="zh-CN" dirty="0" smtClean="0">
                <a:latin typeface="Arial" panose="020B0604020202020204" pitchFamily="34" charset="0"/>
              </a:rPr>
              <a:t>ocean environmental integrated </a:t>
            </a:r>
            <a:r>
              <a:rPr lang="en-US" altLang="zh-CN" dirty="0">
                <a:latin typeface="Arial" panose="020B0604020202020204" pitchFamily="34" charset="0"/>
              </a:rPr>
              <a:t>database </a:t>
            </a:r>
            <a:r>
              <a:rPr lang="en-US" altLang="zh-CN" dirty="0" smtClean="0">
                <a:latin typeface="Arial" panose="020B0604020202020204" pitchFamily="34" charset="0"/>
              </a:rPr>
              <a:t>and </a:t>
            </a:r>
            <a:r>
              <a:rPr lang="en-US" altLang="zh-CN" dirty="0">
                <a:latin typeface="Arial" panose="020B0604020202020204" pitchFamily="34" charset="0"/>
              </a:rPr>
              <a:t>marine cloud computing platform is under construction </a:t>
            </a:r>
            <a:r>
              <a:rPr lang="en-US" altLang="zh-CN" dirty="0" smtClean="0">
                <a:latin typeface="Arial" panose="020B0604020202020204" pitchFamily="34" charset="0"/>
              </a:rPr>
              <a:t>using </a:t>
            </a:r>
            <a:r>
              <a:rPr lang="en-US" altLang="zh-CN" dirty="0">
                <a:latin typeface="Arial" panose="020B0604020202020204" pitchFamily="34" charset="0"/>
              </a:rPr>
              <a:t>the mode </a:t>
            </a:r>
            <a:r>
              <a:rPr lang="en-US" altLang="zh-CN" dirty="0" smtClean="0">
                <a:latin typeface="Arial" panose="020B0604020202020204" pitchFamily="34" charset="0"/>
              </a:rPr>
              <a:t>based </a:t>
            </a:r>
            <a:r>
              <a:rPr lang="en-US" altLang="zh-CN" dirty="0">
                <a:latin typeface="Arial" panose="020B0604020202020204" pitchFamily="34" charset="0"/>
              </a:rPr>
              <a:t>on variety of architectures to support multiple </a:t>
            </a:r>
            <a:r>
              <a:rPr lang="en-US" altLang="zh-CN" dirty="0" smtClean="0">
                <a:latin typeface="Arial" panose="020B0604020202020204" pitchFamily="34" charset="0"/>
              </a:rPr>
              <a:t>applications. This </a:t>
            </a:r>
            <a:r>
              <a:rPr lang="en-US" altLang="zh-CN" dirty="0">
                <a:latin typeface="Arial" panose="020B0604020202020204" pitchFamily="34" charset="0"/>
              </a:rPr>
              <a:t>will solve the current data management </a:t>
            </a:r>
            <a:r>
              <a:rPr lang="en-US" altLang="zh-CN" dirty="0" smtClean="0">
                <a:latin typeface="Arial" panose="020B0604020202020204" pitchFamily="34" charset="0"/>
              </a:rPr>
              <a:t>bottlenecks, to promote </a:t>
            </a:r>
            <a:r>
              <a:rPr lang="en-US" altLang="zh-CN" dirty="0">
                <a:latin typeface="Arial" panose="020B0604020202020204" pitchFamily="34" charset="0"/>
              </a:rPr>
              <a:t>the marine data management and mining. In general, </a:t>
            </a:r>
            <a:r>
              <a:rPr lang="en-US" altLang="zh-CN" dirty="0" smtClean="0">
                <a:latin typeface="Arial" panose="020B0604020202020204" pitchFamily="34" charset="0"/>
              </a:rPr>
              <a:t>integrated ocean environment database mainly </a:t>
            </a:r>
            <a:r>
              <a:rPr lang="en-US" altLang="zh-CN" dirty="0">
                <a:latin typeface="Arial" panose="020B0604020202020204" pitchFamily="34" charset="0"/>
              </a:rPr>
              <a:t>includes the basic support platform, the database resource platform, the database management platform and the database service interface. </a:t>
            </a:r>
            <a:r>
              <a:rPr lang="en-US" altLang="zh-CN" dirty="0" smtClean="0">
                <a:latin typeface="Arial" panose="020B0604020202020204" pitchFamily="34" charset="0"/>
              </a:rPr>
              <a:t>Among </a:t>
            </a:r>
            <a:r>
              <a:rPr lang="en-US" altLang="zh-CN" dirty="0">
                <a:latin typeface="Arial" panose="020B0604020202020204" pitchFamily="34" charset="0"/>
              </a:rPr>
              <a:t>them:</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latin typeface="Arial" panose="020B0604020202020204" pitchFamily="34" charset="0"/>
              </a:rPr>
              <a:t>The basic support platform mainly includes computing resource pool, storage resource pool and network resource pool. </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latin typeface="Arial" panose="020B0604020202020204" pitchFamily="34" charset="0"/>
              </a:rPr>
              <a:t>The database resource platform is the </a:t>
            </a:r>
            <a:r>
              <a:rPr lang="en-US" altLang="zh-CN" dirty="0" smtClean="0">
                <a:latin typeface="Arial" panose="020B0604020202020204" pitchFamily="34" charset="0"/>
              </a:rPr>
              <a:t>core part </a:t>
            </a:r>
            <a:r>
              <a:rPr lang="en-US" altLang="zh-CN" dirty="0">
                <a:latin typeface="Arial" panose="020B0604020202020204" pitchFamily="34" charset="0"/>
              </a:rPr>
              <a:t>of the </a:t>
            </a:r>
            <a:r>
              <a:rPr lang="en-US" altLang="zh-CN" dirty="0" smtClean="0">
                <a:latin typeface="Arial" panose="020B0604020202020204" pitchFamily="34" charset="0"/>
              </a:rPr>
              <a:t> </a:t>
            </a:r>
            <a:r>
              <a:rPr lang="en-US" altLang="zh-CN" dirty="0">
                <a:latin typeface="Arial" panose="020B0604020202020204" pitchFamily="34" charset="0"/>
              </a:rPr>
              <a:t>database, and uses the platform as a service model to integrate all kinds of data platforms involved in the acquisition, processing, transmission, storage, analysis and application of various ocean </a:t>
            </a:r>
            <a:r>
              <a:rPr lang="en-US" altLang="zh-CN" dirty="0" smtClean="0">
                <a:latin typeface="Arial" panose="020B0604020202020204" pitchFamily="34" charset="0"/>
              </a:rPr>
              <a:t>data.</a:t>
            </a:r>
            <a:endParaRPr lang="en-US" altLang="zh-CN"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latin typeface="Arial" panose="020B0604020202020204" pitchFamily="34" charset="0"/>
              </a:rPr>
              <a:t>Database management platform </a:t>
            </a:r>
            <a:r>
              <a:rPr lang="en-US" altLang="zh-CN" dirty="0" smtClean="0">
                <a:latin typeface="Arial" panose="020B0604020202020204" pitchFamily="34" charset="0"/>
              </a:rPr>
              <a:t>aims at unified </a:t>
            </a:r>
            <a:r>
              <a:rPr lang="en-US" altLang="zh-CN" dirty="0">
                <a:latin typeface="Arial" panose="020B0604020202020204" pitchFamily="34" charset="0"/>
              </a:rPr>
              <a:t>management </a:t>
            </a:r>
            <a:r>
              <a:rPr lang="en-US" altLang="zh-CN" dirty="0" smtClean="0">
                <a:latin typeface="Arial" panose="020B0604020202020204" pitchFamily="34" charset="0"/>
              </a:rPr>
              <a:t>and coordination of resources.</a:t>
            </a:r>
            <a:endParaRPr lang="en-US" altLang="zh-CN"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latin typeface="Arial" panose="020B0604020202020204" pitchFamily="34" charset="0"/>
              </a:rPr>
              <a:t>The database service interface mainly provides the data management-related interface and the </a:t>
            </a:r>
            <a:r>
              <a:rPr lang="en-US" altLang="zh-CN" dirty="0" smtClean="0">
                <a:latin typeface="Arial" panose="020B0604020202020204" pitchFamily="34" charset="0"/>
              </a:rPr>
              <a:t>Marine Big Data analysis </a:t>
            </a:r>
            <a:r>
              <a:rPr lang="en-US" altLang="zh-CN" dirty="0">
                <a:latin typeface="Arial" panose="020B0604020202020204" pitchFamily="34" charset="0"/>
              </a:rPr>
              <a:t>tool, to </a:t>
            </a:r>
            <a:r>
              <a:rPr lang="en-US" altLang="zh-CN" dirty="0" smtClean="0">
                <a:latin typeface="Arial" panose="020B0604020202020204" pitchFamily="34" charset="0"/>
              </a:rPr>
              <a:t>realize </a:t>
            </a:r>
            <a:r>
              <a:rPr lang="en-US" altLang="zh-CN" dirty="0">
                <a:latin typeface="Arial" panose="020B0604020202020204" pitchFamily="34" charset="0"/>
              </a:rPr>
              <a:t>the unified management </a:t>
            </a:r>
            <a:r>
              <a:rPr lang="en-US" altLang="zh-CN" dirty="0" smtClean="0">
                <a:latin typeface="Arial" panose="020B0604020202020204" pitchFamily="34" charset="0"/>
              </a:rPr>
              <a:t>of database sharing service.</a:t>
            </a:r>
            <a:endParaRPr lang="en-US" altLang="zh-CN" dirty="0">
              <a:latin typeface="Arial" panose="020B0604020202020204" pitchFamily="34" charset="0"/>
            </a:endParaRPr>
          </a:p>
        </p:txBody>
      </p:sp>
      <p:sp>
        <p:nvSpPr>
          <p:cNvPr id="4506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D17FDF-27E0-4075-BA74-AB4CE1E77A82}" type="slidenum">
              <a:rPr lang="zh-CN" altLang="en-US" smtClean="0"/>
              <a:t>15</a:t>
            </a:fld>
            <a:endParaRPr lang="en-US" altLang="zh-CN"/>
          </a:p>
        </p:txBody>
      </p:sp>
    </p:spTree>
    <p:extLst>
      <p:ext uri="{BB962C8B-B14F-4D97-AF65-F5344CB8AC3E}">
        <p14:creationId xmlns:p14="http://schemas.microsoft.com/office/powerpoint/2010/main" val="2550121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6867" name="备注占位符 2"/>
          <p:cNvSpPr>
            <a:spLocks noGrp="1"/>
          </p:cNvSpPr>
          <p:nvPr>
            <p:ph type="body" idx="1"/>
          </p:nvPr>
        </p:nvSpPr>
        <p:spPr>
          <a:noFill/>
        </p:spPr>
        <p:txBody>
          <a:bodyPr/>
          <a:lstStyle/>
          <a:p>
            <a:endParaRPr lang="zh-CN" altLang="en-US" dirty="0">
              <a:latin typeface="Arial" panose="020B0604020202020204" pitchFamily="34" charset="0"/>
            </a:endParaRPr>
          </a:p>
        </p:txBody>
      </p:sp>
      <p:sp>
        <p:nvSpPr>
          <p:cNvPr id="368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953B1A-779E-4557-871C-3A84DC9A28B6}" type="slidenum">
              <a:rPr lang="zh-CN" altLang="en-US" smtClean="0"/>
              <a:t>16</a:t>
            </a:fld>
            <a:endParaRPr lang="en-US" altLang="zh-CN"/>
          </a:p>
        </p:txBody>
      </p:sp>
    </p:spTree>
    <p:extLst>
      <p:ext uri="{BB962C8B-B14F-4D97-AF65-F5344CB8AC3E}">
        <p14:creationId xmlns:p14="http://schemas.microsoft.com/office/powerpoint/2010/main" val="613349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DE090E-703C-4BFF-9BEA-0066DFBE0E15}" type="slidenum">
              <a:rPr lang="zh-CN" altLang="en-US" smtClean="0"/>
              <a:t>17</a:t>
            </a:fld>
            <a:endParaRPr lang="en-US" altLang="zh-CN"/>
          </a:p>
        </p:txBody>
      </p:sp>
      <p:sp>
        <p:nvSpPr>
          <p:cNvPr id="49155" name="Rectangle 2"/>
          <p:cNvSpPr>
            <a:spLocks noGrp="1" noRot="1" noChangeAspect="1" noChangeArrowheads="1" noTextEdit="1"/>
          </p:cNvSpPr>
          <p:nvPr>
            <p:ph type="sldImg"/>
          </p:nvPr>
        </p:nvSpPr>
        <p:spPr/>
      </p:sp>
      <p:sp>
        <p:nvSpPr>
          <p:cNvPr id="49156" name="Rectangle 3"/>
          <p:cNvSpPr>
            <a:spLocks noGrp="1" noChangeArrowheads="1"/>
          </p:cNvSpPr>
          <p:nvPr>
            <p:ph type="body" idx="1"/>
          </p:nvPr>
        </p:nvSpPr>
        <p:spPr>
          <a:noFill/>
        </p:spPr>
        <p:txBody>
          <a:bodyPr/>
          <a:lstStyle/>
          <a:p>
            <a:pPr eaLnBrk="1" hangingPunct="1"/>
            <a:r>
              <a:rPr lang="en-US" altLang="zh-CN" dirty="0" smtClean="0">
                <a:latin typeface="Arial" panose="020B0604020202020204" pitchFamily="34" charset="0"/>
              </a:rPr>
              <a:t>Research </a:t>
            </a:r>
            <a:r>
              <a:rPr lang="en-US" altLang="zh-CN" dirty="0">
                <a:latin typeface="Arial" panose="020B0604020202020204" pitchFamily="34" charset="0"/>
              </a:rPr>
              <a:t>and development of a unified data standards and technical </a:t>
            </a:r>
            <a:r>
              <a:rPr lang="en-US" altLang="zh-CN" dirty="0" smtClean="0">
                <a:latin typeface="Arial" panose="020B0604020202020204" pitchFamily="34" charset="0"/>
              </a:rPr>
              <a:t>specifications are carried out at NMDIS</a:t>
            </a:r>
            <a:r>
              <a:rPr lang="en-US" altLang="zh-CN" baseline="0" dirty="0" smtClean="0">
                <a:latin typeface="Arial" panose="020B0604020202020204" pitchFamily="34" charset="0"/>
              </a:rPr>
              <a:t> to </a:t>
            </a:r>
            <a:r>
              <a:rPr lang="en-US" altLang="zh-CN" dirty="0" smtClean="0">
                <a:latin typeface="Arial" panose="020B0604020202020204" pitchFamily="34" charset="0"/>
              </a:rPr>
              <a:t>improve </a:t>
            </a:r>
            <a:r>
              <a:rPr lang="en-US" altLang="zh-CN" dirty="0">
                <a:latin typeface="Arial" panose="020B0604020202020204" pitchFamily="34" charset="0"/>
              </a:rPr>
              <a:t>the application of big data standards. Including the hierarchical structure of the </a:t>
            </a:r>
            <a:r>
              <a:rPr lang="en-US" altLang="zh-CN" dirty="0" smtClean="0">
                <a:latin typeface="Arial" panose="020B0604020202020204" pitchFamily="34" charset="0"/>
              </a:rPr>
              <a:t>Marine Big Data system</a:t>
            </a:r>
            <a:r>
              <a:rPr lang="en-US" altLang="zh-CN" dirty="0">
                <a:latin typeface="Arial" panose="020B0604020202020204" pitchFamily="34" charset="0"/>
              </a:rPr>
              <a:t>, the standard composition, and the intrinsic relationship between standards.</a:t>
            </a:r>
          </a:p>
          <a:p>
            <a:pPr eaLnBrk="1" hangingPunct="1"/>
            <a:r>
              <a:rPr lang="en-US" altLang="zh-CN" dirty="0" smtClean="0">
                <a:latin typeface="Arial" panose="020B0604020202020204" pitchFamily="34" charset="0"/>
              </a:rPr>
              <a:t>At </a:t>
            </a:r>
            <a:r>
              <a:rPr lang="en-US" altLang="zh-CN" dirty="0">
                <a:latin typeface="Arial" panose="020B0604020202020204" pitchFamily="34" charset="0"/>
              </a:rPr>
              <a:t>present, the ocean data system is composed of six basic </a:t>
            </a:r>
            <a:r>
              <a:rPr lang="en-US" altLang="zh-CN" dirty="0" smtClean="0">
                <a:latin typeface="Arial" panose="020B0604020202020204" pitchFamily="34" charset="0"/>
              </a:rPr>
              <a:t>systems, which </a:t>
            </a:r>
            <a:r>
              <a:rPr lang="en-US" altLang="zh-CN" dirty="0">
                <a:latin typeface="Arial" panose="020B0604020202020204" pitchFamily="34" charset="0"/>
              </a:rPr>
              <a:t>are : </a:t>
            </a:r>
          </a:p>
          <a:p>
            <a:pPr eaLnBrk="1" hangingPunct="1"/>
            <a:r>
              <a:rPr lang="en-US" altLang="zh-CN" dirty="0">
                <a:latin typeface="Arial" panose="020B0604020202020204" pitchFamily="34" charset="0"/>
              </a:rPr>
              <a:t>basic common standard, data technology standard, platform and tools standard, management standard, safety management standard and application standard. These six sub-systems </a:t>
            </a:r>
            <a:r>
              <a:rPr lang="en-US" altLang="zh-CN" dirty="0" smtClean="0">
                <a:latin typeface="Arial" panose="020B0604020202020204" pitchFamily="34" charset="0"/>
              </a:rPr>
              <a:t>are interacted, </a:t>
            </a:r>
            <a:r>
              <a:rPr lang="en-US" altLang="zh-CN" dirty="0">
                <a:latin typeface="Arial" panose="020B0604020202020204" pitchFamily="34" charset="0"/>
              </a:rPr>
              <a:t>interdependence and complement </a:t>
            </a:r>
            <a:r>
              <a:rPr lang="en-US" altLang="zh-CN" dirty="0" smtClean="0">
                <a:latin typeface="Arial" panose="020B0604020202020204" pitchFamily="34" charset="0"/>
              </a:rPr>
              <a:t>to each </a:t>
            </a:r>
            <a:r>
              <a:rPr lang="en-US" altLang="zh-CN" dirty="0">
                <a:latin typeface="Arial" panose="020B0604020202020204" pitchFamily="34" charset="0"/>
              </a:rPr>
              <a:t>other.</a:t>
            </a:r>
          </a:p>
          <a:p>
            <a:pPr eaLnBrk="1" hangingPunct="1"/>
            <a:endParaRPr lang="en-US" altLang="zh-CN" dirty="0">
              <a:latin typeface="Arial" panose="020B0604020202020204" pitchFamily="34" charset="0"/>
            </a:endParaRPr>
          </a:p>
          <a:p>
            <a:pPr eaLnBrk="1" hangingPunct="1"/>
            <a:endParaRPr lang="zh-CN" altLang="en-US" dirty="0">
              <a:latin typeface="Arial" panose="020B0604020202020204" pitchFamily="34" charset="0"/>
            </a:endParaRPr>
          </a:p>
        </p:txBody>
      </p:sp>
    </p:spTree>
    <p:extLst>
      <p:ext uri="{BB962C8B-B14F-4D97-AF65-F5344CB8AC3E}">
        <p14:creationId xmlns:p14="http://schemas.microsoft.com/office/powerpoint/2010/main" val="3095294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6867" name="备注占位符 2"/>
          <p:cNvSpPr>
            <a:spLocks noGrp="1"/>
          </p:cNvSpPr>
          <p:nvPr>
            <p:ph type="body" idx="1"/>
          </p:nvPr>
        </p:nvSpPr>
        <p:spPr>
          <a:noFill/>
        </p:spPr>
        <p:txBody>
          <a:bodyPr/>
          <a:lstStyle/>
          <a:p>
            <a:endParaRPr lang="zh-CN" altLang="en-US" dirty="0">
              <a:latin typeface="Arial" panose="020B0604020202020204" pitchFamily="34" charset="0"/>
            </a:endParaRPr>
          </a:p>
        </p:txBody>
      </p:sp>
      <p:sp>
        <p:nvSpPr>
          <p:cNvPr id="368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953B1A-779E-4557-871C-3A84DC9A28B6}" type="slidenum">
              <a:rPr lang="zh-CN" altLang="en-US" smtClean="0"/>
              <a:t>18</a:t>
            </a:fld>
            <a:endParaRPr lang="en-US" altLang="zh-CN"/>
          </a:p>
        </p:txBody>
      </p:sp>
    </p:spTree>
    <p:extLst>
      <p:ext uri="{BB962C8B-B14F-4D97-AF65-F5344CB8AC3E}">
        <p14:creationId xmlns:p14="http://schemas.microsoft.com/office/powerpoint/2010/main" val="3123769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defRPr/>
            </a:pPr>
            <a:r>
              <a:rPr lang="en-US" altLang="zh-CN" sz="1200" kern="1200" dirty="0">
                <a:solidFill>
                  <a:schemeClr val="tx1"/>
                </a:solidFill>
                <a:effectLst/>
                <a:latin typeface="Arial" panose="020B0604020202020204" pitchFamily="34" charset="0"/>
                <a:ea typeface="+mn-ea"/>
                <a:cs typeface="+mn-cs"/>
              </a:rPr>
              <a:t>We </a:t>
            </a:r>
            <a:r>
              <a:rPr lang="en-US" altLang="zh-CN" sz="1200" kern="1200" dirty="0" smtClean="0">
                <a:solidFill>
                  <a:schemeClr val="tx1"/>
                </a:solidFill>
                <a:effectLst/>
                <a:latin typeface="Arial" panose="020B0604020202020204" pitchFamily="34" charset="0"/>
                <a:ea typeface="+mn-ea"/>
                <a:cs typeface="+mn-cs"/>
              </a:rPr>
              <a:t>are planning</a:t>
            </a:r>
            <a:r>
              <a:rPr lang="en-US" altLang="zh-CN" sz="1200" kern="1200" baseline="0" dirty="0" smtClean="0">
                <a:solidFill>
                  <a:schemeClr val="tx1"/>
                </a:solidFill>
                <a:effectLst/>
                <a:latin typeface="Arial" panose="020B0604020202020204" pitchFamily="34" charset="0"/>
                <a:ea typeface="+mn-ea"/>
                <a:cs typeface="+mn-cs"/>
              </a:rPr>
              <a:t> to </a:t>
            </a:r>
            <a:r>
              <a:rPr lang="en-US" altLang="zh-CN" sz="1200" kern="1200" dirty="0" smtClean="0">
                <a:solidFill>
                  <a:schemeClr val="tx1"/>
                </a:solidFill>
                <a:effectLst/>
                <a:latin typeface="Arial" panose="020B0604020202020204" pitchFamily="34" charset="0"/>
                <a:ea typeface="+mn-ea"/>
                <a:cs typeface="+mn-cs"/>
              </a:rPr>
              <a:t>develop </a:t>
            </a:r>
            <a:r>
              <a:rPr lang="en-US" altLang="zh-CN" sz="1200" kern="1200" dirty="0">
                <a:solidFill>
                  <a:schemeClr val="tx1"/>
                </a:solidFill>
                <a:effectLst/>
                <a:latin typeface="Arial" panose="020B0604020202020204" pitchFamily="34" charset="0"/>
                <a:ea typeface="+mn-ea"/>
                <a:cs typeface="+mn-cs"/>
              </a:rPr>
              <a:t>a data </a:t>
            </a:r>
            <a:r>
              <a:rPr lang="en-US" altLang="zh-CN" sz="1200" kern="1200" dirty="0" smtClean="0">
                <a:solidFill>
                  <a:schemeClr val="tx1"/>
                </a:solidFill>
                <a:effectLst/>
                <a:latin typeface="Arial" panose="020B0604020202020204" pitchFamily="34" charset="0"/>
                <a:ea typeface="+mn-ea"/>
                <a:cs typeface="+mn-cs"/>
              </a:rPr>
              <a:t>resource </a:t>
            </a:r>
            <a:r>
              <a:rPr lang="en-US" altLang="zh-CN" sz="1200" kern="1200" dirty="0">
                <a:solidFill>
                  <a:schemeClr val="tx1"/>
                </a:solidFill>
                <a:effectLst/>
                <a:latin typeface="Arial" panose="020B0604020202020204" pitchFamily="34" charset="0"/>
                <a:ea typeface="+mn-ea"/>
                <a:cs typeface="+mn-cs"/>
              </a:rPr>
              <a:t>pool for heterogeneous marine data </a:t>
            </a:r>
            <a:r>
              <a:rPr lang="en-US" altLang="zh-CN" sz="1200" kern="1200" dirty="0" smtClean="0">
                <a:solidFill>
                  <a:schemeClr val="tx1"/>
                </a:solidFill>
                <a:effectLst/>
                <a:latin typeface="Arial" panose="020B0604020202020204" pitchFamily="34" charset="0"/>
                <a:ea typeface="+mn-ea"/>
                <a:cs typeface="+mn-cs"/>
              </a:rPr>
              <a:t>, research and develop technique </a:t>
            </a:r>
            <a:r>
              <a:rPr lang="en-US" altLang="zh-CN" sz="1200" kern="1200" dirty="0">
                <a:solidFill>
                  <a:schemeClr val="tx1"/>
                </a:solidFill>
                <a:effectLst/>
                <a:latin typeface="Arial" panose="020B0604020202020204" pitchFamily="34" charset="0"/>
                <a:ea typeface="+mn-ea"/>
                <a:cs typeface="+mn-cs"/>
              </a:rPr>
              <a:t>as big data extraction and transformation, standardization quality assessment, quality integration and other processing technology.</a:t>
            </a:r>
          </a:p>
          <a:p>
            <a:pPr>
              <a:defRPr/>
            </a:pPr>
            <a:r>
              <a:rPr lang="en-US" altLang="zh-CN" sz="1200" kern="1200" dirty="0" smtClean="0">
                <a:solidFill>
                  <a:schemeClr val="tx1"/>
                </a:solidFill>
                <a:effectLst/>
                <a:latin typeface="Arial" panose="020B0604020202020204" pitchFamily="34" charset="0"/>
                <a:ea typeface="+mn-ea"/>
                <a:cs typeface="+mn-cs"/>
              </a:rPr>
              <a:t>Meanwhile, we have</a:t>
            </a:r>
            <a:r>
              <a:rPr lang="en-US" altLang="zh-CN" sz="1200" kern="1200" baseline="0" dirty="0" smtClean="0">
                <a:solidFill>
                  <a:schemeClr val="tx1"/>
                </a:solidFill>
                <a:effectLst/>
                <a:latin typeface="Arial" panose="020B0604020202020204" pitchFamily="34" charset="0"/>
                <a:ea typeface="+mn-ea"/>
                <a:cs typeface="+mn-cs"/>
              </a:rPr>
              <a:t> started to </a:t>
            </a:r>
            <a:r>
              <a:rPr lang="en-US" altLang="zh-CN" sz="1200" kern="1200" dirty="0" smtClean="0">
                <a:solidFill>
                  <a:schemeClr val="tx1"/>
                </a:solidFill>
                <a:effectLst/>
                <a:latin typeface="Arial" panose="020B0604020202020204" pitchFamily="34" charset="0"/>
                <a:ea typeface="+mn-ea"/>
                <a:cs typeface="+mn-cs"/>
              </a:rPr>
              <a:t>research on and develop Marine Big Data mining technology,</a:t>
            </a:r>
            <a:r>
              <a:rPr lang="en-US" altLang="zh-CN" sz="1200" kern="1200" baseline="0" dirty="0" smtClean="0">
                <a:solidFill>
                  <a:schemeClr val="tx1"/>
                </a:solidFill>
                <a:effectLst/>
                <a:latin typeface="Arial" panose="020B0604020202020204" pitchFamily="34" charset="0"/>
                <a:ea typeface="+mn-ea"/>
                <a:cs typeface="+mn-cs"/>
              </a:rPr>
              <a:t> providing </a:t>
            </a:r>
            <a:r>
              <a:rPr lang="en-US" altLang="zh-CN" sz="1200" kern="1200" dirty="0" smtClean="0">
                <a:solidFill>
                  <a:schemeClr val="tx1"/>
                </a:solidFill>
                <a:effectLst/>
                <a:latin typeface="Arial" panose="020B0604020202020204" pitchFamily="34" charset="0"/>
                <a:ea typeface="+mn-ea"/>
                <a:cs typeface="+mn-cs"/>
              </a:rPr>
              <a:t>technical support to Marine Big Data application</a:t>
            </a:r>
            <a:r>
              <a:rPr lang="en-US" altLang="zh-CN" sz="1200" kern="1200" baseline="0" dirty="0" smtClean="0">
                <a:solidFill>
                  <a:schemeClr val="tx1"/>
                </a:solidFill>
                <a:effectLst/>
                <a:latin typeface="Arial" panose="020B0604020202020204" pitchFamily="34" charset="0"/>
                <a:ea typeface="+mn-ea"/>
                <a:cs typeface="+mn-cs"/>
              </a:rPr>
              <a:t> of all kinds</a:t>
            </a:r>
            <a:r>
              <a:rPr lang="en-US" altLang="zh-CN" sz="1200" kern="1200" dirty="0" smtClean="0">
                <a:solidFill>
                  <a:schemeClr val="tx1"/>
                </a:solidFill>
                <a:effectLst/>
                <a:latin typeface="Arial" panose="020B0604020202020204" pitchFamily="34" charset="0"/>
                <a:ea typeface="+mn-ea"/>
                <a:cs typeface="+mn-cs"/>
              </a:rPr>
              <a:t>.</a:t>
            </a:r>
            <a:endParaRPr lang="en-US" altLang="zh-CN" sz="1200" kern="1200" dirty="0">
              <a:solidFill>
                <a:schemeClr val="tx1"/>
              </a:solidFill>
              <a:effectLst/>
              <a:latin typeface="Arial" panose="020B0604020202020204" pitchFamily="34" charset="0"/>
              <a:ea typeface="+mn-ea"/>
              <a:cs typeface="+mn-cs"/>
            </a:endParaRPr>
          </a:p>
          <a:p>
            <a:pPr>
              <a:defRPr/>
            </a:pPr>
            <a:endParaRPr lang="en-US" altLang="zh-CN" sz="1200" kern="1200" dirty="0">
              <a:solidFill>
                <a:schemeClr val="tx1"/>
              </a:solidFill>
              <a:effectLst/>
              <a:latin typeface="Arial" panose="020B0604020202020204" pitchFamily="34" charset="0"/>
              <a:ea typeface="+mn-ea"/>
              <a:cs typeface="+mn-cs"/>
            </a:endParaRPr>
          </a:p>
          <a:p>
            <a:pPr>
              <a:defRPr/>
            </a:pPr>
            <a:endParaRPr lang="en-US" altLang="zh-CN" sz="1200" kern="1200" dirty="0">
              <a:solidFill>
                <a:schemeClr val="tx1"/>
              </a:solidFill>
              <a:effectLst/>
              <a:latin typeface="Arial" panose="020B0604020202020204" pitchFamily="34" charset="0"/>
              <a:ea typeface="+mn-ea"/>
              <a:cs typeface="+mn-cs"/>
            </a:endParaRPr>
          </a:p>
        </p:txBody>
      </p:sp>
      <p:sp>
        <p:nvSpPr>
          <p:cNvPr id="4" name="灯片编号占位符 3"/>
          <p:cNvSpPr>
            <a:spLocks noGrp="1"/>
          </p:cNvSpPr>
          <p:nvPr>
            <p:ph type="sldNum" sz="quarter" idx="10"/>
          </p:nvPr>
        </p:nvSpPr>
        <p:spPr/>
        <p:txBody>
          <a:bodyPr/>
          <a:lstStyle/>
          <a:p>
            <a:pPr>
              <a:defRPr/>
            </a:pPr>
            <a:fld id="{F7580B2E-2DCC-41F6-9ED9-28D1E6BA56DE}" type="slidenum">
              <a:rPr lang="zh-CN" altLang="en-US" smtClean="0"/>
              <a:t>19</a:t>
            </a:fld>
            <a:endParaRPr lang="en-US" altLang="zh-CN"/>
          </a:p>
        </p:txBody>
      </p:sp>
    </p:spTree>
    <p:extLst>
      <p:ext uri="{BB962C8B-B14F-4D97-AF65-F5344CB8AC3E}">
        <p14:creationId xmlns:p14="http://schemas.microsoft.com/office/powerpoint/2010/main" val="416615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FCF7B9-7C2B-4E7C-A2E5-98D136293D31}" type="slidenum">
              <a:rPr lang="zh-CN" altLang="en-US" smtClean="0"/>
              <a:t>2</a:t>
            </a:fld>
            <a:endParaRPr lang="en-US" altLang="zh-CN"/>
          </a:p>
        </p:txBody>
      </p:sp>
      <p:sp>
        <p:nvSpPr>
          <p:cNvPr id="18435" name="Rectangle 2"/>
          <p:cNvSpPr>
            <a:spLocks noGrp="1" noRot="1" noChangeAspect="1" noChangeArrowheads="1" noTextEdit="1"/>
          </p:cNvSpPr>
          <p:nvPr>
            <p:ph type="sldImg"/>
          </p:nvPr>
        </p:nvSpPr>
        <p:spPr/>
      </p:sp>
      <p:sp>
        <p:nvSpPr>
          <p:cNvPr id="18436" name="Rectangle 3"/>
          <p:cNvSpPr>
            <a:spLocks noGrp="1" noChangeArrowheads="1"/>
          </p:cNvSpPr>
          <p:nvPr>
            <p:ph type="body" idx="1"/>
          </p:nvPr>
        </p:nvSpPr>
        <p:spPr>
          <a:noFill/>
        </p:spPr>
        <p:txBody>
          <a:bodyPr/>
          <a:lstStyle/>
          <a:p>
            <a:pPr eaLnBrk="1" hangingPunct="1"/>
            <a:r>
              <a:rPr lang="en-US" altLang="zh-CN" dirty="0" smtClean="0">
                <a:latin typeface="Arial" panose="020B0604020202020204" pitchFamily="34" charset="0"/>
              </a:rPr>
              <a:t>My</a:t>
            </a:r>
            <a:r>
              <a:rPr lang="en-US" altLang="zh-CN" baseline="0" dirty="0" smtClean="0">
                <a:latin typeface="Arial" panose="020B0604020202020204" pitchFamily="34" charset="0"/>
              </a:rPr>
              <a:t> report includes the following 4 parts. First, some general information of big data in China. Second, the development of Marine Big Data . Third, how Marine Big Data is applied. And last, where will Marine Big Data go and what we can do together.</a:t>
            </a:r>
            <a:endParaRPr lang="zh-CN" altLang="en-US" dirty="0">
              <a:latin typeface="Arial" panose="020B0604020202020204" pitchFamily="34" charset="0"/>
            </a:endParaRPr>
          </a:p>
        </p:txBody>
      </p:sp>
    </p:spTree>
    <p:extLst>
      <p:ext uri="{BB962C8B-B14F-4D97-AF65-F5344CB8AC3E}">
        <p14:creationId xmlns:p14="http://schemas.microsoft.com/office/powerpoint/2010/main" val="3916066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FCF7B9-7C2B-4E7C-A2E5-98D136293D31}" type="slidenum">
              <a:rPr lang="zh-CN" altLang="en-US" smtClean="0"/>
              <a:t>20</a:t>
            </a:fld>
            <a:endParaRPr lang="en-US" altLang="zh-CN"/>
          </a:p>
        </p:txBody>
      </p:sp>
      <p:sp>
        <p:nvSpPr>
          <p:cNvPr id="18435" name="Rectangle 2"/>
          <p:cNvSpPr>
            <a:spLocks noGrp="1" noRot="1" noChangeAspect="1" noChangeArrowheads="1" noTextEdit="1"/>
          </p:cNvSpPr>
          <p:nvPr>
            <p:ph type="sldImg"/>
          </p:nvPr>
        </p:nvSpPr>
        <p:spPr/>
      </p:sp>
      <p:sp>
        <p:nvSpPr>
          <p:cNvPr id="18436" name="Rectangle 3"/>
          <p:cNvSpPr>
            <a:spLocks noGrp="1" noChangeArrowheads="1"/>
          </p:cNvSpPr>
          <p:nvPr>
            <p:ph type="body" idx="1"/>
          </p:nvPr>
        </p:nvSpPr>
        <p:spPr>
          <a:noFill/>
        </p:spPr>
        <p:txBody>
          <a:bodyPr/>
          <a:lstStyle/>
          <a:p>
            <a:pPr eaLnBrk="1" hangingPunct="1"/>
            <a:r>
              <a:rPr lang="en-US" altLang="zh-CN" dirty="0" smtClean="0">
                <a:latin typeface="Arial" panose="020B0604020202020204" pitchFamily="34" charset="0"/>
              </a:rPr>
              <a:t>My</a:t>
            </a:r>
            <a:r>
              <a:rPr lang="en-US" altLang="zh-CN" baseline="0" dirty="0" smtClean="0">
                <a:latin typeface="Arial" panose="020B0604020202020204" pitchFamily="34" charset="0"/>
              </a:rPr>
              <a:t> report includes the following 4 parts. First, some general information of big data in China. Second, the development of Marine Big Data . Third, how Marine Big Data is applied. And last, where will Marine Big Data go and what we can do together.</a:t>
            </a:r>
            <a:endParaRPr lang="zh-CN" altLang="en-US" dirty="0">
              <a:latin typeface="Arial" panose="020B0604020202020204" pitchFamily="34" charset="0"/>
            </a:endParaRPr>
          </a:p>
        </p:txBody>
      </p:sp>
    </p:spTree>
    <p:extLst>
      <p:ext uri="{BB962C8B-B14F-4D97-AF65-F5344CB8AC3E}">
        <p14:creationId xmlns:p14="http://schemas.microsoft.com/office/powerpoint/2010/main" val="942717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6867" name="备注占位符 2"/>
          <p:cNvSpPr>
            <a:spLocks noGrp="1"/>
          </p:cNvSpPr>
          <p:nvPr>
            <p:ph type="body" idx="1"/>
          </p:nvPr>
        </p:nvSpPr>
        <p:spPr>
          <a:noFill/>
        </p:spPr>
        <p:txBody>
          <a:bodyPr/>
          <a:lstStyle/>
          <a:p>
            <a:endParaRPr lang="zh-CN" altLang="en-US" dirty="0">
              <a:latin typeface="Arial" panose="020B0604020202020204" pitchFamily="34" charset="0"/>
            </a:endParaRPr>
          </a:p>
        </p:txBody>
      </p:sp>
      <p:sp>
        <p:nvSpPr>
          <p:cNvPr id="368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953B1A-779E-4557-871C-3A84DC9A28B6}" type="slidenum">
              <a:rPr lang="zh-CN" altLang="en-US" smtClean="0"/>
              <a:t>21</a:t>
            </a:fld>
            <a:endParaRPr lang="en-US" altLang="zh-CN"/>
          </a:p>
        </p:txBody>
      </p:sp>
    </p:spTree>
    <p:extLst>
      <p:ext uri="{BB962C8B-B14F-4D97-AF65-F5344CB8AC3E}">
        <p14:creationId xmlns:p14="http://schemas.microsoft.com/office/powerpoint/2010/main" val="3472566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B4FF46-2F05-4C7B-9C45-520DE37AC5D4}" type="slidenum">
              <a:rPr lang="zh-CN" altLang="en-US" smtClean="0"/>
              <a:t>22</a:t>
            </a:fld>
            <a:endParaRPr lang="en-US" altLang="zh-CN"/>
          </a:p>
        </p:txBody>
      </p:sp>
      <p:sp>
        <p:nvSpPr>
          <p:cNvPr id="24579" name="Rectangle 2"/>
          <p:cNvSpPr>
            <a:spLocks noGrp="1" noRot="1" noChangeAspect="1" noChangeArrowheads="1" noTextEdit="1"/>
          </p:cNvSpPr>
          <p:nvPr>
            <p:ph type="sldImg"/>
          </p:nvPr>
        </p:nvSpPr>
        <p:spPr/>
      </p:sp>
      <p:sp>
        <p:nvSpPr>
          <p:cNvPr id="24580" name="Rectangle 3"/>
          <p:cNvSpPr>
            <a:spLocks noGrp="1" noChangeArrowheads="1"/>
          </p:cNvSpPr>
          <p:nvPr>
            <p:ph type="body" idx="1"/>
          </p:nvPr>
        </p:nvSpPr>
        <p:spPr>
          <a:noFill/>
        </p:spPr>
        <p:txBody>
          <a:bodyPr/>
          <a:lstStyle/>
          <a:p>
            <a:pPr eaLnBrk="1" hangingPunct="1"/>
            <a:endParaRPr lang="en-US" altLang="zh-CN" dirty="0">
              <a:latin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latin typeface="Arial" panose="020B0604020202020204" pitchFamily="34" charset="0"/>
              </a:rPr>
              <a:t>Carry </a:t>
            </a:r>
            <a:r>
              <a:rPr lang="en-US" altLang="zh-CN" dirty="0">
                <a:latin typeface="Arial" panose="020B0604020202020204" pitchFamily="34" charset="0"/>
              </a:rPr>
              <a:t>out multi-modal data acquisition, </a:t>
            </a:r>
            <a:r>
              <a:rPr lang="en-US" altLang="zh-CN" dirty="0" smtClean="0">
                <a:latin typeface="Arial" panose="020B0604020202020204" pitchFamily="34" charset="0"/>
              </a:rPr>
              <a:t>Format transformation and data classification, Quality evaluation , Quality of Data integration, Mining and application service.</a:t>
            </a:r>
          </a:p>
        </p:txBody>
      </p:sp>
    </p:spTree>
    <p:extLst>
      <p:ext uri="{BB962C8B-B14F-4D97-AF65-F5344CB8AC3E}">
        <p14:creationId xmlns:p14="http://schemas.microsoft.com/office/powerpoint/2010/main" val="2138710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p:sp>
      <p:sp>
        <p:nvSpPr>
          <p:cNvPr id="34819" name="备注占位符 2"/>
          <p:cNvSpPr>
            <a:spLocks noGrp="1"/>
          </p:cNvSpPr>
          <p:nvPr>
            <p:ph type="body" idx="1"/>
          </p:nvPr>
        </p:nvSpPr>
        <p:spPr>
          <a:noFill/>
        </p:spPr>
        <p:txBody>
          <a:bodyPr/>
          <a:lstStyle/>
          <a:p>
            <a:r>
              <a:rPr lang="en-US" altLang="zh-CN" b="0" dirty="0" smtClean="0">
                <a:latin typeface="Arial" panose="020B0604020202020204" pitchFamily="34" charset="0"/>
              </a:rPr>
              <a:t>These</a:t>
            </a:r>
            <a:r>
              <a:rPr lang="en-US" altLang="zh-CN" b="0" baseline="0" dirty="0" smtClean="0">
                <a:latin typeface="Arial" panose="020B0604020202020204" pitchFamily="34" charset="0"/>
              </a:rPr>
              <a:t> are some examples of Marine Big Data application and service in China.</a:t>
            </a:r>
            <a:endParaRPr lang="en-US" altLang="zh-CN" b="0" dirty="0" smtClean="0">
              <a:latin typeface="Arial" panose="020B0604020202020204" pitchFamily="34" charset="0"/>
            </a:endParaRPr>
          </a:p>
          <a:p>
            <a:r>
              <a:rPr lang="en-US" altLang="zh-CN" b="1" dirty="0" smtClean="0">
                <a:latin typeface="Arial" panose="020B0604020202020204" pitchFamily="34" charset="0"/>
              </a:rPr>
              <a:t>Basic </a:t>
            </a:r>
            <a:r>
              <a:rPr lang="en-US" altLang="zh-CN" b="1" dirty="0">
                <a:latin typeface="Arial" panose="020B0604020202020204" pitchFamily="34" charset="0"/>
              </a:rPr>
              <a:t>product </a:t>
            </a:r>
            <a:r>
              <a:rPr lang="zh-CN" altLang="en-US" b="0" dirty="0">
                <a:latin typeface="Arial" panose="020B0604020202020204" pitchFamily="34" charset="0"/>
              </a:rPr>
              <a:t>：</a:t>
            </a:r>
            <a:r>
              <a:rPr lang="en-US" altLang="zh-CN" b="0" dirty="0">
                <a:latin typeface="Arial" panose="020B0604020202020204" pitchFamily="34" charset="0"/>
              </a:rPr>
              <a:t>Marine </a:t>
            </a:r>
            <a:r>
              <a:rPr lang="en-US" altLang="zh-CN" b="0" dirty="0" smtClean="0">
                <a:latin typeface="Arial" panose="020B0604020202020204" pitchFamily="34" charset="0"/>
              </a:rPr>
              <a:t>measured data </a:t>
            </a:r>
            <a:r>
              <a:rPr lang="en-US" altLang="zh-CN" b="0" dirty="0">
                <a:latin typeface="Arial" panose="020B0604020202020204" pitchFamily="34" charset="0"/>
              </a:rPr>
              <a:t>products, global and regional marine environment statistical analysis products, marine section statistical analysis products</a:t>
            </a:r>
          </a:p>
          <a:p>
            <a:endParaRPr lang="zh-CN" altLang="en-US" dirty="0">
              <a:latin typeface="Arial" panose="020B0604020202020204" pitchFamily="34" charset="0"/>
            </a:endParaRPr>
          </a:p>
        </p:txBody>
      </p:sp>
      <p:sp>
        <p:nvSpPr>
          <p:cNvPr id="3482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26B1E9-F555-4B98-BF1E-8B70FF7EFFB9}" type="slidenum">
              <a:rPr lang="zh-CN" altLang="en-US" smtClean="0"/>
              <a:t>23</a:t>
            </a:fld>
            <a:endParaRPr lang="en-US" altLang="zh-CN"/>
          </a:p>
        </p:txBody>
      </p:sp>
    </p:spTree>
    <p:extLst>
      <p:ext uri="{BB962C8B-B14F-4D97-AF65-F5344CB8AC3E}">
        <p14:creationId xmlns:p14="http://schemas.microsoft.com/office/powerpoint/2010/main" val="1588027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p:sp>
      <p:sp>
        <p:nvSpPr>
          <p:cNvPr id="34819" name="备注占位符 2"/>
          <p:cNvSpPr>
            <a:spLocks noGrp="1"/>
          </p:cNvSpPr>
          <p:nvPr>
            <p:ph type="body" idx="1"/>
          </p:nvPr>
        </p:nvSpPr>
        <p:spPr>
          <a:noFill/>
        </p:spPr>
        <p:txBody>
          <a:bodyPr/>
          <a:lstStyle/>
          <a:p>
            <a:r>
              <a:rPr lang="en-US" altLang="zh-CN" sz="1200" kern="1200" dirty="0" smtClean="0">
                <a:solidFill>
                  <a:schemeClr val="tx1"/>
                </a:solidFill>
                <a:effectLst/>
                <a:latin typeface="Arial" panose="020B0604020202020204" pitchFamily="34" charset="0"/>
                <a:ea typeface="+mn-ea"/>
                <a:cs typeface="+mn-cs"/>
              </a:rPr>
              <a:t>1</a:t>
            </a:r>
            <a:r>
              <a:rPr lang="zh-CN" altLang="zh-CN" sz="1200" kern="1200" dirty="0" smtClean="0">
                <a:solidFill>
                  <a:schemeClr val="tx1"/>
                </a:solidFill>
                <a:effectLst/>
                <a:latin typeface="Arial" panose="020B0604020202020204" pitchFamily="34" charset="0"/>
                <a:ea typeface="+mn-ea"/>
                <a:cs typeface="+mn-cs"/>
              </a:rPr>
              <a:t>、</a:t>
            </a:r>
            <a:r>
              <a:rPr lang="en-US" altLang="zh-CN" sz="1200" kern="1200" dirty="0" smtClean="0">
                <a:solidFill>
                  <a:schemeClr val="tx1"/>
                </a:solidFill>
                <a:effectLst/>
                <a:latin typeface="Arial" panose="020B0604020202020204" pitchFamily="34" charset="0"/>
                <a:ea typeface="+mn-ea"/>
                <a:cs typeface="+mn-cs"/>
              </a:rPr>
              <a:t>NMDIS has developed a set of marine </a:t>
            </a:r>
            <a:r>
              <a:rPr lang="en-US" altLang="zh-CN" sz="1200" b="1" kern="1200" dirty="0" smtClean="0">
                <a:solidFill>
                  <a:schemeClr val="tx1"/>
                </a:solidFill>
                <a:effectLst/>
                <a:latin typeface="Arial" panose="020B0604020202020204" pitchFamily="34" charset="0"/>
                <a:ea typeface="+mn-ea"/>
                <a:cs typeface="+mn-cs"/>
              </a:rPr>
              <a:t>environmental numerical model</a:t>
            </a:r>
            <a:r>
              <a:rPr lang="en-US" altLang="zh-CN" sz="1200" kern="1200" dirty="0" smtClean="0">
                <a:solidFill>
                  <a:schemeClr val="tx1"/>
                </a:solidFill>
                <a:effectLst/>
                <a:latin typeface="Arial" panose="020B0604020202020204" pitchFamily="34" charset="0"/>
                <a:ea typeface="+mn-ea"/>
                <a:cs typeface="+mn-cs"/>
              </a:rPr>
              <a:t>, </a:t>
            </a:r>
            <a:r>
              <a:rPr lang="zh-CN" altLang="zh-CN" sz="1200" kern="1200" dirty="0" smtClean="0">
                <a:solidFill>
                  <a:schemeClr val="tx1"/>
                </a:solidFill>
                <a:effectLst/>
                <a:latin typeface="Arial" panose="020B0604020202020204" pitchFamily="34" charset="0"/>
                <a:ea typeface="+mn-ea"/>
                <a:cs typeface="+mn-cs"/>
              </a:rPr>
              <a:t>（</a:t>
            </a:r>
            <a:r>
              <a:rPr lang="en-US" altLang="zh-CN" sz="1200" kern="1200" dirty="0" smtClean="0">
                <a:solidFill>
                  <a:schemeClr val="tx1"/>
                </a:solidFill>
                <a:effectLst/>
                <a:latin typeface="Arial" panose="020B0604020202020204" pitchFamily="34" charset="0"/>
                <a:ea typeface="+mn-ea"/>
                <a:cs typeface="+mn-cs"/>
              </a:rPr>
              <a:t>China Ocean </a:t>
            </a:r>
            <a:r>
              <a:rPr lang="en-US" altLang="zh-CN" sz="1200" kern="1200" dirty="0" err="1" smtClean="0">
                <a:solidFill>
                  <a:schemeClr val="tx1"/>
                </a:solidFill>
                <a:effectLst/>
                <a:latin typeface="Arial" panose="020B0604020202020204" pitchFamily="34" charset="0"/>
                <a:ea typeface="+mn-ea"/>
                <a:cs typeface="+mn-cs"/>
              </a:rPr>
              <a:t>ReAnalysis</a:t>
            </a:r>
            <a:r>
              <a:rPr lang="zh-CN" altLang="zh-CN" sz="1200" kern="1200" dirty="0" smtClean="0">
                <a:solidFill>
                  <a:schemeClr val="tx1"/>
                </a:solidFill>
                <a:effectLst/>
                <a:latin typeface="Arial" panose="020B0604020202020204" pitchFamily="34" charset="0"/>
                <a:ea typeface="+mn-ea"/>
                <a:cs typeface="+mn-cs"/>
              </a:rPr>
              <a:t>（</a:t>
            </a:r>
            <a:r>
              <a:rPr lang="en-US" altLang="zh-CN" sz="1200" kern="1200" dirty="0" smtClean="0">
                <a:solidFill>
                  <a:schemeClr val="tx1"/>
                </a:solidFill>
                <a:effectLst/>
                <a:latin typeface="Arial" panose="020B0604020202020204" pitchFamily="34" charset="0"/>
                <a:ea typeface="+mn-ea"/>
                <a:cs typeface="+mn-cs"/>
              </a:rPr>
              <a:t>CORA</a:t>
            </a:r>
            <a:r>
              <a:rPr lang="zh-CN" altLang="zh-CN" sz="1200" kern="1200" dirty="0" smtClean="0">
                <a:solidFill>
                  <a:schemeClr val="tx1"/>
                </a:solidFill>
                <a:effectLst/>
                <a:latin typeface="Arial" panose="020B0604020202020204" pitchFamily="34" charset="0"/>
                <a:ea typeface="+mn-ea"/>
                <a:cs typeface="+mn-cs"/>
              </a:rPr>
              <a:t>））</a:t>
            </a:r>
            <a:r>
              <a:rPr lang="en-US" altLang="zh-CN" sz="1200" kern="1200" dirty="0" smtClean="0">
                <a:solidFill>
                  <a:schemeClr val="tx1"/>
                </a:solidFill>
                <a:effectLst/>
                <a:latin typeface="Arial" panose="020B0604020202020204" pitchFamily="34" charset="0"/>
                <a:ea typeface="+mn-ea"/>
                <a:cs typeface="+mn-cs"/>
              </a:rPr>
              <a:t>making use of operational observation data, national survey data and international exchange data to run the numerical model and realize data dissemination and service.</a:t>
            </a:r>
            <a:endParaRPr lang="zh-CN" altLang="zh-CN" sz="1200" kern="1200" dirty="0" smtClean="0">
              <a:solidFill>
                <a:schemeClr val="tx1"/>
              </a:solidFill>
              <a:effectLst/>
              <a:latin typeface="Arial" panose="020B0604020202020204" pitchFamily="34" charset="0"/>
              <a:ea typeface="+mn-ea"/>
              <a:cs typeface="+mn-cs"/>
            </a:endParaRPr>
          </a:p>
          <a:p>
            <a:r>
              <a:rPr lang="en-US" altLang="zh-CN" sz="1200" kern="1200" dirty="0" smtClean="0">
                <a:solidFill>
                  <a:schemeClr val="tx1"/>
                </a:solidFill>
                <a:effectLst/>
                <a:latin typeface="Arial" panose="020B0604020202020204" pitchFamily="34" charset="0"/>
                <a:ea typeface="+mn-ea"/>
                <a:cs typeface="+mn-cs"/>
              </a:rPr>
              <a:t>2</a:t>
            </a:r>
            <a:r>
              <a:rPr lang="zh-CN" altLang="zh-CN" sz="1200" kern="1200" dirty="0" smtClean="0">
                <a:solidFill>
                  <a:schemeClr val="tx1"/>
                </a:solidFill>
                <a:effectLst/>
                <a:latin typeface="Arial" panose="020B0604020202020204" pitchFamily="34" charset="0"/>
                <a:ea typeface="+mn-ea"/>
                <a:cs typeface="+mn-cs"/>
              </a:rPr>
              <a:t>、</a:t>
            </a:r>
            <a:r>
              <a:rPr lang="en-US" altLang="zh-CN" sz="1200" kern="1200" dirty="0" smtClean="0">
                <a:solidFill>
                  <a:schemeClr val="tx1"/>
                </a:solidFill>
                <a:effectLst/>
                <a:latin typeface="Arial" panose="020B0604020202020204" pitchFamily="34" charset="0"/>
                <a:ea typeface="+mn-ea"/>
                <a:cs typeface="+mn-cs"/>
              </a:rPr>
              <a:t>Big data technology is used in the development of </a:t>
            </a:r>
            <a:r>
              <a:rPr lang="en-US" altLang="zh-CN" sz="1200" b="1" kern="1200" dirty="0" smtClean="0">
                <a:solidFill>
                  <a:schemeClr val="tx1"/>
                </a:solidFill>
                <a:effectLst/>
                <a:latin typeface="Arial" panose="020B0604020202020204" pitchFamily="34" charset="0"/>
                <a:ea typeface="+mn-ea"/>
                <a:cs typeface="+mn-cs"/>
              </a:rPr>
              <a:t>sea level assessment system</a:t>
            </a:r>
            <a:r>
              <a:rPr lang="en-US" altLang="zh-CN" sz="1200" kern="1200" dirty="0" smtClean="0">
                <a:solidFill>
                  <a:schemeClr val="tx1"/>
                </a:solidFill>
                <a:effectLst/>
                <a:latin typeface="Arial" panose="020B0604020202020204" pitchFamily="34" charset="0"/>
                <a:ea typeface="+mn-ea"/>
                <a:cs typeface="+mn-cs"/>
              </a:rPr>
              <a:t>, by analyzing data of sea level change, tides feature, elevation, coast condition, population, economic development and so on, the proper indicators can be selected to evaluate the vulnerability of sea level rise.</a:t>
            </a:r>
            <a:endParaRPr lang="zh-CN" altLang="zh-CN" sz="1200" kern="1200" dirty="0" smtClean="0">
              <a:solidFill>
                <a:schemeClr val="tx1"/>
              </a:solidFill>
              <a:effectLst/>
              <a:latin typeface="Arial" panose="020B0604020202020204" pitchFamily="34" charset="0"/>
              <a:ea typeface="+mn-ea"/>
              <a:cs typeface="+mn-cs"/>
            </a:endParaRPr>
          </a:p>
          <a:p>
            <a:r>
              <a:rPr lang="en-US" altLang="zh-CN" sz="1200" kern="1200" dirty="0" smtClean="0">
                <a:solidFill>
                  <a:schemeClr val="tx1"/>
                </a:solidFill>
                <a:effectLst/>
                <a:latin typeface="Arial" panose="020B0604020202020204" pitchFamily="34" charset="0"/>
                <a:ea typeface="+mn-ea"/>
                <a:cs typeface="+mn-cs"/>
              </a:rPr>
              <a:t>3</a:t>
            </a:r>
            <a:r>
              <a:rPr lang="zh-CN" altLang="zh-CN" sz="1200" kern="1200" dirty="0" smtClean="0">
                <a:solidFill>
                  <a:schemeClr val="tx1"/>
                </a:solidFill>
                <a:effectLst/>
                <a:latin typeface="Arial" panose="020B0604020202020204" pitchFamily="34" charset="0"/>
                <a:ea typeface="+mn-ea"/>
                <a:cs typeface="+mn-cs"/>
              </a:rPr>
              <a:t>、</a:t>
            </a:r>
            <a:r>
              <a:rPr lang="en-US" altLang="zh-CN" sz="1200" kern="1200" dirty="0" smtClean="0">
                <a:solidFill>
                  <a:schemeClr val="tx1"/>
                </a:solidFill>
                <a:effectLst/>
                <a:latin typeface="Arial" panose="020B0604020202020204" pitchFamily="34" charset="0"/>
                <a:ea typeface="+mn-ea"/>
                <a:cs typeface="+mn-cs"/>
              </a:rPr>
              <a:t>The Big data technology are applied in the </a:t>
            </a:r>
            <a:r>
              <a:rPr lang="en-US" altLang="zh-CN" sz="1200" b="1" kern="1200" dirty="0" smtClean="0">
                <a:solidFill>
                  <a:schemeClr val="tx1"/>
                </a:solidFill>
                <a:effectLst/>
                <a:latin typeface="Arial" panose="020B0604020202020204" pitchFamily="34" charset="0"/>
                <a:ea typeface="+mn-ea"/>
                <a:cs typeface="+mn-cs"/>
              </a:rPr>
              <a:t>research and development of oil spill monitoring system, as well as rescue decision system</a:t>
            </a:r>
            <a:r>
              <a:rPr lang="en-US" altLang="zh-CN" sz="1200" kern="1200" dirty="0" smtClean="0">
                <a:solidFill>
                  <a:schemeClr val="tx1"/>
                </a:solidFill>
                <a:effectLst/>
                <a:latin typeface="Arial" panose="020B0604020202020204" pitchFamily="34" charset="0"/>
                <a:ea typeface="+mn-ea"/>
                <a:cs typeface="+mn-cs"/>
              </a:rPr>
              <a:t>. These systems make full use of marine environmental parameter data including sea surface wind, air pressure, wave, current, temperature and salinity, tides and tidal current, and so on, taking into account of marine environmental reanalysis data, buoy tracking data, satellite data, ship observation data, drifting material features, to make comprehensive evaluation on oil spill trajectory and impact areas, search and rescue spot and routes, therefore help to make decision based on priorities. </a:t>
            </a:r>
            <a:endParaRPr lang="zh-CN" altLang="zh-CN" sz="1200" kern="1200" dirty="0" smtClean="0">
              <a:solidFill>
                <a:schemeClr val="tx1"/>
              </a:solidFill>
              <a:effectLst/>
              <a:latin typeface="Arial" panose="020B0604020202020204" pitchFamily="34" charset="0"/>
              <a:ea typeface="+mn-ea"/>
              <a:cs typeface="+mn-cs"/>
            </a:endParaRPr>
          </a:p>
          <a:p>
            <a:endParaRPr lang="zh-CN" altLang="en-US" dirty="0">
              <a:latin typeface="Arial" panose="020B0604020202020204" pitchFamily="34" charset="0"/>
            </a:endParaRPr>
          </a:p>
        </p:txBody>
      </p:sp>
      <p:sp>
        <p:nvSpPr>
          <p:cNvPr id="3482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26B1E9-F555-4B98-BF1E-8B70FF7EFFB9}" type="slidenum">
              <a:rPr lang="zh-CN" altLang="en-US" smtClean="0"/>
              <a:t>24</a:t>
            </a:fld>
            <a:endParaRPr lang="en-US" altLang="zh-CN"/>
          </a:p>
        </p:txBody>
      </p:sp>
    </p:spTree>
    <p:extLst>
      <p:ext uri="{BB962C8B-B14F-4D97-AF65-F5344CB8AC3E}">
        <p14:creationId xmlns:p14="http://schemas.microsoft.com/office/powerpoint/2010/main" val="416156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6867" name="备注占位符 2"/>
          <p:cNvSpPr>
            <a:spLocks noGrp="1"/>
          </p:cNvSpPr>
          <p:nvPr>
            <p:ph type="body" idx="1"/>
          </p:nvPr>
        </p:nvSpPr>
        <p:spPr>
          <a:noFill/>
        </p:spPr>
        <p:txBody>
          <a:bodyPr/>
          <a:lstStyle/>
          <a:p>
            <a:endParaRPr lang="zh-CN" altLang="en-US">
              <a:latin typeface="Arial" panose="020B0604020202020204" pitchFamily="34" charset="0"/>
            </a:endParaRPr>
          </a:p>
        </p:txBody>
      </p:sp>
      <p:sp>
        <p:nvSpPr>
          <p:cNvPr id="368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953B1A-779E-4557-871C-3A84DC9A28B6}" type="slidenum">
              <a:rPr lang="zh-CN" altLang="en-US" smtClean="0"/>
              <a:t>25</a:t>
            </a:fld>
            <a:endParaRPr lang="en-US" altLang="zh-CN"/>
          </a:p>
        </p:txBody>
      </p:sp>
    </p:spTree>
    <p:extLst>
      <p:ext uri="{BB962C8B-B14F-4D97-AF65-F5344CB8AC3E}">
        <p14:creationId xmlns:p14="http://schemas.microsoft.com/office/powerpoint/2010/main" val="951705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a:lstStyle/>
          <a:p>
            <a:pPr marL="268262" indent="0" defTabSz="914318" eaLnBrk="0" hangingPunct="0">
              <a:buNone/>
              <a:defRPr/>
            </a:pPr>
            <a:r>
              <a:rPr lang="en-US" altLang="zh-CN" dirty="0" smtClean="0">
                <a:latin typeface="Arial" charset="0"/>
              </a:rPr>
              <a:t>Using the data in the domain of economic development, social livelihood, environmental ecology, scientific innovation, comprehensive governance, public service, international issues and cooperation, we design the “China Ocean Development Index”, in order to reflect the overall development of ocean economy and ocean issues in a quantitative way. </a:t>
            </a:r>
          </a:p>
          <a:p>
            <a:pPr marL="268262" indent="0" defTabSz="914318" eaLnBrk="0" hangingPunct="0">
              <a:buNone/>
              <a:defRPr/>
            </a:pPr>
            <a:r>
              <a:rPr lang="en-US" altLang="zh-CN" dirty="0" smtClean="0">
                <a:latin typeface="Arial" charset="0"/>
              </a:rPr>
              <a:t>We also design the “China Ocean Economic Development Index”,  “Marine Economic Climate Index Report” and “The ‘blue 100’ Marine Economic Stocks Price Index” as well.</a:t>
            </a:r>
            <a:endParaRPr lang="en-US" altLang="zh-CN" dirty="0">
              <a:latin typeface="Arial" charset="0"/>
            </a:endParaRPr>
          </a:p>
        </p:txBody>
      </p:sp>
      <p:sp>
        <p:nvSpPr>
          <p:cNvPr id="43012"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BA3A67-67CD-4F7C-A0CA-CB6494247F55}" type="slidenum">
              <a:rPr lang="zh-CN" altLang="en-US" smtClean="0"/>
              <a:t>26</a:t>
            </a:fld>
            <a:endParaRPr lang="en-US" altLang="zh-CN"/>
          </a:p>
        </p:txBody>
      </p:sp>
    </p:spTree>
    <p:extLst>
      <p:ext uri="{BB962C8B-B14F-4D97-AF65-F5344CB8AC3E}">
        <p14:creationId xmlns:p14="http://schemas.microsoft.com/office/powerpoint/2010/main" val="3208182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6867" name="备注占位符 2"/>
          <p:cNvSpPr>
            <a:spLocks noGrp="1"/>
          </p:cNvSpPr>
          <p:nvPr>
            <p:ph type="body" idx="1"/>
          </p:nvPr>
        </p:nvSpPr>
        <p:spPr>
          <a:noFill/>
        </p:spPr>
        <p:txBody>
          <a:bodyPr/>
          <a:lstStyle/>
          <a:p>
            <a:endParaRPr lang="zh-CN" altLang="en-US">
              <a:latin typeface="Arial" panose="020B0604020202020204" pitchFamily="34" charset="0"/>
            </a:endParaRPr>
          </a:p>
        </p:txBody>
      </p:sp>
      <p:sp>
        <p:nvSpPr>
          <p:cNvPr id="368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953B1A-779E-4557-871C-3A84DC9A28B6}" type="slidenum">
              <a:rPr lang="zh-CN" altLang="en-US" smtClean="0"/>
              <a:t>27</a:t>
            </a:fld>
            <a:endParaRPr lang="en-US" altLang="zh-CN"/>
          </a:p>
        </p:txBody>
      </p:sp>
    </p:spTree>
    <p:extLst>
      <p:ext uri="{BB962C8B-B14F-4D97-AF65-F5344CB8AC3E}">
        <p14:creationId xmlns:p14="http://schemas.microsoft.com/office/powerpoint/2010/main" val="905071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BE7973-DB16-4474-A586-8CEF57CBDC25}" type="slidenum">
              <a:rPr lang="zh-CN" altLang="en-US" smtClean="0">
                <a:solidFill>
                  <a:srgbClr val="000000"/>
                </a:solidFill>
              </a:rPr>
              <a:pPr>
                <a:spcBef>
                  <a:spcPct val="0"/>
                </a:spcBef>
              </a:pPr>
              <a:t>28</a:t>
            </a:fld>
            <a:endParaRPr lang="en-US" altLang="zh-CN" smtClean="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dirty="0" smtClean="0">
                <a:latin typeface="Arial Unicode MS" panose="020B0604020202020204" pitchFamily="34" charset="-122"/>
                <a:ea typeface="Arial Unicode MS" panose="020B0604020202020204" pitchFamily="34" charset="-122"/>
                <a:cs typeface="Arial Unicode MS" panose="020B0604020202020204" pitchFamily="34" charset="-122"/>
              </a:rPr>
              <a:t>Based on big data of marine ecosystem, marine environment,</a:t>
            </a:r>
            <a:r>
              <a:rPr lang="en-US" altLang="zh-CN" sz="120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ocean resources, </a:t>
            </a:r>
            <a:r>
              <a:rPr lang="en-US" altLang="zh-CN" sz="1200" dirty="0" smtClean="0">
                <a:latin typeface="Arial Unicode MS" panose="020B0604020202020204" pitchFamily="34" charset="-122"/>
                <a:ea typeface="Arial Unicode MS" panose="020B0604020202020204" pitchFamily="34" charset="-122"/>
                <a:cs typeface="Arial Unicode MS" panose="020B0604020202020204" pitchFamily="34" charset="-122"/>
              </a:rPr>
              <a:t>ocean economy, sea use, SOA has carried out marine</a:t>
            </a:r>
            <a:r>
              <a:rPr lang="en-US" altLang="zh-CN" sz="120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spatial planning at national, provincial, city and county level. Basically, Chinese MSP contains two types, one is marine major function-oriented zone planning, the other is marine functional zoning. Tomorrow My colleague </a:t>
            </a:r>
            <a:r>
              <a:rPr lang="en-US" altLang="zh-CN" sz="1200" baseline="0" dirty="0" err="1" smtClean="0">
                <a:latin typeface="Arial Unicode MS" panose="020B0604020202020204" pitchFamily="34" charset="-122"/>
                <a:ea typeface="Arial Unicode MS" panose="020B0604020202020204" pitchFamily="34" charset="-122"/>
                <a:cs typeface="Arial Unicode MS" panose="020B0604020202020204" pitchFamily="34" charset="-122"/>
              </a:rPr>
              <a:t>Dr</a:t>
            </a:r>
            <a:r>
              <a:rPr lang="en-US" altLang="zh-CN" sz="120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200" baseline="0" dirty="0" err="1" smtClean="0">
                <a:latin typeface="Arial Unicode MS" panose="020B0604020202020204" pitchFamily="34" charset="-122"/>
                <a:ea typeface="Arial Unicode MS" panose="020B0604020202020204" pitchFamily="34" charset="-122"/>
                <a:cs typeface="Arial Unicode MS" panose="020B0604020202020204" pitchFamily="34" charset="-122"/>
              </a:rPr>
              <a:t>lu</a:t>
            </a:r>
            <a:r>
              <a:rPr lang="en-US" altLang="zh-CN" sz="120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will give you more detail information about Chinese MSP.</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The first picture you can see in this slide is about research outputs of Chinese provincial marine functional zoning. NMDIS has actually been in charge of establishing the standard for marine functional zoning, and every coastal province in China has its own Marine functional zoning plan.</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The lower part of this slide are provincial marine major function-oriented zone plans of three coastal provinces, which are Jiangsu, Fujian and Tianjin. In a word, marine big data plays an important role in Chinese marine spatial planning.</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sz="12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a:p>
            <a:pPr eaLnBrk="1" hangingPunct="1"/>
            <a:endParaRPr lang="en-US" altLang="zh-CN" dirty="0" smtClean="0">
              <a:latin typeface="Arial" panose="020B0604020202020204" pitchFamily="34" charset="0"/>
            </a:endParaRPr>
          </a:p>
          <a:p>
            <a:pPr eaLnBrk="1" hangingPunct="1"/>
            <a:endParaRPr lang="en-US" altLang="zh-CN" dirty="0" smtClean="0">
              <a:latin typeface="Arial" panose="020B0604020202020204" pitchFamily="34" charset="0"/>
            </a:endParaRPr>
          </a:p>
        </p:txBody>
      </p:sp>
    </p:spTree>
    <p:extLst>
      <p:ext uri="{BB962C8B-B14F-4D97-AF65-F5344CB8AC3E}">
        <p14:creationId xmlns:p14="http://schemas.microsoft.com/office/powerpoint/2010/main" val="1791465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6867" name="备注占位符 2"/>
          <p:cNvSpPr>
            <a:spLocks noGrp="1"/>
          </p:cNvSpPr>
          <p:nvPr>
            <p:ph type="body" idx="1"/>
          </p:nvPr>
        </p:nvSpPr>
        <p:spPr>
          <a:noFill/>
        </p:spPr>
        <p:txBody>
          <a:bodyPr/>
          <a:lstStyle/>
          <a:p>
            <a:endParaRPr lang="zh-CN" altLang="en-US">
              <a:latin typeface="Arial" panose="020B0604020202020204" pitchFamily="34" charset="0"/>
            </a:endParaRPr>
          </a:p>
        </p:txBody>
      </p:sp>
      <p:sp>
        <p:nvSpPr>
          <p:cNvPr id="368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953B1A-779E-4557-871C-3A84DC9A28B6}" type="slidenum">
              <a:rPr lang="zh-CN" altLang="en-US" smtClean="0"/>
              <a:t>29</a:t>
            </a:fld>
            <a:endParaRPr lang="en-US" altLang="zh-CN"/>
          </a:p>
        </p:txBody>
      </p:sp>
    </p:spTree>
    <p:extLst>
      <p:ext uri="{BB962C8B-B14F-4D97-AF65-F5344CB8AC3E}">
        <p14:creationId xmlns:p14="http://schemas.microsoft.com/office/powerpoint/2010/main" val="325960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ln/>
        </p:spPr>
      </p:sp>
      <p:sp>
        <p:nvSpPr>
          <p:cNvPr id="20483" name="备注占位符 2"/>
          <p:cNvSpPr>
            <a:spLocks noGrp="1"/>
          </p:cNvSpPr>
          <p:nvPr>
            <p:ph type="body" idx="1"/>
          </p:nvPr>
        </p:nvSpPr>
        <p:spPr>
          <a:noFill/>
        </p:spPr>
        <p:txBody>
          <a:bodyPr/>
          <a:lstStyle/>
          <a:p>
            <a:r>
              <a:rPr lang="en-US" altLang="zh-CN" sz="1200" kern="1200" dirty="0" smtClean="0">
                <a:solidFill>
                  <a:schemeClr val="tx1"/>
                </a:solidFill>
                <a:latin typeface="Arial" panose="020B0604020202020204" pitchFamily="34" charset="0"/>
                <a:ea typeface="+mn-ea"/>
                <a:cs typeface="+mn-cs"/>
              </a:rPr>
              <a:t>Big Data  of China cover the following 4 parts: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b="1" dirty="0" smtClean="0">
                <a:solidFill>
                  <a:schemeClr val="tx1"/>
                </a:solidFill>
                <a:latin typeface="Arial" panose="020B0604020202020204" pitchFamily="34" charset="0"/>
                <a:ea typeface="+mn-ea"/>
                <a:cs typeface="+mn-cs"/>
              </a:rPr>
              <a:t>first. The </a:t>
            </a:r>
            <a:r>
              <a:rPr lang="en-US" altLang="en-US" sz="1200" b="1" dirty="0" smtClean="0">
                <a:solidFill>
                  <a:schemeClr val="tx1"/>
                </a:solidFill>
                <a:latin typeface="Arial" panose="020B0604020202020204" pitchFamily="34" charset="0"/>
                <a:ea typeface="+mn-ea"/>
                <a:cs typeface="+mn-cs"/>
              </a:rPr>
              <a:t>Big Data  </a:t>
            </a:r>
            <a:endParaRPr lang="zh-CN" altLang="en-US" sz="1200" b="1" dirty="0" smtClean="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b="1" dirty="0" smtClean="0">
                <a:solidFill>
                  <a:schemeClr val="tx1"/>
                </a:solidFill>
                <a:latin typeface="Arial" panose="020B0604020202020204" pitchFamily="34" charset="0"/>
                <a:ea typeface="+mn-ea"/>
                <a:cs typeface="+mn-cs"/>
              </a:rPr>
              <a:t>second. Government Policy Supports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b="1" dirty="0" smtClean="0"/>
              <a:t>third. </a:t>
            </a:r>
            <a:r>
              <a:rPr lang="en-US" altLang="zh-CN" sz="1200" b="1" dirty="0" smtClean="0">
                <a:solidFill>
                  <a:schemeClr val="tx1"/>
                </a:solidFill>
                <a:latin typeface="Arial" panose="020B0604020202020204" pitchFamily="34" charset="0"/>
                <a:ea typeface="+mn-ea"/>
                <a:cs typeface="+mn-cs"/>
              </a:rPr>
              <a:t>Provinces Development </a:t>
            </a:r>
            <a:endParaRPr lang="zh-CN" altLang="en-US" sz="1050" b="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b="1" dirty="0" smtClean="0">
                <a:solidFill>
                  <a:schemeClr val="tx1"/>
                </a:solidFill>
                <a:latin typeface="Arial" panose="020B0604020202020204" pitchFamily="34" charset="0"/>
                <a:ea typeface="+mn-ea"/>
                <a:cs typeface="+mn-cs"/>
              </a:rPr>
              <a:t>fourth. Industries Development</a:t>
            </a:r>
            <a:endParaRPr lang="zh-CN" altLang="en-US" sz="1200" b="1" dirty="0" smtClean="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sz="1200" b="1" dirty="0" smtClean="0">
              <a:solidFill>
                <a:schemeClr val="tx1"/>
              </a:solidFill>
              <a:latin typeface="Arial" panose="020B0604020202020204" pitchFamily="34" charset="0"/>
              <a:ea typeface="+mn-ea"/>
              <a:cs typeface="+mn-cs"/>
            </a:endParaRPr>
          </a:p>
          <a:p>
            <a:endParaRPr lang="zh-CN" altLang="en-US" dirty="0">
              <a:latin typeface="Arial" panose="020B0604020202020204" pitchFamily="34" charset="0"/>
            </a:endParaRPr>
          </a:p>
        </p:txBody>
      </p:sp>
      <p:sp>
        <p:nvSpPr>
          <p:cNvPr id="20484"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B8D6E9-CB7E-44EF-90DB-5FDF02B2F7EB}" type="slidenum">
              <a:rPr lang="zh-CN" altLang="en-US" smtClean="0"/>
              <a:pPr/>
              <a:t>3</a:t>
            </a:fld>
            <a:endParaRPr lang="en-US" altLang="zh-CN" smtClean="0"/>
          </a:p>
        </p:txBody>
      </p:sp>
    </p:spTree>
    <p:extLst>
      <p:ext uri="{BB962C8B-B14F-4D97-AF65-F5344CB8AC3E}">
        <p14:creationId xmlns:p14="http://schemas.microsoft.com/office/powerpoint/2010/main" val="2258741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China</a:t>
            </a:r>
            <a:r>
              <a:rPr lang="en-US" altLang="zh-CN" baseline="0" dirty="0" smtClean="0"/>
              <a:t> actually attaches great importance to marine integrated management by applying marine big data. In 2015, SOA released Maine Ecological Civilization Construction Plan, which introduces measures for strengthening ecological conservation and pursuing green development.</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zh-CN" baseline="0" dirty="0" smtClean="0"/>
              <a:t>SOA has established sea use monitoring system, islands utilization monitoring system, and marine environment monitoring system in China. The left bottom image in this </a:t>
            </a:r>
            <a:r>
              <a:rPr lang="en-US" altLang="zh-CN" sz="1200" kern="1200" baseline="0" dirty="0" smtClean="0">
                <a:solidFill>
                  <a:schemeClr val="tx1"/>
                </a:solidFill>
                <a:latin typeface="Arial" panose="020B0604020202020204" pitchFamily="34" charset="0"/>
                <a:ea typeface="+mn-ea"/>
                <a:cs typeface="+mn-cs"/>
              </a:rPr>
              <a:t>slide is National ocean environmental monitoring System of China. The right bottom image is National  Sea Use and Island Utilization Monitoring System of China.</a:t>
            </a:r>
            <a:endParaRPr lang="en-US" altLang="zh-CN"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zh-CN" baseline="0" dirty="0" smtClean="0"/>
              <a:t> By these systems, we can get huge amount of data with different types from our ocean. These data along with other types of ocean data, like ocean economy data, social data et al, could help us to </a:t>
            </a: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set up redline for the protection of ecological regions</a:t>
            </a:r>
            <a:r>
              <a:rPr lang="en-US" altLang="zh-CN" sz="140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in order to better protect our ocean. The first picture in this slide shows the redline for protection of ecological regions in </a:t>
            </a:r>
            <a:r>
              <a:rPr lang="en-US" altLang="zh-CN" sz="1400" baseline="0" dirty="0" err="1" smtClean="0">
                <a:latin typeface="Arial Unicode MS" panose="020B0604020202020204" pitchFamily="34" charset="-122"/>
                <a:ea typeface="Arial Unicode MS" panose="020B0604020202020204" pitchFamily="34" charset="-122"/>
                <a:cs typeface="Arial Unicode MS" panose="020B0604020202020204" pitchFamily="34" charset="-122"/>
              </a:rPr>
              <a:t>Bohai</a:t>
            </a:r>
            <a:r>
              <a:rPr lang="en-US" altLang="zh-CN" sz="140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sea.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Redline for the protection of ecological</a:t>
            </a:r>
            <a:r>
              <a:rPr lang="en-US" altLang="zh-CN" sz="1400"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regions, along with marine functional zoning, marine major function-oriented zoning, help us to achieve our goal of marine integrated management based on ecosystem.</a:t>
            </a:r>
          </a:p>
        </p:txBody>
      </p:sp>
      <p:sp>
        <p:nvSpPr>
          <p:cNvPr id="4" name="灯片编号占位符 3"/>
          <p:cNvSpPr>
            <a:spLocks noGrp="1"/>
          </p:cNvSpPr>
          <p:nvPr>
            <p:ph type="sldNum" sz="quarter" idx="10"/>
          </p:nvPr>
        </p:nvSpPr>
        <p:spPr/>
        <p:txBody>
          <a:bodyPr/>
          <a:lstStyle/>
          <a:p>
            <a:fld id="{20E685E3-F3D8-45C4-8BEB-BCA418A64060}" type="slidenum">
              <a:rPr lang="zh-CN" altLang="en-US" smtClean="0"/>
              <a:t>30</a:t>
            </a:fld>
            <a:endParaRPr lang="zh-CN" altLang="en-US"/>
          </a:p>
        </p:txBody>
      </p:sp>
    </p:spTree>
    <p:extLst>
      <p:ext uri="{BB962C8B-B14F-4D97-AF65-F5344CB8AC3E}">
        <p14:creationId xmlns:p14="http://schemas.microsoft.com/office/powerpoint/2010/main" val="410451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BE7973-DB16-4474-A586-8CEF57CBDC25}" type="slidenum">
              <a:rPr lang="zh-CN" altLang="en-US" smtClean="0"/>
              <a:t>31</a:t>
            </a:fld>
            <a:endParaRPr lang="en-US" altLang="zh-CN"/>
          </a:p>
        </p:txBody>
      </p:sp>
      <p:sp>
        <p:nvSpPr>
          <p:cNvPr id="22531" name="Rectangle 2"/>
          <p:cNvSpPr>
            <a:spLocks noGrp="1" noRot="1" noChangeAspect="1" noChangeArrowheads="1" noTextEdit="1"/>
          </p:cNvSpPr>
          <p:nvPr>
            <p:ph type="sldImg"/>
          </p:nvPr>
        </p:nvSpPr>
        <p:spPr/>
      </p:sp>
      <p:sp>
        <p:nvSpPr>
          <p:cNvPr id="22532" name="Rectangle 3"/>
          <p:cNvSpPr>
            <a:spLocks noGrp="1" noChangeArrowheads="1"/>
          </p:cNvSpPr>
          <p:nvPr>
            <p:ph type="body" idx="1"/>
          </p:nvPr>
        </p:nvSpPr>
        <p:spPr>
          <a:noFill/>
        </p:spPr>
        <p:txBody>
          <a:bodyPr/>
          <a:lstStyle/>
          <a:p>
            <a:pPr marL="0" indent="0">
              <a:lnSpc>
                <a:spcPct val="180000"/>
              </a:lnSpc>
              <a:buFont typeface="Wingdings" panose="05000000000000000000" pitchFamily="2" charset="2"/>
              <a:buNone/>
              <a:defRPr/>
            </a:pPr>
            <a:r>
              <a:rPr lang="en-US" altLang="zh-CN" sz="1200" b="1" dirty="0" smtClean="0">
                <a:solidFill>
                  <a:srgbClr val="002060"/>
                </a:solidFill>
                <a:latin typeface="微软雅黑" panose="020B0503020204020204" pitchFamily="34" charset="-122"/>
                <a:ea typeface="微软雅黑" panose="020B0503020204020204" pitchFamily="34" charset="-122"/>
              </a:rPr>
              <a:t>Through</a:t>
            </a:r>
            <a:r>
              <a:rPr lang="en-US" altLang="zh-CN" sz="1200" b="1" baseline="0" dirty="0" smtClean="0">
                <a:solidFill>
                  <a:srgbClr val="002060"/>
                </a:solidFill>
                <a:latin typeface="微软雅黑" panose="020B0503020204020204" pitchFamily="34" charset="-122"/>
                <a:ea typeface="微软雅黑" panose="020B0503020204020204" pitchFamily="34" charset="-122"/>
              </a:rPr>
              <a:t> a number of international and regional project/program, Marine Big Data and data products are providing service regionally and globally.</a:t>
            </a:r>
            <a:endParaRPr lang="en-US" altLang="zh-CN" sz="1200" b="1" dirty="0" smtClean="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1200" b="1" dirty="0" smtClean="0">
                <a:solidFill>
                  <a:srgbClr val="002060"/>
                </a:solidFill>
                <a:latin typeface="微软雅黑" panose="020B0503020204020204" pitchFamily="34" charset="-122"/>
                <a:ea typeface="微软雅黑" panose="020B0503020204020204" pitchFamily="34" charset="-122"/>
              </a:rPr>
              <a:t>CMOC/China:</a:t>
            </a:r>
            <a:r>
              <a:rPr lang="en-US" altLang="zh-CN" sz="1200" b="1" baseline="0" dirty="0" smtClean="0">
                <a:solidFill>
                  <a:srgbClr val="002060"/>
                </a:solidFill>
                <a:latin typeface="微软雅黑" panose="020B0503020204020204" pitchFamily="34" charset="-122"/>
                <a:ea typeface="微软雅黑" panose="020B0503020204020204" pitchFamily="34" charset="-122"/>
              </a:rPr>
              <a:t> carry out dataset mirroring with other international or national node, provide integrated marine environmental data set for users domestic and abroad; develop big data technology communication and data sharing; cooperate on Marine Big Data application.</a:t>
            </a:r>
          </a:p>
          <a:p>
            <a:pPr marL="342900" indent="-342900">
              <a:lnSpc>
                <a:spcPct val="180000"/>
              </a:lnSpc>
              <a:buFont typeface="Wingdings" panose="05000000000000000000" pitchFamily="2" charset="2"/>
              <a:buChar char="n"/>
              <a:defRPr/>
            </a:pPr>
            <a:r>
              <a:rPr lang="zh-CN" altLang="en-US" sz="1200" b="1" dirty="0" smtClean="0">
                <a:solidFill>
                  <a:srgbClr val="002060"/>
                </a:solidFill>
                <a:latin typeface="微软雅黑" panose="020B0503020204020204" pitchFamily="34" charset="-122"/>
                <a:ea typeface="微软雅黑" panose="020B0503020204020204" pitchFamily="34" charset="-122"/>
              </a:rPr>
              <a:t> </a:t>
            </a:r>
            <a:r>
              <a:rPr lang="en-US" altLang="zh-CN" sz="1200" b="1" dirty="0" smtClean="0">
                <a:solidFill>
                  <a:srgbClr val="002060"/>
                </a:solidFill>
                <a:latin typeface="微软雅黑" panose="020B0503020204020204" pitchFamily="34" charset="-122"/>
                <a:ea typeface="微软雅黑" panose="020B0503020204020204" pitchFamily="34" charset="-122"/>
              </a:rPr>
              <a:t>ODINWESTPAC</a:t>
            </a:r>
            <a:r>
              <a:rPr lang="zh-CN" altLang="en-US" sz="1200" b="1" dirty="0" smtClean="0">
                <a:solidFill>
                  <a:srgbClr val="002060"/>
                </a:solidFill>
                <a:latin typeface="微软雅黑" panose="020B0503020204020204" pitchFamily="34" charset="-122"/>
                <a:ea typeface="微软雅黑" panose="020B0503020204020204" pitchFamily="34" charset="-122"/>
              </a:rPr>
              <a:t>：</a:t>
            </a:r>
            <a:r>
              <a:rPr lang="en-US" altLang="zh-CN" sz="1200" b="1" dirty="0" smtClean="0">
                <a:solidFill>
                  <a:srgbClr val="002060"/>
                </a:solidFill>
                <a:latin typeface="微软雅黑" panose="020B0503020204020204" pitchFamily="34" charset="-122"/>
                <a:ea typeface="微软雅黑" panose="020B0503020204020204" pitchFamily="34" charset="-122"/>
              </a:rPr>
              <a:t>integrate marine</a:t>
            </a:r>
            <a:r>
              <a:rPr lang="en-US" altLang="zh-CN" sz="1200" b="1" baseline="0" dirty="0" smtClean="0">
                <a:solidFill>
                  <a:srgbClr val="002060"/>
                </a:solidFill>
                <a:latin typeface="微软雅黑" panose="020B0503020204020204" pitchFamily="34" charset="-122"/>
                <a:ea typeface="微软雅黑" panose="020B0503020204020204" pitchFamily="34" charset="-122"/>
              </a:rPr>
              <a:t> data and information in the Western Pacific Region, provide user-oriented service for WESTPAC members.</a:t>
            </a:r>
            <a:endParaRPr lang="en-US" altLang="zh-CN" sz="1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1200" b="1" dirty="0" smtClean="0">
                <a:solidFill>
                  <a:srgbClr val="002060"/>
                </a:solidFill>
                <a:latin typeface="微软雅黑" panose="020B0503020204020204" pitchFamily="34" charset="-122"/>
                <a:ea typeface="微软雅黑" panose="020B0503020204020204" pitchFamily="34" charset="-122"/>
              </a:rPr>
              <a:t>IOI</a:t>
            </a:r>
            <a:r>
              <a:rPr lang="en-US" altLang="zh-CN" sz="1200" b="1" baseline="0" dirty="0" smtClean="0">
                <a:solidFill>
                  <a:srgbClr val="002060"/>
                </a:solidFill>
                <a:latin typeface="微软雅黑" panose="020B0503020204020204" pitchFamily="34" charset="-122"/>
                <a:ea typeface="微软雅黑" panose="020B0503020204020204" pitchFamily="34" charset="-122"/>
              </a:rPr>
              <a:t>-China Regional Center for the Western Pacific Region</a:t>
            </a:r>
            <a:r>
              <a:rPr lang="zh-CN" altLang="en-US" sz="1200" b="1" dirty="0" smtClean="0">
                <a:solidFill>
                  <a:srgbClr val="002060"/>
                </a:solidFill>
                <a:latin typeface="微软雅黑" panose="020B0503020204020204" pitchFamily="34" charset="-122"/>
                <a:ea typeface="微软雅黑" panose="020B0503020204020204" pitchFamily="34" charset="-122"/>
              </a:rPr>
              <a:t>：</a:t>
            </a:r>
            <a:r>
              <a:rPr lang="en-US" altLang="zh-CN" sz="1200" b="1" dirty="0" smtClean="0">
                <a:solidFill>
                  <a:srgbClr val="002060"/>
                </a:solidFill>
                <a:latin typeface="微软雅黑" panose="020B0503020204020204" pitchFamily="34" charset="-122"/>
                <a:ea typeface="微软雅黑" panose="020B0503020204020204" pitchFamily="34" charset="-122"/>
              </a:rPr>
              <a:t>Provide</a:t>
            </a:r>
            <a:r>
              <a:rPr lang="en-US" altLang="zh-CN" sz="1200" b="1" baseline="0" dirty="0" smtClean="0">
                <a:solidFill>
                  <a:srgbClr val="002060"/>
                </a:solidFill>
                <a:latin typeface="微软雅黑" panose="020B0503020204020204" pitchFamily="34" charset="-122"/>
                <a:ea typeface="微软雅黑" panose="020B0503020204020204" pitchFamily="34" charset="-122"/>
              </a:rPr>
              <a:t> data management training program for the WESTPAC region.</a:t>
            </a:r>
            <a:endParaRPr lang="en-US" altLang="zh-CN" sz="1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1200" b="1" dirty="0" smtClean="0">
                <a:solidFill>
                  <a:srgbClr val="002060"/>
                </a:solidFill>
                <a:latin typeface="微软雅黑" panose="020B0503020204020204" pitchFamily="34" charset="-122"/>
                <a:ea typeface="微软雅黑" panose="020B0503020204020204" pitchFamily="34" charset="-122"/>
              </a:rPr>
              <a:t>We also have other data center that proving big data service worldwide</a:t>
            </a:r>
            <a:r>
              <a:rPr lang="en-US" altLang="zh-CN" sz="1200" b="1" baseline="0" dirty="0" smtClean="0">
                <a:solidFill>
                  <a:srgbClr val="002060"/>
                </a:solidFill>
                <a:latin typeface="微软雅黑" panose="020B0503020204020204" pitchFamily="34" charset="-122"/>
                <a:ea typeface="微软雅黑" panose="020B0503020204020204" pitchFamily="34" charset="-122"/>
              </a:rPr>
              <a:t> ,like the CHINA-ASEAN Big Data Center, China Argo Data Center, Ocean Data Portal WESTPAC node, and so on.</a:t>
            </a:r>
            <a:endParaRPr lang="en-US" altLang="zh-CN" sz="1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endParaRPr lang="en-US" altLang="zh-CN" sz="1200" b="1" dirty="0">
              <a:solidFill>
                <a:srgbClr val="002060"/>
              </a:solidFill>
              <a:latin typeface="微软雅黑" panose="020B0503020204020204" pitchFamily="34" charset="-122"/>
              <a:ea typeface="微软雅黑" panose="020B0503020204020204" pitchFamily="34" charset="-122"/>
            </a:endParaRPr>
          </a:p>
          <a:p>
            <a:pPr eaLnBrk="1" hangingPunct="1"/>
            <a:endParaRPr lang="zh-CN" altLang="en-US" dirty="0">
              <a:latin typeface="Arial" panose="020B0604020202020204" pitchFamily="34" charset="0"/>
            </a:endParaRPr>
          </a:p>
        </p:txBody>
      </p:sp>
    </p:spTree>
    <p:extLst>
      <p:ext uri="{BB962C8B-B14F-4D97-AF65-F5344CB8AC3E}">
        <p14:creationId xmlns:p14="http://schemas.microsoft.com/office/powerpoint/2010/main" val="982732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FCF7B9-7C2B-4E7C-A2E5-98D136293D31}" type="slidenum">
              <a:rPr lang="zh-CN" altLang="en-US" smtClean="0"/>
              <a:t>32</a:t>
            </a:fld>
            <a:endParaRPr lang="en-US" altLang="zh-CN"/>
          </a:p>
        </p:txBody>
      </p:sp>
      <p:sp>
        <p:nvSpPr>
          <p:cNvPr id="18435" name="Rectangle 2"/>
          <p:cNvSpPr>
            <a:spLocks noGrp="1" noRot="1" noChangeAspect="1" noChangeArrowheads="1" noTextEdit="1"/>
          </p:cNvSpPr>
          <p:nvPr>
            <p:ph type="sldImg"/>
          </p:nvPr>
        </p:nvSpPr>
        <p:spPr/>
      </p:sp>
      <p:sp>
        <p:nvSpPr>
          <p:cNvPr id="18436" name="Rectangle 3"/>
          <p:cNvSpPr>
            <a:spLocks noGrp="1" noChangeArrowheads="1"/>
          </p:cNvSpPr>
          <p:nvPr>
            <p:ph type="body" idx="1"/>
          </p:nvPr>
        </p:nvSpPr>
        <p:spPr>
          <a:noFill/>
        </p:spPr>
        <p:txBody>
          <a:bodyPr/>
          <a:lstStyle/>
          <a:p>
            <a:pPr eaLnBrk="1" hangingPunct="1"/>
            <a:r>
              <a:rPr lang="en-US" altLang="zh-CN" dirty="0" smtClean="0">
                <a:latin typeface="Arial" panose="020B0604020202020204" pitchFamily="34" charset="0"/>
              </a:rPr>
              <a:t>My</a:t>
            </a:r>
            <a:r>
              <a:rPr lang="en-US" altLang="zh-CN" baseline="0" dirty="0" smtClean="0">
                <a:latin typeface="Arial" panose="020B0604020202020204" pitchFamily="34" charset="0"/>
              </a:rPr>
              <a:t> report includes the following 4 parts. </a:t>
            </a:r>
            <a:endParaRPr lang="zh-CN" altLang="en-US" dirty="0">
              <a:latin typeface="Arial" panose="020B0604020202020204" pitchFamily="34" charset="0"/>
            </a:endParaRPr>
          </a:p>
        </p:txBody>
      </p:sp>
    </p:spTree>
    <p:extLst>
      <p:ext uri="{BB962C8B-B14F-4D97-AF65-F5344CB8AC3E}">
        <p14:creationId xmlns:p14="http://schemas.microsoft.com/office/powerpoint/2010/main" val="2014734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p:sp>
      <p:sp>
        <p:nvSpPr>
          <p:cNvPr id="57347" name="备注占位符 2"/>
          <p:cNvSpPr>
            <a:spLocks noGrp="1"/>
          </p:cNvSpPr>
          <p:nvPr>
            <p:ph type="body" idx="1"/>
          </p:nvPr>
        </p:nvSpPr>
        <p:spPr>
          <a:noFill/>
        </p:spPr>
        <p:txBody>
          <a:bodyPr/>
          <a:lstStyle/>
          <a:p>
            <a:pPr>
              <a:lnSpc>
                <a:spcPct val="150000"/>
              </a:lnSpc>
              <a:buFont typeface="Wingdings" panose="05000000000000000000" pitchFamily="2" charset="2"/>
              <a:buNone/>
            </a:pPr>
            <a:r>
              <a:rPr lang="en-US" altLang="zh-CN" dirty="0" smtClean="0">
                <a:solidFill>
                  <a:srgbClr val="7030A0"/>
                </a:solidFill>
                <a:latin typeface="微软雅黑" panose="020B0503020204020204" pitchFamily="34" charset="-122"/>
                <a:ea typeface="微软雅黑" panose="020B0503020204020204" pitchFamily="34" charset="-122"/>
              </a:rPr>
              <a:t>China Marine </a:t>
            </a:r>
            <a:r>
              <a:rPr lang="en-US" altLang="zh-CN" dirty="0">
                <a:solidFill>
                  <a:srgbClr val="7030A0"/>
                </a:solidFill>
                <a:latin typeface="微软雅黑" panose="020B0503020204020204" pitchFamily="34" charset="-122"/>
                <a:ea typeface="微软雅黑" panose="020B0503020204020204" pitchFamily="34" charset="-122"/>
              </a:rPr>
              <a:t>big data center is </a:t>
            </a:r>
            <a:r>
              <a:rPr lang="en-US" altLang="zh-CN" dirty="0" smtClean="0">
                <a:solidFill>
                  <a:srgbClr val="7030A0"/>
                </a:solidFill>
                <a:latin typeface="微软雅黑" panose="020B0503020204020204" pitchFamily="34" charset="-122"/>
                <a:ea typeface="微软雅黑" panose="020B0503020204020204" pitchFamily="34" charset="-122"/>
              </a:rPr>
              <a:t>built</a:t>
            </a:r>
            <a:r>
              <a:rPr lang="en-US" altLang="zh-CN" baseline="0" dirty="0" smtClean="0">
                <a:solidFill>
                  <a:srgbClr val="7030A0"/>
                </a:solidFill>
                <a:latin typeface="微软雅黑" panose="020B0503020204020204" pitchFamily="34" charset="-122"/>
                <a:ea typeface="微软雅黑" panose="020B0503020204020204" pitchFamily="34" charset="-122"/>
              </a:rPr>
              <a:t> on the </a:t>
            </a:r>
            <a:r>
              <a:rPr lang="en-US" altLang="zh-CN" dirty="0" smtClean="0">
                <a:solidFill>
                  <a:srgbClr val="7030A0"/>
                </a:solidFill>
                <a:latin typeface="微软雅黑" panose="020B0503020204020204" pitchFamily="34" charset="-122"/>
                <a:ea typeface="微软雅黑" panose="020B0503020204020204" pitchFamily="34" charset="-122"/>
              </a:rPr>
              <a:t>"</a:t>
            </a:r>
            <a:r>
              <a:rPr lang="en-US" altLang="zh-CN" dirty="0">
                <a:solidFill>
                  <a:srgbClr val="7030A0"/>
                </a:solidFill>
                <a:latin typeface="微软雅黑" panose="020B0503020204020204" pitchFamily="34" charset="-122"/>
                <a:ea typeface="微软雅黑" panose="020B0503020204020204" pitchFamily="34" charset="-122"/>
              </a:rPr>
              <a:t>centralized and distribution" </a:t>
            </a:r>
            <a:r>
              <a:rPr lang="en-US" altLang="zh-CN" dirty="0" smtClean="0">
                <a:solidFill>
                  <a:srgbClr val="7030A0"/>
                </a:solidFill>
                <a:latin typeface="微软雅黑" panose="020B0503020204020204" pitchFamily="34" charset="-122"/>
                <a:ea typeface="微软雅黑" panose="020B0503020204020204" pitchFamily="34" charset="-122"/>
              </a:rPr>
              <a:t>concept</a:t>
            </a:r>
            <a:endParaRPr lang="en-US" altLang="zh-CN" dirty="0">
              <a:solidFill>
                <a:srgbClr val="7030A0"/>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None/>
            </a:pPr>
            <a:r>
              <a:rPr lang="en-US" altLang="zh-CN" dirty="0" smtClean="0">
                <a:solidFill>
                  <a:srgbClr val="7030A0"/>
                </a:solidFill>
                <a:latin typeface="微软雅黑" panose="020B0503020204020204" pitchFamily="34" charset="-122"/>
                <a:ea typeface="微软雅黑" panose="020B0503020204020204" pitchFamily="34" charset="-122"/>
              </a:rPr>
              <a:t>It</a:t>
            </a:r>
            <a:r>
              <a:rPr lang="en-US" altLang="zh-CN" baseline="0" dirty="0" smtClean="0">
                <a:solidFill>
                  <a:srgbClr val="7030A0"/>
                </a:solidFill>
                <a:latin typeface="微软雅黑" panose="020B0503020204020204" pitchFamily="34" charset="-122"/>
                <a:ea typeface="微软雅黑" panose="020B0503020204020204" pitchFamily="34" charset="-122"/>
              </a:rPr>
              <a:t> will </a:t>
            </a:r>
            <a:r>
              <a:rPr lang="en-US" altLang="zh-CN" dirty="0" smtClean="0">
                <a:solidFill>
                  <a:srgbClr val="7030A0"/>
                </a:solidFill>
                <a:latin typeface="微软雅黑" panose="020B0503020204020204" pitchFamily="34" charset="-122"/>
                <a:ea typeface="微软雅黑" panose="020B0503020204020204" pitchFamily="34" charset="-122"/>
              </a:rPr>
              <a:t>integrate existing </a:t>
            </a:r>
            <a:r>
              <a:rPr lang="en-US" altLang="zh-CN" dirty="0">
                <a:solidFill>
                  <a:srgbClr val="7030A0"/>
                </a:solidFill>
                <a:latin typeface="微软雅黑" panose="020B0503020204020204" pitchFamily="34" charset="-122"/>
                <a:ea typeface="微软雅黑" panose="020B0503020204020204" pitchFamily="34" charset="-122"/>
              </a:rPr>
              <a:t>storage and computing facilities ,to put the  demand customization and expansion capabilities into reality</a:t>
            </a:r>
            <a:r>
              <a:rPr lang="en-US" altLang="zh-CN" dirty="0" smtClean="0">
                <a:solidFill>
                  <a:srgbClr val="7030A0"/>
                </a:solidFill>
                <a:latin typeface="微软雅黑" panose="020B0503020204020204" pitchFamily="34" charset="-122"/>
                <a:ea typeface="微软雅黑" panose="020B0503020204020204" pitchFamily="34" charset="-122"/>
              </a:rPr>
              <a:t>.</a:t>
            </a:r>
            <a:endParaRPr lang="en-US" altLang="zh-CN" dirty="0">
              <a:solidFill>
                <a:srgbClr val="7030A0"/>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None/>
            </a:pPr>
            <a:r>
              <a:rPr lang="en-US" altLang="zh-CN" dirty="0" smtClean="0">
                <a:latin typeface="微软雅黑" panose="020B0503020204020204" pitchFamily="34" charset="-122"/>
                <a:ea typeface="微软雅黑" panose="020B0503020204020204" pitchFamily="34" charset="-122"/>
              </a:rPr>
              <a:t>Make </a:t>
            </a:r>
            <a:r>
              <a:rPr lang="en-US" altLang="zh-CN" dirty="0">
                <a:latin typeface="微软雅黑" panose="020B0503020204020204" pitchFamily="34" charset="-122"/>
                <a:ea typeface="微软雅黑" panose="020B0503020204020204" pitchFamily="34" charset="-122"/>
              </a:rPr>
              <a:t>use of virtualization technology, </a:t>
            </a:r>
            <a:r>
              <a:rPr lang="en-US" altLang="zh-CN" dirty="0" smtClean="0">
                <a:latin typeface="微软雅黑" panose="020B0503020204020204" pitchFamily="34" charset="-122"/>
                <a:ea typeface="微软雅黑" panose="020B0503020204020204" pitchFamily="34" charset="-122"/>
              </a:rPr>
              <a:t>the big data center will establish an </a:t>
            </a:r>
            <a:r>
              <a:rPr lang="en-US" altLang="zh-CN" dirty="0">
                <a:latin typeface="微软雅黑" panose="020B0503020204020204" pitchFamily="34" charset="-122"/>
                <a:ea typeface="微软雅黑" panose="020B0503020204020204" pitchFamily="34" charset="-122"/>
              </a:rPr>
              <a:t>open </a:t>
            </a:r>
            <a:r>
              <a:rPr lang="en-US" altLang="zh-CN" dirty="0" smtClean="0">
                <a:latin typeface="微软雅黑" panose="020B0503020204020204" pitchFamily="34" charset="-122"/>
                <a:ea typeface="微软雅黑" panose="020B0503020204020204" pitchFamily="34" charset="-122"/>
              </a:rPr>
              <a:t>marine </a:t>
            </a:r>
            <a:r>
              <a:rPr lang="en-US" altLang="zh-CN" dirty="0">
                <a:latin typeface="微软雅黑" panose="020B0503020204020204" pitchFamily="34" charset="-122"/>
                <a:ea typeface="微软雅黑" panose="020B0503020204020204" pitchFamily="34" charset="-122"/>
              </a:rPr>
              <a:t>cloud computing platform which is safe </a:t>
            </a:r>
            <a:r>
              <a:rPr lang="en-US" altLang="zh-CN" dirty="0" smtClean="0">
                <a:latin typeface="微软雅黑" panose="020B0503020204020204" pitchFamily="34" charset="-122"/>
                <a:ea typeface="微软雅黑" panose="020B0503020204020204" pitchFamily="34" charset="-122"/>
              </a:rPr>
              <a:t>and with </a:t>
            </a:r>
            <a:r>
              <a:rPr lang="en-US" altLang="zh-CN" dirty="0">
                <a:latin typeface="微软雅黑" panose="020B0503020204020204" pitchFamily="34" charset="-122"/>
                <a:ea typeface="微软雅黑" panose="020B0503020204020204" pitchFamily="34" charset="-122"/>
              </a:rPr>
              <a:t>unified standard. </a:t>
            </a:r>
            <a:endParaRPr lang="en-US" altLang="zh-CN" dirty="0" smtClean="0">
              <a:latin typeface="微软雅黑" panose="020B0503020204020204" pitchFamily="34" charset="-122"/>
              <a:ea typeface="微软雅黑" panose="020B0503020204020204" pitchFamily="34" charset="-122"/>
            </a:endParaRPr>
          </a:p>
          <a:p>
            <a:pPr marL="0" marR="0" indent="0" algn="l" defTabSz="914400" rtl="0" eaLnBrk="0" fontAlgn="base" latinLnBrk="0" hangingPunct="0">
              <a:lnSpc>
                <a:spcPct val="150000"/>
              </a:lnSpc>
              <a:spcBef>
                <a:spcPct val="30000"/>
              </a:spcBef>
              <a:spcAft>
                <a:spcPct val="0"/>
              </a:spcAft>
              <a:buClrTx/>
              <a:buSzTx/>
              <a:buFontTx/>
              <a:buNone/>
              <a:defRPr/>
            </a:pPr>
            <a:r>
              <a:rPr lang="en-US" altLang="zh-CN" dirty="0" smtClean="0">
                <a:latin typeface="微软雅黑" panose="020B0503020204020204" pitchFamily="34" charset="-122"/>
                <a:ea typeface="微软雅黑" panose="020B0503020204020204" pitchFamily="34" charset="-122"/>
              </a:rPr>
              <a:t>Through</a:t>
            </a:r>
            <a:r>
              <a:rPr lang="en-US" altLang="zh-CN" baseline="0" dirty="0" smtClean="0">
                <a:latin typeface="微软雅黑" panose="020B0503020204020204" pitchFamily="34" charset="-122"/>
                <a:ea typeface="微软雅黑" panose="020B0503020204020204" pitchFamily="34" charset="-122"/>
              </a:rPr>
              <a:t> the construction of </a:t>
            </a:r>
            <a:r>
              <a:rPr lang="en-US" altLang="zh-CN" dirty="0" smtClean="0">
                <a:latin typeface="微软雅黑" panose="020B0503020204020204" pitchFamily="34" charset="-122"/>
                <a:ea typeface="微软雅黑" panose="020B0503020204020204" pitchFamily="34" charset="-122"/>
              </a:rPr>
              <a:t>CMOC </a:t>
            </a:r>
            <a:r>
              <a:rPr lang="en-US" altLang="zh-CN" dirty="0">
                <a:latin typeface="微软雅黑" panose="020B0503020204020204" pitchFamily="34" charset="-122"/>
                <a:ea typeface="微软雅黑" panose="020B0503020204020204" pitchFamily="34" charset="-122"/>
              </a:rPr>
              <a:t>/ </a:t>
            </a:r>
            <a:r>
              <a:rPr lang="en-US" altLang="zh-CN" dirty="0" smtClean="0">
                <a:latin typeface="微软雅黑" panose="020B0503020204020204" pitchFamily="34" charset="-122"/>
                <a:ea typeface="微软雅黑" panose="020B0503020204020204" pitchFamily="34" charset="-122"/>
              </a:rPr>
              <a:t>China,</a:t>
            </a:r>
            <a:r>
              <a:rPr lang="en-US" altLang="zh-CN" baseline="0" dirty="0" smtClean="0">
                <a:latin typeface="微软雅黑" panose="020B0503020204020204" pitchFamily="34" charset="-122"/>
                <a:ea typeface="微软雅黑" panose="020B0503020204020204" pitchFamily="34" charset="-122"/>
              </a:rPr>
              <a:t> China Marine Big Data is planning to </a:t>
            </a:r>
            <a:r>
              <a:rPr lang="en-US" altLang="zh-CN" dirty="0" smtClean="0">
                <a:latin typeface="微软雅黑" panose="020B0503020204020204" pitchFamily="34" charset="-122"/>
                <a:ea typeface="微软雅黑" panose="020B0503020204020204" pitchFamily="34" charset="-122"/>
              </a:rPr>
              <a:t>establish </a:t>
            </a:r>
            <a:r>
              <a:rPr lang="en-US" altLang="zh-CN" dirty="0">
                <a:latin typeface="微软雅黑" panose="020B0503020204020204" pitchFamily="34" charset="-122"/>
                <a:ea typeface="微软雅黑" panose="020B0503020204020204" pitchFamily="34" charset="-122"/>
              </a:rPr>
              <a:t>mirror protocols and mechanisms, by means of the technology such as </a:t>
            </a:r>
            <a:r>
              <a:rPr lang="en-US" altLang="zh-CN" dirty="0">
                <a:latin typeface="Arial" panose="020B0604020202020204" pitchFamily="34" charset="0"/>
              </a:rPr>
              <a:t>Data Mirror, Database Mirror, Database Synchronous ,to ensure the data center and international related NODC data sharing and information interoperability.</a:t>
            </a:r>
            <a:endParaRPr lang="en-US" altLang="zh-CN" dirty="0">
              <a:latin typeface="微软雅黑" panose="020B0503020204020204" pitchFamily="34" charset="-122"/>
              <a:ea typeface="微软雅黑" panose="020B0503020204020204" pitchFamily="34" charset="-122"/>
            </a:endParaRPr>
          </a:p>
        </p:txBody>
      </p:sp>
      <p:sp>
        <p:nvSpPr>
          <p:cNvPr id="5734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F44629-6564-4E99-84E7-75232E41A172}" type="slidenum">
              <a:rPr lang="zh-CN" altLang="en-US" smtClean="0"/>
              <a:t>33</a:t>
            </a:fld>
            <a:endParaRPr lang="en-US" altLang="zh-CN"/>
          </a:p>
        </p:txBody>
      </p:sp>
    </p:spTree>
    <p:extLst>
      <p:ext uri="{BB962C8B-B14F-4D97-AF65-F5344CB8AC3E}">
        <p14:creationId xmlns:p14="http://schemas.microsoft.com/office/powerpoint/2010/main" val="2659223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p:sp>
      <p:sp>
        <p:nvSpPr>
          <p:cNvPr id="53251" name="备注占位符 2"/>
          <p:cNvSpPr>
            <a:spLocks noGrp="1"/>
          </p:cNvSpPr>
          <p:nvPr>
            <p:ph type="body" idx="1"/>
          </p:nvPr>
        </p:nvSpPr>
        <p:spPr>
          <a:noFill/>
        </p:spPr>
        <p:txBody>
          <a:bodyPr/>
          <a:lstStyle/>
          <a:p>
            <a:pPr>
              <a:lnSpc>
                <a:spcPct val="200000"/>
              </a:lnSpc>
            </a:pPr>
            <a:r>
              <a:rPr lang="en-US" altLang="zh-CN" b="1" dirty="0" smtClean="0">
                <a:latin typeface="微软雅黑" panose="020B0503020204020204" pitchFamily="34" charset="-122"/>
                <a:ea typeface="微软雅黑" panose="020B0503020204020204" pitchFamily="34" charset="-122"/>
              </a:rPr>
              <a:t>We would love to actively</a:t>
            </a:r>
            <a:r>
              <a:rPr lang="en-US" altLang="zh-CN" b="1" baseline="0" dirty="0" smtClean="0">
                <a:latin typeface="微软雅黑" panose="020B0503020204020204" pitchFamily="34" charset="-122"/>
                <a:ea typeface="微软雅黑" panose="020B0503020204020204" pitchFamily="34" charset="-122"/>
              </a:rPr>
              <a:t> explore cooperation opportunities between China and EU on Marine Big Data center, to carry out dataset mirroring, data sharing and exchange. Under the framework of the big data center, </a:t>
            </a:r>
            <a:r>
              <a:rPr lang="en-US" altLang="zh-CN" b="1" dirty="0" smtClean="0">
                <a:latin typeface="微软雅黑" panose="020B0503020204020204" pitchFamily="34" charset="-122"/>
                <a:ea typeface="微软雅黑" panose="020B0503020204020204" pitchFamily="34" charset="-122"/>
              </a:rPr>
              <a:t>technical research</a:t>
            </a:r>
            <a:r>
              <a:rPr lang="en-US" altLang="zh-CN" b="1" baseline="0" dirty="0" smtClean="0">
                <a:latin typeface="微软雅黑" panose="020B0503020204020204" pitchFamily="34" charset="-122"/>
                <a:ea typeface="微软雅黑" panose="020B0503020204020204" pitchFamily="34" charset="-122"/>
              </a:rPr>
              <a:t> and cooperation on blue economy, marine environmental protection, sea level change impact, ocean and coastal management would be developed, to </a:t>
            </a:r>
            <a:r>
              <a:rPr lang="en-US" altLang="zh-CN" b="1" dirty="0" smtClean="0">
                <a:latin typeface="微软雅黑" panose="020B0503020204020204" pitchFamily="34" charset="-122"/>
                <a:ea typeface="微软雅黑" panose="020B0503020204020204" pitchFamily="34" charset="-122"/>
              </a:rPr>
              <a:t>enhance </a:t>
            </a:r>
            <a:r>
              <a:rPr lang="en-US" altLang="zh-CN" b="1" dirty="0">
                <a:latin typeface="微软雅黑" panose="020B0503020204020204" pitchFamily="34" charset="-122"/>
                <a:ea typeface="微软雅黑" panose="020B0503020204020204" pitchFamily="34" charset="-122"/>
              </a:rPr>
              <a:t>the marine Informatization level  </a:t>
            </a:r>
            <a:r>
              <a:rPr lang="en-US" altLang="zh-CN" b="1" dirty="0" smtClean="0">
                <a:latin typeface="微软雅黑" panose="020B0503020204020204" pitchFamily="34" charset="-122"/>
                <a:ea typeface="微软雅黑" panose="020B0503020204020204" pitchFamily="34" charset="-122"/>
              </a:rPr>
              <a:t>of both China and the European Union members.</a:t>
            </a:r>
            <a:endParaRPr lang="en-US" altLang="zh-CN" b="1" dirty="0">
              <a:latin typeface="微软雅黑" panose="020B0503020204020204" pitchFamily="34" charset="-122"/>
              <a:ea typeface="微软雅黑" panose="020B0503020204020204" pitchFamily="34" charset="-122"/>
            </a:endParaRPr>
          </a:p>
          <a:p>
            <a:endParaRPr lang="en-US" altLang="zh-CN" dirty="0">
              <a:latin typeface="Arial" panose="020B0604020202020204" pitchFamily="34" charset="0"/>
            </a:endParaRPr>
          </a:p>
          <a:p>
            <a:endParaRPr lang="zh-CN" altLang="en-US" dirty="0">
              <a:latin typeface="Arial" panose="020B0604020202020204" pitchFamily="34" charset="0"/>
            </a:endParaRPr>
          </a:p>
        </p:txBody>
      </p:sp>
      <p:sp>
        <p:nvSpPr>
          <p:cNvPr id="53252"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81B747-16A3-410D-9994-965F4F7AB9C9}" type="slidenum">
              <a:rPr lang="zh-CN" altLang="en-US" smtClean="0"/>
              <a:t>34</a:t>
            </a:fld>
            <a:endParaRPr lang="en-US" altLang="zh-CN"/>
          </a:p>
        </p:txBody>
      </p:sp>
    </p:spTree>
    <p:extLst>
      <p:ext uri="{BB962C8B-B14F-4D97-AF65-F5344CB8AC3E}">
        <p14:creationId xmlns:p14="http://schemas.microsoft.com/office/powerpoint/2010/main" val="30211168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343CA4-1C11-4524-977F-6EDFF5539EC4}" type="slidenum">
              <a:rPr lang="zh-CN" altLang="en-US" smtClean="0"/>
              <a:t>35</a:t>
            </a:fld>
            <a:endParaRPr lang="en-US" altLang="zh-CN"/>
          </a:p>
        </p:txBody>
      </p:sp>
      <p:sp>
        <p:nvSpPr>
          <p:cNvPr id="62467" name="Rectangle 2"/>
          <p:cNvSpPr>
            <a:spLocks noGrp="1" noRot="1" noChangeAspect="1" noChangeArrowheads="1" noTextEdit="1"/>
          </p:cNvSpPr>
          <p:nvPr>
            <p:ph type="sldImg"/>
          </p:nvPr>
        </p:nvSpPr>
        <p:spPr/>
      </p:sp>
      <p:sp>
        <p:nvSpPr>
          <p:cNvPr id="62468"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effectLst/>
                <a:latin typeface="Arial" panose="020B0604020202020204" pitchFamily="34" charset="0"/>
                <a:ea typeface="+mn-ea"/>
                <a:cs typeface="+mn-cs"/>
              </a:rPr>
              <a:t>This is My report about </a:t>
            </a:r>
            <a:r>
              <a:rPr lang="zh-CN" altLang="zh-CN" sz="1200" kern="1200" dirty="0" smtClean="0">
                <a:solidFill>
                  <a:schemeClr val="tx1"/>
                </a:solidFill>
                <a:effectLst/>
                <a:latin typeface="Arial" panose="020B0604020202020204" pitchFamily="34" charset="0"/>
                <a:ea typeface="+mn-ea"/>
                <a:cs typeface="+mn-cs"/>
              </a:rPr>
              <a:t>“</a:t>
            </a:r>
            <a:r>
              <a:rPr lang="en-US" altLang="zh-CN" sz="1200" kern="1200" dirty="0" smtClean="0">
                <a:solidFill>
                  <a:schemeClr val="tx1"/>
                </a:solidFill>
                <a:effectLst/>
                <a:latin typeface="Arial" panose="020B0604020202020204" pitchFamily="34" charset="0"/>
                <a:ea typeface="+mn-ea"/>
                <a:cs typeface="+mn-cs"/>
              </a:rPr>
              <a:t>Status and Trends of Marine Big Data in China</a:t>
            </a:r>
            <a:r>
              <a:rPr lang="zh-CN" altLang="zh-CN" sz="1200" kern="1200" dirty="0" smtClean="0">
                <a:solidFill>
                  <a:schemeClr val="tx1"/>
                </a:solidFill>
                <a:effectLst/>
                <a:latin typeface="Arial" panose="020B0604020202020204" pitchFamily="34" charset="0"/>
                <a:ea typeface="+mn-ea"/>
                <a:cs typeface="+mn-cs"/>
              </a:rPr>
              <a:t>”，</a:t>
            </a:r>
            <a:r>
              <a:rPr lang="en-US" altLang="zh-CN" sz="1200" kern="1200" dirty="0" smtClean="0">
                <a:solidFill>
                  <a:schemeClr val="tx1"/>
                </a:solidFill>
                <a:effectLst/>
                <a:latin typeface="Arial" panose="020B0604020202020204" pitchFamily="34" charset="0"/>
                <a:ea typeface="+mn-ea"/>
                <a:cs typeface="+mn-cs"/>
              </a:rPr>
              <a:t>Thank you for your attention</a:t>
            </a:r>
            <a:r>
              <a:rPr lang="zh-CN" altLang="zh-CN" sz="1200" kern="1200" smtClean="0">
                <a:solidFill>
                  <a:schemeClr val="tx1"/>
                </a:solidFill>
                <a:effectLst/>
                <a:latin typeface="Arial" panose="020B0604020202020204" pitchFamily="34" charset="0"/>
                <a:ea typeface="+mn-ea"/>
                <a:cs typeface="+mn-cs"/>
              </a:rPr>
              <a:t>！</a:t>
            </a:r>
          </a:p>
          <a:p>
            <a:pPr eaLnBrk="1" hangingPunct="1"/>
            <a:endParaRPr lang="zh-CN" altLang="en-US" dirty="0">
              <a:latin typeface="Arial" panose="020B0604020202020204" pitchFamily="34" charset="0"/>
            </a:endParaRPr>
          </a:p>
        </p:txBody>
      </p:sp>
    </p:spTree>
    <p:extLst>
      <p:ext uri="{BB962C8B-B14F-4D97-AF65-F5344CB8AC3E}">
        <p14:creationId xmlns:p14="http://schemas.microsoft.com/office/powerpoint/2010/main" val="287455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ln/>
        </p:spPr>
      </p:sp>
      <p:sp>
        <p:nvSpPr>
          <p:cNvPr id="20483" name="备注占位符 2"/>
          <p:cNvSpPr>
            <a:spLocks noGrp="1"/>
          </p:cNvSpPr>
          <p:nvPr>
            <p:ph type="body" idx="1"/>
          </p:nvPr>
        </p:nvSpPr>
        <p:spPr>
          <a:noFill/>
        </p:spPr>
        <p:txBody>
          <a:bodyPr/>
          <a:lstStyle/>
          <a:p>
            <a:r>
              <a:rPr lang="en-US" altLang="zh-CN" dirty="0" smtClean="0">
                <a:latin typeface="Arial" panose="020B0604020202020204" pitchFamily="34" charset="0"/>
              </a:rPr>
              <a:t>1</a:t>
            </a:r>
            <a:r>
              <a:rPr lang="zh-CN" altLang="en-US" dirty="0" smtClean="0">
                <a:latin typeface="Arial" panose="020B0604020202020204" pitchFamily="34" charset="0"/>
              </a:rPr>
              <a:t>、</a:t>
            </a:r>
            <a:r>
              <a:rPr lang="en-US" altLang="zh-CN" dirty="0" smtClean="0">
                <a:latin typeface="Arial" panose="020B0604020202020204" pitchFamily="34" charset="0"/>
              </a:rPr>
              <a:t>First, everyone know that big data have the characteristics of ‘4Vs’</a:t>
            </a:r>
            <a:r>
              <a:rPr lang="zh-CN" altLang="en-US" dirty="0" smtClean="0">
                <a:latin typeface="Arial" panose="020B0604020202020204" pitchFamily="34" charset="0"/>
              </a:rPr>
              <a:t>：</a:t>
            </a:r>
            <a:r>
              <a:rPr lang="en-US" altLang="zh-CN" dirty="0" smtClean="0">
                <a:latin typeface="Arial" panose="020B0604020202020204" pitchFamily="34" charset="0"/>
              </a:rPr>
              <a:t>Volume</a:t>
            </a:r>
            <a:r>
              <a:rPr lang="zh-CN" altLang="en-US" dirty="0" smtClean="0">
                <a:latin typeface="Arial" panose="020B0604020202020204" pitchFamily="34" charset="0"/>
              </a:rPr>
              <a:t>、</a:t>
            </a:r>
            <a:r>
              <a:rPr lang="en-US" altLang="zh-CN" dirty="0" smtClean="0">
                <a:latin typeface="Arial" panose="020B0604020202020204" pitchFamily="34" charset="0"/>
              </a:rPr>
              <a:t>Velocity</a:t>
            </a:r>
            <a:r>
              <a:rPr lang="zh-CN" altLang="en-US" dirty="0" smtClean="0">
                <a:latin typeface="Arial" panose="020B0604020202020204" pitchFamily="34" charset="0"/>
              </a:rPr>
              <a:t>、</a:t>
            </a:r>
            <a:r>
              <a:rPr lang="en-US" altLang="zh-CN" dirty="0" smtClean="0">
                <a:latin typeface="Arial" panose="020B0604020202020204" pitchFamily="34" charset="0"/>
              </a:rPr>
              <a:t>Variety</a:t>
            </a:r>
            <a:r>
              <a:rPr lang="zh-CN" altLang="en-US" dirty="0" smtClean="0">
                <a:latin typeface="Arial" panose="020B0604020202020204" pitchFamily="34" charset="0"/>
              </a:rPr>
              <a:t>、</a:t>
            </a:r>
            <a:r>
              <a:rPr lang="en-US" altLang="zh-CN" dirty="0" smtClean="0">
                <a:latin typeface="Arial" panose="020B0604020202020204" pitchFamily="34" charset="0"/>
              </a:rPr>
              <a:t>Veracity</a:t>
            </a:r>
            <a:r>
              <a:rPr lang="zh-CN" altLang="en-US" dirty="0" smtClean="0">
                <a:latin typeface="Arial" panose="020B0604020202020204" pitchFamily="34" charset="0"/>
              </a:rPr>
              <a:t>；</a:t>
            </a:r>
            <a:r>
              <a:rPr lang="en-US" altLang="zh-CN" dirty="0" smtClean="0">
                <a:latin typeface="Arial" panose="020B0604020202020204" pitchFamily="34" charset="0"/>
              </a:rPr>
              <a:t>Along with the technique development, the big data also develops to‘5Vs’ and ‘6V s’ currently. The 5Vs means add visualization on the foundation of the 4Vs</a:t>
            </a:r>
            <a:r>
              <a:rPr lang="zh-CN" altLang="en-US" dirty="0" smtClean="0">
                <a:latin typeface="Arial" panose="020B0604020202020204" pitchFamily="34" charset="0"/>
              </a:rPr>
              <a:t>；</a:t>
            </a:r>
            <a:r>
              <a:rPr lang="en-US" altLang="zh-CN" dirty="0" smtClean="0">
                <a:latin typeface="Arial" panose="020B0604020202020204" pitchFamily="34" charset="0"/>
              </a:rPr>
              <a:t>The 6Vs means add Validity on the foundation of the 5Vs. As a new technology</a:t>
            </a:r>
            <a:r>
              <a:rPr lang="zh-CN" altLang="zh-CN" dirty="0" smtClean="0">
                <a:latin typeface="Arial" panose="020B0604020202020204" pitchFamily="34" charset="0"/>
              </a:rPr>
              <a:t>，</a:t>
            </a:r>
            <a:r>
              <a:rPr lang="en-US" altLang="zh-CN" dirty="0" smtClean="0">
                <a:latin typeface="Arial" panose="020B0604020202020204" pitchFamily="34" charset="0"/>
              </a:rPr>
              <a:t>big data is able to find  valuable  rules and hidden relationship from massive data, thus identify some important factors and information unknown before. In</a:t>
            </a:r>
            <a:r>
              <a:rPr lang="en-US" altLang="zh-CN" baseline="0" dirty="0" smtClean="0">
                <a:latin typeface="Arial" panose="020B0604020202020204" pitchFamily="34" charset="0"/>
              </a:rPr>
              <a:t> other words</a:t>
            </a:r>
            <a:r>
              <a:rPr lang="en-US" altLang="zh-CN" dirty="0" smtClean="0">
                <a:latin typeface="Arial" panose="020B0604020202020204" pitchFamily="34" charset="0"/>
              </a:rPr>
              <a:t>, big data can make the knowledge  visible.</a:t>
            </a:r>
          </a:p>
        </p:txBody>
      </p:sp>
      <p:sp>
        <p:nvSpPr>
          <p:cNvPr id="20484"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B8D6E9-CB7E-44EF-90DB-5FDF02B2F7EB}" type="slidenum">
              <a:rPr lang="zh-CN" altLang="en-US" smtClean="0"/>
              <a:pPr/>
              <a:t>4</a:t>
            </a:fld>
            <a:endParaRPr lang="en-US" altLang="zh-CN" smtClean="0"/>
          </a:p>
        </p:txBody>
      </p:sp>
    </p:spTree>
    <p:extLst>
      <p:ext uri="{BB962C8B-B14F-4D97-AF65-F5344CB8AC3E}">
        <p14:creationId xmlns:p14="http://schemas.microsoft.com/office/powerpoint/2010/main" val="162016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ln/>
        </p:spPr>
      </p:sp>
      <p:sp>
        <p:nvSpPr>
          <p:cNvPr id="20483" name="备注占位符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smtClean="0">
                <a:latin typeface="Arial" panose="020B0604020202020204" pitchFamily="34" charset="0"/>
              </a:rPr>
              <a:t>2</a:t>
            </a:r>
            <a:r>
              <a:rPr lang="zh-CN" altLang="en-US" dirty="0" smtClean="0">
                <a:latin typeface="Arial" panose="020B0604020202020204" pitchFamily="34" charset="0"/>
              </a:rPr>
              <a:t>、</a:t>
            </a:r>
            <a:r>
              <a:rPr lang="en-US" altLang="zh-CN" dirty="0" smtClean="0">
                <a:latin typeface="Arial" panose="020B0604020202020204" pitchFamily="34" charset="0"/>
              </a:rPr>
              <a:t>The</a:t>
            </a:r>
            <a:r>
              <a:rPr lang="en-US" altLang="zh-CN" baseline="0" dirty="0" smtClean="0">
                <a:latin typeface="Arial" panose="020B0604020202020204" pitchFamily="34" charset="0"/>
              </a:rPr>
              <a:t> concept of National Big Data Center was proposed in </a:t>
            </a:r>
            <a:r>
              <a:rPr lang="en-US" altLang="zh-CN" dirty="0" smtClean="0">
                <a:latin typeface="Arial" panose="020B0604020202020204" pitchFamily="34" charset="0"/>
              </a:rPr>
              <a:t>October 2016. Through</a:t>
            </a:r>
            <a:r>
              <a:rPr lang="en-US" altLang="zh-CN" baseline="0" dirty="0" smtClean="0">
                <a:latin typeface="Arial" panose="020B0604020202020204" pitchFamily="34" charset="0"/>
              </a:rPr>
              <a:t> </a:t>
            </a:r>
            <a:r>
              <a:rPr lang="en-US" altLang="zh-CN" dirty="0" smtClean="0">
                <a:latin typeface="Arial" panose="020B0604020202020204" pitchFamily="34" charset="0"/>
              </a:rPr>
              <a:t>data integration and sharing, the National</a:t>
            </a:r>
            <a:r>
              <a:rPr lang="en-US" altLang="zh-CN" baseline="0" dirty="0" smtClean="0">
                <a:latin typeface="Arial" panose="020B0604020202020204" pitchFamily="34" charset="0"/>
              </a:rPr>
              <a:t> Big Data Center </a:t>
            </a:r>
            <a:r>
              <a:rPr lang="en-US" altLang="zh-CN" dirty="0" smtClean="0">
                <a:latin typeface="Arial" panose="020B0604020202020204" pitchFamily="34" charset="0"/>
              </a:rPr>
              <a:t>will promote the integration of technology, business and all kinds of data, to achieve multi-level , multi-regional, multi-system, multi-</a:t>
            </a:r>
            <a:r>
              <a:rPr lang="en-US" altLang="zh-CN" dirty="0" err="1" smtClean="0">
                <a:latin typeface="Arial" panose="020B0604020202020204" pitchFamily="34" charset="0"/>
              </a:rPr>
              <a:t>sectoral</a:t>
            </a:r>
            <a:r>
              <a:rPr lang="en-US" altLang="zh-CN" dirty="0" smtClean="0">
                <a:latin typeface="Arial" panose="020B0604020202020204" pitchFamily="34" charset="0"/>
              </a:rPr>
              <a:t> and multi-business collaborative management</a:t>
            </a:r>
            <a:r>
              <a:rPr lang="en-US" altLang="zh-CN" baseline="0" dirty="0" smtClean="0">
                <a:latin typeface="Arial" panose="020B0604020202020204" pitchFamily="34" charset="0"/>
              </a:rPr>
              <a:t> </a:t>
            </a:r>
            <a:r>
              <a:rPr lang="en-US" altLang="zh-CN" dirty="0" smtClean="0">
                <a:latin typeface="Arial" panose="020B0604020202020204" pitchFamily="34" charset="0"/>
              </a:rPr>
              <a:t>and service.</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smtClean="0">
                <a:latin typeface="Arial" panose="020B0604020202020204" pitchFamily="34" charset="0"/>
              </a:rPr>
              <a:t>The Chinese government pay high attention to big data, from 2014 to 2017, big data was written in the government report;</a:t>
            </a:r>
            <a:r>
              <a:rPr lang="en-US" altLang="zh-CN" baseline="0" dirty="0" smtClean="0">
                <a:latin typeface="Arial" panose="020B0604020202020204" pitchFamily="34" charset="0"/>
              </a:rPr>
              <a:t> </a:t>
            </a:r>
          </a:p>
        </p:txBody>
      </p:sp>
      <p:sp>
        <p:nvSpPr>
          <p:cNvPr id="20484"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B8D6E9-CB7E-44EF-90DB-5FDF02B2F7EB}" type="slidenum">
              <a:rPr lang="zh-CN" altLang="en-US" smtClean="0"/>
              <a:pPr/>
              <a:t>5</a:t>
            </a:fld>
            <a:endParaRPr lang="en-US" altLang="zh-CN" smtClean="0"/>
          </a:p>
        </p:txBody>
      </p:sp>
    </p:spTree>
    <p:extLst>
      <p:ext uri="{BB962C8B-B14F-4D97-AF65-F5344CB8AC3E}">
        <p14:creationId xmlns:p14="http://schemas.microsoft.com/office/powerpoint/2010/main" val="207832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ln/>
        </p:spPr>
      </p:sp>
      <p:sp>
        <p:nvSpPr>
          <p:cNvPr id="20483" name="备注占位符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kern="1200" baseline="0" dirty="0" smtClean="0">
                <a:solidFill>
                  <a:schemeClr val="tx1"/>
                </a:solidFill>
                <a:latin typeface="Arial" panose="020B0604020202020204" pitchFamily="34" charset="0"/>
                <a:ea typeface="+mn-ea"/>
                <a:cs typeface="+mn-cs"/>
              </a:rPr>
              <a:t>3</a:t>
            </a:r>
            <a:r>
              <a:rPr lang="zh-CN" altLang="en-US" sz="1200" kern="1200" baseline="0" dirty="0" smtClean="0">
                <a:solidFill>
                  <a:schemeClr val="tx1"/>
                </a:solidFill>
                <a:latin typeface="Arial" panose="020B0604020202020204" pitchFamily="34" charset="0"/>
                <a:ea typeface="+mn-ea"/>
                <a:cs typeface="+mn-cs"/>
              </a:rPr>
              <a:t>、</a:t>
            </a:r>
            <a:r>
              <a:rPr lang="en-US" altLang="zh-CN" sz="1200" kern="1200" baseline="0" dirty="0" smtClean="0">
                <a:solidFill>
                  <a:schemeClr val="tx1"/>
                </a:solidFill>
                <a:latin typeface="Arial" panose="020B0604020202020204" pitchFamily="34" charset="0"/>
                <a:ea typeface="+mn-ea"/>
                <a:cs typeface="+mn-cs"/>
              </a:rPr>
              <a:t>Form 2013 Shanghai propose the first Big Data plan. Then </a:t>
            </a:r>
            <a:r>
              <a:rPr lang="en-US" altLang="zh-CN" sz="1200" kern="1200" dirty="0" smtClean="0">
                <a:solidFill>
                  <a:schemeClr val="tx1"/>
                </a:solidFill>
                <a:latin typeface="Arial" panose="020B0604020202020204" pitchFamily="34" charset="0"/>
                <a:ea typeface="+mn-ea"/>
                <a:cs typeface="+mn-cs"/>
              </a:rPr>
              <a:t>23 provinces have already published their</a:t>
            </a:r>
            <a:r>
              <a:rPr lang="en-US" altLang="zh-CN" sz="1200" kern="1200" baseline="0" dirty="0" smtClean="0">
                <a:solidFill>
                  <a:schemeClr val="tx1"/>
                </a:solidFill>
                <a:latin typeface="Arial" panose="020B0604020202020204" pitchFamily="34" charset="0"/>
                <a:ea typeface="+mn-ea"/>
                <a:cs typeface="+mn-cs"/>
              </a:rPr>
              <a:t> </a:t>
            </a:r>
            <a:r>
              <a:rPr lang="en-US" altLang="zh-CN" sz="1200" kern="1200" dirty="0" smtClean="0">
                <a:solidFill>
                  <a:schemeClr val="tx1"/>
                </a:solidFill>
                <a:latin typeface="Arial" panose="020B0604020202020204" pitchFamily="34" charset="0"/>
                <a:ea typeface="+mn-ea"/>
                <a:cs typeface="+mn-cs"/>
              </a:rPr>
              <a:t>policy documents;</a:t>
            </a:r>
            <a:r>
              <a:rPr lang="en-US" altLang="zh-CN" sz="1200" kern="1200" baseline="0" dirty="0" smtClean="0">
                <a:solidFill>
                  <a:schemeClr val="tx1"/>
                </a:solidFill>
                <a:latin typeface="Arial" panose="020B0604020202020204" pitchFamily="34" charset="0"/>
                <a:ea typeface="+mn-ea"/>
                <a:cs typeface="+mn-cs"/>
              </a:rPr>
              <a:t> </a:t>
            </a:r>
          </a:p>
        </p:txBody>
      </p:sp>
      <p:sp>
        <p:nvSpPr>
          <p:cNvPr id="20484"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B8D6E9-CB7E-44EF-90DB-5FDF02B2F7EB}" type="slidenum">
              <a:rPr lang="zh-CN" altLang="en-US" smtClean="0"/>
              <a:pPr/>
              <a:t>6</a:t>
            </a:fld>
            <a:endParaRPr lang="en-US" altLang="zh-CN" smtClean="0"/>
          </a:p>
        </p:txBody>
      </p:sp>
    </p:spTree>
    <p:extLst>
      <p:ext uri="{BB962C8B-B14F-4D97-AF65-F5344CB8AC3E}">
        <p14:creationId xmlns:p14="http://schemas.microsoft.com/office/powerpoint/2010/main" val="1323851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ln/>
        </p:spPr>
      </p:sp>
      <p:sp>
        <p:nvSpPr>
          <p:cNvPr id="20483" name="备注占位符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kern="1200" baseline="0" dirty="0" smtClean="0">
                <a:solidFill>
                  <a:schemeClr val="tx1"/>
                </a:solidFill>
                <a:latin typeface="Arial" panose="020B0604020202020204" pitchFamily="34" charset="0"/>
                <a:ea typeface="+mn-ea"/>
                <a:cs typeface="+mn-cs"/>
              </a:rPr>
              <a:t>4</a:t>
            </a:r>
            <a:r>
              <a:rPr lang="zh-CN" altLang="en-US" sz="1200" kern="1200" baseline="0" dirty="0" smtClean="0">
                <a:solidFill>
                  <a:schemeClr val="tx1"/>
                </a:solidFill>
                <a:latin typeface="Arial" panose="020B0604020202020204" pitchFamily="34" charset="0"/>
                <a:ea typeface="+mn-ea"/>
                <a:cs typeface="+mn-cs"/>
              </a:rPr>
              <a:t>、</a:t>
            </a:r>
            <a:r>
              <a:rPr lang="en-US" altLang="zh-CN" sz="1200" kern="1200" baseline="0" dirty="0" smtClean="0">
                <a:solidFill>
                  <a:schemeClr val="tx1"/>
                </a:solidFill>
                <a:latin typeface="Arial" panose="020B0604020202020204" pitchFamily="34" charset="0"/>
                <a:ea typeface="+mn-ea"/>
                <a:cs typeface="+mn-cs"/>
              </a:rPr>
              <a:t>i</a:t>
            </a:r>
            <a:r>
              <a:rPr lang="en-US" altLang="zh-CN" dirty="0" smtClean="0">
                <a:latin typeface="Arial" panose="020B0604020202020204" pitchFamily="34" charset="0"/>
              </a:rPr>
              <a:t>n fields of public administration, manufacturing, electricity, e-commerce, intelligent transportation, finance, scientific research, education, health, telecommunications and culture, big data </a:t>
            </a:r>
            <a:r>
              <a:rPr lang="en-US" altLang="zh-CN" sz="1200" kern="1200" dirty="0" smtClean="0">
                <a:solidFill>
                  <a:schemeClr val="tx1"/>
                </a:solidFill>
                <a:latin typeface="Arial" panose="020B0604020202020204" pitchFamily="34" charset="0"/>
                <a:ea typeface="+mn-ea"/>
                <a:cs typeface="+mn-cs"/>
              </a:rPr>
              <a:t>develop</a:t>
            </a:r>
            <a:r>
              <a:rPr lang="en-US" altLang="zh-CN" dirty="0" smtClean="0">
                <a:latin typeface="Arial" panose="020B0604020202020204" pitchFamily="34" charset="0"/>
              </a:rPr>
              <a:t> guidance and planning</a:t>
            </a:r>
            <a:r>
              <a:rPr lang="en-US" altLang="zh-CN" baseline="0" dirty="0" smtClean="0">
                <a:latin typeface="Arial" panose="020B0604020202020204" pitchFamily="34" charset="0"/>
              </a:rPr>
              <a:t> have also been developed.</a:t>
            </a:r>
            <a:endParaRPr lang="en-US" altLang="zh-CN"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smtClean="0">
                <a:latin typeface="Arial" panose="020B0604020202020204" pitchFamily="34" charset="0"/>
              </a:rPr>
              <a:t>Through</a:t>
            </a:r>
            <a:r>
              <a:rPr lang="en-US" altLang="zh-CN" baseline="0" dirty="0" smtClean="0">
                <a:latin typeface="Arial" panose="020B0604020202020204" pitchFamily="34" charset="0"/>
              </a:rPr>
              <a:t> years of </a:t>
            </a:r>
            <a:r>
              <a:rPr lang="en-US" altLang="zh-CN" baseline="0" dirty="0" err="1" smtClean="0">
                <a:latin typeface="Arial" panose="020B0604020202020204" pitchFamily="34" charset="0"/>
              </a:rPr>
              <a:t>efforts,t</a:t>
            </a:r>
            <a:r>
              <a:rPr lang="en-US" altLang="zh-CN" dirty="0" err="1" smtClean="0">
                <a:latin typeface="Arial" panose="020B0604020202020204" pitchFamily="34" charset="0"/>
              </a:rPr>
              <a:t>he</a:t>
            </a:r>
            <a:r>
              <a:rPr lang="en-US" altLang="zh-CN" dirty="0" smtClean="0">
                <a:latin typeface="Arial" panose="020B0604020202020204" pitchFamily="34" charset="0"/>
              </a:rPr>
              <a:t> application of big data</a:t>
            </a:r>
            <a:r>
              <a:rPr lang="en-US" altLang="zh-CN" baseline="0" dirty="0" smtClean="0">
                <a:latin typeface="Arial" panose="020B0604020202020204" pitchFamily="34" charset="0"/>
              </a:rPr>
              <a:t> in China is developing </a:t>
            </a:r>
            <a:r>
              <a:rPr lang="en-US" altLang="zh-CN" dirty="0" smtClean="0">
                <a:latin typeface="Arial" panose="020B0604020202020204" pitchFamily="34" charset="0"/>
              </a:rPr>
              <a:t>by leaps and bounds.</a:t>
            </a:r>
            <a:endParaRPr lang="zh-CN" altLang="en-US" dirty="0">
              <a:latin typeface="Arial" panose="020B0604020202020204" pitchFamily="34" charset="0"/>
            </a:endParaRPr>
          </a:p>
        </p:txBody>
      </p:sp>
      <p:sp>
        <p:nvSpPr>
          <p:cNvPr id="20484"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B8D6E9-CB7E-44EF-90DB-5FDF02B2F7EB}" type="slidenum">
              <a:rPr lang="zh-CN" altLang="en-US" smtClean="0"/>
              <a:pPr/>
              <a:t>7</a:t>
            </a:fld>
            <a:endParaRPr lang="en-US" altLang="zh-CN" smtClean="0"/>
          </a:p>
        </p:txBody>
      </p:sp>
    </p:spTree>
    <p:extLst>
      <p:ext uri="{BB962C8B-B14F-4D97-AF65-F5344CB8AC3E}">
        <p14:creationId xmlns:p14="http://schemas.microsoft.com/office/powerpoint/2010/main" val="2341851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FCF7B9-7C2B-4E7C-A2E5-98D136293D31}" type="slidenum">
              <a:rPr lang="zh-CN" altLang="en-US" smtClean="0"/>
              <a:t>8</a:t>
            </a:fld>
            <a:endParaRPr lang="en-US" altLang="zh-CN"/>
          </a:p>
        </p:txBody>
      </p:sp>
      <p:sp>
        <p:nvSpPr>
          <p:cNvPr id="18435" name="Rectangle 2"/>
          <p:cNvSpPr>
            <a:spLocks noGrp="1" noRot="1" noChangeAspect="1" noChangeArrowheads="1" noTextEdit="1"/>
          </p:cNvSpPr>
          <p:nvPr>
            <p:ph type="sldImg"/>
          </p:nvPr>
        </p:nvSpPr>
        <p:spPr/>
      </p:sp>
      <p:sp>
        <p:nvSpPr>
          <p:cNvPr id="18436" name="Rectangle 3"/>
          <p:cNvSpPr>
            <a:spLocks noGrp="1" noChangeArrowheads="1"/>
          </p:cNvSpPr>
          <p:nvPr>
            <p:ph type="body" idx="1"/>
          </p:nvPr>
        </p:nvSpPr>
        <p:spPr>
          <a:noFill/>
        </p:spPr>
        <p:txBody>
          <a:bodyPr/>
          <a:lstStyle/>
          <a:p>
            <a:pPr eaLnBrk="1" hangingPunct="1"/>
            <a:r>
              <a:rPr lang="en-US" altLang="zh-CN" baseline="0" dirty="0" smtClean="0">
                <a:latin typeface="Arial" panose="020B0604020202020204" pitchFamily="34" charset="0"/>
              </a:rPr>
              <a:t>Second</a:t>
            </a:r>
            <a:r>
              <a:rPr lang="en-US" altLang="zh-CN" baseline="0" dirty="0" smtClean="0">
                <a:latin typeface="Arial" panose="020B0604020202020204" pitchFamily="34" charset="0"/>
              </a:rPr>
              <a:t>, the development of Marine Big </a:t>
            </a:r>
            <a:r>
              <a:rPr lang="en-US" altLang="zh-CN" baseline="0" dirty="0" smtClean="0">
                <a:latin typeface="Arial" panose="020B0604020202020204" pitchFamily="34" charset="0"/>
              </a:rPr>
              <a:t>Data.</a:t>
            </a:r>
            <a:endParaRPr lang="zh-CN" altLang="en-US" dirty="0">
              <a:latin typeface="Arial" panose="020B0604020202020204" pitchFamily="34" charset="0"/>
            </a:endParaRPr>
          </a:p>
        </p:txBody>
      </p:sp>
    </p:spTree>
    <p:extLst>
      <p:ext uri="{BB962C8B-B14F-4D97-AF65-F5344CB8AC3E}">
        <p14:creationId xmlns:p14="http://schemas.microsoft.com/office/powerpoint/2010/main" val="1250595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p:sp>
      <p:sp>
        <p:nvSpPr>
          <p:cNvPr id="38915" name="备注占位符 2"/>
          <p:cNvSpPr>
            <a:spLocks noGrp="1"/>
          </p:cNvSpPr>
          <p:nvPr>
            <p:ph type="body" idx="1"/>
          </p:nvPr>
        </p:nvSpPr>
        <p:spPr>
          <a:noFill/>
        </p:spPr>
        <p:txBody>
          <a:bodyPr/>
          <a:lstStyle/>
          <a:p>
            <a:r>
              <a:rPr lang="en-US" altLang="zh-CN" dirty="0" smtClean="0">
                <a:latin typeface="Arial" panose="020B0604020202020204" pitchFamily="34" charset="0"/>
              </a:rPr>
              <a:t>We make </a:t>
            </a:r>
            <a:r>
              <a:rPr lang="en-US" altLang="zh-CN" dirty="0">
                <a:latin typeface="Arial" panose="020B0604020202020204" pitchFamily="34" charset="0"/>
              </a:rPr>
              <a:t>the best of national ocean observation, </a:t>
            </a:r>
            <a:r>
              <a:rPr lang="en-US" altLang="zh-CN" dirty="0" smtClean="0">
                <a:latin typeface="Arial" panose="020B0604020202020204" pitchFamily="34" charset="0"/>
              </a:rPr>
              <a:t>monitoring</a:t>
            </a:r>
            <a:r>
              <a:rPr lang="en-US" altLang="zh-CN" baseline="0" dirty="0" smtClean="0">
                <a:latin typeface="Arial" panose="020B0604020202020204" pitchFamily="34" charset="0"/>
              </a:rPr>
              <a:t> and</a:t>
            </a:r>
            <a:r>
              <a:rPr lang="en-US" altLang="zh-CN" dirty="0" smtClean="0">
                <a:latin typeface="Arial" panose="020B0604020202020204" pitchFamily="34" charset="0"/>
              </a:rPr>
              <a:t> </a:t>
            </a:r>
            <a:r>
              <a:rPr lang="en-US" altLang="zh-CN" dirty="0">
                <a:latin typeface="Arial" panose="020B0604020202020204" pitchFamily="34" charset="0"/>
              </a:rPr>
              <a:t>survey resources, carry out global ocean observation cooperation, establish and improve the </a:t>
            </a:r>
            <a:r>
              <a:rPr lang="en-US" altLang="zh-CN" dirty="0" smtClean="0">
                <a:latin typeface="Arial" panose="020B0604020202020204" pitchFamily="34" charset="0"/>
              </a:rPr>
              <a:t>three-dimensional</a:t>
            </a:r>
            <a:r>
              <a:rPr lang="en-US" altLang="zh-CN" baseline="0" dirty="0" smtClean="0">
                <a:latin typeface="Arial" panose="020B0604020202020204" pitchFamily="34" charset="0"/>
              </a:rPr>
              <a:t> marine </a:t>
            </a:r>
            <a:r>
              <a:rPr lang="en-US" altLang="zh-CN" dirty="0" smtClean="0">
                <a:latin typeface="Arial" panose="020B0604020202020204" pitchFamily="34" charset="0"/>
              </a:rPr>
              <a:t>observation network </a:t>
            </a:r>
            <a:r>
              <a:rPr lang="en-US" altLang="zh-CN" dirty="0">
                <a:latin typeface="Arial" panose="020B0604020202020204" pitchFamily="34" charset="0"/>
              </a:rPr>
              <a:t>and data transmission network.</a:t>
            </a:r>
          </a:p>
          <a:p>
            <a:r>
              <a:rPr lang="en-US" altLang="zh-CN" dirty="0" smtClean="0">
                <a:latin typeface="Arial" panose="020B0604020202020204" pitchFamily="34" charset="0"/>
              </a:rPr>
              <a:t>For</a:t>
            </a:r>
            <a:r>
              <a:rPr lang="en-US" altLang="zh-CN" baseline="0" dirty="0" smtClean="0">
                <a:latin typeface="Arial" panose="020B0604020202020204" pitchFamily="34" charset="0"/>
              </a:rPr>
              <a:t> this end, we will s</a:t>
            </a:r>
            <a:r>
              <a:rPr lang="en-US" altLang="zh-CN" dirty="0" smtClean="0">
                <a:latin typeface="Arial" panose="020B0604020202020204" pitchFamily="34" charset="0"/>
              </a:rPr>
              <a:t>trengthen </a:t>
            </a:r>
            <a:r>
              <a:rPr lang="en-US" altLang="zh-CN" dirty="0">
                <a:latin typeface="Arial" panose="020B0604020202020204" pitchFamily="34" charset="0"/>
              </a:rPr>
              <a:t>and improve the space-based, outer space-based, shore-based, sea-based and other means of observation, </a:t>
            </a:r>
            <a:r>
              <a:rPr lang="en-US" altLang="zh-CN" dirty="0" smtClean="0">
                <a:latin typeface="Arial" panose="020B0604020202020204" pitchFamily="34" charset="0"/>
              </a:rPr>
              <a:t>expand functions of each observation site. Establish China's </a:t>
            </a:r>
            <a:r>
              <a:rPr lang="en-US" altLang="zh-CN" dirty="0">
                <a:latin typeface="Arial" panose="020B0604020202020204" pitchFamily="34" charset="0"/>
              </a:rPr>
              <a:t>coastal marine environment </a:t>
            </a:r>
            <a:r>
              <a:rPr lang="en-US" altLang="zh-CN" dirty="0" smtClean="0">
                <a:latin typeface="Arial" panose="020B0604020202020204" pitchFamily="34" charset="0"/>
              </a:rPr>
              <a:t>on-line </a:t>
            </a:r>
            <a:r>
              <a:rPr lang="en-US" altLang="zh-CN" dirty="0">
                <a:latin typeface="Arial" panose="020B0604020202020204" pitchFamily="34" charset="0"/>
              </a:rPr>
              <a:t>monitoring system, </a:t>
            </a:r>
            <a:r>
              <a:rPr lang="en-US" altLang="zh-CN" dirty="0" smtClean="0">
                <a:latin typeface="Arial" panose="020B0604020202020204" pitchFamily="34" charset="0"/>
              </a:rPr>
              <a:t>implement</a:t>
            </a:r>
            <a:r>
              <a:rPr lang="en-US" altLang="zh-CN" baseline="0" dirty="0" smtClean="0">
                <a:latin typeface="Arial" panose="020B0604020202020204" pitchFamily="34" charset="0"/>
              </a:rPr>
              <a:t> monitoring on</a:t>
            </a:r>
            <a:r>
              <a:rPr lang="en-US" altLang="zh-CN" dirty="0" smtClean="0">
                <a:latin typeface="Arial" panose="020B0604020202020204" pitchFamily="34" charset="0"/>
              </a:rPr>
              <a:t> </a:t>
            </a:r>
            <a:r>
              <a:rPr lang="en-US" altLang="zh-CN" dirty="0">
                <a:latin typeface="Arial" panose="020B0604020202020204" pitchFamily="34" charset="0"/>
              </a:rPr>
              <a:t>typical ecosystems </a:t>
            </a:r>
            <a:r>
              <a:rPr lang="en-US" altLang="zh-CN" dirty="0" smtClean="0">
                <a:latin typeface="Arial" panose="020B0604020202020204" pitchFamily="34" charset="0"/>
              </a:rPr>
              <a:t>and Gulfs, and</a:t>
            </a:r>
            <a:r>
              <a:rPr lang="en-US" altLang="zh-CN" baseline="0" dirty="0" smtClean="0">
                <a:latin typeface="Arial" panose="020B0604020202020204" pitchFamily="34" charset="0"/>
              </a:rPr>
              <a:t> </a:t>
            </a:r>
            <a:r>
              <a:rPr lang="en-US" altLang="zh-CN" dirty="0" smtClean="0">
                <a:latin typeface="Arial" panose="020B0604020202020204" pitchFamily="34" charset="0"/>
              </a:rPr>
              <a:t>establish a </a:t>
            </a:r>
            <a:r>
              <a:rPr lang="en-US" altLang="zh-CN" dirty="0">
                <a:latin typeface="Arial" panose="020B0604020202020204" pitchFamily="34" charset="0"/>
              </a:rPr>
              <a:t>comprehensive </a:t>
            </a:r>
            <a:r>
              <a:rPr lang="en-US" altLang="zh-CN" dirty="0" smtClean="0">
                <a:latin typeface="Arial" panose="020B0604020202020204" pitchFamily="34" charset="0"/>
              </a:rPr>
              <a:t>and systematic marine investigation </a:t>
            </a:r>
            <a:r>
              <a:rPr lang="en-US" altLang="zh-CN" dirty="0">
                <a:latin typeface="Arial" panose="020B0604020202020204" pitchFamily="34" charset="0"/>
              </a:rPr>
              <a:t>system.</a:t>
            </a:r>
          </a:p>
          <a:p>
            <a:r>
              <a:rPr lang="en-US" altLang="zh-CN" dirty="0">
                <a:latin typeface="Arial" panose="020B0604020202020204" pitchFamily="34" charset="0"/>
              </a:rPr>
              <a:t>At the same time, promote the construction of deep sea, polar and ocean observing systems to provide a useful complement to the Global Ocean Observing System.</a:t>
            </a:r>
          </a:p>
        </p:txBody>
      </p:sp>
      <p:sp>
        <p:nvSpPr>
          <p:cNvPr id="38916"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7F5715-3525-4112-8C4F-FD4035EE9BA7}" type="slidenum">
              <a:rPr lang="zh-CN" altLang="en-US" smtClean="0"/>
              <a:t>9</a:t>
            </a:fld>
            <a:endParaRPr lang="en-US" altLang="zh-CN"/>
          </a:p>
        </p:txBody>
      </p:sp>
    </p:spTree>
    <p:extLst>
      <p:ext uri="{BB962C8B-B14F-4D97-AF65-F5344CB8AC3E}">
        <p14:creationId xmlns:p14="http://schemas.microsoft.com/office/powerpoint/2010/main" val="1992014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ltGray">
      <p:bgPr>
        <a:blipFill dpi="0" rotWithShape="0">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4" name="图片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59788" y="23813"/>
            <a:ext cx="6842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457200" y="2133600"/>
            <a:ext cx="8458200" cy="2286000"/>
          </a:xfrm>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a:lstStyle>
            <a:lvl1pPr>
              <a:defRPr sz="5400"/>
            </a:lvl1pPr>
          </a:lstStyle>
          <a:p>
            <a:pPr lvl="0"/>
            <a:r>
              <a:rPr lang="zh-CN" altLang="en-US" noProof="0"/>
              <a:t>单击此处编辑母版标题样式</a:t>
            </a:r>
          </a:p>
        </p:txBody>
      </p:sp>
      <p:sp>
        <p:nvSpPr>
          <p:cNvPr id="3075" name="Rectangle 3"/>
          <p:cNvSpPr>
            <a:spLocks noGrp="1" noChangeArrowheads="1"/>
          </p:cNvSpPr>
          <p:nvPr>
            <p:ph type="subTitle" idx="1"/>
          </p:nvPr>
        </p:nvSpPr>
        <p:spPr bwMode="white">
          <a:xfrm>
            <a:off x="1371600" y="5257800"/>
            <a:ext cx="6629400" cy="381000"/>
          </a:xfrm>
        </p:spPr>
        <p:txBody>
          <a:bodyPr/>
          <a:lstStyle>
            <a:lvl1pPr marL="0" indent="0" algn="ctr">
              <a:buFont typeface="Wingdings" panose="05000000000000000000" pitchFamily="2" charset="2"/>
              <a:buNone/>
              <a:defRPr sz="2400">
                <a:solidFill>
                  <a:schemeClr val="bg1"/>
                </a:solidFill>
              </a:defRPr>
            </a:lvl1pPr>
          </a:lstStyle>
          <a:p>
            <a:pPr lvl="0"/>
            <a:r>
              <a:rPr lang="zh-CN" altLang="en-US" noProof="0"/>
              <a:t>单击此处编辑母版副标题样式</a:t>
            </a:r>
          </a:p>
        </p:txBody>
      </p:sp>
      <p:sp>
        <p:nvSpPr>
          <p:cNvPr id="5" name="Rectangle 4"/>
          <p:cNvSpPr>
            <a:spLocks noGrp="1" noChangeArrowheads="1"/>
          </p:cNvSpPr>
          <p:nvPr>
            <p:ph type="dt" sz="half" idx="10"/>
          </p:nvPr>
        </p:nvSpPr>
        <p:spPr bwMode="auto">
          <a:xfrm>
            <a:off x="457200" y="6564313"/>
            <a:ext cx="2133600" cy="1571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solidFill>
                  <a:schemeClr val="bg1"/>
                </a:solidFill>
                <a:latin typeface="Times New Roman" panose="02020603050405020304" pitchFamily="18" charset="0"/>
                <a:ea typeface="宋体" panose="02010600030101010101" pitchFamily="2" charset="-122"/>
              </a:defRPr>
            </a:lvl1pPr>
          </a:lstStyle>
          <a:p>
            <a:pPr>
              <a:defRPr/>
            </a:pPr>
            <a:endParaRPr lang="en-US" altLang="zh-CN"/>
          </a:p>
        </p:txBody>
      </p:sp>
      <p:sp>
        <p:nvSpPr>
          <p:cNvPr id="6" name="Rectangle 5"/>
          <p:cNvSpPr>
            <a:spLocks noGrp="1" noChangeArrowheads="1"/>
          </p:cNvSpPr>
          <p:nvPr>
            <p:ph type="ftr" sz="quarter" idx="11"/>
          </p:nvPr>
        </p:nvSpPr>
        <p:spPr>
          <a:xfrm>
            <a:off x="3124200" y="6550025"/>
            <a:ext cx="2895600" cy="171450"/>
          </a:xfrm>
        </p:spPr>
        <p:txBody>
          <a:bodyPr/>
          <a:lstStyle>
            <a:lvl1pPr algn="ctr">
              <a:defRPr>
                <a:solidFill>
                  <a:schemeClr val="bg1"/>
                </a:solidFill>
                <a:latin typeface="Times New Roman" panose="02020603050405020304" pitchFamily="18" charset="0"/>
              </a:defRPr>
            </a:lvl1pPr>
          </a:lstStyle>
          <a:p>
            <a:pPr>
              <a:defRPr/>
            </a:pPr>
            <a:endParaRPr lang="en-US" altLang="zh-CN"/>
          </a:p>
        </p:txBody>
      </p:sp>
      <p:sp>
        <p:nvSpPr>
          <p:cNvPr id="7" name="Rectangle 6"/>
          <p:cNvSpPr>
            <a:spLocks noGrp="1" noChangeArrowheads="1"/>
          </p:cNvSpPr>
          <p:nvPr>
            <p:ph type="sldNum" sz="quarter" idx="12"/>
          </p:nvPr>
        </p:nvSpPr>
        <p:spPr>
          <a:xfrm>
            <a:off x="6553200" y="6535738"/>
            <a:ext cx="2133600" cy="185737"/>
          </a:xfrm>
        </p:spPr>
        <p:txBody>
          <a:bodyPr/>
          <a:lstStyle>
            <a:lvl1pPr algn="r">
              <a:defRPr>
                <a:solidFill>
                  <a:schemeClr val="bg1"/>
                </a:solidFill>
                <a:latin typeface="Times New Roman" panose="02020603050405020304" pitchFamily="18" charset="0"/>
              </a:defRPr>
            </a:lvl1pPr>
          </a:lstStyle>
          <a:p>
            <a:pPr>
              <a:defRPr/>
            </a:pPr>
            <a:fld id="{0482DED1-E879-4B32-B09A-5D673C525FA4}" type="slidenum">
              <a:rPr lang="zh-CN" altLang="en-US"/>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p:txBody>
          <a:bodyPr/>
          <a:lstStyle>
            <a:lvl1pPr>
              <a:defRPr/>
            </a:lvl1pPr>
          </a:lstStyle>
          <a:p>
            <a:pPr>
              <a:defRPr/>
            </a:pPr>
            <a:fld id="{853D2859-16F8-4FFC-A9B7-40D78891A6F7}" type="slidenum">
              <a:rPr lang="zh-CN" altLang="en-US"/>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6550" y="152400"/>
            <a:ext cx="2076450" cy="6172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2400"/>
            <a:ext cx="6076950" cy="61722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p:txBody>
          <a:bodyPr/>
          <a:lstStyle>
            <a:lvl1pPr>
              <a:defRPr/>
            </a:lvl1pPr>
          </a:lstStyle>
          <a:p>
            <a:pPr>
              <a:defRPr/>
            </a:pPr>
            <a:fld id="{6C85521E-8C3B-4A7E-B583-AE353F7597DD}" type="slidenum">
              <a:rPr lang="zh-CN" altLang="en-US"/>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305800" cy="563563"/>
          </a:xfrm>
        </p:spPr>
        <p:txBody>
          <a:bodyPr/>
          <a:lstStyle/>
          <a:p>
            <a:r>
              <a:rPr lang="zh-CN" altLang="en-US"/>
              <a:t>单击此处编辑母版标题样式</a:t>
            </a:r>
          </a:p>
        </p:txBody>
      </p:sp>
      <p:sp>
        <p:nvSpPr>
          <p:cNvPr id="3" name="表格占位符 2"/>
          <p:cNvSpPr>
            <a:spLocks noGrp="1"/>
          </p:cNvSpPr>
          <p:nvPr>
            <p:ph type="tbl" idx="1"/>
          </p:nvPr>
        </p:nvSpPr>
        <p:spPr>
          <a:xfrm>
            <a:off x="685800" y="1447800"/>
            <a:ext cx="7924800" cy="4876800"/>
          </a:xfrm>
        </p:spPr>
        <p:txBody>
          <a:bodyPr/>
          <a:lstStyle/>
          <a:p>
            <a:pPr lvl="0"/>
            <a:endParaRPr lang="zh-CN" altLang="en-US" noProof="0"/>
          </a:p>
        </p:txBody>
      </p:sp>
      <p:sp>
        <p:nvSpPr>
          <p:cNvPr id="4" name="Rectangle 6"/>
          <p:cNvSpPr>
            <a:spLocks noGrp="1" noChangeArrowheads="1"/>
          </p:cNvSpPr>
          <p:nvPr>
            <p:ph type="sldNum" sz="quarter" idx="10"/>
          </p:nvPr>
        </p:nvSpPr>
        <p:spPr/>
        <p:txBody>
          <a:bodyPr/>
          <a:lstStyle>
            <a:lvl1pPr>
              <a:defRPr/>
            </a:lvl1pPr>
          </a:lstStyle>
          <a:p>
            <a:pPr>
              <a:defRPr/>
            </a:pPr>
            <a:fld id="{D1F7B165-E414-4FD6-993C-43324371B381}" type="slidenum">
              <a:rPr lang="zh-CN" altLang="en-US"/>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9788" y="23813"/>
            <a:ext cx="6842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0"/>
          </p:nvPr>
        </p:nvSpPr>
        <p:spPr/>
        <p:txBody>
          <a:bodyPr/>
          <a:lstStyle>
            <a:lvl1pPr>
              <a:defRPr/>
            </a:lvl1pPr>
          </a:lstStyle>
          <a:p>
            <a:pPr>
              <a:defRPr/>
            </a:pPr>
            <a:fld id="{59BB882C-7B19-47C3-B1F8-AD04F9E16193}" type="slidenum">
              <a:rPr lang="zh-CN" altLang="en-US"/>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sldNum" sz="quarter" idx="10"/>
          </p:nvPr>
        </p:nvSpPr>
        <p:spPr/>
        <p:txBody>
          <a:bodyPr/>
          <a:lstStyle>
            <a:lvl1pPr>
              <a:defRPr/>
            </a:lvl1pPr>
          </a:lstStyle>
          <a:p>
            <a:pPr>
              <a:defRPr/>
            </a:pPr>
            <a:fld id="{62685CA1-7943-4CA2-9729-E8D7318567F9}" type="slidenum">
              <a:rPr lang="zh-CN" altLang="en-US"/>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72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0"/>
          </p:nvPr>
        </p:nvSpPr>
        <p:spPr/>
        <p:txBody>
          <a:bodyPr/>
          <a:lstStyle>
            <a:lvl1pPr>
              <a:defRPr/>
            </a:lvl1pPr>
          </a:lstStyle>
          <a:p>
            <a:pPr>
              <a:defRPr/>
            </a:pPr>
            <a:fld id="{7D6CAE38-AAC3-4126-AAF8-6193DACE1D72}" type="slidenum">
              <a:rPr lang="zh-CN" altLang="en-US"/>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sldNum" sz="quarter" idx="10"/>
          </p:nvPr>
        </p:nvSpPr>
        <p:spPr/>
        <p:txBody>
          <a:bodyPr/>
          <a:lstStyle>
            <a:lvl1pPr>
              <a:defRPr/>
            </a:lvl1pPr>
          </a:lstStyle>
          <a:p>
            <a:pPr>
              <a:defRPr/>
            </a:pPr>
            <a:fld id="{8E9A2674-57B4-4274-B9C4-922FC8D47665}" type="slidenum">
              <a:rPr lang="zh-CN" altLang="en-US"/>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sldNum" sz="quarter" idx="10"/>
          </p:nvPr>
        </p:nvSpPr>
        <p:spPr/>
        <p:txBody>
          <a:bodyPr/>
          <a:lstStyle>
            <a:lvl1pPr>
              <a:defRPr/>
            </a:lvl1pPr>
          </a:lstStyle>
          <a:p>
            <a:pPr>
              <a:defRPr/>
            </a:pPr>
            <a:fld id="{9E45C3DA-A54D-4857-A5CE-044D6227D45B}" type="slidenum">
              <a:rPr lang="zh-CN" altLang="en-US"/>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73A7B04F-FF2B-40C5-9E82-BE0D1B2B2244}" type="slidenum">
              <a:rPr lang="zh-CN" altLang="en-US"/>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p:txBody>
          <a:bodyPr/>
          <a:lstStyle>
            <a:lvl1pPr>
              <a:defRPr/>
            </a:lvl1pPr>
          </a:lstStyle>
          <a:p>
            <a:pPr>
              <a:defRPr/>
            </a:pPr>
            <a:fld id="{BC0FA026-E402-4C8C-9566-610AFD601444}" type="slidenum">
              <a:rPr lang="zh-CN" altLang="en-US"/>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p:txBody>
          <a:bodyPr/>
          <a:lstStyle>
            <a:lvl1pPr>
              <a:defRPr/>
            </a:lvl1pPr>
          </a:lstStyle>
          <a:p>
            <a:pPr>
              <a:defRPr/>
            </a:pPr>
            <a:fld id="{561D6C62-A6BB-44F3-9B07-672A3BC20054}" type="slidenum">
              <a:rPr lang="zh-CN" altLang="en-US"/>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6" name="Rectangle 32"/>
          <p:cNvSpPr>
            <a:spLocks noChangeArrowheads="1"/>
          </p:cNvSpPr>
          <p:nvPr/>
        </p:nvSpPr>
        <p:spPr bwMode="white">
          <a:xfrm>
            <a:off x="11113" y="5661025"/>
            <a:ext cx="9132887" cy="1223963"/>
          </a:xfrm>
          <a:prstGeom prst="rect">
            <a:avLst/>
          </a:prstGeom>
          <a:gradFill rotWithShape="1">
            <a:gsLst>
              <a:gs pos="0">
                <a:schemeClr val="accent1">
                  <a:gamma/>
                  <a:tint val="0"/>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Arial" panose="020B0604020202020204" pitchFamily="34" charset="0"/>
              <a:ea typeface="宋体" panose="02010600030101010101" pitchFamily="2" charset="-122"/>
            </a:endParaRPr>
          </a:p>
        </p:txBody>
      </p:sp>
      <p:pic>
        <p:nvPicPr>
          <p:cNvPr id="1027" name="Picture 33" descr="nature_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3"/>
          <p:cNvSpPr>
            <a:spLocks noGrp="1" noChangeArrowheads="1"/>
          </p:cNvSpPr>
          <p:nvPr>
            <p:ph type="body" idx="1"/>
          </p:nvPr>
        </p:nvSpPr>
        <p:spPr bwMode="auto">
          <a:xfrm>
            <a:off x="685800" y="1447800"/>
            <a:ext cx="7924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9" name="Rectangle 5"/>
          <p:cNvSpPr>
            <a:spLocks noGrp="1" noChangeArrowheads="1"/>
          </p:cNvSpPr>
          <p:nvPr>
            <p:ph type="ftr" sz="quarter" idx="3"/>
          </p:nvPr>
        </p:nvSpPr>
        <p:spPr bwMode="auto">
          <a:xfrm>
            <a:off x="5943600" y="6486525"/>
            <a:ext cx="289560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solidFill>
                  <a:srgbClr val="003300"/>
                </a:solidFill>
                <a:latin typeface="Arial" panose="020B0604020202020204" pitchFamily="34" charset="0"/>
                <a:ea typeface="宋体" panose="02010600030101010101" pitchFamily="2" charset="-122"/>
              </a:defRPr>
            </a:lvl1pPr>
          </a:lstStyle>
          <a:p>
            <a:pPr>
              <a:defRPr/>
            </a:pPr>
            <a:r>
              <a:rPr lang="en-US" altLang="zh-CN"/>
              <a:t>Company Logo</a:t>
            </a:r>
          </a:p>
        </p:txBody>
      </p:sp>
      <p:sp>
        <p:nvSpPr>
          <p:cNvPr id="1030" name="Rectangle 6"/>
          <p:cNvSpPr>
            <a:spLocks noGrp="1" noChangeArrowheads="1"/>
          </p:cNvSpPr>
          <p:nvPr>
            <p:ph type="sldNum" sz="quarter" idx="4"/>
          </p:nvPr>
        </p:nvSpPr>
        <p:spPr bwMode="auto">
          <a:xfrm>
            <a:off x="3276600" y="6480175"/>
            <a:ext cx="21336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solidFill>
                  <a:srgbClr val="003300"/>
                </a:solidFill>
                <a:ea typeface="宋体" panose="02010600030101010101" pitchFamily="2" charset="-122"/>
              </a:defRPr>
            </a:lvl1pPr>
          </a:lstStyle>
          <a:p>
            <a:pPr>
              <a:defRPr/>
            </a:pPr>
            <a:fld id="{960F45EC-1AB3-40CC-ACDC-345933AEB059}" type="slidenum">
              <a:rPr lang="zh-CN" altLang="en-US"/>
              <a:t>‹#›</a:t>
            </a:fld>
            <a:endParaRPr lang="en-US" altLang="zh-CN"/>
          </a:p>
        </p:txBody>
      </p:sp>
      <p:sp>
        <p:nvSpPr>
          <p:cNvPr id="1031" name="Rectangle 2"/>
          <p:cNvSpPr>
            <a:spLocks noGrp="1" noChangeArrowheads="1"/>
          </p:cNvSpPr>
          <p:nvPr>
            <p:ph type="title"/>
          </p:nvPr>
        </p:nvSpPr>
        <p:spPr bwMode="white">
          <a:xfrm>
            <a:off x="457200" y="152400"/>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p>
            <a:pPr lvl="0"/>
            <a:r>
              <a:rPr lang="zh-CN" altLang="en-US"/>
              <a:t>单击此处编辑母版标题样式</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a:solidFill>
            <a:srgbClr val="541E1E"/>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panose="020B0604020202020204" pitchFamily="34" charset="0"/>
        </a:defRPr>
      </a:lvl6pPr>
      <a:lvl7pPr marL="2971800" indent="-228600" algn="l" rtl="0" fontAlgn="base">
        <a:spcBef>
          <a:spcPct val="20000"/>
        </a:spcBef>
        <a:spcAft>
          <a:spcPct val="0"/>
        </a:spcAft>
        <a:buChar char="»"/>
        <a:defRPr sz="2000">
          <a:solidFill>
            <a:schemeClr val="tx1"/>
          </a:solidFill>
          <a:latin typeface="Arial" panose="020B0604020202020204" pitchFamily="34" charset="0"/>
        </a:defRPr>
      </a:lvl7pPr>
      <a:lvl8pPr marL="3429000" indent="-228600" algn="l" rtl="0" fontAlgn="base">
        <a:spcBef>
          <a:spcPct val="20000"/>
        </a:spcBef>
        <a:spcAft>
          <a:spcPct val="0"/>
        </a:spcAft>
        <a:buChar char="»"/>
        <a:defRPr sz="2000">
          <a:solidFill>
            <a:schemeClr val="tx1"/>
          </a:solidFill>
          <a:latin typeface="Arial" panose="020B0604020202020204" pitchFamily="34" charset="0"/>
        </a:defRPr>
      </a:lvl8pPr>
      <a:lvl9pPr marL="3886200" indent="-228600" algn="l" rtl="0" fontAlgn="base">
        <a:spcBef>
          <a:spcPct val="20000"/>
        </a:spcBef>
        <a:spcAft>
          <a:spcPct val="0"/>
        </a:spcAft>
        <a:buChar char="»"/>
        <a:defRPr sz="2000">
          <a:solidFill>
            <a:schemeClr val="tx1"/>
          </a:solidFill>
          <a:latin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26" Type="http://schemas.openxmlformats.org/officeDocument/2006/relationships/diagramColors" Target="../diagrams/colors10.xml"/><Relationship Id="rId3" Type="http://schemas.openxmlformats.org/officeDocument/2006/relationships/diagramData" Target="../diagrams/data6.xml"/><Relationship Id="rId21" Type="http://schemas.openxmlformats.org/officeDocument/2006/relationships/diagramColors" Target="../diagrams/colors9.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5" Type="http://schemas.openxmlformats.org/officeDocument/2006/relationships/diagramQuickStyle" Target="../diagrams/quickStyle10.xml"/><Relationship Id="rId2" Type="http://schemas.openxmlformats.org/officeDocument/2006/relationships/notesSlide" Target="../notesSlides/notesSlide19.xml"/><Relationship Id="rId16" Type="http://schemas.openxmlformats.org/officeDocument/2006/relationships/diagramColors" Target="../diagrams/colors8.xml"/><Relationship Id="rId20" Type="http://schemas.openxmlformats.org/officeDocument/2006/relationships/diagramQuickStyle" Target="../diagrams/quickStyle9.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24" Type="http://schemas.openxmlformats.org/officeDocument/2006/relationships/diagramLayout" Target="../diagrams/layout10.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23" Type="http://schemas.openxmlformats.org/officeDocument/2006/relationships/diagramData" Target="../diagrams/data10.xml"/><Relationship Id="rId10" Type="http://schemas.openxmlformats.org/officeDocument/2006/relationships/diagramQuickStyle" Target="../diagrams/quickStyle7.xml"/><Relationship Id="rId19" Type="http://schemas.openxmlformats.org/officeDocument/2006/relationships/diagramLayout" Target="../diagrams/layout9.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 Id="rId27" Type="http://schemas.microsoft.com/office/2007/relationships/diagramDrawing" Target="../diagrams/drawing10.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21.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GIF"/><Relationship Id="rId7" Type="http://schemas.openxmlformats.org/officeDocument/2006/relationships/image" Target="../media/image26.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png"/><Relationship Id="rId15" Type="http://schemas.openxmlformats.org/officeDocument/2006/relationships/chart" Target="../charts/chart5.xml"/><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chart" Target="../charts/chart3.xml"/><Relationship Id="rId4" Type="http://schemas.openxmlformats.org/officeDocument/2006/relationships/diagramLayout" Target="../diagrams/layout4.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chart" Target="../charts/chart4.xml"/><Relationship Id="rId5" Type="http://schemas.openxmlformats.org/officeDocument/2006/relationships/diagramQuickStyle" Target="../diagrams/quickStyle5.xml"/><Relationship Id="rId10" Type="http://schemas.openxmlformats.org/officeDocument/2006/relationships/image" Target="../media/image8.png"/><Relationship Id="rId4" Type="http://schemas.openxmlformats.org/officeDocument/2006/relationships/diagramLayout" Target="../diagrams/layout5.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457200" y="1196752"/>
            <a:ext cx="8458200" cy="2176686"/>
          </a:xfrm>
        </p:spPr>
        <p:txBody>
          <a:bodyPr/>
          <a:lstStyle/>
          <a:p>
            <a:pPr eaLnBrk="1" hangingPunct="1">
              <a:defRPr/>
            </a:pPr>
            <a:r>
              <a:rPr lang="en-US" altLang="zh-CN" sz="4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Status </a:t>
            </a:r>
            <a:r>
              <a:rPr lang="en-US" altLang="zh-CN" sz="44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and Trends of Marine Big Data in </a:t>
            </a:r>
            <a:r>
              <a:rPr lang="en-US" altLang="zh-CN" sz="4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China</a:t>
            </a:r>
          </a:p>
        </p:txBody>
      </p:sp>
      <p:sp>
        <p:nvSpPr>
          <p:cNvPr id="15363" name="Rectangle 5"/>
          <p:cNvSpPr>
            <a:spLocks noGrp="1" noChangeArrowheads="1"/>
          </p:cNvSpPr>
          <p:nvPr>
            <p:ph type="subTitle" idx="1"/>
          </p:nvPr>
        </p:nvSpPr>
        <p:spPr>
          <a:xfrm>
            <a:off x="250825" y="4560888"/>
            <a:ext cx="8664575" cy="1532408"/>
          </a:xfrm>
        </p:spPr>
        <p:txBody>
          <a:bodyPr/>
          <a:lstStyle/>
          <a:p>
            <a:pPr>
              <a:defRPr/>
            </a:pPr>
            <a:r>
              <a:rPr lang="en-US" altLang="zh-CN" dirty="0" smtClean="0">
                <a:solidFill>
                  <a:schemeClr val="tx1"/>
                </a:solidFill>
              </a:rPr>
              <a:t>XIANG </a:t>
            </a:r>
            <a:r>
              <a:rPr lang="en-US" altLang="zh-CN" dirty="0" err="1" smtClean="0">
                <a:solidFill>
                  <a:schemeClr val="tx1"/>
                </a:solidFill>
              </a:rPr>
              <a:t>Wenxi</a:t>
            </a:r>
            <a:endParaRPr lang="en-US" altLang="zh-CN" dirty="0">
              <a:solidFill>
                <a:schemeClr val="tx1"/>
              </a:solidFill>
            </a:endParaRPr>
          </a:p>
          <a:p>
            <a:pPr>
              <a:defRPr/>
            </a:pPr>
            <a:r>
              <a:rPr lang="en-US" altLang="zh-CN" dirty="0">
                <a:solidFill>
                  <a:schemeClr val="tx1"/>
                </a:solidFill>
              </a:rPr>
              <a:t>Brussels, Belgium</a:t>
            </a:r>
          </a:p>
          <a:p>
            <a:pPr>
              <a:defRPr/>
            </a:pPr>
            <a:r>
              <a:rPr lang="en-US" altLang="zh-CN" dirty="0" smtClean="0">
                <a:solidFill>
                  <a:schemeClr val="tx1"/>
                </a:solidFill>
              </a:rPr>
              <a:t>1 </a:t>
            </a:r>
            <a:r>
              <a:rPr lang="en-US" altLang="zh-CN" dirty="0">
                <a:solidFill>
                  <a:schemeClr val="tx1"/>
                </a:solidFill>
              </a:rPr>
              <a:t>June 2017</a:t>
            </a:r>
            <a:endParaRPr lang="en-US" altLang="zh-CN" dirty="0">
              <a:solidFill>
                <a:schemeClr val="tx1"/>
              </a:solidFill>
            </a:endParaRPr>
          </a:p>
        </p:txBody>
      </p:sp>
      <p:sp>
        <p:nvSpPr>
          <p:cNvPr id="4" name="Rectangle 5"/>
          <p:cNvSpPr txBox="1">
            <a:spLocks noChangeArrowheads="1"/>
          </p:cNvSpPr>
          <p:nvPr/>
        </p:nvSpPr>
        <p:spPr bwMode="white">
          <a:xfrm>
            <a:off x="231044" y="6309320"/>
            <a:ext cx="86645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Clr>
                <a:schemeClr val="hlink"/>
              </a:buClr>
              <a:buFont typeface="Wingdings" panose="05000000000000000000" pitchFamily="2" charset="2"/>
              <a:buNone/>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panose="020B0604020202020204" pitchFamily="34" charset="0"/>
              </a:defRPr>
            </a:lvl6pPr>
            <a:lvl7pPr marL="2971800" indent="-228600" algn="l" rtl="0" fontAlgn="base">
              <a:spcBef>
                <a:spcPct val="20000"/>
              </a:spcBef>
              <a:spcAft>
                <a:spcPct val="0"/>
              </a:spcAft>
              <a:buChar char="»"/>
              <a:defRPr sz="2000">
                <a:solidFill>
                  <a:schemeClr val="tx1"/>
                </a:solidFill>
                <a:latin typeface="Arial" panose="020B0604020202020204" pitchFamily="34" charset="0"/>
              </a:defRPr>
            </a:lvl7pPr>
            <a:lvl8pPr marL="3429000" indent="-228600" algn="l" rtl="0" fontAlgn="base">
              <a:spcBef>
                <a:spcPct val="20000"/>
              </a:spcBef>
              <a:spcAft>
                <a:spcPct val="0"/>
              </a:spcAft>
              <a:buChar char="»"/>
              <a:defRPr sz="2000">
                <a:solidFill>
                  <a:schemeClr val="tx1"/>
                </a:solidFill>
                <a:latin typeface="Arial" panose="020B0604020202020204" pitchFamily="34" charset="0"/>
              </a:defRPr>
            </a:lvl8pPr>
            <a:lvl9pPr marL="3886200" indent="-228600" algn="l" rtl="0" fontAlgn="base">
              <a:spcBef>
                <a:spcPct val="20000"/>
              </a:spcBef>
              <a:spcAft>
                <a:spcPct val="0"/>
              </a:spcAft>
              <a:buChar char="»"/>
              <a:defRPr sz="2000">
                <a:solidFill>
                  <a:schemeClr val="tx1"/>
                </a:solidFill>
                <a:latin typeface="Arial" panose="020B0604020202020204" pitchFamily="34" charset="0"/>
              </a:defRPr>
            </a:lvl9pPr>
          </a:lstStyle>
          <a:p>
            <a:pPr eaLnBrk="1" hangingPunct="1">
              <a:defRPr/>
            </a:pPr>
            <a:endParaRPr lang="en-US" altLang="zh-CN" kern="0" dirty="0">
              <a:solidFill>
                <a:srgbClr val="7030A0"/>
              </a:solidFill>
              <a:ea typeface="宋体" panose="02010600030101010101"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93874" y="1556792"/>
            <a:ext cx="7894365" cy="3139321"/>
          </a:xfrm>
          <a:prstGeom prst="rect">
            <a:avLst/>
          </a:prstGeom>
        </p:spPr>
        <p:txBody>
          <a:bodyPr wrap="square">
            <a:spAutoFit/>
          </a:bodyPr>
          <a:lstStyle/>
          <a:p>
            <a:pPr marL="342900" indent="-342900">
              <a:lnSpc>
                <a:spcPct val="180000"/>
              </a:lnSpc>
              <a:buFont typeface="Wingdings" panose="05000000000000000000" pitchFamily="2" charset="2"/>
              <a:buChar char="n"/>
              <a:defRPr/>
            </a:pPr>
            <a:r>
              <a:rPr lang="zh-CN" sz="2200" b="1" dirty="0">
                <a:solidFill>
                  <a:srgbClr val="C00000"/>
                </a:solidFill>
                <a:latin typeface="微软雅黑" panose="020B0503020204020204" pitchFamily="34" charset="-122"/>
                <a:ea typeface="微软雅黑" panose="020B0503020204020204" pitchFamily="34" charset="-122"/>
              </a:rPr>
              <a:t>Design of marine information system</a:t>
            </a:r>
          </a:p>
          <a:p>
            <a:pPr marL="342900" indent="-342900">
              <a:lnSpc>
                <a:spcPct val="180000"/>
              </a:lnSpc>
              <a:buFont typeface="Wingdings" panose="05000000000000000000" pitchFamily="2" charset="2"/>
              <a:buChar char="n"/>
              <a:defRPr/>
            </a:pPr>
            <a:r>
              <a:rPr lang="en-US" altLang="zh-CN" sz="2200" b="1" dirty="0">
                <a:solidFill>
                  <a:srgbClr val="002060"/>
                </a:solidFill>
                <a:latin typeface="微软雅黑" panose="020B0503020204020204" pitchFamily="34" charset="-122"/>
                <a:ea typeface="微软雅黑" panose="020B0503020204020204" pitchFamily="34" charset="-122"/>
              </a:rPr>
              <a:t> Construction of </a:t>
            </a:r>
            <a:r>
              <a:rPr lang="en-US" altLang="zh-CN" sz="2200" b="1" dirty="0" smtClean="0">
                <a:solidFill>
                  <a:srgbClr val="002060"/>
                </a:solidFill>
                <a:latin typeface="微软雅黑" panose="020B0503020204020204" pitchFamily="34" charset="-122"/>
                <a:ea typeface="微软雅黑" panose="020B0503020204020204" pitchFamily="34" charset="-122"/>
              </a:rPr>
              <a:t>marine cloud platform  </a:t>
            </a:r>
            <a:endParaRPr lang="en-US" altLang="zh-CN" sz="2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2200" b="1" dirty="0">
                <a:solidFill>
                  <a:srgbClr val="002060"/>
                </a:solidFill>
                <a:latin typeface="微软雅黑" panose="020B0503020204020204" pitchFamily="34" charset="-122"/>
                <a:ea typeface="微软雅黑" panose="020B0503020204020204" pitchFamily="34" charset="-122"/>
                <a:sym typeface="+mn-ea"/>
              </a:rPr>
              <a:t>Construction of </a:t>
            </a:r>
            <a:r>
              <a:rPr lang="en-US" altLang="zh-CN" sz="2200" b="1" dirty="0">
                <a:solidFill>
                  <a:srgbClr val="002060"/>
                </a:solidFill>
                <a:latin typeface="微软雅黑" panose="020B0503020204020204" pitchFamily="34" charset="-122"/>
                <a:ea typeface="微软雅黑" panose="020B0503020204020204" pitchFamily="34" charset="-122"/>
              </a:rPr>
              <a:t>m</a:t>
            </a:r>
            <a:r>
              <a:rPr lang="zh-CN" altLang="en-US" sz="2200" b="1" dirty="0">
                <a:solidFill>
                  <a:srgbClr val="002060"/>
                </a:solidFill>
                <a:latin typeface="微软雅黑" panose="020B0503020204020204" pitchFamily="34" charset="-122"/>
                <a:ea typeface="微软雅黑" panose="020B0503020204020204" pitchFamily="34" charset="-122"/>
              </a:rPr>
              <a:t>arine </a:t>
            </a:r>
            <a:r>
              <a:rPr lang="en-US" altLang="zh-CN" sz="2200" b="1" dirty="0" smtClean="0">
                <a:solidFill>
                  <a:srgbClr val="002060"/>
                </a:solidFill>
                <a:latin typeface="微软雅黑" panose="020B0503020204020204" pitchFamily="34" charset="-122"/>
                <a:ea typeface="微软雅黑" panose="020B0503020204020204" pitchFamily="34" charset="-122"/>
              </a:rPr>
              <a:t>integrated </a:t>
            </a:r>
            <a:r>
              <a:rPr lang="zh-CN" altLang="en-US" sz="2200" b="1" dirty="0" smtClean="0">
                <a:solidFill>
                  <a:srgbClr val="002060"/>
                </a:solidFill>
                <a:latin typeface="微软雅黑" panose="020B0503020204020204" pitchFamily="34" charset="-122"/>
                <a:ea typeface="微软雅黑" panose="020B0503020204020204" pitchFamily="34" charset="-122"/>
              </a:rPr>
              <a:t>databa</a:t>
            </a:r>
            <a:r>
              <a:rPr lang="en-US" altLang="zh-CN" sz="2200" b="1" dirty="0" smtClean="0">
                <a:solidFill>
                  <a:srgbClr val="002060"/>
                </a:solidFill>
                <a:latin typeface="微软雅黑" panose="020B0503020204020204" pitchFamily="34" charset="-122"/>
                <a:ea typeface="微软雅黑" panose="020B0503020204020204" pitchFamily="34" charset="-122"/>
              </a:rPr>
              <a:t>se</a:t>
            </a:r>
            <a:endParaRPr lang="zh-CN" altLang="en-US" sz="2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2200" b="1" dirty="0" smtClean="0">
                <a:solidFill>
                  <a:srgbClr val="002060"/>
                </a:solidFill>
                <a:latin typeface="微软雅黑" panose="020B0503020204020204" pitchFamily="34" charset="-122"/>
                <a:ea typeface="微软雅黑" panose="020B0503020204020204" pitchFamily="34" charset="-122"/>
              </a:rPr>
              <a:t>Research on Marine Big Data standardization</a:t>
            </a:r>
            <a:endParaRPr lang="en-US" altLang="zh-CN" sz="2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zh-CN" altLang="en-US" sz="2200" b="1" dirty="0">
                <a:solidFill>
                  <a:srgbClr val="002060"/>
                </a:solidFill>
                <a:latin typeface="微软雅黑" panose="020B0503020204020204" pitchFamily="34" charset="-122"/>
                <a:ea typeface="微软雅黑" panose="020B0503020204020204" pitchFamily="34" charset="-122"/>
              </a:rPr>
              <a:t>Research  </a:t>
            </a:r>
            <a:r>
              <a:rPr lang="zh-CN" altLang="en-US" sz="2200" b="1" dirty="0" smtClean="0">
                <a:solidFill>
                  <a:srgbClr val="002060"/>
                </a:solidFill>
                <a:latin typeface="微软雅黑" panose="020B0503020204020204" pitchFamily="34" charset="-122"/>
                <a:ea typeface="微软雅黑" panose="020B0503020204020204" pitchFamily="34" charset="-122"/>
              </a:rPr>
              <a:t>o</a:t>
            </a:r>
            <a:r>
              <a:rPr lang="en-US" altLang="zh-CN" sz="2200" b="1" dirty="0" smtClean="0">
                <a:solidFill>
                  <a:srgbClr val="002060"/>
                </a:solidFill>
                <a:latin typeface="微软雅黑" panose="020B0503020204020204" pitchFamily="34" charset="-122"/>
                <a:ea typeface="微软雅黑" panose="020B0503020204020204" pitchFamily="34" charset="-122"/>
              </a:rPr>
              <a:t>n</a:t>
            </a:r>
            <a:r>
              <a:rPr lang="zh-CN" altLang="en-US" sz="2200" b="1" dirty="0" smtClean="0">
                <a:solidFill>
                  <a:srgbClr val="002060"/>
                </a:solidFill>
                <a:latin typeface="微软雅黑" panose="020B0503020204020204" pitchFamily="34" charset="-122"/>
                <a:ea typeface="微软雅黑" panose="020B0503020204020204" pitchFamily="34" charset="-122"/>
              </a:rPr>
              <a:t> </a:t>
            </a:r>
            <a:r>
              <a:rPr lang="en-US" altLang="zh-CN" sz="2200" b="1" dirty="0">
                <a:solidFill>
                  <a:srgbClr val="002060"/>
                </a:solidFill>
                <a:latin typeface="微软雅黑" panose="020B0503020204020204" pitchFamily="34" charset="-122"/>
                <a:ea typeface="微软雅黑" panose="020B0503020204020204" pitchFamily="34" charset="-122"/>
              </a:rPr>
              <a:t>marine</a:t>
            </a:r>
            <a:r>
              <a:rPr lang="zh-CN" altLang="en-US" sz="2200" b="1" dirty="0">
                <a:solidFill>
                  <a:srgbClr val="002060"/>
                </a:solidFill>
                <a:latin typeface="微软雅黑" panose="020B0503020204020204" pitchFamily="34" charset="-122"/>
                <a:ea typeface="微软雅黑" panose="020B0503020204020204" pitchFamily="34" charset="-122"/>
              </a:rPr>
              <a:t> data processing and analysis </a:t>
            </a:r>
            <a:endParaRPr lang="en-US" altLang="zh-CN" sz="2200" b="1" dirty="0">
              <a:solidFill>
                <a:srgbClr val="002060"/>
              </a:solidFill>
              <a:latin typeface="微软雅黑" panose="020B0503020204020204" pitchFamily="34" charset="-122"/>
              <a:ea typeface="微软雅黑" panose="020B0503020204020204" pitchFamily="34" charset="-122"/>
            </a:endParaRPr>
          </a:p>
        </p:txBody>
      </p:sp>
      <p:sp>
        <p:nvSpPr>
          <p:cNvPr id="4"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a:latin typeface="微软雅黑" panose="020B0503020204020204" pitchFamily="34" charset="-122"/>
                <a:ea typeface="微软雅黑" panose="020B0503020204020204" pitchFamily="34" charset="-122"/>
              </a:rPr>
              <a:t>2. D</a:t>
            </a:r>
            <a:r>
              <a:rPr lang="en-US" altLang="zh-CN" sz="2800" kern="0" dirty="0" smtClean="0">
                <a:latin typeface="微软雅黑" panose="020B0503020204020204" pitchFamily="34" charset="-122"/>
                <a:ea typeface="微软雅黑" panose="020B0503020204020204" pitchFamily="34" charset="-122"/>
              </a:rPr>
              <a:t>evelopment </a:t>
            </a:r>
            <a:r>
              <a:rPr lang="en-US" altLang="zh-CN" sz="2800" kern="0" dirty="0">
                <a:latin typeface="微软雅黑" panose="020B0503020204020204" pitchFamily="34" charset="-122"/>
                <a:ea typeface="微软雅黑" panose="020B0503020204020204" pitchFamily="34" charset="-122"/>
              </a:rPr>
              <a:t>of </a:t>
            </a:r>
            <a:r>
              <a:rPr lang="en-US" altLang="zh-CN" sz="2800" kern="0" dirty="0" smtClean="0">
                <a:latin typeface="微软雅黑" panose="020B0503020204020204" pitchFamily="34" charset="-122"/>
                <a:ea typeface="微软雅黑" panose="020B0503020204020204" pitchFamily="34" charset="-122"/>
              </a:rPr>
              <a:t>Marine Big Data in </a:t>
            </a:r>
            <a:r>
              <a:rPr lang="en-US" altLang="zh-CN" sz="2800" kern="0" dirty="0">
                <a:latin typeface="微软雅黑" panose="020B0503020204020204" pitchFamily="34" charset="-122"/>
                <a:ea typeface="微软雅黑" panose="020B0503020204020204" pitchFamily="34" charset="-122"/>
              </a:rPr>
              <a:t>China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7949" y="2060848"/>
            <a:ext cx="3239913" cy="3000821"/>
          </a:xfrm>
          <a:prstGeom prst="rect">
            <a:avLst/>
          </a:prstGeom>
        </p:spPr>
        <p:txBody>
          <a:bodyPr wrap="square">
            <a:spAutoFit/>
          </a:bodyPr>
          <a:lstStyle/>
          <a:p>
            <a:pPr marL="342900" indent="-342900" defTabSz="-635">
              <a:lnSpc>
                <a:spcPct val="180000"/>
              </a:lnSpc>
              <a:buFont typeface="Wingdings" panose="05000000000000000000" pitchFamily="2" charset="2"/>
              <a:buChar char="n"/>
              <a:tabLst>
                <a:tab pos="447675" algn="l"/>
              </a:tabLst>
              <a:defRPr/>
            </a:pPr>
            <a:r>
              <a:rPr lang="zh-CN" sz="2100" b="1" dirty="0">
                <a:solidFill>
                  <a:srgbClr val="002060"/>
                </a:solidFill>
                <a:latin typeface="微软雅黑" panose="020B0503020204020204" pitchFamily="34" charset="-122"/>
                <a:ea typeface="微软雅黑" panose="020B0503020204020204" pitchFamily="34" charset="-122"/>
              </a:rPr>
              <a:t>Marine data classification </a:t>
            </a:r>
          </a:p>
          <a:p>
            <a:pPr marL="342900" indent="342900" defTabSz="-635">
              <a:lnSpc>
                <a:spcPct val="180000"/>
              </a:lnSpc>
              <a:buFont typeface="Wingdings" panose="05000000000000000000" pitchFamily="2" charset="2"/>
              <a:buChar char="Ø"/>
              <a:tabLst>
                <a:tab pos="447675" algn="l"/>
              </a:tabLst>
              <a:defRPr/>
            </a:pPr>
            <a:r>
              <a:rPr lang="en-US" altLang="zh-CN" sz="2100" b="1" dirty="0">
                <a:solidFill>
                  <a:srgbClr val="002060"/>
                </a:solidFill>
                <a:latin typeface="微软雅黑" panose="020B0503020204020204" pitchFamily="34" charset="-122"/>
                <a:ea typeface="微软雅黑" panose="020B0503020204020204" pitchFamily="34" charset="-122"/>
              </a:rPr>
              <a:t>Raw data</a:t>
            </a:r>
          </a:p>
          <a:p>
            <a:pPr marL="342900" indent="342900" defTabSz="-635">
              <a:lnSpc>
                <a:spcPct val="180000"/>
              </a:lnSpc>
              <a:buFont typeface="Wingdings" panose="05000000000000000000" pitchFamily="2" charset="2"/>
              <a:buChar char="Ø"/>
              <a:tabLst>
                <a:tab pos="447675" algn="l"/>
              </a:tabLst>
              <a:defRPr/>
            </a:pPr>
            <a:r>
              <a:rPr lang="zh-CN" altLang="zh-CN" sz="2100" b="1" dirty="0">
                <a:solidFill>
                  <a:srgbClr val="002060"/>
                </a:solidFill>
                <a:latin typeface="微软雅黑" panose="020B0503020204020204" pitchFamily="34" charset="-122"/>
                <a:ea typeface="微软雅黑" panose="020B0503020204020204" pitchFamily="34" charset="-122"/>
              </a:rPr>
              <a:t>Basic data</a:t>
            </a:r>
            <a:endParaRPr lang="en-US" altLang="zh-CN" sz="2100" b="1" dirty="0">
              <a:solidFill>
                <a:srgbClr val="002060"/>
              </a:solidFill>
              <a:latin typeface="微软雅黑" panose="020B0503020204020204" pitchFamily="34" charset="-122"/>
              <a:ea typeface="微软雅黑" panose="020B0503020204020204" pitchFamily="34" charset="-122"/>
            </a:endParaRPr>
          </a:p>
          <a:p>
            <a:pPr marL="342900" indent="342900" defTabSz="-635">
              <a:lnSpc>
                <a:spcPct val="180000"/>
              </a:lnSpc>
              <a:buFont typeface="Wingdings" panose="05000000000000000000" pitchFamily="2" charset="2"/>
              <a:buChar char="Ø"/>
              <a:tabLst>
                <a:tab pos="447675" algn="l"/>
              </a:tabLst>
              <a:defRPr/>
            </a:pPr>
            <a:r>
              <a:rPr lang="en-US" altLang="zh-CN" sz="2100" b="1" dirty="0">
                <a:solidFill>
                  <a:srgbClr val="002060"/>
                </a:solidFill>
                <a:latin typeface="微软雅黑" panose="020B0503020204020204" pitchFamily="34" charset="-122"/>
                <a:ea typeface="微软雅黑" panose="020B0503020204020204" pitchFamily="34" charset="-122"/>
              </a:rPr>
              <a:t>I</a:t>
            </a:r>
            <a:r>
              <a:rPr lang="zh-CN" altLang="zh-CN" sz="2100" b="1" dirty="0">
                <a:solidFill>
                  <a:srgbClr val="002060"/>
                </a:solidFill>
                <a:latin typeface="微软雅黑" panose="020B0503020204020204" pitchFamily="34" charset="-122"/>
                <a:ea typeface="微软雅黑" panose="020B0503020204020204" pitchFamily="34" charset="-122"/>
              </a:rPr>
              <a:t>ntegration </a:t>
            </a:r>
            <a:r>
              <a:rPr lang="en-US" altLang="zh-CN" sz="2100" b="1" dirty="0">
                <a:solidFill>
                  <a:srgbClr val="002060"/>
                </a:solidFill>
                <a:latin typeface="微软雅黑" panose="020B0503020204020204" pitchFamily="34" charset="-122"/>
                <a:ea typeface="微软雅黑" panose="020B0503020204020204" pitchFamily="34" charset="-122"/>
              </a:rPr>
              <a:t>data</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821" y="1437519"/>
            <a:ext cx="5893372" cy="4398938"/>
          </a:xfrm>
          <a:prstGeom prst="rect">
            <a:avLst/>
          </a:prstGeom>
        </p:spPr>
      </p:pic>
      <p:sp>
        <p:nvSpPr>
          <p:cNvPr id="7"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a:latin typeface="微软雅黑" panose="020B0503020204020204" pitchFamily="34" charset="-122"/>
                <a:ea typeface="微软雅黑" panose="020B0503020204020204" pitchFamily="34" charset="-122"/>
              </a:rPr>
              <a:t>2. D</a:t>
            </a:r>
            <a:r>
              <a:rPr lang="en-US" altLang="zh-CN" sz="2800" kern="0" dirty="0" smtClean="0">
                <a:latin typeface="微软雅黑" panose="020B0503020204020204" pitchFamily="34" charset="-122"/>
                <a:ea typeface="微软雅黑" panose="020B0503020204020204" pitchFamily="34" charset="-122"/>
              </a:rPr>
              <a:t>evelopment </a:t>
            </a:r>
            <a:r>
              <a:rPr lang="en-US" altLang="zh-CN" sz="2800" kern="0" dirty="0">
                <a:latin typeface="微软雅黑" panose="020B0503020204020204" pitchFamily="34" charset="-122"/>
                <a:ea typeface="微软雅黑" panose="020B0503020204020204" pitchFamily="34" charset="-122"/>
              </a:rPr>
              <a:t>of </a:t>
            </a:r>
            <a:r>
              <a:rPr lang="en-US" altLang="zh-CN" sz="2800" kern="0" dirty="0" smtClean="0">
                <a:latin typeface="微软雅黑" panose="020B0503020204020204" pitchFamily="34" charset="-122"/>
                <a:ea typeface="微软雅黑" panose="020B0503020204020204" pitchFamily="34" charset="-122"/>
              </a:rPr>
              <a:t>Marine Big Data in </a:t>
            </a:r>
            <a:r>
              <a:rPr lang="en-US" altLang="zh-CN" sz="2800" kern="0" dirty="0">
                <a:latin typeface="微软雅黑" panose="020B0503020204020204" pitchFamily="34" charset="-122"/>
                <a:ea typeface="微软雅黑" panose="020B0503020204020204" pitchFamily="34" charset="-122"/>
              </a:rPr>
              <a:t>China</a:t>
            </a:r>
          </a:p>
        </p:txBody>
      </p:sp>
      <p:sp>
        <p:nvSpPr>
          <p:cNvPr id="2" name="矩形 1"/>
          <p:cNvSpPr/>
          <p:nvPr/>
        </p:nvSpPr>
        <p:spPr>
          <a:xfrm>
            <a:off x="4247456" y="6308787"/>
            <a:ext cx="4896544" cy="521233"/>
          </a:xfrm>
          <a:prstGeom prst="rect">
            <a:avLst/>
          </a:prstGeom>
        </p:spPr>
        <p:txBody>
          <a:bodyPr wrap="square">
            <a:spAutoFit/>
          </a:bodyPr>
          <a:lstStyle/>
          <a:p>
            <a:pPr marL="342900" indent="-342900">
              <a:lnSpc>
                <a:spcPct val="180000"/>
              </a:lnSpc>
              <a:buFont typeface="Wingdings" panose="05000000000000000000" pitchFamily="2" charset="2"/>
              <a:buChar char="n"/>
              <a:defRPr/>
            </a:pPr>
            <a:r>
              <a:rPr lang="zh-CN" altLang="zh-CN" b="1" dirty="0">
                <a:solidFill>
                  <a:srgbClr val="C00000"/>
                </a:solidFill>
                <a:latin typeface="微软雅黑" panose="020B0503020204020204" pitchFamily="34" charset="-122"/>
                <a:ea typeface="微软雅黑" panose="020B0503020204020204" pitchFamily="34" charset="-122"/>
              </a:rPr>
              <a:t>Design of marine information system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93874" y="1556792"/>
            <a:ext cx="7894365" cy="3139321"/>
          </a:xfrm>
          <a:prstGeom prst="rect">
            <a:avLst/>
          </a:prstGeom>
        </p:spPr>
        <p:txBody>
          <a:bodyPr wrap="square">
            <a:spAutoFit/>
          </a:bodyPr>
          <a:lstStyle/>
          <a:p>
            <a:pPr marL="342900" indent="-342900">
              <a:lnSpc>
                <a:spcPct val="180000"/>
              </a:lnSpc>
              <a:buFont typeface="Wingdings" panose="05000000000000000000" pitchFamily="2" charset="2"/>
              <a:buChar char="n"/>
              <a:defRPr/>
            </a:pPr>
            <a:r>
              <a:rPr lang="zh-CN" sz="2200" b="1" dirty="0">
                <a:solidFill>
                  <a:srgbClr val="002060"/>
                </a:solidFill>
                <a:latin typeface="微软雅黑" panose="020B0503020204020204" pitchFamily="34" charset="-122"/>
                <a:ea typeface="微软雅黑" panose="020B0503020204020204" pitchFamily="34" charset="-122"/>
              </a:rPr>
              <a:t>Design of marine information system</a:t>
            </a:r>
          </a:p>
          <a:p>
            <a:pPr marL="342900" indent="-342900">
              <a:lnSpc>
                <a:spcPct val="180000"/>
              </a:lnSpc>
              <a:buFont typeface="Wingdings" panose="05000000000000000000" pitchFamily="2" charset="2"/>
              <a:buChar char="n"/>
              <a:defRPr/>
            </a:pPr>
            <a:r>
              <a:rPr lang="en-US" altLang="zh-CN" sz="2200" b="1" dirty="0">
                <a:solidFill>
                  <a:srgbClr val="C00000"/>
                </a:solidFill>
                <a:latin typeface="微软雅黑" panose="020B0503020204020204" pitchFamily="34" charset="-122"/>
                <a:ea typeface="微软雅黑" panose="020B0503020204020204" pitchFamily="34" charset="-122"/>
              </a:rPr>
              <a:t> Construction of </a:t>
            </a:r>
            <a:r>
              <a:rPr lang="en-US" altLang="zh-CN" sz="2200" b="1" dirty="0" smtClean="0">
                <a:solidFill>
                  <a:srgbClr val="C00000"/>
                </a:solidFill>
                <a:latin typeface="微软雅黑" panose="020B0503020204020204" pitchFamily="34" charset="-122"/>
                <a:ea typeface="微软雅黑" panose="020B0503020204020204" pitchFamily="34" charset="-122"/>
              </a:rPr>
              <a:t>marine cloud platform  </a:t>
            </a:r>
            <a:endParaRPr lang="en-US" altLang="zh-CN" sz="2200" b="1" dirty="0">
              <a:solidFill>
                <a:srgbClr val="C0000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2200" b="1" dirty="0">
                <a:solidFill>
                  <a:srgbClr val="002060"/>
                </a:solidFill>
                <a:latin typeface="微软雅黑" panose="020B0503020204020204" pitchFamily="34" charset="-122"/>
                <a:ea typeface="微软雅黑" panose="020B0503020204020204" pitchFamily="34" charset="-122"/>
                <a:sym typeface="+mn-ea"/>
              </a:rPr>
              <a:t>Construction of </a:t>
            </a:r>
            <a:r>
              <a:rPr lang="en-US" altLang="zh-CN" sz="2200" b="1" dirty="0">
                <a:solidFill>
                  <a:srgbClr val="002060"/>
                </a:solidFill>
                <a:latin typeface="微软雅黑" panose="020B0503020204020204" pitchFamily="34" charset="-122"/>
                <a:ea typeface="微软雅黑" panose="020B0503020204020204" pitchFamily="34" charset="-122"/>
              </a:rPr>
              <a:t>m</a:t>
            </a:r>
            <a:r>
              <a:rPr lang="zh-CN" altLang="en-US" sz="2200" b="1" dirty="0">
                <a:solidFill>
                  <a:srgbClr val="002060"/>
                </a:solidFill>
                <a:latin typeface="微软雅黑" panose="020B0503020204020204" pitchFamily="34" charset="-122"/>
                <a:ea typeface="微软雅黑" panose="020B0503020204020204" pitchFamily="34" charset="-122"/>
              </a:rPr>
              <a:t>arine </a:t>
            </a:r>
            <a:r>
              <a:rPr lang="en-US" altLang="zh-CN" sz="2200" b="1" dirty="0" smtClean="0">
                <a:solidFill>
                  <a:srgbClr val="002060"/>
                </a:solidFill>
                <a:latin typeface="微软雅黑" panose="020B0503020204020204" pitchFamily="34" charset="-122"/>
                <a:ea typeface="微软雅黑" panose="020B0503020204020204" pitchFamily="34" charset="-122"/>
              </a:rPr>
              <a:t>integrated </a:t>
            </a:r>
            <a:r>
              <a:rPr lang="zh-CN" altLang="en-US" sz="2200" b="1" dirty="0" smtClean="0">
                <a:solidFill>
                  <a:srgbClr val="002060"/>
                </a:solidFill>
                <a:latin typeface="微软雅黑" panose="020B0503020204020204" pitchFamily="34" charset="-122"/>
                <a:ea typeface="微软雅黑" panose="020B0503020204020204" pitchFamily="34" charset="-122"/>
              </a:rPr>
              <a:t>databa</a:t>
            </a:r>
            <a:r>
              <a:rPr lang="en-US" altLang="zh-CN" sz="2200" b="1" dirty="0" smtClean="0">
                <a:solidFill>
                  <a:srgbClr val="002060"/>
                </a:solidFill>
                <a:latin typeface="微软雅黑" panose="020B0503020204020204" pitchFamily="34" charset="-122"/>
                <a:ea typeface="微软雅黑" panose="020B0503020204020204" pitchFamily="34" charset="-122"/>
              </a:rPr>
              <a:t>se</a:t>
            </a:r>
            <a:endParaRPr lang="zh-CN" altLang="en-US" sz="2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2200" b="1" dirty="0" smtClean="0">
                <a:solidFill>
                  <a:srgbClr val="002060"/>
                </a:solidFill>
                <a:latin typeface="微软雅黑" panose="020B0503020204020204" pitchFamily="34" charset="-122"/>
                <a:ea typeface="微软雅黑" panose="020B0503020204020204" pitchFamily="34" charset="-122"/>
              </a:rPr>
              <a:t>Research on Marine Big Data standardization</a:t>
            </a:r>
            <a:endParaRPr lang="en-US" altLang="zh-CN" sz="2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zh-CN" altLang="en-US" sz="2200" b="1" dirty="0">
                <a:solidFill>
                  <a:srgbClr val="002060"/>
                </a:solidFill>
                <a:latin typeface="微软雅黑" panose="020B0503020204020204" pitchFamily="34" charset="-122"/>
                <a:ea typeface="微软雅黑" panose="020B0503020204020204" pitchFamily="34" charset="-122"/>
              </a:rPr>
              <a:t>Research  </a:t>
            </a:r>
            <a:r>
              <a:rPr lang="zh-CN" altLang="en-US" sz="2200" b="1" dirty="0" smtClean="0">
                <a:solidFill>
                  <a:srgbClr val="002060"/>
                </a:solidFill>
                <a:latin typeface="微软雅黑" panose="020B0503020204020204" pitchFamily="34" charset="-122"/>
                <a:ea typeface="微软雅黑" panose="020B0503020204020204" pitchFamily="34" charset="-122"/>
              </a:rPr>
              <a:t>o</a:t>
            </a:r>
            <a:r>
              <a:rPr lang="en-US" altLang="zh-CN" sz="2200" b="1" dirty="0" smtClean="0">
                <a:solidFill>
                  <a:srgbClr val="002060"/>
                </a:solidFill>
                <a:latin typeface="微软雅黑" panose="020B0503020204020204" pitchFamily="34" charset="-122"/>
                <a:ea typeface="微软雅黑" panose="020B0503020204020204" pitchFamily="34" charset="-122"/>
              </a:rPr>
              <a:t>n</a:t>
            </a:r>
            <a:r>
              <a:rPr lang="zh-CN" altLang="en-US" sz="2200" b="1" dirty="0" smtClean="0">
                <a:solidFill>
                  <a:srgbClr val="002060"/>
                </a:solidFill>
                <a:latin typeface="微软雅黑" panose="020B0503020204020204" pitchFamily="34" charset="-122"/>
                <a:ea typeface="微软雅黑" panose="020B0503020204020204" pitchFamily="34" charset="-122"/>
              </a:rPr>
              <a:t> </a:t>
            </a:r>
            <a:r>
              <a:rPr lang="en-US" altLang="zh-CN" sz="2200" b="1" dirty="0">
                <a:solidFill>
                  <a:srgbClr val="002060"/>
                </a:solidFill>
                <a:latin typeface="微软雅黑" panose="020B0503020204020204" pitchFamily="34" charset="-122"/>
                <a:ea typeface="微软雅黑" panose="020B0503020204020204" pitchFamily="34" charset="-122"/>
              </a:rPr>
              <a:t>marine</a:t>
            </a:r>
            <a:r>
              <a:rPr lang="zh-CN" altLang="en-US" sz="2200" b="1" dirty="0">
                <a:solidFill>
                  <a:srgbClr val="002060"/>
                </a:solidFill>
                <a:latin typeface="微软雅黑" panose="020B0503020204020204" pitchFamily="34" charset="-122"/>
                <a:ea typeface="微软雅黑" panose="020B0503020204020204" pitchFamily="34" charset="-122"/>
              </a:rPr>
              <a:t> data processing and analysis </a:t>
            </a:r>
            <a:endParaRPr lang="en-US" altLang="zh-CN" sz="2200" b="1" dirty="0">
              <a:solidFill>
                <a:srgbClr val="002060"/>
              </a:solidFill>
              <a:latin typeface="微软雅黑" panose="020B0503020204020204" pitchFamily="34" charset="-122"/>
              <a:ea typeface="微软雅黑" panose="020B0503020204020204" pitchFamily="34" charset="-122"/>
            </a:endParaRPr>
          </a:p>
        </p:txBody>
      </p:sp>
      <p:sp>
        <p:nvSpPr>
          <p:cNvPr id="4"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a:latin typeface="微软雅黑" panose="020B0503020204020204" pitchFamily="34" charset="-122"/>
                <a:ea typeface="微软雅黑" panose="020B0503020204020204" pitchFamily="34" charset="-122"/>
              </a:rPr>
              <a:t>2. D</a:t>
            </a:r>
            <a:r>
              <a:rPr lang="en-US" altLang="zh-CN" sz="2800" kern="0" dirty="0" smtClean="0">
                <a:latin typeface="微软雅黑" panose="020B0503020204020204" pitchFamily="34" charset="-122"/>
                <a:ea typeface="微软雅黑" panose="020B0503020204020204" pitchFamily="34" charset="-122"/>
              </a:rPr>
              <a:t>evelopment </a:t>
            </a:r>
            <a:r>
              <a:rPr lang="en-US" altLang="zh-CN" sz="2800" kern="0" dirty="0">
                <a:latin typeface="微软雅黑" panose="020B0503020204020204" pitchFamily="34" charset="-122"/>
                <a:ea typeface="微软雅黑" panose="020B0503020204020204" pitchFamily="34" charset="-122"/>
              </a:rPr>
              <a:t>of </a:t>
            </a:r>
            <a:r>
              <a:rPr lang="en-US" altLang="zh-CN" sz="2800" kern="0" dirty="0" smtClean="0">
                <a:latin typeface="微软雅黑" panose="020B0503020204020204" pitchFamily="34" charset="-122"/>
                <a:ea typeface="微软雅黑" panose="020B0503020204020204" pitchFamily="34" charset="-122"/>
              </a:rPr>
              <a:t>Marine Big Data in </a:t>
            </a:r>
            <a:r>
              <a:rPr lang="en-US" altLang="zh-CN" sz="2800" kern="0" dirty="0">
                <a:latin typeface="微软雅黑" panose="020B0503020204020204" pitchFamily="34" charset="-122"/>
                <a:ea typeface="微软雅黑" panose="020B0503020204020204" pitchFamily="34" charset="-122"/>
              </a:rPr>
              <a:t>China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a:latin typeface="微软雅黑" panose="020B0503020204020204" pitchFamily="34" charset="-122"/>
                <a:ea typeface="微软雅黑" panose="020B0503020204020204" pitchFamily="34" charset="-122"/>
              </a:rPr>
              <a:t>2. D</a:t>
            </a:r>
            <a:r>
              <a:rPr lang="en-US" altLang="zh-CN" sz="2800" kern="0" dirty="0" smtClean="0">
                <a:latin typeface="微软雅黑" panose="020B0503020204020204" pitchFamily="34" charset="-122"/>
                <a:ea typeface="微软雅黑" panose="020B0503020204020204" pitchFamily="34" charset="-122"/>
              </a:rPr>
              <a:t>evelopment </a:t>
            </a:r>
            <a:r>
              <a:rPr lang="en-US" altLang="zh-CN" sz="2800" kern="0" dirty="0">
                <a:latin typeface="微软雅黑" panose="020B0503020204020204" pitchFamily="34" charset="-122"/>
                <a:ea typeface="微软雅黑" panose="020B0503020204020204" pitchFamily="34" charset="-122"/>
              </a:rPr>
              <a:t>of </a:t>
            </a:r>
            <a:r>
              <a:rPr lang="en-US" altLang="zh-CN" sz="2800" kern="0" dirty="0" smtClean="0">
                <a:latin typeface="微软雅黑" panose="020B0503020204020204" pitchFamily="34" charset="-122"/>
                <a:ea typeface="微软雅黑" panose="020B0503020204020204" pitchFamily="34" charset="-122"/>
              </a:rPr>
              <a:t>Marine Big Data in </a:t>
            </a:r>
            <a:r>
              <a:rPr lang="en-US" altLang="zh-CN" sz="2800" kern="0" dirty="0">
                <a:latin typeface="微软雅黑" panose="020B0503020204020204" pitchFamily="34" charset="-122"/>
                <a:ea typeface="微软雅黑" panose="020B0503020204020204" pitchFamily="34" charset="-122"/>
              </a:rPr>
              <a:t>China</a:t>
            </a:r>
          </a:p>
        </p:txBody>
      </p:sp>
      <p:grpSp>
        <p:nvGrpSpPr>
          <p:cNvPr id="15" name="组合 14"/>
          <p:cNvGrpSpPr/>
          <p:nvPr/>
        </p:nvGrpSpPr>
        <p:grpSpPr>
          <a:xfrm>
            <a:off x="38100" y="1541210"/>
            <a:ext cx="8862612" cy="5362956"/>
            <a:chOff x="38100" y="1541210"/>
            <a:chExt cx="8862612" cy="5362956"/>
          </a:xfrm>
        </p:grpSpPr>
        <p:sp>
          <p:nvSpPr>
            <p:cNvPr id="2" name="矩形 1"/>
            <p:cNvSpPr/>
            <p:nvPr/>
          </p:nvSpPr>
          <p:spPr>
            <a:xfrm>
              <a:off x="38100" y="6313235"/>
              <a:ext cx="8782372" cy="590931"/>
            </a:xfrm>
            <a:prstGeom prst="rect">
              <a:avLst/>
            </a:prstGeom>
          </p:spPr>
          <p:txBody>
            <a:bodyPr wrap="square">
              <a:spAutoFit/>
            </a:bodyPr>
            <a:lstStyle/>
            <a:p>
              <a:pPr marL="342900" indent="-342900">
                <a:lnSpc>
                  <a:spcPct val="180000"/>
                </a:lnSpc>
                <a:buFont typeface="Wingdings" panose="05000000000000000000" pitchFamily="2" charset="2"/>
                <a:buChar char="n"/>
                <a:defRPr/>
              </a:pPr>
              <a:r>
                <a:rPr lang="en-US" altLang="zh-CN" b="1" dirty="0">
                  <a:solidFill>
                    <a:srgbClr val="C00000"/>
                  </a:solidFill>
                  <a:latin typeface="微软雅黑" panose="020B0503020204020204" pitchFamily="34" charset="-122"/>
                  <a:ea typeface="微软雅黑" panose="020B0503020204020204" pitchFamily="34" charset="-122"/>
                </a:rPr>
                <a:t> Construction of </a:t>
              </a:r>
              <a:r>
                <a:rPr lang="en-US" altLang="zh-CN" b="1" dirty="0" smtClean="0">
                  <a:solidFill>
                    <a:srgbClr val="C00000"/>
                  </a:solidFill>
                  <a:latin typeface="微软雅黑" panose="020B0503020204020204" pitchFamily="34" charset="-122"/>
                  <a:ea typeface="微软雅黑" panose="020B0503020204020204" pitchFamily="34" charset="-122"/>
                </a:rPr>
                <a:t>marine cloud platform  </a:t>
              </a:r>
              <a:endParaRPr lang="en-US" altLang="zh-CN" b="1" dirty="0">
                <a:solidFill>
                  <a:srgbClr val="C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185337" y="1541210"/>
              <a:ext cx="8715375" cy="4772025"/>
            </a:xfrm>
            <a:prstGeom prst="rect">
              <a:avLst/>
            </a:prstGeom>
          </p:spPr>
        </p:pic>
        <p:sp>
          <p:nvSpPr>
            <p:cNvPr id="4" name="文本框 3"/>
            <p:cNvSpPr txBox="1"/>
            <p:nvPr/>
          </p:nvSpPr>
          <p:spPr>
            <a:xfrm>
              <a:off x="115218" y="5213073"/>
              <a:ext cx="1504453" cy="1323439"/>
            </a:xfrm>
            <a:prstGeom prst="rect">
              <a:avLst/>
            </a:prstGeom>
            <a:noFill/>
            <a:ln w="28575">
              <a:solidFill>
                <a:schemeClr val="tx1">
                  <a:lumMod val="50000"/>
                  <a:lumOff val="50000"/>
                </a:schemeClr>
              </a:solidFill>
            </a:ln>
          </p:spPr>
          <p:txBody>
            <a:bodyPr wrap="square" rtlCol="0">
              <a:spAutoFit/>
            </a:bodyPr>
            <a:lstStyle/>
            <a:p>
              <a:pPr>
                <a:lnSpc>
                  <a:spcPts val="1600"/>
                </a:lnSpc>
              </a:pPr>
              <a:endParaRPr lang="en-US" altLang="zh-CN" dirty="0" smtClean="0">
                <a:solidFill>
                  <a:srgbClr val="FF0000"/>
                </a:solidFill>
              </a:endParaRPr>
            </a:p>
            <a:p>
              <a:pPr>
                <a:lnSpc>
                  <a:spcPts val="1600"/>
                </a:lnSpc>
              </a:pPr>
              <a:endParaRPr lang="en-US" altLang="zh-CN" dirty="0" smtClean="0">
                <a:solidFill>
                  <a:srgbClr val="FF0000"/>
                </a:solidFill>
              </a:endParaRPr>
            </a:p>
            <a:p>
              <a:pPr>
                <a:lnSpc>
                  <a:spcPts val="1600"/>
                </a:lnSpc>
              </a:pPr>
              <a:endParaRPr lang="en-US" altLang="zh-CN" dirty="0">
                <a:solidFill>
                  <a:srgbClr val="FF0000"/>
                </a:solidFill>
              </a:endParaRPr>
            </a:p>
            <a:p>
              <a:pPr>
                <a:lnSpc>
                  <a:spcPts val="1600"/>
                </a:lnSpc>
              </a:pPr>
              <a:endParaRPr lang="en-US" altLang="zh-CN" dirty="0" smtClean="0">
                <a:solidFill>
                  <a:srgbClr val="FF0000"/>
                </a:solidFill>
              </a:endParaRPr>
            </a:p>
            <a:p>
              <a:pPr>
                <a:lnSpc>
                  <a:spcPts val="1600"/>
                </a:lnSpc>
              </a:pPr>
              <a:r>
                <a:rPr lang="en-US" altLang="zh-CN" sz="1400" b="1" dirty="0" smtClean="0">
                  <a:solidFill>
                    <a:srgbClr val="FF0000"/>
                  </a:solidFill>
                </a:rPr>
                <a:t>cloud </a:t>
              </a:r>
              <a:r>
                <a:rPr lang="en-US" altLang="zh-CN" sz="1400" b="1" dirty="0">
                  <a:solidFill>
                    <a:srgbClr val="FF0000"/>
                  </a:solidFill>
                </a:rPr>
                <a:t>platform management</a:t>
              </a:r>
              <a:endParaRPr lang="zh-CN" altLang="en-US" sz="1400" b="1" dirty="0">
                <a:solidFill>
                  <a:srgbClr val="FF0000"/>
                </a:solidFill>
              </a:endParaRPr>
            </a:p>
          </p:txBody>
        </p:sp>
        <p:sp>
          <p:nvSpPr>
            <p:cNvPr id="8" name="文本框 7"/>
            <p:cNvSpPr txBox="1"/>
            <p:nvPr/>
          </p:nvSpPr>
          <p:spPr>
            <a:xfrm>
              <a:off x="467544" y="3813711"/>
              <a:ext cx="1581572" cy="1323439"/>
            </a:xfrm>
            <a:prstGeom prst="rect">
              <a:avLst/>
            </a:prstGeom>
            <a:noFill/>
            <a:ln w="28575">
              <a:solidFill>
                <a:schemeClr val="tx1">
                  <a:lumMod val="50000"/>
                  <a:lumOff val="50000"/>
                </a:schemeClr>
              </a:solidFill>
            </a:ln>
          </p:spPr>
          <p:txBody>
            <a:bodyPr wrap="square" rtlCol="0">
              <a:spAutoFit/>
            </a:bodyPr>
            <a:lstStyle/>
            <a:p>
              <a:pPr>
                <a:lnSpc>
                  <a:spcPts val="1600"/>
                </a:lnSpc>
              </a:pPr>
              <a:endParaRPr lang="en-US" altLang="zh-CN" dirty="0" smtClean="0">
                <a:solidFill>
                  <a:srgbClr val="FF0000"/>
                </a:solidFill>
              </a:endParaRPr>
            </a:p>
            <a:p>
              <a:pPr>
                <a:lnSpc>
                  <a:spcPts val="1600"/>
                </a:lnSpc>
              </a:pPr>
              <a:endParaRPr lang="en-US" altLang="zh-CN" dirty="0" smtClean="0">
                <a:solidFill>
                  <a:srgbClr val="FF0000"/>
                </a:solidFill>
              </a:endParaRPr>
            </a:p>
            <a:p>
              <a:pPr>
                <a:lnSpc>
                  <a:spcPts val="1600"/>
                </a:lnSpc>
              </a:pPr>
              <a:endParaRPr lang="en-US" altLang="zh-CN" dirty="0">
                <a:solidFill>
                  <a:srgbClr val="FF0000"/>
                </a:solidFill>
              </a:endParaRPr>
            </a:p>
            <a:p>
              <a:pPr>
                <a:lnSpc>
                  <a:spcPts val="1600"/>
                </a:lnSpc>
              </a:pPr>
              <a:endParaRPr lang="en-US" altLang="zh-CN" dirty="0" smtClean="0">
                <a:solidFill>
                  <a:srgbClr val="FF0000"/>
                </a:solidFill>
              </a:endParaRPr>
            </a:p>
            <a:p>
              <a:pPr>
                <a:lnSpc>
                  <a:spcPts val="1600"/>
                </a:lnSpc>
              </a:pPr>
              <a:endParaRPr lang="en-US" altLang="zh-CN" dirty="0">
                <a:solidFill>
                  <a:srgbClr val="FF0000"/>
                </a:solidFill>
              </a:endParaRPr>
            </a:p>
            <a:p>
              <a:pPr algn="ctr">
                <a:lnSpc>
                  <a:spcPts val="1600"/>
                </a:lnSpc>
              </a:pPr>
              <a:r>
                <a:rPr lang="en-US" altLang="zh-CN" sz="1400" dirty="0" smtClean="0">
                  <a:solidFill>
                    <a:srgbClr val="FF0000"/>
                  </a:solidFill>
                </a:rPr>
                <a:t>Inner operation</a:t>
              </a:r>
              <a:endParaRPr lang="zh-CN" altLang="en-US" sz="1400" dirty="0">
                <a:solidFill>
                  <a:srgbClr val="FF0000"/>
                </a:solidFill>
              </a:endParaRPr>
            </a:p>
          </p:txBody>
        </p:sp>
        <p:sp>
          <p:nvSpPr>
            <p:cNvPr id="10" name="文本框 9"/>
            <p:cNvSpPr txBox="1"/>
            <p:nvPr/>
          </p:nvSpPr>
          <p:spPr>
            <a:xfrm>
              <a:off x="2987824" y="2826636"/>
              <a:ext cx="2520280" cy="1118255"/>
            </a:xfrm>
            <a:prstGeom prst="rect">
              <a:avLst/>
            </a:prstGeom>
            <a:noFill/>
            <a:ln w="28575">
              <a:solidFill>
                <a:schemeClr val="tx1">
                  <a:lumMod val="50000"/>
                  <a:lumOff val="50000"/>
                </a:schemeClr>
              </a:solidFill>
            </a:ln>
          </p:spPr>
          <p:txBody>
            <a:bodyPr wrap="square" rtlCol="0">
              <a:spAutoFit/>
            </a:bodyPr>
            <a:lstStyle/>
            <a:p>
              <a:pPr>
                <a:lnSpc>
                  <a:spcPts val="1600"/>
                </a:lnSpc>
              </a:pPr>
              <a:endParaRPr lang="en-US" altLang="zh-CN" dirty="0" smtClean="0">
                <a:solidFill>
                  <a:srgbClr val="FF0000"/>
                </a:solidFill>
              </a:endParaRPr>
            </a:p>
            <a:p>
              <a:pPr>
                <a:lnSpc>
                  <a:spcPts val="1600"/>
                </a:lnSpc>
              </a:pPr>
              <a:endParaRPr lang="en-US" altLang="zh-CN" dirty="0" smtClean="0">
                <a:solidFill>
                  <a:srgbClr val="FF0000"/>
                </a:solidFill>
              </a:endParaRPr>
            </a:p>
            <a:p>
              <a:pPr>
                <a:lnSpc>
                  <a:spcPts val="1600"/>
                </a:lnSpc>
              </a:pPr>
              <a:endParaRPr lang="en-US" altLang="zh-CN" dirty="0">
                <a:solidFill>
                  <a:srgbClr val="FF0000"/>
                </a:solidFill>
              </a:endParaRPr>
            </a:p>
            <a:p>
              <a:pPr>
                <a:lnSpc>
                  <a:spcPts val="1600"/>
                </a:lnSpc>
              </a:pPr>
              <a:endParaRPr lang="en-US" altLang="zh-CN" dirty="0" smtClean="0">
                <a:solidFill>
                  <a:srgbClr val="FF0000"/>
                </a:solidFill>
              </a:endParaRPr>
            </a:p>
            <a:p>
              <a:pPr algn="ctr">
                <a:lnSpc>
                  <a:spcPts val="1600"/>
                </a:lnSpc>
              </a:pPr>
              <a:r>
                <a:rPr lang="en-US" altLang="zh-CN" sz="1400" b="1" dirty="0" smtClean="0">
                  <a:solidFill>
                    <a:srgbClr val="FF0000"/>
                  </a:solidFill>
                </a:rPr>
                <a:t>Border </a:t>
              </a:r>
              <a:r>
                <a:rPr lang="en-US" altLang="zh-CN" sz="1400" b="1" dirty="0">
                  <a:solidFill>
                    <a:srgbClr val="FF0000"/>
                  </a:solidFill>
                </a:rPr>
                <a:t>security </a:t>
              </a:r>
              <a:r>
                <a:rPr lang="en-US" altLang="zh-CN" sz="1400" b="1" dirty="0" smtClean="0">
                  <a:solidFill>
                    <a:srgbClr val="FF0000"/>
                  </a:solidFill>
                </a:rPr>
                <a:t>Area</a:t>
              </a:r>
              <a:endParaRPr lang="zh-CN" altLang="en-US" sz="1400" b="1" dirty="0">
                <a:solidFill>
                  <a:srgbClr val="FF0000"/>
                </a:solidFill>
              </a:endParaRPr>
            </a:p>
          </p:txBody>
        </p:sp>
        <p:sp>
          <p:nvSpPr>
            <p:cNvPr id="11" name="文本框 10"/>
            <p:cNvSpPr txBox="1"/>
            <p:nvPr/>
          </p:nvSpPr>
          <p:spPr>
            <a:xfrm>
              <a:off x="2987824" y="3989974"/>
              <a:ext cx="2808312" cy="913070"/>
            </a:xfrm>
            <a:prstGeom prst="rect">
              <a:avLst/>
            </a:prstGeom>
            <a:noFill/>
            <a:ln w="28575">
              <a:solidFill>
                <a:schemeClr val="tx1">
                  <a:lumMod val="50000"/>
                  <a:lumOff val="50000"/>
                </a:schemeClr>
              </a:solidFill>
            </a:ln>
          </p:spPr>
          <p:txBody>
            <a:bodyPr wrap="square" rtlCol="0">
              <a:spAutoFit/>
            </a:bodyPr>
            <a:lstStyle/>
            <a:p>
              <a:pPr>
                <a:lnSpc>
                  <a:spcPts val="1600"/>
                </a:lnSpc>
              </a:pPr>
              <a:endParaRPr lang="en-US" altLang="zh-CN" dirty="0" smtClean="0">
                <a:solidFill>
                  <a:srgbClr val="FF0000"/>
                </a:solidFill>
              </a:endParaRPr>
            </a:p>
            <a:p>
              <a:pPr>
                <a:lnSpc>
                  <a:spcPts val="1600"/>
                </a:lnSpc>
              </a:pPr>
              <a:endParaRPr lang="en-US" altLang="zh-CN" dirty="0" smtClean="0">
                <a:solidFill>
                  <a:srgbClr val="FF0000"/>
                </a:solidFill>
              </a:endParaRPr>
            </a:p>
            <a:p>
              <a:pPr>
                <a:lnSpc>
                  <a:spcPts val="1600"/>
                </a:lnSpc>
              </a:pPr>
              <a:endParaRPr lang="en-US" altLang="zh-CN" dirty="0" smtClean="0">
                <a:solidFill>
                  <a:srgbClr val="FF0000"/>
                </a:solidFill>
              </a:endParaRPr>
            </a:p>
            <a:p>
              <a:pPr algn="ctr">
                <a:lnSpc>
                  <a:spcPts val="1600"/>
                </a:lnSpc>
              </a:pPr>
              <a:r>
                <a:rPr lang="en-US" altLang="zh-CN" sz="1400" b="1" dirty="0" smtClean="0">
                  <a:solidFill>
                    <a:srgbClr val="FF0000"/>
                  </a:solidFill>
                </a:rPr>
                <a:t>Core Exchange Area</a:t>
              </a:r>
              <a:endParaRPr lang="zh-CN" altLang="en-US" sz="1400" b="1" dirty="0">
                <a:solidFill>
                  <a:srgbClr val="FF0000"/>
                </a:solidFill>
              </a:endParaRPr>
            </a:p>
          </p:txBody>
        </p:sp>
        <p:sp>
          <p:nvSpPr>
            <p:cNvPr id="12" name="文本框 11"/>
            <p:cNvSpPr txBox="1"/>
            <p:nvPr/>
          </p:nvSpPr>
          <p:spPr>
            <a:xfrm>
              <a:off x="1907704" y="5324242"/>
              <a:ext cx="2160240" cy="913070"/>
            </a:xfrm>
            <a:prstGeom prst="rect">
              <a:avLst/>
            </a:prstGeom>
            <a:noFill/>
            <a:ln w="28575">
              <a:solidFill>
                <a:schemeClr val="tx1">
                  <a:lumMod val="50000"/>
                  <a:lumOff val="50000"/>
                </a:schemeClr>
              </a:solidFill>
            </a:ln>
          </p:spPr>
          <p:txBody>
            <a:bodyPr wrap="square" rtlCol="0">
              <a:spAutoFit/>
            </a:bodyPr>
            <a:lstStyle/>
            <a:p>
              <a:pPr>
                <a:lnSpc>
                  <a:spcPts val="1600"/>
                </a:lnSpc>
              </a:pPr>
              <a:endParaRPr lang="en-US" altLang="zh-CN" sz="1100" dirty="0" smtClean="0">
                <a:solidFill>
                  <a:srgbClr val="FF0000"/>
                </a:solidFill>
              </a:endParaRPr>
            </a:p>
            <a:p>
              <a:pPr>
                <a:lnSpc>
                  <a:spcPts val="1600"/>
                </a:lnSpc>
              </a:pPr>
              <a:endParaRPr lang="en-US" altLang="zh-CN" sz="1100" dirty="0" smtClean="0">
                <a:solidFill>
                  <a:srgbClr val="FF0000"/>
                </a:solidFill>
              </a:endParaRPr>
            </a:p>
            <a:p>
              <a:pPr>
                <a:lnSpc>
                  <a:spcPts val="1600"/>
                </a:lnSpc>
              </a:pPr>
              <a:endParaRPr lang="en-US" altLang="zh-CN" dirty="0" smtClean="0">
                <a:solidFill>
                  <a:srgbClr val="FF0000"/>
                </a:solidFill>
              </a:endParaRPr>
            </a:p>
            <a:p>
              <a:pPr>
                <a:lnSpc>
                  <a:spcPts val="1600"/>
                </a:lnSpc>
              </a:pPr>
              <a:r>
                <a:rPr lang="en-US" altLang="zh-CN" sz="1200" b="1" dirty="0">
                  <a:solidFill>
                    <a:srgbClr val="FF0000"/>
                  </a:solidFill>
                </a:rPr>
                <a:t>computing resource pool</a:t>
              </a:r>
              <a:endParaRPr lang="zh-CN" altLang="en-US" sz="1200" b="1" dirty="0">
                <a:solidFill>
                  <a:srgbClr val="FF0000"/>
                </a:solidFill>
              </a:endParaRPr>
            </a:p>
          </p:txBody>
        </p:sp>
        <p:sp>
          <p:nvSpPr>
            <p:cNvPr id="13" name="文本框 12"/>
            <p:cNvSpPr txBox="1"/>
            <p:nvPr/>
          </p:nvSpPr>
          <p:spPr>
            <a:xfrm>
              <a:off x="4067944" y="5257696"/>
              <a:ext cx="4752528" cy="1118255"/>
            </a:xfrm>
            <a:prstGeom prst="rect">
              <a:avLst/>
            </a:prstGeom>
            <a:noFill/>
            <a:ln w="28575">
              <a:solidFill>
                <a:schemeClr val="tx1">
                  <a:lumMod val="50000"/>
                  <a:lumOff val="50000"/>
                </a:schemeClr>
              </a:solidFill>
            </a:ln>
          </p:spPr>
          <p:txBody>
            <a:bodyPr wrap="square" rtlCol="0">
              <a:spAutoFit/>
            </a:bodyPr>
            <a:lstStyle/>
            <a:p>
              <a:pPr>
                <a:lnSpc>
                  <a:spcPts val="1600"/>
                </a:lnSpc>
              </a:pPr>
              <a:endParaRPr lang="en-US" altLang="zh-CN" sz="1100" dirty="0" smtClean="0">
                <a:solidFill>
                  <a:srgbClr val="FF0000"/>
                </a:solidFill>
              </a:endParaRPr>
            </a:p>
            <a:p>
              <a:pPr>
                <a:lnSpc>
                  <a:spcPts val="1600"/>
                </a:lnSpc>
              </a:pPr>
              <a:endParaRPr lang="en-US" altLang="zh-CN" sz="1100" dirty="0" smtClean="0">
                <a:solidFill>
                  <a:srgbClr val="FF0000"/>
                </a:solidFill>
              </a:endParaRPr>
            </a:p>
            <a:p>
              <a:pPr>
                <a:lnSpc>
                  <a:spcPts val="1600"/>
                </a:lnSpc>
              </a:pPr>
              <a:endParaRPr lang="en-US" altLang="zh-CN" sz="1100" dirty="0" smtClean="0">
                <a:solidFill>
                  <a:srgbClr val="FF0000"/>
                </a:solidFill>
              </a:endParaRPr>
            </a:p>
            <a:p>
              <a:pPr>
                <a:lnSpc>
                  <a:spcPts val="1600"/>
                </a:lnSpc>
              </a:pPr>
              <a:endParaRPr lang="en-US" altLang="zh-CN" dirty="0" smtClean="0">
                <a:solidFill>
                  <a:srgbClr val="FF0000"/>
                </a:solidFill>
              </a:endParaRPr>
            </a:p>
            <a:p>
              <a:pPr algn="ctr">
                <a:lnSpc>
                  <a:spcPts val="1600"/>
                </a:lnSpc>
              </a:pPr>
              <a:r>
                <a:rPr lang="en-US" altLang="zh-CN" sz="1600" b="1" dirty="0">
                  <a:solidFill>
                    <a:srgbClr val="FF0000"/>
                  </a:solidFill>
                </a:rPr>
                <a:t>storage resource pool </a:t>
              </a:r>
              <a:endParaRPr lang="zh-CN" altLang="en-US" sz="1600" b="1" dirty="0">
                <a:solidFill>
                  <a:srgbClr val="FF0000"/>
                </a:solidFill>
              </a:endParaRPr>
            </a:p>
          </p:txBody>
        </p:sp>
        <p:sp>
          <p:nvSpPr>
            <p:cNvPr id="5" name="文本框 4"/>
            <p:cNvSpPr txBox="1"/>
            <p:nvPr/>
          </p:nvSpPr>
          <p:spPr>
            <a:xfrm>
              <a:off x="5796136" y="2031874"/>
              <a:ext cx="792088" cy="261610"/>
            </a:xfrm>
            <a:prstGeom prst="rect">
              <a:avLst/>
            </a:prstGeom>
            <a:solidFill>
              <a:schemeClr val="bg1"/>
            </a:solidFill>
          </p:spPr>
          <p:txBody>
            <a:bodyPr wrap="square" rtlCol="0">
              <a:spAutoFit/>
            </a:bodyPr>
            <a:lstStyle/>
            <a:p>
              <a:r>
                <a:rPr lang="zh-CN" altLang="en-US" sz="1100" dirty="0">
                  <a:solidFill>
                    <a:schemeClr val="tx2">
                      <a:lumMod val="50000"/>
                    </a:schemeClr>
                  </a:solidFill>
                </a:rPr>
                <a:t>沿海省市</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93874" y="1556792"/>
            <a:ext cx="7894365" cy="3139321"/>
          </a:xfrm>
          <a:prstGeom prst="rect">
            <a:avLst/>
          </a:prstGeom>
        </p:spPr>
        <p:txBody>
          <a:bodyPr wrap="square">
            <a:spAutoFit/>
          </a:bodyPr>
          <a:lstStyle/>
          <a:p>
            <a:pPr marL="342900" indent="-342900">
              <a:lnSpc>
                <a:spcPct val="180000"/>
              </a:lnSpc>
              <a:buFont typeface="Wingdings" panose="05000000000000000000" pitchFamily="2" charset="2"/>
              <a:buChar char="n"/>
              <a:defRPr/>
            </a:pPr>
            <a:r>
              <a:rPr lang="zh-CN" sz="2200" b="1" dirty="0">
                <a:solidFill>
                  <a:srgbClr val="002060"/>
                </a:solidFill>
                <a:latin typeface="微软雅黑" panose="020B0503020204020204" pitchFamily="34" charset="-122"/>
                <a:ea typeface="微软雅黑" panose="020B0503020204020204" pitchFamily="34" charset="-122"/>
              </a:rPr>
              <a:t>Design of marine information system</a:t>
            </a:r>
          </a:p>
          <a:p>
            <a:pPr marL="342900" indent="-342900">
              <a:lnSpc>
                <a:spcPct val="180000"/>
              </a:lnSpc>
              <a:buFont typeface="Wingdings" panose="05000000000000000000" pitchFamily="2" charset="2"/>
              <a:buChar char="n"/>
              <a:defRPr/>
            </a:pPr>
            <a:r>
              <a:rPr lang="en-US" altLang="zh-CN" sz="2200" b="1" dirty="0">
                <a:solidFill>
                  <a:srgbClr val="002060"/>
                </a:solidFill>
                <a:latin typeface="微软雅黑" panose="020B0503020204020204" pitchFamily="34" charset="-122"/>
                <a:ea typeface="微软雅黑" panose="020B0503020204020204" pitchFamily="34" charset="-122"/>
              </a:rPr>
              <a:t> Construction of </a:t>
            </a:r>
            <a:r>
              <a:rPr lang="en-US" altLang="zh-CN" sz="2200" b="1" dirty="0" smtClean="0">
                <a:solidFill>
                  <a:srgbClr val="002060"/>
                </a:solidFill>
                <a:latin typeface="微软雅黑" panose="020B0503020204020204" pitchFamily="34" charset="-122"/>
                <a:ea typeface="微软雅黑" panose="020B0503020204020204" pitchFamily="34" charset="-122"/>
              </a:rPr>
              <a:t>marine cloud platform  </a:t>
            </a:r>
            <a:endParaRPr lang="en-US" altLang="zh-CN" sz="2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2200" b="1" dirty="0">
                <a:solidFill>
                  <a:srgbClr val="C00000"/>
                </a:solidFill>
                <a:latin typeface="微软雅黑" panose="020B0503020204020204" pitchFamily="34" charset="-122"/>
                <a:ea typeface="微软雅黑" panose="020B0503020204020204" pitchFamily="34" charset="-122"/>
                <a:sym typeface="+mn-ea"/>
              </a:rPr>
              <a:t>Construction of </a:t>
            </a:r>
            <a:r>
              <a:rPr lang="en-US" altLang="zh-CN" sz="2200" b="1" dirty="0">
                <a:solidFill>
                  <a:srgbClr val="C00000"/>
                </a:solidFill>
                <a:latin typeface="微软雅黑" panose="020B0503020204020204" pitchFamily="34" charset="-122"/>
                <a:ea typeface="微软雅黑" panose="020B0503020204020204" pitchFamily="34" charset="-122"/>
              </a:rPr>
              <a:t>m</a:t>
            </a:r>
            <a:r>
              <a:rPr lang="zh-CN" altLang="en-US" sz="2200" b="1" dirty="0">
                <a:solidFill>
                  <a:srgbClr val="C00000"/>
                </a:solidFill>
                <a:latin typeface="微软雅黑" panose="020B0503020204020204" pitchFamily="34" charset="-122"/>
                <a:ea typeface="微软雅黑" panose="020B0503020204020204" pitchFamily="34" charset="-122"/>
              </a:rPr>
              <a:t>arine </a:t>
            </a:r>
            <a:r>
              <a:rPr lang="en-US" altLang="zh-CN" sz="2200" b="1" dirty="0">
                <a:solidFill>
                  <a:srgbClr val="C00000"/>
                </a:solidFill>
                <a:latin typeface="微软雅黑" panose="020B0503020204020204" pitchFamily="34" charset="-122"/>
                <a:ea typeface="微软雅黑" panose="020B0503020204020204" pitchFamily="34" charset="-122"/>
              </a:rPr>
              <a:t>integrated </a:t>
            </a:r>
            <a:r>
              <a:rPr lang="zh-CN" altLang="en-US" sz="2200" b="1" dirty="0">
                <a:solidFill>
                  <a:srgbClr val="C00000"/>
                </a:solidFill>
                <a:latin typeface="微软雅黑" panose="020B0503020204020204" pitchFamily="34" charset="-122"/>
                <a:ea typeface="微软雅黑" panose="020B0503020204020204" pitchFamily="34" charset="-122"/>
              </a:rPr>
              <a:t>databa</a:t>
            </a:r>
            <a:r>
              <a:rPr lang="en-US" altLang="zh-CN" sz="2200" b="1" dirty="0">
                <a:solidFill>
                  <a:srgbClr val="C00000"/>
                </a:solidFill>
                <a:latin typeface="微软雅黑" panose="020B0503020204020204" pitchFamily="34" charset="-122"/>
                <a:ea typeface="微软雅黑" panose="020B0503020204020204" pitchFamily="34" charset="-122"/>
              </a:rPr>
              <a:t>se</a:t>
            </a:r>
            <a:endParaRPr lang="zh-CN" altLang="en-US" sz="2200" b="1" dirty="0">
              <a:solidFill>
                <a:srgbClr val="C0000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2200" b="1" dirty="0" smtClean="0">
                <a:solidFill>
                  <a:srgbClr val="002060"/>
                </a:solidFill>
                <a:latin typeface="微软雅黑" panose="020B0503020204020204" pitchFamily="34" charset="-122"/>
                <a:ea typeface="微软雅黑" panose="020B0503020204020204" pitchFamily="34" charset="-122"/>
              </a:rPr>
              <a:t>Research on Marine Big Data standardization</a:t>
            </a:r>
            <a:endParaRPr lang="en-US" altLang="zh-CN" sz="2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zh-CN" altLang="en-US" sz="2200" b="1" dirty="0">
                <a:solidFill>
                  <a:srgbClr val="002060"/>
                </a:solidFill>
                <a:latin typeface="微软雅黑" panose="020B0503020204020204" pitchFamily="34" charset="-122"/>
                <a:ea typeface="微软雅黑" panose="020B0503020204020204" pitchFamily="34" charset="-122"/>
              </a:rPr>
              <a:t>Research  </a:t>
            </a:r>
            <a:r>
              <a:rPr lang="zh-CN" altLang="en-US" sz="2200" b="1" dirty="0" smtClean="0">
                <a:solidFill>
                  <a:srgbClr val="002060"/>
                </a:solidFill>
                <a:latin typeface="微软雅黑" panose="020B0503020204020204" pitchFamily="34" charset="-122"/>
                <a:ea typeface="微软雅黑" panose="020B0503020204020204" pitchFamily="34" charset="-122"/>
              </a:rPr>
              <a:t>o</a:t>
            </a:r>
            <a:r>
              <a:rPr lang="en-US" altLang="zh-CN" sz="2200" b="1" dirty="0" smtClean="0">
                <a:solidFill>
                  <a:srgbClr val="002060"/>
                </a:solidFill>
                <a:latin typeface="微软雅黑" panose="020B0503020204020204" pitchFamily="34" charset="-122"/>
                <a:ea typeface="微软雅黑" panose="020B0503020204020204" pitchFamily="34" charset="-122"/>
              </a:rPr>
              <a:t>n</a:t>
            </a:r>
            <a:r>
              <a:rPr lang="zh-CN" altLang="en-US" sz="2200" b="1" dirty="0" smtClean="0">
                <a:solidFill>
                  <a:srgbClr val="002060"/>
                </a:solidFill>
                <a:latin typeface="微软雅黑" panose="020B0503020204020204" pitchFamily="34" charset="-122"/>
                <a:ea typeface="微软雅黑" panose="020B0503020204020204" pitchFamily="34" charset="-122"/>
              </a:rPr>
              <a:t> </a:t>
            </a:r>
            <a:r>
              <a:rPr lang="en-US" altLang="zh-CN" sz="2200" b="1" dirty="0">
                <a:solidFill>
                  <a:srgbClr val="002060"/>
                </a:solidFill>
                <a:latin typeface="微软雅黑" panose="020B0503020204020204" pitchFamily="34" charset="-122"/>
                <a:ea typeface="微软雅黑" panose="020B0503020204020204" pitchFamily="34" charset="-122"/>
              </a:rPr>
              <a:t>marine</a:t>
            </a:r>
            <a:r>
              <a:rPr lang="zh-CN" altLang="en-US" sz="2200" b="1" dirty="0">
                <a:solidFill>
                  <a:srgbClr val="002060"/>
                </a:solidFill>
                <a:latin typeface="微软雅黑" panose="020B0503020204020204" pitchFamily="34" charset="-122"/>
                <a:ea typeface="微软雅黑" panose="020B0503020204020204" pitchFamily="34" charset="-122"/>
              </a:rPr>
              <a:t> data processing and analysis </a:t>
            </a:r>
            <a:endParaRPr lang="en-US" altLang="zh-CN" sz="2200" b="1" dirty="0">
              <a:solidFill>
                <a:srgbClr val="002060"/>
              </a:solidFill>
              <a:latin typeface="微软雅黑" panose="020B0503020204020204" pitchFamily="34" charset="-122"/>
              <a:ea typeface="微软雅黑" panose="020B0503020204020204" pitchFamily="34" charset="-122"/>
            </a:endParaRPr>
          </a:p>
        </p:txBody>
      </p:sp>
      <p:sp>
        <p:nvSpPr>
          <p:cNvPr id="4"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a:latin typeface="微软雅黑" panose="020B0503020204020204" pitchFamily="34" charset="-122"/>
                <a:ea typeface="微软雅黑" panose="020B0503020204020204" pitchFamily="34" charset="-122"/>
              </a:rPr>
              <a:t>2. D</a:t>
            </a:r>
            <a:r>
              <a:rPr lang="en-US" altLang="zh-CN" sz="2800" kern="0" dirty="0" smtClean="0">
                <a:latin typeface="微软雅黑" panose="020B0503020204020204" pitchFamily="34" charset="-122"/>
                <a:ea typeface="微软雅黑" panose="020B0503020204020204" pitchFamily="34" charset="-122"/>
              </a:rPr>
              <a:t>evelopment </a:t>
            </a:r>
            <a:r>
              <a:rPr lang="en-US" altLang="zh-CN" sz="2800" kern="0" dirty="0">
                <a:latin typeface="微软雅黑" panose="020B0503020204020204" pitchFamily="34" charset="-122"/>
                <a:ea typeface="微软雅黑" panose="020B0503020204020204" pitchFamily="34" charset="-122"/>
              </a:rPr>
              <a:t>of </a:t>
            </a:r>
            <a:r>
              <a:rPr lang="en-US" altLang="zh-CN" sz="2800" kern="0" dirty="0" smtClean="0">
                <a:latin typeface="微软雅黑" panose="020B0503020204020204" pitchFamily="34" charset="-122"/>
                <a:ea typeface="微软雅黑" panose="020B0503020204020204" pitchFamily="34" charset="-122"/>
              </a:rPr>
              <a:t>Marine Big Data in </a:t>
            </a:r>
            <a:r>
              <a:rPr lang="en-US" altLang="zh-CN" sz="2800" kern="0" dirty="0">
                <a:latin typeface="微软雅黑" panose="020B0503020204020204" pitchFamily="34" charset="-122"/>
                <a:ea typeface="微软雅黑" panose="020B0503020204020204" pitchFamily="34" charset="-122"/>
              </a:rPr>
              <a:t>China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44035"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13" name="矩形 12"/>
          <p:cNvSpPr/>
          <p:nvPr/>
        </p:nvSpPr>
        <p:spPr>
          <a:xfrm>
            <a:off x="99062" y="1908115"/>
            <a:ext cx="3275856" cy="3785652"/>
          </a:xfrm>
          <a:prstGeom prst="rect">
            <a:avLst/>
          </a:prstGeom>
        </p:spPr>
        <p:txBody>
          <a:bodyPr wrap="square">
            <a:spAutoFit/>
          </a:bodyPr>
          <a:lstStyle/>
          <a:p>
            <a:pPr marL="342900" indent="-342900">
              <a:buFont typeface="Wingdings" panose="05000000000000000000" pitchFamily="2" charset="2"/>
              <a:buChar char="n"/>
              <a:defRPr/>
            </a:pPr>
            <a:r>
              <a:rPr lang="en-US" altLang="zh-CN" sz="2000" b="1" dirty="0">
                <a:solidFill>
                  <a:srgbClr val="7030A0"/>
                </a:solidFill>
                <a:latin typeface="微软雅黑" panose="020B0503020204020204" pitchFamily="34" charset="-122"/>
                <a:ea typeface="微软雅黑" panose="020B0503020204020204" pitchFamily="34" charset="-122"/>
              </a:rPr>
              <a:t>Interface of </a:t>
            </a:r>
          </a:p>
          <a:p>
            <a:pPr>
              <a:defRPr/>
            </a:pPr>
            <a:r>
              <a:rPr lang="en-US" altLang="zh-CN" sz="2000" b="1" dirty="0">
                <a:solidFill>
                  <a:srgbClr val="7030A0"/>
                </a:solidFill>
                <a:latin typeface="微软雅黑" panose="020B0503020204020204" pitchFamily="34" charset="-122"/>
                <a:ea typeface="微软雅黑" panose="020B0503020204020204" pitchFamily="34" charset="-122"/>
              </a:rPr>
              <a:t>    </a:t>
            </a:r>
            <a:r>
              <a:rPr lang="en-US" altLang="zh-CN" sz="2000" b="1" dirty="0" err="1">
                <a:solidFill>
                  <a:srgbClr val="7030A0"/>
                </a:solidFill>
                <a:latin typeface="微软雅黑" panose="020B0503020204020204" pitchFamily="34" charset="-122"/>
                <a:ea typeface="微软雅黑" panose="020B0503020204020204" pitchFamily="34" charset="-122"/>
              </a:rPr>
              <a:t>databse</a:t>
            </a:r>
            <a:endParaRPr lang="en-US" altLang="zh-CN" sz="2000" b="1" dirty="0">
              <a:solidFill>
                <a:srgbClr val="7030A0"/>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n"/>
              <a:defRPr/>
            </a:pPr>
            <a:endParaRPr lang="en-US" altLang="zh-CN" sz="2000" b="1" dirty="0">
              <a:solidFill>
                <a:srgbClr val="7030A0"/>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n"/>
              <a:defRPr/>
            </a:pPr>
            <a:r>
              <a:rPr lang="en-US" altLang="zh-CN" sz="2000" b="1" dirty="0" smtClean="0">
                <a:solidFill>
                  <a:srgbClr val="7030A0"/>
                </a:solidFill>
                <a:latin typeface="微软雅黑" panose="020B0503020204020204" pitchFamily="34" charset="-122"/>
                <a:ea typeface="微软雅黑" panose="020B0503020204020204" pitchFamily="34" charset="-122"/>
              </a:rPr>
              <a:t>Database </a:t>
            </a:r>
            <a:r>
              <a:rPr lang="en-US" altLang="zh-CN" sz="2000" b="1" dirty="0">
                <a:solidFill>
                  <a:srgbClr val="7030A0"/>
                </a:solidFill>
                <a:latin typeface="微软雅黑" panose="020B0503020204020204" pitchFamily="34" charset="-122"/>
                <a:ea typeface="微软雅黑" panose="020B0503020204020204" pitchFamily="34" charset="-122"/>
              </a:rPr>
              <a:t>management</a:t>
            </a:r>
          </a:p>
          <a:p>
            <a:pPr marL="342900" indent="-342900">
              <a:buFont typeface="Wingdings" panose="05000000000000000000" pitchFamily="2" charset="2"/>
              <a:buChar char="n"/>
              <a:defRPr/>
            </a:pPr>
            <a:endParaRPr lang="en-US" altLang="zh-CN" sz="2000" b="1" dirty="0">
              <a:solidFill>
                <a:srgbClr val="7030A0"/>
              </a:solidFill>
              <a:latin typeface="微软雅黑" panose="020B0503020204020204" pitchFamily="34" charset="-122"/>
              <a:ea typeface="微软雅黑" panose="020B0503020204020204" pitchFamily="34" charset="-122"/>
              <a:sym typeface="+mn-ea"/>
            </a:endParaRPr>
          </a:p>
          <a:p>
            <a:pPr marL="342900" indent="-342900">
              <a:buFont typeface="Wingdings" panose="05000000000000000000" pitchFamily="2" charset="2"/>
              <a:buChar char="n"/>
              <a:defRPr/>
            </a:pPr>
            <a:r>
              <a:rPr lang="en-US" altLang="zh-CN" sz="2000" b="1" dirty="0" smtClean="0">
                <a:solidFill>
                  <a:srgbClr val="7030A0"/>
                </a:solidFill>
                <a:latin typeface="微软雅黑" panose="020B0503020204020204" pitchFamily="34" charset="-122"/>
                <a:ea typeface="微软雅黑" panose="020B0503020204020204" pitchFamily="34" charset="-122"/>
                <a:sym typeface="+mn-ea"/>
              </a:rPr>
              <a:t>D</a:t>
            </a:r>
            <a:r>
              <a:rPr lang="zh-CN" altLang="en-US" sz="2000" b="1" dirty="0" smtClean="0">
                <a:solidFill>
                  <a:srgbClr val="7030A0"/>
                </a:solidFill>
                <a:latin typeface="微软雅黑" panose="020B0503020204020204" pitchFamily="34" charset="-122"/>
                <a:ea typeface="微软雅黑" panose="020B0503020204020204" pitchFamily="34" charset="-122"/>
              </a:rPr>
              <a:t>atabase </a:t>
            </a:r>
            <a:endParaRPr lang="en-US" altLang="zh-CN" sz="2000" b="1" dirty="0" smtClean="0">
              <a:solidFill>
                <a:srgbClr val="7030A0"/>
              </a:solidFill>
              <a:latin typeface="微软雅黑" panose="020B0503020204020204" pitchFamily="34" charset="-122"/>
              <a:ea typeface="微软雅黑" panose="020B0503020204020204" pitchFamily="34" charset="-122"/>
            </a:endParaRPr>
          </a:p>
          <a:p>
            <a:pPr>
              <a:defRPr/>
            </a:pPr>
            <a:r>
              <a:rPr lang="en-US" altLang="zh-CN" sz="2000" b="1" dirty="0">
                <a:solidFill>
                  <a:srgbClr val="7030A0"/>
                </a:solidFill>
                <a:latin typeface="微软雅黑" panose="020B0503020204020204" pitchFamily="34" charset="-122"/>
                <a:ea typeface="微软雅黑" panose="020B0503020204020204" pitchFamily="34" charset="-122"/>
                <a:sym typeface="+mn-ea"/>
              </a:rPr>
              <a:t> </a:t>
            </a:r>
            <a:r>
              <a:rPr lang="en-US" altLang="zh-CN" sz="2000" b="1" dirty="0" smtClean="0">
                <a:solidFill>
                  <a:srgbClr val="7030A0"/>
                </a:solidFill>
                <a:latin typeface="微软雅黑" panose="020B0503020204020204" pitchFamily="34" charset="-122"/>
                <a:ea typeface="微软雅黑" panose="020B0503020204020204" pitchFamily="34" charset="-122"/>
                <a:sym typeface="+mn-ea"/>
              </a:rPr>
              <a:t>   Resource P</a:t>
            </a:r>
            <a:r>
              <a:rPr lang="zh-CN" altLang="en-US" sz="2000" b="1" dirty="0">
                <a:solidFill>
                  <a:srgbClr val="7030A0"/>
                </a:solidFill>
                <a:latin typeface="微软雅黑" panose="020B0503020204020204" pitchFamily="34" charset="-122"/>
                <a:ea typeface="微软雅黑" panose="020B0503020204020204" pitchFamily="34" charset="-122"/>
                <a:sym typeface="+mn-ea"/>
              </a:rPr>
              <a:t>latform </a:t>
            </a:r>
            <a:endParaRPr lang="en-US" altLang="zh-CN" sz="2000" b="1" dirty="0" smtClean="0">
              <a:solidFill>
                <a:srgbClr val="7030A0"/>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n"/>
              <a:defRPr/>
            </a:pPr>
            <a:endParaRPr lang="en-US" altLang="zh-CN" sz="2000" b="1" dirty="0">
              <a:solidFill>
                <a:srgbClr val="7030A0"/>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n"/>
              <a:defRPr/>
            </a:pPr>
            <a:r>
              <a:rPr lang="en-US" altLang="zh-CN" sz="2000" b="1" dirty="0">
                <a:solidFill>
                  <a:srgbClr val="7030A0"/>
                </a:solidFill>
                <a:latin typeface="微软雅黑" panose="020B0503020204020204" pitchFamily="34" charset="-122"/>
                <a:ea typeface="微软雅黑" panose="020B0503020204020204" pitchFamily="34" charset="-122"/>
                <a:sym typeface="+mn-ea"/>
              </a:rPr>
              <a:t>The basic </a:t>
            </a:r>
            <a:endParaRPr lang="en-US" altLang="zh-CN" sz="2000" b="1" dirty="0" smtClean="0">
              <a:solidFill>
                <a:srgbClr val="7030A0"/>
              </a:solidFill>
              <a:latin typeface="微软雅黑" panose="020B0503020204020204" pitchFamily="34" charset="-122"/>
              <a:ea typeface="微软雅黑" panose="020B0503020204020204" pitchFamily="34" charset="-122"/>
              <a:sym typeface="+mn-ea"/>
            </a:endParaRPr>
          </a:p>
          <a:p>
            <a:pPr>
              <a:defRPr/>
            </a:pPr>
            <a:r>
              <a:rPr lang="en-US" altLang="zh-CN" sz="2000" b="1" dirty="0" smtClean="0">
                <a:solidFill>
                  <a:srgbClr val="7030A0"/>
                </a:solidFill>
                <a:latin typeface="微软雅黑" panose="020B0503020204020204" pitchFamily="34" charset="-122"/>
                <a:ea typeface="微软雅黑" panose="020B0503020204020204" pitchFamily="34" charset="-122"/>
                <a:sym typeface="+mn-ea"/>
              </a:rPr>
              <a:t>    support </a:t>
            </a:r>
          </a:p>
          <a:p>
            <a:pPr>
              <a:defRPr/>
            </a:pPr>
            <a:r>
              <a:rPr lang="en-US" altLang="zh-CN" sz="2000" b="1" dirty="0">
                <a:solidFill>
                  <a:srgbClr val="7030A0"/>
                </a:solidFill>
                <a:latin typeface="微软雅黑" panose="020B0503020204020204" pitchFamily="34" charset="-122"/>
                <a:ea typeface="微软雅黑" panose="020B0503020204020204" pitchFamily="34" charset="-122"/>
                <a:sym typeface="+mn-ea"/>
              </a:rPr>
              <a:t> </a:t>
            </a:r>
            <a:r>
              <a:rPr lang="en-US" altLang="zh-CN" sz="2000" b="1" dirty="0" smtClean="0">
                <a:solidFill>
                  <a:srgbClr val="7030A0"/>
                </a:solidFill>
                <a:latin typeface="微软雅黑" panose="020B0503020204020204" pitchFamily="34" charset="-122"/>
                <a:ea typeface="微软雅黑" panose="020B0503020204020204" pitchFamily="34" charset="-122"/>
                <a:sym typeface="+mn-ea"/>
              </a:rPr>
              <a:t>   platform</a:t>
            </a:r>
            <a:endParaRPr lang="en-US" altLang="zh-CN" sz="2000" b="1" dirty="0">
              <a:solidFill>
                <a:srgbClr val="7030A0"/>
              </a:solidFill>
              <a:latin typeface="微软雅黑" panose="020B0503020204020204" pitchFamily="34" charset="-122"/>
              <a:ea typeface="微软雅黑" panose="020B0503020204020204" pitchFamily="34" charset="-122"/>
            </a:endParaRPr>
          </a:p>
        </p:txBody>
      </p:sp>
      <p:sp>
        <p:nvSpPr>
          <p:cNvPr id="16"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a:latin typeface="微软雅黑" panose="020B0503020204020204" pitchFamily="34" charset="-122"/>
                <a:ea typeface="微软雅黑" panose="020B0503020204020204" pitchFamily="34" charset="-122"/>
              </a:rPr>
              <a:t>2. D</a:t>
            </a:r>
            <a:r>
              <a:rPr lang="en-US" altLang="zh-CN" sz="2800" kern="0" dirty="0" smtClean="0">
                <a:latin typeface="微软雅黑" panose="020B0503020204020204" pitchFamily="34" charset="-122"/>
                <a:ea typeface="微软雅黑" panose="020B0503020204020204" pitchFamily="34" charset="-122"/>
              </a:rPr>
              <a:t>evelopment </a:t>
            </a:r>
            <a:r>
              <a:rPr lang="en-US" altLang="zh-CN" sz="2800" kern="0" dirty="0">
                <a:latin typeface="微软雅黑" panose="020B0503020204020204" pitchFamily="34" charset="-122"/>
                <a:ea typeface="微软雅黑" panose="020B0503020204020204" pitchFamily="34" charset="-122"/>
              </a:rPr>
              <a:t>of </a:t>
            </a:r>
            <a:r>
              <a:rPr lang="en-US" altLang="zh-CN" sz="2800" kern="0" dirty="0" smtClean="0">
                <a:latin typeface="微软雅黑" panose="020B0503020204020204" pitchFamily="34" charset="-122"/>
                <a:ea typeface="微软雅黑" panose="020B0503020204020204" pitchFamily="34" charset="-122"/>
              </a:rPr>
              <a:t>Marine Big Data in </a:t>
            </a:r>
            <a:r>
              <a:rPr lang="en-US" altLang="zh-CN" sz="2800" kern="0" dirty="0">
                <a:latin typeface="微软雅黑" panose="020B0503020204020204" pitchFamily="34" charset="-122"/>
                <a:ea typeface="微软雅黑" panose="020B0503020204020204" pitchFamily="34" charset="-122"/>
              </a:rPr>
              <a:t>China</a:t>
            </a:r>
          </a:p>
        </p:txBody>
      </p:sp>
      <p:sp>
        <p:nvSpPr>
          <p:cNvPr id="2" name="矩形 1"/>
          <p:cNvSpPr/>
          <p:nvPr/>
        </p:nvSpPr>
        <p:spPr>
          <a:xfrm>
            <a:off x="3419872" y="6309320"/>
            <a:ext cx="5709245" cy="521233"/>
          </a:xfrm>
          <a:prstGeom prst="rect">
            <a:avLst/>
          </a:prstGeom>
        </p:spPr>
        <p:txBody>
          <a:bodyPr wrap="square">
            <a:spAutoFit/>
          </a:bodyPr>
          <a:lstStyle/>
          <a:p>
            <a:pPr marL="342900" indent="-342900">
              <a:lnSpc>
                <a:spcPct val="180000"/>
              </a:lnSpc>
              <a:buFont typeface="Wingdings" panose="05000000000000000000" pitchFamily="2" charset="2"/>
              <a:buChar char="n"/>
              <a:defRPr/>
            </a:pPr>
            <a:r>
              <a:rPr lang="en-US" altLang="zh-CN" b="1" dirty="0">
                <a:solidFill>
                  <a:srgbClr val="C00000"/>
                </a:solidFill>
                <a:latin typeface="微软雅黑" panose="020B0503020204020204" pitchFamily="34" charset="-122"/>
                <a:ea typeface="微软雅黑" panose="020B0503020204020204" pitchFamily="34" charset="-122"/>
                <a:sym typeface="+mn-ea"/>
              </a:rPr>
              <a:t>Construction of </a:t>
            </a:r>
            <a:r>
              <a:rPr lang="en-US" altLang="zh-CN" b="1" dirty="0">
                <a:solidFill>
                  <a:srgbClr val="C00000"/>
                </a:solidFill>
                <a:latin typeface="微软雅黑" panose="020B0503020204020204" pitchFamily="34" charset="-122"/>
                <a:ea typeface="微软雅黑" panose="020B0503020204020204" pitchFamily="34" charset="-122"/>
              </a:rPr>
              <a:t>m</a:t>
            </a:r>
            <a:r>
              <a:rPr lang="zh-CN" altLang="en-US" b="1" dirty="0">
                <a:solidFill>
                  <a:srgbClr val="C00000"/>
                </a:solidFill>
                <a:latin typeface="微软雅黑" panose="020B0503020204020204" pitchFamily="34" charset="-122"/>
                <a:ea typeface="微软雅黑" panose="020B0503020204020204" pitchFamily="34" charset="-122"/>
              </a:rPr>
              <a:t>arine </a:t>
            </a:r>
            <a:r>
              <a:rPr lang="en-US" altLang="zh-CN" b="1" dirty="0">
                <a:solidFill>
                  <a:srgbClr val="C00000"/>
                </a:solidFill>
                <a:latin typeface="微软雅黑" panose="020B0503020204020204" pitchFamily="34" charset="-122"/>
                <a:ea typeface="微软雅黑" panose="020B0503020204020204" pitchFamily="34" charset="-122"/>
              </a:rPr>
              <a:t>integrated </a:t>
            </a:r>
            <a:r>
              <a:rPr lang="zh-CN" altLang="en-US" b="1" dirty="0">
                <a:solidFill>
                  <a:srgbClr val="C00000"/>
                </a:solidFill>
                <a:latin typeface="微软雅黑" panose="020B0503020204020204" pitchFamily="34" charset="-122"/>
                <a:ea typeface="微软雅黑" panose="020B0503020204020204" pitchFamily="34" charset="-122"/>
              </a:rPr>
              <a:t>databa</a:t>
            </a:r>
            <a:r>
              <a:rPr lang="en-US" altLang="zh-CN" b="1" dirty="0">
                <a:solidFill>
                  <a:srgbClr val="C00000"/>
                </a:solidFill>
                <a:latin typeface="微软雅黑" panose="020B0503020204020204" pitchFamily="34" charset="-122"/>
                <a:ea typeface="微软雅黑" panose="020B0503020204020204" pitchFamily="34" charset="-122"/>
              </a:rPr>
              <a:t>se</a:t>
            </a:r>
            <a:endParaRPr lang="zh-CN" altLang="en-US" b="1" dirty="0">
              <a:solidFill>
                <a:srgbClr val="C0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3269771" y="908720"/>
            <a:ext cx="5616624" cy="5578207"/>
          </a:xfrm>
          <a:prstGeom prst="rect">
            <a:avLst/>
          </a:prstGeom>
        </p:spPr>
      </p:pic>
      <p:cxnSp>
        <p:nvCxnSpPr>
          <p:cNvPr id="6" name="直接箭头连接符 5"/>
          <p:cNvCxnSpPr/>
          <p:nvPr/>
        </p:nvCxnSpPr>
        <p:spPr>
          <a:xfrm>
            <a:off x="2137254" y="5085184"/>
            <a:ext cx="1194808" cy="11288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2137254" y="1538718"/>
            <a:ext cx="1132517" cy="6234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2287179" y="2063108"/>
            <a:ext cx="1044883" cy="10077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endCxn id="4" idx="1"/>
          </p:cNvCxnSpPr>
          <p:nvPr/>
        </p:nvCxnSpPr>
        <p:spPr>
          <a:xfrm flipV="1">
            <a:off x="2831048" y="3697824"/>
            <a:ext cx="438723" cy="3494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137254" y="1847011"/>
            <a:ext cx="0" cy="698906"/>
          </a:xfrm>
          <a:prstGeom prst="line">
            <a:avLst/>
          </a:prstGeom>
          <a:ln w="28575">
            <a:solidFill>
              <a:srgbClr val="080808"/>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267744" y="2802102"/>
            <a:ext cx="0" cy="698906"/>
          </a:xfrm>
          <a:prstGeom prst="line">
            <a:avLst/>
          </a:prstGeom>
          <a:ln w="28575">
            <a:solidFill>
              <a:srgbClr val="080808"/>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137254" y="4725144"/>
            <a:ext cx="0" cy="864096"/>
          </a:xfrm>
          <a:prstGeom prst="line">
            <a:avLst/>
          </a:prstGeom>
          <a:ln w="28575">
            <a:solidFill>
              <a:srgbClr val="080808"/>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831048" y="3697823"/>
            <a:ext cx="0" cy="698906"/>
          </a:xfrm>
          <a:prstGeom prst="line">
            <a:avLst/>
          </a:prstGeom>
          <a:ln w="28575">
            <a:solidFill>
              <a:srgbClr val="080808"/>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3299045" y="2396601"/>
            <a:ext cx="15614" cy="3507218"/>
          </a:xfrm>
          <a:prstGeom prst="line">
            <a:avLst/>
          </a:prstGeom>
          <a:ln w="28575">
            <a:solidFill>
              <a:srgbClr val="080808"/>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93874" y="1556792"/>
            <a:ext cx="7894365" cy="3139321"/>
          </a:xfrm>
          <a:prstGeom prst="rect">
            <a:avLst/>
          </a:prstGeom>
        </p:spPr>
        <p:txBody>
          <a:bodyPr wrap="square">
            <a:spAutoFit/>
          </a:bodyPr>
          <a:lstStyle/>
          <a:p>
            <a:pPr marL="342900" indent="-342900">
              <a:lnSpc>
                <a:spcPct val="180000"/>
              </a:lnSpc>
              <a:buFont typeface="Wingdings" panose="05000000000000000000" pitchFamily="2" charset="2"/>
              <a:buChar char="n"/>
              <a:defRPr/>
            </a:pPr>
            <a:r>
              <a:rPr lang="zh-CN" sz="2200" b="1" dirty="0">
                <a:solidFill>
                  <a:srgbClr val="002060"/>
                </a:solidFill>
                <a:latin typeface="微软雅黑" panose="020B0503020204020204" pitchFamily="34" charset="-122"/>
                <a:ea typeface="微软雅黑" panose="020B0503020204020204" pitchFamily="34" charset="-122"/>
              </a:rPr>
              <a:t>Design of marine information system</a:t>
            </a:r>
          </a:p>
          <a:p>
            <a:pPr marL="342900" indent="-342900">
              <a:lnSpc>
                <a:spcPct val="180000"/>
              </a:lnSpc>
              <a:buFont typeface="Wingdings" panose="05000000000000000000" pitchFamily="2" charset="2"/>
              <a:buChar char="n"/>
              <a:defRPr/>
            </a:pPr>
            <a:r>
              <a:rPr lang="en-US" altLang="zh-CN" sz="2200" b="1" dirty="0">
                <a:solidFill>
                  <a:srgbClr val="002060"/>
                </a:solidFill>
                <a:latin typeface="微软雅黑" panose="020B0503020204020204" pitchFamily="34" charset="-122"/>
                <a:ea typeface="微软雅黑" panose="020B0503020204020204" pitchFamily="34" charset="-122"/>
              </a:rPr>
              <a:t> Construction of </a:t>
            </a:r>
            <a:r>
              <a:rPr lang="en-US" altLang="zh-CN" sz="2200" b="1" dirty="0" smtClean="0">
                <a:solidFill>
                  <a:srgbClr val="002060"/>
                </a:solidFill>
                <a:latin typeface="微软雅黑" panose="020B0503020204020204" pitchFamily="34" charset="-122"/>
                <a:ea typeface="微软雅黑" panose="020B0503020204020204" pitchFamily="34" charset="-122"/>
              </a:rPr>
              <a:t>marine cloud platform  </a:t>
            </a:r>
            <a:endParaRPr lang="en-US" altLang="zh-CN" sz="2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2200" b="1" dirty="0">
                <a:solidFill>
                  <a:srgbClr val="002060"/>
                </a:solidFill>
                <a:latin typeface="微软雅黑" panose="020B0503020204020204" pitchFamily="34" charset="-122"/>
                <a:ea typeface="微软雅黑" panose="020B0503020204020204" pitchFamily="34" charset="-122"/>
                <a:sym typeface="+mn-ea"/>
              </a:rPr>
              <a:t>Construction of </a:t>
            </a:r>
            <a:r>
              <a:rPr lang="en-US" altLang="zh-CN" sz="2200" b="1" dirty="0">
                <a:solidFill>
                  <a:srgbClr val="002060"/>
                </a:solidFill>
                <a:latin typeface="微软雅黑" panose="020B0503020204020204" pitchFamily="34" charset="-122"/>
                <a:ea typeface="微软雅黑" panose="020B0503020204020204" pitchFamily="34" charset="-122"/>
              </a:rPr>
              <a:t>m</a:t>
            </a:r>
            <a:r>
              <a:rPr lang="zh-CN" altLang="en-US" sz="2200" b="1" dirty="0">
                <a:solidFill>
                  <a:srgbClr val="002060"/>
                </a:solidFill>
                <a:latin typeface="微软雅黑" panose="020B0503020204020204" pitchFamily="34" charset="-122"/>
                <a:ea typeface="微软雅黑" panose="020B0503020204020204" pitchFamily="34" charset="-122"/>
              </a:rPr>
              <a:t>arine </a:t>
            </a:r>
            <a:r>
              <a:rPr lang="en-US" altLang="zh-CN" sz="2200" b="1" dirty="0">
                <a:solidFill>
                  <a:srgbClr val="002060"/>
                </a:solidFill>
                <a:latin typeface="微软雅黑" panose="020B0503020204020204" pitchFamily="34" charset="-122"/>
                <a:ea typeface="微软雅黑" panose="020B0503020204020204" pitchFamily="34" charset="-122"/>
              </a:rPr>
              <a:t>integrated </a:t>
            </a:r>
            <a:r>
              <a:rPr lang="zh-CN" altLang="en-US" sz="2200" b="1" dirty="0">
                <a:solidFill>
                  <a:srgbClr val="002060"/>
                </a:solidFill>
                <a:latin typeface="微软雅黑" panose="020B0503020204020204" pitchFamily="34" charset="-122"/>
                <a:ea typeface="微软雅黑" panose="020B0503020204020204" pitchFamily="34" charset="-122"/>
              </a:rPr>
              <a:t>databa</a:t>
            </a:r>
            <a:r>
              <a:rPr lang="en-US" altLang="zh-CN" sz="2200" b="1" dirty="0">
                <a:solidFill>
                  <a:srgbClr val="002060"/>
                </a:solidFill>
                <a:latin typeface="微软雅黑" panose="020B0503020204020204" pitchFamily="34" charset="-122"/>
                <a:ea typeface="微软雅黑" panose="020B0503020204020204" pitchFamily="34" charset="-122"/>
              </a:rPr>
              <a:t>se</a:t>
            </a:r>
            <a:endParaRPr lang="zh-CN" altLang="en-US" sz="2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2200" b="1" dirty="0">
                <a:solidFill>
                  <a:srgbClr val="C00000"/>
                </a:solidFill>
                <a:latin typeface="微软雅黑" panose="020B0503020204020204" pitchFamily="34" charset="-122"/>
                <a:ea typeface="微软雅黑" panose="020B0503020204020204" pitchFamily="34" charset="-122"/>
              </a:rPr>
              <a:t>Research on </a:t>
            </a:r>
            <a:r>
              <a:rPr lang="en-US" altLang="zh-CN" sz="2200" b="1" dirty="0" smtClean="0">
                <a:solidFill>
                  <a:srgbClr val="C00000"/>
                </a:solidFill>
                <a:latin typeface="微软雅黑" panose="020B0503020204020204" pitchFamily="34" charset="-122"/>
                <a:ea typeface="微软雅黑" panose="020B0503020204020204" pitchFamily="34" charset="-122"/>
              </a:rPr>
              <a:t>Marine Big Data standardization</a:t>
            </a:r>
            <a:endParaRPr lang="en-US" altLang="zh-CN" sz="2200" b="1" dirty="0">
              <a:solidFill>
                <a:srgbClr val="C0000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zh-CN" altLang="en-US" sz="2200" b="1" dirty="0">
                <a:solidFill>
                  <a:srgbClr val="002060"/>
                </a:solidFill>
                <a:latin typeface="微软雅黑" panose="020B0503020204020204" pitchFamily="34" charset="-122"/>
                <a:ea typeface="微软雅黑" panose="020B0503020204020204" pitchFamily="34" charset="-122"/>
              </a:rPr>
              <a:t>Research  </a:t>
            </a:r>
            <a:r>
              <a:rPr lang="zh-CN" altLang="en-US" sz="2200" b="1" dirty="0" smtClean="0">
                <a:solidFill>
                  <a:srgbClr val="002060"/>
                </a:solidFill>
                <a:latin typeface="微软雅黑" panose="020B0503020204020204" pitchFamily="34" charset="-122"/>
                <a:ea typeface="微软雅黑" panose="020B0503020204020204" pitchFamily="34" charset="-122"/>
              </a:rPr>
              <a:t>o</a:t>
            </a:r>
            <a:r>
              <a:rPr lang="en-US" altLang="zh-CN" sz="2200" b="1" dirty="0" smtClean="0">
                <a:solidFill>
                  <a:srgbClr val="002060"/>
                </a:solidFill>
                <a:latin typeface="微软雅黑" panose="020B0503020204020204" pitchFamily="34" charset="-122"/>
                <a:ea typeface="微软雅黑" panose="020B0503020204020204" pitchFamily="34" charset="-122"/>
              </a:rPr>
              <a:t>n</a:t>
            </a:r>
            <a:r>
              <a:rPr lang="zh-CN" altLang="en-US" sz="2200" b="1" dirty="0" smtClean="0">
                <a:solidFill>
                  <a:srgbClr val="002060"/>
                </a:solidFill>
                <a:latin typeface="微软雅黑" panose="020B0503020204020204" pitchFamily="34" charset="-122"/>
                <a:ea typeface="微软雅黑" panose="020B0503020204020204" pitchFamily="34" charset="-122"/>
              </a:rPr>
              <a:t> </a:t>
            </a:r>
            <a:r>
              <a:rPr lang="en-US" altLang="zh-CN" sz="2200" b="1" dirty="0">
                <a:solidFill>
                  <a:srgbClr val="002060"/>
                </a:solidFill>
                <a:latin typeface="微软雅黑" panose="020B0503020204020204" pitchFamily="34" charset="-122"/>
                <a:ea typeface="微软雅黑" panose="020B0503020204020204" pitchFamily="34" charset="-122"/>
              </a:rPr>
              <a:t>marine</a:t>
            </a:r>
            <a:r>
              <a:rPr lang="zh-CN" altLang="en-US" sz="2200" b="1" dirty="0">
                <a:solidFill>
                  <a:srgbClr val="002060"/>
                </a:solidFill>
                <a:latin typeface="微软雅黑" panose="020B0503020204020204" pitchFamily="34" charset="-122"/>
                <a:ea typeface="微软雅黑" panose="020B0503020204020204" pitchFamily="34" charset="-122"/>
              </a:rPr>
              <a:t> data processing and analysis </a:t>
            </a:r>
            <a:endParaRPr lang="en-US" altLang="zh-CN" sz="2200" b="1" dirty="0">
              <a:solidFill>
                <a:srgbClr val="002060"/>
              </a:solidFill>
              <a:latin typeface="微软雅黑" panose="020B0503020204020204" pitchFamily="34" charset="-122"/>
              <a:ea typeface="微软雅黑" panose="020B0503020204020204" pitchFamily="34" charset="-122"/>
            </a:endParaRPr>
          </a:p>
        </p:txBody>
      </p:sp>
      <p:sp>
        <p:nvSpPr>
          <p:cNvPr id="4"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a:latin typeface="微软雅黑" panose="020B0503020204020204" pitchFamily="34" charset="-122"/>
                <a:ea typeface="微软雅黑" panose="020B0503020204020204" pitchFamily="34" charset="-122"/>
              </a:rPr>
              <a:t>2. D</a:t>
            </a:r>
            <a:r>
              <a:rPr lang="en-US" altLang="zh-CN" sz="2800" kern="0" dirty="0" smtClean="0">
                <a:latin typeface="微软雅黑" panose="020B0503020204020204" pitchFamily="34" charset="-122"/>
                <a:ea typeface="微软雅黑" panose="020B0503020204020204" pitchFamily="34" charset="-122"/>
              </a:rPr>
              <a:t>evelopment </a:t>
            </a:r>
            <a:r>
              <a:rPr lang="en-US" altLang="zh-CN" sz="2800" kern="0" dirty="0">
                <a:latin typeface="微软雅黑" panose="020B0503020204020204" pitchFamily="34" charset="-122"/>
                <a:ea typeface="微软雅黑" panose="020B0503020204020204" pitchFamily="34" charset="-122"/>
              </a:rPr>
              <a:t>of </a:t>
            </a:r>
            <a:r>
              <a:rPr lang="en-US" altLang="zh-CN" sz="2800" kern="0" dirty="0" smtClean="0">
                <a:latin typeface="微软雅黑" panose="020B0503020204020204" pitchFamily="34" charset="-122"/>
                <a:ea typeface="微软雅黑" panose="020B0503020204020204" pitchFamily="34" charset="-122"/>
              </a:rPr>
              <a:t>Marine Big Data in </a:t>
            </a:r>
            <a:r>
              <a:rPr lang="en-US" altLang="zh-CN" sz="2800" kern="0" dirty="0">
                <a:latin typeface="微软雅黑" panose="020B0503020204020204" pitchFamily="34" charset="-122"/>
                <a:ea typeface="微软雅黑" panose="020B0503020204020204" pitchFamily="34" charset="-122"/>
              </a:rPr>
              <a:t>China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33"/>
          <p:cNvGrpSpPr/>
          <p:nvPr/>
        </p:nvGrpSpPr>
        <p:grpSpPr bwMode="auto">
          <a:xfrm>
            <a:off x="2362200" y="1854200"/>
            <a:ext cx="4038600" cy="3744913"/>
            <a:chOff x="1488" y="1168"/>
            <a:chExt cx="2544" cy="2359"/>
          </a:xfrm>
        </p:grpSpPr>
        <p:sp>
          <p:nvSpPr>
            <p:cNvPr id="48138" name="AutoShape 3"/>
            <p:cNvSpPr>
              <a:spLocks noChangeArrowheads="1"/>
            </p:cNvSpPr>
            <p:nvPr/>
          </p:nvSpPr>
          <p:spPr bwMode="gray">
            <a:xfrm rot="-3626814">
              <a:off x="2875" y="1599"/>
              <a:ext cx="499" cy="182"/>
            </a:xfrm>
            <a:prstGeom prst="rightArrow">
              <a:avLst>
                <a:gd name="adj1" fmla="val 35167"/>
                <a:gd name="adj2" fmla="val 111029"/>
              </a:avLst>
            </a:prstGeom>
            <a:solidFill>
              <a:schemeClr val="accent1"/>
            </a:solidFill>
            <a:ln>
              <a:noFill/>
            </a:ln>
            <a:effectLst/>
            <a:extLs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48139" name="AutoShape 4"/>
            <p:cNvSpPr>
              <a:spLocks noChangeArrowheads="1"/>
            </p:cNvSpPr>
            <p:nvPr/>
          </p:nvSpPr>
          <p:spPr bwMode="gray">
            <a:xfrm rot="3465783">
              <a:off x="2907" y="2928"/>
              <a:ext cx="499" cy="182"/>
            </a:xfrm>
            <a:prstGeom prst="rightArrow">
              <a:avLst>
                <a:gd name="adj1" fmla="val 35167"/>
                <a:gd name="adj2" fmla="val 111029"/>
              </a:avLst>
            </a:prstGeom>
            <a:solidFill>
              <a:schemeClr val="accent1"/>
            </a:solidFill>
            <a:ln>
              <a:noFill/>
            </a:ln>
            <a:effectLst/>
            <a:extLs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48140" name="AutoShape 5"/>
            <p:cNvSpPr>
              <a:spLocks noChangeArrowheads="1"/>
            </p:cNvSpPr>
            <p:nvPr/>
          </p:nvSpPr>
          <p:spPr bwMode="gray">
            <a:xfrm rot="-7230978">
              <a:off x="2139" y="1613"/>
              <a:ext cx="499" cy="182"/>
            </a:xfrm>
            <a:prstGeom prst="rightArrow">
              <a:avLst>
                <a:gd name="adj1" fmla="val 35167"/>
                <a:gd name="adj2" fmla="val 111029"/>
              </a:avLst>
            </a:prstGeom>
            <a:solidFill>
              <a:schemeClr val="accent1"/>
            </a:solidFill>
            <a:ln>
              <a:noFill/>
            </a:ln>
            <a:effectLst/>
            <a:extLs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48141" name="AutoShape 6"/>
            <p:cNvSpPr>
              <a:spLocks noChangeArrowheads="1"/>
            </p:cNvSpPr>
            <p:nvPr/>
          </p:nvSpPr>
          <p:spPr bwMode="gray">
            <a:xfrm rot="7535209">
              <a:off x="2115" y="2907"/>
              <a:ext cx="499" cy="182"/>
            </a:xfrm>
            <a:prstGeom prst="rightArrow">
              <a:avLst>
                <a:gd name="adj1" fmla="val 35167"/>
                <a:gd name="adj2" fmla="val 111029"/>
              </a:avLst>
            </a:prstGeom>
            <a:solidFill>
              <a:schemeClr val="accent1"/>
            </a:solidFill>
            <a:ln>
              <a:noFill/>
            </a:ln>
            <a:effectLst/>
            <a:extLs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48142" name="AutoShape 7"/>
            <p:cNvSpPr>
              <a:spLocks noChangeArrowheads="1"/>
            </p:cNvSpPr>
            <p:nvPr/>
          </p:nvSpPr>
          <p:spPr bwMode="gray">
            <a:xfrm>
              <a:off x="3272" y="2275"/>
              <a:ext cx="499" cy="182"/>
            </a:xfrm>
            <a:prstGeom prst="rightArrow">
              <a:avLst>
                <a:gd name="adj1" fmla="val 35167"/>
                <a:gd name="adj2" fmla="val 111029"/>
              </a:avLst>
            </a:prstGeom>
            <a:solidFill>
              <a:schemeClr val="accent1"/>
            </a:solidFill>
            <a:ln>
              <a:noFill/>
            </a:ln>
            <a:effectLst/>
            <a:extLs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48143" name="AutoShape 8"/>
            <p:cNvSpPr>
              <a:spLocks noChangeArrowheads="1"/>
            </p:cNvSpPr>
            <p:nvPr/>
          </p:nvSpPr>
          <p:spPr bwMode="gray">
            <a:xfrm rot="10800000">
              <a:off x="1754" y="2271"/>
              <a:ext cx="544" cy="182"/>
            </a:xfrm>
            <a:prstGeom prst="rightArrow">
              <a:avLst>
                <a:gd name="adj1" fmla="val 35167"/>
                <a:gd name="adj2" fmla="val 121041"/>
              </a:avLst>
            </a:prstGeom>
            <a:solidFill>
              <a:schemeClr val="accent1"/>
            </a:solidFill>
            <a:ln>
              <a:noFill/>
            </a:ln>
            <a:effectLst/>
            <a:extLs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48144" name="Oval 9"/>
            <p:cNvSpPr>
              <a:spLocks noChangeArrowheads="1"/>
            </p:cNvSpPr>
            <p:nvPr/>
          </p:nvSpPr>
          <p:spPr bwMode="auto">
            <a:xfrm>
              <a:off x="1578" y="1168"/>
              <a:ext cx="2358" cy="2359"/>
            </a:xfrm>
            <a:prstGeom prst="ellipse">
              <a:avLst/>
            </a:prstGeom>
            <a:noFill/>
            <a:ln w="38100" algn="ctr">
              <a:solidFill>
                <a:schemeClr val="bg2"/>
              </a:solidFill>
              <a:rou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80912" name="Oval 16"/>
            <p:cNvSpPr>
              <a:spLocks noChangeArrowheads="1"/>
            </p:cNvSpPr>
            <p:nvPr/>
          </p:nvSpPr>
          <p:spPr bwMode="gray">
            <a:xfrm>
              <a:off x="1488" y="2288"/>
              <a:ext cx="192" cy="192"/>
            </a:xfrm>
            <a:prstGeom prst="ellipse">
              <a:avLst/>
            </a:prstGeom>
            <a:gradFill rotWithShape="1">
              <a:gsLst>
                <a:gs pos="0">
                  <a:schemeClr val="accent2">
                    <a:gamma/>
                    <a:tint val="48627"/>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panose="020B0604020202020204" pitchFamily="34" charset="0"/>
                <a:ea typeface="宋体" panose="02010600030101010101" pitchFamily="2" charset="-122"/>
              </a:endParaRPr>
            </a:p>
          </p:txBody>
        </p:sp>
        <p:sp>
          <p:nvSpPr>
            <p:cNvPr id="80913" name="Oval 17"/>
            <p:cNvSpPr>
              <a:spLocks noChangeArrowheads="1"/>
            </p:cNvSpPr>
            <p:nvPr/>
          </p:nvSpPr>
          <p:spPr bwMode="gray">
            <a:xfrm>
              <a:off x="2064" y="1248"/>
              <a:ext cx="192" cy="192"/>
            </a:xfrm>
            <a:prstGeom prst="ellipse">
              <a:avLst/>
            </a:prstGeom>
            <a:gradFill rotWithShape="1">
              <a:gsLst>
                <a:gs pos="0">
                  <a:schemeClr val="accent2">
                    <a:gamma/>
                    <a:tint val="48627"/>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panose="020B0604020202020204" pitchFamily="34" charset="0"/>
                <a:ea typeface="宋体" panose="02010600030101010101" pitchFamily="2" charset="-122"/>
              </a:endParaRPr>
            </a:p>
          </p:txBody>
        </p:sp>
        <p:sp>
          <p:nvSpPr>
            <p:cNvPr id="80914" name="Oval 18"/>
            <p:cNvSpPr>
              <a:spLocks noChangeArrowheads="1"/>
            </p:cNvSpPr>
            <p:nvPr/>
          </p:nvSpPr>
          <p:spPr bwMode="gray">
            <a:xfrm>
              <a:off x="3264" y="1248"/>
              <a:ext cx="192" cy="192"/>
            </a:xfrm>
            <a:prstGeom prst="ellipse">
              <a:avLst/>
            </a:prstGeom>
            <a:gradFill rotWithShape="1">
              <a:gsLst>
                <a:gs pos="0">
                  <a:schemeClr val="accent2">
                    <a:gamma/>
                    <a:tint val="48627"/>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panose="020B0604020202020204" pitchFamily="34" charset="0"/>
                <a:ea typeface="宋体" panose="02010600030101010101" pitchFamily="2" charset="-122"/>
              </a:endParaRPr>
            </a:p>
          </p:txBody>
        </p:sp>
        <p:sp>
          <p:nvSpPr>
            <p:cNvPr id="80915" name="Oval 19"/>
            <p:cNvSpPr>
              <a:spLocks noChangeArrowheads="1"/>
            </p:cNvSpPr>
            <p:nvPr/>
          </p:nvSpPr>
          <p:spPr bwMode="gray">
            <a:xfrm>
              <a:off x="2016" y="3264"/>
              <a:ext cx="192" cy="192"/>
            </a:xfrm>
            <a:prstGeom prst="ellipse">
              <a:avLst/>
            </a:prstGeom>
            <a:gradFill rotWithShape="1">
              <a:gsLst>
                <a:gs pos="0">
                  <a:schemeClr val="accent2">
                    <a:gamma/>
                    <a:tint val="48627"/>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panose="020B0604020202020204" pitchFamily="34" charset="0"/>
                <a:ea typeface="宋体" panose="02010600030101010101" pitchFamily="2" charset="-122"/>
              </a:endParaRPr>
            </a:p>
          </p:txBody>
        </p:sp>
        <p:sp>
          <p:nvSpPr>
            <p:cNvPr id="80916" name="Oval 20"/>
            <p:cNvSpPr>
              <a:spLocks noChangeArrowheads="1"/>
            </p:cNvSpPr>
            <p:nvPr/>
          </p:nvSpPr>
          <p:spPr bwMode="gray">
            <a:xfrm>
              <a:off x="3264" y="3264"/>
              <a:ext cx="192" cy="192"/>
            </a:xfrm>
            <a:prstGeom prst="ellipse">
              <a:avLst/>
            </a:prstGeom>
            <a:gradFill rotWithShape="1">
              <a:gsLst>
                <a:gs pos="0">
                  <a:schemeClr val="accent2">
                    <a:gamma/>
                    <a:tint val="48627"/>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panose="020B0604020202020204" pitchFamily="34" charset="0"/>
                <a:ea typeface="宋体" panose="02010600030101010101" pitchFamily="2" charset="-122"/>
              </a:endParaRPr>
            </a:p>
          </p:txBody>
        </p:sp>
        <p:sp>
          <p:nvSpPr>
            <p:cNvPr id="80917" name="Oval 21"/>
            <p:cNvSpPr>
              <a:spLocks noChangeArrowheads="1"/>
            </p:cNvSpPr>
            <p:nvPr/>
          </p:nvSpPr>
          <p:spPr bwMode="gray">
            <a:xfrm>
              <a:off x="3840" y="2280"/>
              <a:ext cx="192" cy="192"/>
            </a:xfrm>
            <a:prstGeom prst="ellipse">
              <a:avLst/>
            </a:prstGeom>
            <a:gradFill rotWithShape="1">
              <a:gsLst>
                <a:gs pos="0">
                  <a:schemeClr val="accent2">
                    <a:gamma/>
                    <a:tint val="48627"/>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atin typeface="Arial" panose="020B0604020202020204" pitchFamily="34" charset="0"/>
                <a:ea typeface="宋体" panose="02010600030101010101" pitchFamily="2" charset="-122"/>
              </a:endParaRPr>
            </a:p>
          </p:txBody>
        </p:sp>
        <p:sp>
          <p:nvSpPr>
            <p:cNvPr id="80918" name="Oval 22"/>
            <p:cNvSpPr>
              <a:spLocks noChangeArrowheads="1"/>
            </p:cNvSpPr>
            <p:nvPr/>
          </p:nvSpPr>
          <p:spPr bwMode="gray">
            <a:xfrm>
              <a:off x="2233" y="1817"/>
              <a:ext cx="1073" cy="1063"/>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zh-CN" altLang="en-US">
                <a:latin typeface="Arial" panose="020B0604020202020204" pitchFamily="34" charset="0"/>
                <a:ea typeface="宋体" panose="02010600030101010101" pitchFamily="2" charset="-122"/>
              </a:endParaRPr>
            </a:p>
          </p:txBody>
        </p:sp>
        <p:sp>
          <p:nvSpPr>
            <p:cNvPr id="80919" name="Oval 23"/>
            <p:cNvSpPr>
              <a:spLocks noChangeArrowheads="1"/>
            </p:cNvSpPr>
            <p:nvPr/>
          </p:nvSpPr>
          <p:spPr bwMode="gray">
            <a:xfrm>
              <a:off x="2233" y="1817"/>
              <a:ext cx="1073" cy="1063"/>
            </a:xfrm>
            <a:prstGeom prst="ellipse">
              <a:avLst/>
            </a:prstGeom>
            <a:gradFill rotWithShape="1">
              <a:gsLst>
                <a:gs pos="0">
                  <a:schemeClr val="folHlink">
                    <a:alpha val="32001"/>
                  </a:schemeClr>
                </a:gs>
                <a:gs pos="100000">
                  <a:schemeClr val="folHlink">
                    <a:gamma/>
                    <a:shade val="0"/>
                    <a:invGamma/>
                    <a:alpha val="89999"/>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zh-CN" altLang="en-US">
                <a:latin typeface="Arial" panose="020B0604020202020204" pitchFamily="34" charset="0"/>
                <a:ea typeface="宋体" panose="02010600030101010101" pitchFamily="2" charset="-122"/>
              </a:endParaRPr>
            </a:p>
          </p:txBody>
        </p:sp>
        <p:sp>
          <p:nvSpPr>
            <p:cNvPr id="80920" name="Oval 24"/>
            <p:cNvSpPr>
              <a:spLocks noChangeArrowheads="1"/>
            </p:cNvSpPr>
            <p:nvPr/>
          </p:nvSpPr>
          <p:spPr bwMode="gray">
            <a:xfrm>
              <a:off x="2303" y="1886"/>
              <a:ext cx="933" cy="924"/>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zh-CN" altLang="en-US">
                <a:latin typeface="Arial" panose="020B0604020202020204" pitchFamily="34" charset="0"/>
                <a:ea typeface="宋体" panose="02010600030101010101" pitchFamily="2" charset="-122"/>
              </a:endParaRPr>
            </a:p>
          </p:txBody>
        </p:sp>
        <p:sp>
          <p:nvSpPr>
            <p:cNvPr id="80921" name="Oval 25"/>
            <p:cNvSpPr>
              <a:spLocks noChangeArrowheads="1"/>
            </p:cNvSpPr>
            <p:nvPr/>
          </p:nvSpPr>
          <p:spPr bwMode="gray">
            <a:xfrm>
              <a:off x="2331" y="1908"/>
              <a:ext cx="933" cy="924"/>
            </a:xfrm>
            <a:prstGeom prst="ellipse">
              <a:avLst/>
            </a:prstGeom>
            <a:gradFill rotWithShape="1">
              <a:gsLst>
                <a:gs pos="0">
                  <a:schemeClr val="folHlink">
                    <a:gamma/>
                    <a:shade val="63529"/>
                    <a:invGamma/>
                  </a:schemeClr>
                </a:gs>
                <a:gs pos="100000">
                  <a:schemeClr val="folHlink">
                    <a:alpha val="0"/>
                  </a:schemeClr>
                </a:gs>
              </a:gsLst>
              <a:lin ang="27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zh-CN" altLang="en-US">
                <a:latin typeface="Arial" panose="020B0604020202020204" pitchFamily="34" charset="0"/>
                <a:ea typeface="宋体" panose="02010600030101010101" pitchFamily="2" charset="-122"/>
              </a:endParaRPr>
            </a:p>
          </p:txBody>
        </p:sp>
        <p:sp>
          <p:nvSpPr>
            <p:cNvPr id="48155" name="Oval 26"/>
            <p:cNvSpPr>
              <a:spLocks noChangeArrowheads="1"/>
            </p:cNvSpPr>
            <p:nvPr/>
          </p:nvSpPr>
          <p:spPr bwMode="gray">
            <a:xfrm>
              <a:off x="2350" y="1933"/>
              <a:ext cx="840" cy="832"/>
            </a:xfrm>
            <a:prstGeom prst="ellipse">
              <a:avLst/>
            </a:prstGeom>
            <a:solidFill>
              <a:srgbClr val="333333"/>
            </a:soli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grpSp>
          <p:nvGrpSpPr>
            <p:cNvPr id="48156" name="Group 27"/>
            <p:cNvGrpSpPr/>
            <p:nvPr/>
          </p:nvGrpSpPr>
          <p:grpSpPr bwMode="auto">
            <a:xfrm>
              <a:off x="2363" y="1945"/>
              <a:ext cx="813" cy="805"/>
              <a:chOff x="4166" y="1706"/>
              <a:chExt cx="1252" cy="1252"/>
            </a:xfrm>
          </p:grpSpPr>
          <p:sp>
            <p:nvSpPr>
              <p:cNvPr id="48158" name="Oval 28"/>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48159" name="Oval 29"/>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48160" name="Oval 30"/>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48161" name="Oval 31"/>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grpSp>
        <p:sp>
          <p:nvSpPr>
            <p:cNvPr id="48157" name="Text Box 32"/>
            <p:cNvSpPr txBox="1">
              <a:spLocks noChangeArrowheads="1"/>
            </p:cNvSpPr>
            <p:nvPr/>
          </p:nvSpPr>
          <p:spPr bwMode="gray">
            <a:xfrm>
              <a:off x="2350" y="2100"/>
              <a:ext cx="848"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2000" dirty="0" smtClean="0">
                  <a:solidFill>
                    <a:srgbClr val="080808"/>
                  </a:solidFill>
                  <a:latin typeface="微软雅黑" panose="020B0503020204020204" pitchFamily="34" charset="-122"/>
                  <a:ea typeface="微软雅黑" panose="020B0503020204020204" pitchFamily="34" charset="-122"/>
                </a:rPr>
                <a:t>S</a:t>
              </a:r>
              <a:r>
                <a:rPr lang="zh-CN" altLang="en-US" sz="2000" dirty="0" smtClean="0">
                  <a:solidFill>
                    <a:srgbClr val="080808"/>
                  </a:solidFill>
                  <a:latin typeface="微软雅黑" panose="020B0503020204020204" pitchFamily="34" charset="-122"/>
                  <a:ea typeface="微软雅黑" panose="020B0503020204020204" pitchFamily="34" charset="-122"/>
                </a:rPr>
                <a:t>tandard</a:t>
              </a:r>
              <a:endParaRPr lang="en-US" altLang="zh-CN" sz="2000" dirty="0" smtClean="0">
                <a:solidFill>
                  <a:srgbClr val="080808"/>
                </a:solidFill>
                <a:latin typeface="微软雅黑" panose="020B0503020204020204" pitchFamily="34" charset="-122"/>
                <a:ea typeface="微软雅黑" panose="020B0503020204020204" pitchFamily="34" charset="-122"/>
              </a:endParaRPr>
            </a:p>
            <a:p>
              <a:pPr algn="ctr">
                <a:spcBef>
                  <a:spcPct val="0"/>
                </a:spcBef>
                <a:buClrTx/>
                <a:buFontTx/>
                <a:buNone/>
              </a:pPr>
              <a:r>
                <a:rPr lang="zh-CN" altLang="en-US" sz="2000" dirty="0" smtClean="0">
                  <a:solidFill>
                    <a:srgbClr val="080808"/>
                  </a:solidFill>
                  <a:latin typeface="微软雅黑" panose="020B0503020204020204" pitchFamily="34" charset="-122"/>
                  <a:ea typeface="微软雅黑" panose="020B0503020204020204" pitchFamily="34" charset="-122"/>
                </a:rPr>
                <a:t>ization</a:t>
              </a:r>
              <a:endParaRPr lang="zh-CN" altLang="en-US" sz="2000" dirty="0">
                <a:solidFill>
                  <a:srgbClr val="080808"/>
                </a:solidFill>
                <a:latin typeface="微软雅黑" panose="020B0503020204020204" pitchFamily="34" charset="-122"/>
                <a:ea typeface="微软雅黑" panose="020B0503020204020204" pitchFamily="34" charset="-122"/>
              </a:endParaRPr>
            </a:p>
          </p:txBody>
        </p:sp>
      </p:grpSp>
      <p:sp>
        <p:nvSpPr>
          <p:cNvPr id="35" name="Text Box 11"/>
          <p:cNvSpPr txBox="1">
            <a:spLocks noChangeArrowheads="1"/>
          </p:cNvSpPr>
          <p:nvPr/>
        </p:nvSpPr>
        <p:spPr bwMode="auto">
          <a:xfrm>
            <a:off x="1064943" y="1633538"/>
            <a:ext cx="2083070" cy="369332"/>
          </a:xfrm>
          <a:prstGeom prst="rect">
            <a:avLst/>
          </a:prstGeom>
          <a:solidFill>
            <a:schemeClr val="accent6">
              <a:lumMod val="20000"/>
              <a:lumOff val="80000"/>
            </a:schemeClr>
          </a:solidFill>
          <a:ln>
            <a:noFill/>
          </a:ln>
          <a:effec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FontTx/>
              <a:buNone/>
              <a:defRPr/>
            </a:pPr>
            <a:r>
              <a:rPr lang="en-US" altLang="zh-CN" sz="1800" dirty="0">
                <a:latin typeface="微软雅黑" panose="020B0503020204020204" pitchFamily="34" charset="-122"/>
                <a:ea typeface="微软雅黑" panose="020B0503020204020204" pitchFamily="34" charset="-122"/>
              </a:rPr>
              <a:t>1.</a:t>
            </a:r>
            <a:r>
              <a:rPr lang="zh-CN" altLang="zh-CN" sz="1800" dirty="0">
                <a:latin typeface="微软雅黑" panose="020B0503020204020204" pitchFamily="34" charset="-122"/>
                <a:ea typeface="微软雅黑" panose="020B0503020204020204" pitchFamily="34" charset="-122"/>
              </a:rPr>
              <a:t>Basic standard</a:t>
            </a:r>
          </a:p>
        </p:txBody>
      </p:sp>
      <p:sp>
        <p:nvSpPr>
          <p:cNvPr id="36" name="Text Box 14"/>
          <p:cNvSpPr txBox="1">
            <a:spLocks noChangeArrowheads="1"/>
          </p:cNvSpPr>
          <p:nvPr/>
        </p:nvSpPr>
        <p:spPr bwMode="auto">
          <a:xfrm>
            <a:off x="395536" y="3587234"/>
            <a:ext cx="2087488" cy="615553"/>
          </a:xfrm>
          <a:prstGeom prst="rect">
            <a:avLst/>
          </a:prstGeom>
          <a:solidFill>
            <a:schemeClr val="accent5">
              <a:lumMod val="90000"/>
            </a:schemeClr>
          </a:solidFill>
          <a:ln>
            <a:noFill/>
          </a:ln>
          <a:effectLst/>
        </p:spPr>
        <p:txBody>
          <a:bodyPr wrap="squar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FontTx/>
              <a:buNone/>
              <a:defRPr/>
            </a:pPr>
            <a:r>
              <a:rPr lang="en-US" altLang="zh-CN" sz="1700" dirty="0" smtClean="0">
                <a:latin typeface="微软雅黑" panose="020B0503020204020204" pitchFamily="34" charset="-122"/>
                <a:ea typeface="微软雅黑" panose="020B0503020204020204" pitchFamily="34" charset="-122"/>
              </a:rPr>
              <a:t>2. </a:t>
            </a:r>
            <a:r>
              <a:rPr lang="en-US" altLang="zh-CN" sz="1700" dirty="0">
                <a:latin typeface="微软雅黑" panose="020B0503020204020204" pitchFamily="34" charset="-122"/>
                <a:ea typeface="微软雅黑" panose="020B0503020204020204" pitchFamily="34" charset="-122"/>
              </a:rPr>
              <a:t>Technical standard of Data </a:t>
            </a:r>
          </a:p>
        </p:txBody>
      </p:sp>
      <p:sp>
        <p:nvSpPr>
          <p:cNvPr id="37" name="Text Box 15"/>
          <p:cNvSpPr txBox="1">
            <a:spLocks noChangeArrowheads="1"/>
          </p:cNvSpPr>
          <p:nvPr/>
        </p:nvSpPr>
        <p:spPr bwMode="auto">
          <a:xfrm>
            <a:off x="1169853" y="5454650"/>
            <a:ext cx="2055947" cy="646331"/>
          </a:xfrm>
          <a:prstGeom prst="rect">
            <a:avLst/>
          </a:prstGeom>
          <a:solidFill>
            <a:schemeClr val="accent4">
              <a:lumMod val="10000"/>
              <a:lumOff val="90000"/>
            </a:schemeClr>
          </a:solidFill>
          <a:ln>
            <a:noFill/>
          </a:ln>
          <a:effec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FontTx/>
              <a:buNone/>
              <a:defRPr/>
            </a:pPr>
            <a:r>
              <a:rPr lang="en-US" altLang="zh-CN" sz="1800" dirty="0" smtClean="0">
                <a:latin typeface="微软雅黑" panose="020B0503020204020204" pitchFamily="34" charset="-122"/>
                <a:ea typeface="微软雅黑" panose="020B0503020204020204" pitchFamily="34" charset="-122"/>
              </a:rPr>
              <a:t>3. P</a:t>
            </a:r>
            <a:r>
              <a:rPr lang="zh-CN" altLang="zh-CN" sz="1800" dirty="0" smtClean="0">
                <a:latin typeface="微软雅黑" panose="020B0503020204020204" pitchFamily="34" charset="-122"/>
                <a:ea typeface="微软雅黑" panose="020B0503020204020204" pitchFamily="34" charset="-122"/>
              </a:rPr>
              <a:t>latform</a:t>
            </a:r>
            <a:r>
              <a:rPr lang="en-US" altLang="zh-CN" sz="1800" dirty="0" smtClean="0">
                <a:latin typeface="微软雅黑" panose="020B0503020204020204" pitchFamily="34" charset="-122"/>
                <a:ea typeface="微软雅黑" panose="020B0503020204020204" pitchFamily="34" charset="-122"/>
              </a:rPr>
              <a:t> and </a:t>
            </a:r>
          </a:p>
          <a:p>
            <a:pPr algn="r">
              <a:spcBef>
                <a:spcPct val="0"/>
              </a:spcBef>
              <a:buClrTx/>
              <a:buFontTx/>
              <a:buNone/>
              <a:defRPr/>
            </a:pPr>
            <a:r>
              <a:rPr lang="en-US" altLang="zh-CN" sz="1800" dirty="0" smtClean="0">
                <a:latin typeface="微软雅黑" panose="020B0503020204020204" pitchFamily="34" charset="-122"/>
                <a:ea typeface="微软雅黑" panose="020B0503020204020204" pitchFamily="34" charset="-122"/>
              </a:rPr>
              <a:t>Tool</a:t>
            </a:r>
            <a:r>
              <a:rPr lang="zh-CN" altLang="zh-CN" sz="1800" dirty="0" smtClean="0">
                <a:latin typeface="微软雅黑" panose="020B0503020204020204" pitchFamily="34" charset="-122"/>
                <a:ea typeface="微软雅黑" panose="020B0503020204020204" pitchFamily="34" charset="-122"/>
              </a:rPr>
              <a:t>  </a:t>
            </a:r>
            <a:r>
              <a:rPr lang="zh-CN" altLang="zh-CN" sz="1800" dirty="0">
                <a:latin typeface="微软雅黑" panose="020B0503020204020204" pitchFamily="34" charset="-122"/>
                <a:ea typeface="微软雅黑" panose="020B0503020204020204" pitchFamily="34" charset="-122"/>
              </a:rPr>
              <a:t>standard</a:t>
            </a:r>
          </a:p>
        </p:txBody>
      </p:sp>
      <p:sp>
        <p:nvSpPr>
          <p:cNvPr id="38" name="Text Box 13"/>
          <p:cNvSpPr txBox="1">
            <a:spLocks noChangeArrowheads="1"/>
          </p:cNvSpPr>
          <p:nvPr/>
        </p:nvSpPr>
        <p:spPr bwMode="auto">
          <a:xfrm>
            <a:off x="6400800" y="3564150"/>
            <a:ext cx="2828467" cy="369332"/>
          </a:xfrm>
          <a:prstGeom prst="rect">
            <a:avLst/>
          </a:prstGeom>
          <a:solidFill>
            <a:schemeClr val="tx2">
              <a:lumMod val="20000"/>
              <a:lumOff val="80000"/>
            </a:schemeClr>
          </a:solidFill>
          <a:ln>
            <a:noFill/>
          </a:ln>
          <a:effec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defRPr/>
            </a:pPr>
            <a:r>
              <a:rPr lang="en-US" altLang="zh-CN" sz="1800" dirty="0" smtClean="0">
                <a:latin typeface="微软雅黑" panose="020B0503020204020204" pitchFamily="34" charset="-122"/>
                <a:ea typeface="微软雅黑" panose="020B0503020204020204" pitchFamily="34" charset="-122"/>
              </a:rPr>
              <a:t>5.A</a:t>
            </a:r>
            <a:r>
              <a:rPr lang="zh-CN" altLang="zh-CN" sz="1800" dirty="0" smtClean="0">
                <a:latin typeface="微软雅黑" panose="020B0503020204020204" pitchFamily="34" charset="-122"/>
                <a:ea typeface="微软雅黑" panose="020B0503020204020204" pitchFamily="34" charset="-122"/>
              </a:rPr>
              <a:t>pplication </a:t>
            </a:r>
            <a:r>
              <a:rPr lang="zh-CN" altLang="zh-CN" sz="1800" dirty="0">
                <a:latin typeface="微软雅黑" panose="020B0503020204020204" pitchFamily="34" charset="-122"/>
                <a:ea typeface="微软雅黑" panose="020B0503020204020204" pitchFamily="34" charset="-122"/>
              </a:rPr>
              <a:t>standard</a:t>
            </a:r>
          </a:p>
        </p:txBody>
      </p:sp>
      <p:sp>
        <p:nvSpPr>
          <p:cNvPr id="39" name="Text Box 12"/>
          <p:cNvSpPr txBox="1">
            <a:spLocks noChangeArrowheads="1"/>
          </p:cNvSpPr>
          <p:nvPr/>
        </p:nvSpPr>
        <p:spPr bwMode="auto">
          <a:xfrm>
            <a:off x="5629867" y="1337092"/>
            <a:ext cx="2012539" cy="646331"/>
          </a:xfrm>
          <a:prstGeom prst="rect">
            <a:avLst/>
          </a:prstGeom>
          <a:solidFill>
            <a:schemeClr val="accent1">
              <a:lumMod val="20000"/>
              <a:lumOff val="80000"/>
            </a:schemeClr>
          </a:solidFill>
          <a:ln>
            <a:noFill/>
          </a:ln>
          <a:effec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defRPr/>
            </a:pPr>
            <a:r>
              <a:rPr lang="en-US" altLang="zh-CN" sz="1800" dirty="0" smtClean="0">
                <a:latin typeface="微软雅黑" panose="020B0503020204020204" pitchFamily="34" charset="-122"/>
                <a:ea typeface="微软雅黑" panose="020B0503020204020204" pitchFamily="34" charset="-122"/>
              </a:rPr>
              <a:t>6. Information </a:t>
            </a:r>
          </a:p>
          <a:p>
            <a:pPr algn="l">
              <a:spcBef>
                <a:spcPct val="0"/>
              </a:spcBef>
              <a:buClrTx/>
              <a:buFontTx/>
              <a:buNone/>
              <a:defRPr/>
            </a:pPr>
            <a:r>
              <a:rPr lang="en-US" altLang="zh-CN" sz="1800" dirty="0" smtClean="0">
                <a:latin typeface="微软雅黑" panose="020B0503020204020204" pitchFamily="34" charset="-122"/>
                <a:ea typeface="微软雅黑" panose="020B0503020204020204" pitchFamily="34" charset="-122"/>
              </a:rPr>
              <a:t>S</a:t>
            </a:r>
            <a:r>
              <a:rPr lang="zh-CN" altLang="zh-CN" sz="1800" dirty="0">
                <a:latin typeface="微软雅黑" panose="020B0503020204020204" pitchFamily="34" charset="-122"/>
                <a:ea typeface="微软雅黑" panose="020B0503020204020204" pitchFamily="34" charset="-122"/>
              </a:rPr>
              <a:t>afety standard</a:t>
            </a:r>
          </a:p>
        </p:txBody>
      </p:sp>
      <p:sp>
        <p:nvSpPr>
          <p:cNvPr id="40" name="Text Box 10"/>
          <p:cNvSpPr txBox="1">
            <a:spLocks noChangeArrowheads="1"/>
          </p:cNvSpPr>
          <p:nvPr/>
        </p:nvSpPr>
        <p:spPr bwMode="auto">
          <a:xfrm>
            <a:off x="5589588" y="5486400"/>
            <a:ext cx="3038460" cy="369332"/>
          </a:xfrm>
          <a:prstGeom prst="rect">
            <a:avLst/>
          </a:prstGeom>
          <a:solidFill>
            <a:schemeClr val="accent3">
              <a:lumMod val="95000"/>
            </a:schemeClr>
          </a:solidFill>
          <a:ln>
            <a:noFill/>
          </a:ln>
          <a:effec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Tx/>
              <a:buNone/>
              <a:defRPr/>
            </a:pPr>
            <a:r>
              <a:rPr lang="en-US" altLang="zh-CN" sz="1800" dirty="0" smtClean="0">
                <a:latin typeface="微软雅黑" panose="020B0503020204020204" pitchFamily="34" charset="-122"/>
                <a:ea typeface="微软雅黑" panose="020B0503020204020204" pitchFamily="34" charset="-122"/>
              </a:rPr>
              <a:t>4.M</a:t>
            </a:r>
            <a:r>
              <a:rPr lang="zh-CN" altLang="zh-CN" sz="1800" dirty="0" smtClean="0">
                <a:latin typeface="微软雅黑" panose="020B0503020204020204" pitchFamily="34" charset="-122"/>
                <a:ea typeface="微软雅黑" panose="020B0503020204020204" pitchFamily="34" charset="-122"/>
              </a:rPr>
              <a:t>anagement </a:t>
            </a:r>
            <a:r>
              <a:rPr lang="zh-CN" altLang="zh-CN" sz="1800" dirty="0">
                <a:latin typeface="微软雅黑" panose="020B0503020204020204" pitchFamily="34" charset="-122"/>
                <a:ea typeface="微软雅黑" panose="020B0503020204020204" pitchFamily="34" charset="-122"/>
              </a:rPr>
              <a:t>standard</a:t>
            </a:r>
          </a:p>
        </p:txBody>
      </p:sp>
      <p:sp>
        <p:nvSpPr>
          <p:cNvPr id="42"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a:latin typeface="微软雅黑" panose="020B0503020204020204" pitchFamily="34" charset="-122"/>
                <a:ea typeface="微软雅黑" panose="020B0503020204020204" pitchFamily="34" charset="-122"/>
              </a:rPr>
              <a:t>2. D</a:t>
            </a:r>
            <a:r>
              <a:rPr lang="en-US" altLang="zh-CN" sz="2800" kern="0" dirty="0" smtClean="0">
                <a:latin typeface="微软雅黑" panose="020B0503020204020204" pitchFamily="34" charset="-122"/>
                <a:ea typeface="微软雅黑" panose="020B0503020204020204" pitchFamily="34" charset="-122"/>
              </a:rPr>
              <a:t>evelopment </a:t>
            </a:r>
            <a:r>
              <a:rPr lang="en-US" altLang="zh-CN" sz="2800" kern="0" dirty="0">
                <a:latin typeface="微软雅黑" panose="020B0503020204020204" pitchFamily="34" charset="-122"/>
                <a:ea typeface="微软雅黑" panose="020B0503020204020204" pitchFamily="34" charset="-122"/>
              </a:rPr>
              <a:t>of </a:t>
            </a:r>
            <a:r>
              <a:rPr lang="en-US" altLang="zh-CN" sz="2800" kern="0" dirty="0" smtClean="0">
                <a:latin typeface="微软雅黑" panose="020B0503020204020204" pitchFamily="34" charset="-122"/>
                <a:ea typeface="微软雅黑" panose="020B0503020204020204" pitchFamily="34" charset="-122"/>
              </a:rPr>
              <a:t>Marine Big Data in </a:t>
            </a:r>
            <a:r>
              <a:rPr lang="en-US" altLang="zh-CN" sz="2800" kern="0" dirty="0">
                <a:latin typeface="微软雅黑" panose="020B0503020204020204" pitchFamily="34" charset="-122"/>
                <a:ea typeface="微软雅黑" panose="020B0503020204020204" pitchFamily="34" charset="-122"/>
              </a:rPr>
              <a:t>China</a:t>
            </a:r>
          </a:p>
        </p:txBody>
      </p:sp>
      <p:sp>
        <p:nvSpPr>
          <p:cNvPr id="2" name="矩形 1"/>
          <p:cNvSpPr/>
          <p:nvPr/>
        </p:nvSpPr>
        <p:spPr>
          <a:xfrm>
            <a:off x="3347864" y="6309320"/>
            <a:ext cx="5809828" cy="590931"/>
          </a:xfrm>
          <a:prstGeom prst="rect">
            <a:avLst/>
          </a:prstGeom>
        </p:spPr>
        <p:txBody>
          <a:bodyPr wrap="square">
            <a:spAutoFit/>
          </a:bodyPr>
          <a:lstStyle/>
          <a:p>
            <a:pPr marL="342900" indent="-342900">
              <a:lnSpc>
                <a:spcPct val="180000"/>
              </a:lnSpc>
              <a:buFont typeface="Wingdings" panose="05000000000000000000" pitchFamily="2" charset="2"/>
              <a:buChar char="n"/>
              <a:defRPr/>
            </a:pPr>
            <a:r>
              <a:rPr lang="en-US" altLang="zh-CN" b="1" dirty="0">
                <a:solidFill>
                  <a:srgbClr val="C00000"/>
                </a:solidFill>
                <a:latin typeface="微软雅黑" panose="020B0503020204020204" pitchFamily="34" charset="-122"/>
                <a:ea typeface="微软雅黑" panose="020B0503020204020204" pitchFamily="34" charset="-122"/>
              </a:rPr>
              <a:t>Research on </a:t>
            </a:r>
            <a:r>
              <a:rPr lang="en-US" altLang="zh-CN" b="1" dirty="0" smtClean="0">
                <a:solidFill>
                  <a:srgbClr val="C00000"/>
                </a:solidFill>
                <a:latin typeface="微软雅黑" panose="020B0503020204020204" pitchFamily="34" charset="-122"/>
                <a:ea typeface="微软雅黑" panose="020B0503020204020204" pitchFamily="34" charset="-122"/>
              </a:rPr>
              <a:t>Marine Big Data standardization</a:t>
            </a:r>
            <a:endParaRPr lang="en-US" altLang="zh-CN"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93874" y="1556792"/>
            <a:ext cx="7894365" cy="3139321"/>
          </a:xfrm>
          <a:prstGeom prst="rect">
            <a:avLst/>
          </a:prstGeom>
        </p:spPr>
        <p:txBody>
          <a:bodyPr wrap="square">
            <a:spAutoFit/>
          </a:bodyPr>
          <a:lstStyle/>
          <a:p>
            <a:pPr marL="342900" indent="-342900">
              <a:lnSpc>
                <a:spcPct val="180000"/>
              </a:lnSpc>
              <a:buFont typeface="Wingdings" panose="05000000000000000000" pitchFamily="2" charset="2"/>
              <a:buChar char="n"/>
              <a:defRPr/>
            </a:pPr>
            <a:r>
              <a:rPr lang="zh-CN" sz="2200" b="1" dirty="0">
                <a:solidFill>
                  <a:srgbClr val="002060"/>
                </a:solidFill>
                <a:latin typeface="微软雅黑" panose="020B0503020204020204" pitchFamily="34" charset="-122"/>
                <a:ea typeface="微软雅黑" panose="020B0503020204020204" pitchFamily="34" charset="-122"/>
              </a:rPr>
              <a:t>Design of marine information system</a:t>
            </a:r>
          </a:p>
          <a:p>
            <a:pPr marL="342900" indent="-342900">
              <a:lnSpc>
                <a:spcPct val="180000"/>
              </a:lnSpc>
              <a:buFont typeface="Wingdings" panose="05000000000000000000" pitchFamily="2" charset="2"/>
              <a:buChar char="n"/>
              <a:defRPr/>
            </a:pPr>
            <a:r>
              <a:rPr lang="en-US" altLang="zh-CN" sz="2200" b="1" dirty="0">
                <a:solidFill>
                  <a:srgbClr val="002060"/>
                </a:solidFill>
                <a:latin typeface="微软雅黑" panose="020B0503020204020204" pitchFamily="34" charset="-122"/>
                <a:ea typeface="微软雅黑" panose="020B0503020204020204" pitchFamily="34" charset="-122"/>
              </a:rPr>
              <a:t> Construction of </a:t>
            </a:r>
            <a:r>
              <a:rPr lang="en-US" altLang="zh-CN" sz="2200" b="1" dirty="0" smtClean="0">
                <a:solidFill>
                  <a:srgbClr val="002060"/>
                </a:solidFill>
                <a:latin typeface="微软雅黑" panose="020B0503020204020204" pitchFamily="34" charset="-122"/>
                <a:ea typeface="微软雅黑" panose="020B0503020204020204" pitchFamily="34" charset="-122"/>
              </a:rPr>
              <a:t>marine cloud platform  </a:t>
            </a:r>
            <a:endParaRPr lang="en-US" altLang="zh-CN" sz="2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2200" b="1" dirty="0">
                <a:solidFill>
                  <a:srgbClr val="002060"/>
                </a:solidFill>
                <a:latin typeface="微软雅黑" panose="020B0503020204020204" pitchFamily="34" charset="-122"/>
                <a:ea typeface="微软雅黑" panose="020B0503020204020204" pitchFamily="34" charset="-122"/>
                <a:sym typeface="+mn-ea"/>
              </a:rPr>
              <a:t>Construction of </a:t>
            </a:r>
            <a:r>
              <a:rPr lang="en-US" altLang="zh-CN" sz="2200" b="1" dirty="0">
                <a:solidFill>
                  <a:srgbClr val="002060"/>
                </a:solidFill>
                <a:latin typeface="微软雅黑" panose="020B0503020204020204" pitchFamily="34" charset="-122"/>
                <a:ea typeface="微软雅黑" panose="020B0503020204020204" pitchFamily="34" charset="-122"/>
              </a:rPr>
              <a:t>m</a:t>
            </a:r>
            <a:r>
              <a:rPr lang="zh-CN" altLang="en-US" sz="2200" b="1" dirty="0">
                <a:solidFill>
                  <a:srgbClr val="002060"/>
                </a:solidFill>
                <a:latin typeface="微软雅黑" panose="020B0503020204020204" pitchFamily="34" charset="-122"/>
                <a:ea typeface="微软雅黑" panose="020B0503020204020204" pitchFamily="34" charset="-122"/>
              </a:rPr>
              <a:t>arine </a:t>
            </a:r>
            <a:r>
              <a:rPr lang="en-US" altLang="zh-CN" sz="2200" b="1" dirty="0">
                <a:solidFill>
                  <a:srgbClr val="002060"/>
                </a:solidFill>
                <a:latin typeface="微软雅黑" panose="020B0503020204020204" pitchFamily="34" charset="-122"/>
                <a:ea typeface="微软雅黑" panose="020B0503020204020204" pitchFamily="34" charset="-122"/>
              </a:rPr>
              <a:t>integrated </a:t>
            </a:r>
            <a:r>
              <a:rPr lang="zh-CN" altLang="en-US" sz="2200" b="1" dirty="0">
                <a:solidFill>
                  <a:srgbClr val="002060"/>
                </a:solidFill>
                <a:latin typeface="微软雅黑" panose="020B0503020204020204" pitchFamily="34" charset="-122"/>
                <a:ea typeface="微软雅黑" panose="020B0503020204020204" pitchFamily="34" charset="-122"/>
              </a:rPr>
              <a:t>databa</a:t>
            </a:r>
            <a:r>
              <a:rPr lang="en-US" altLang="zh-CN" sz="2200" b="1" dirty="0">
                <a:solidFill>
                  <a:srgbClr val="002060"/>
                </a:solidFill>
                <a:latin typeface="微软雅黑" panose="020B0503020204020204" pitchFamily="34" charset="-122"/>
                <a:ea typeface="微软雅黑" panose="020B0503020204020204" pitchFamily="34" charset="-122"/>
              </a:rPr>
              <a:t>se</a:t>
            </a:r>
            <a:endParaRPr lang="zh-CN" altLang="en-US" sz="2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en-US" altLang="zh-CN" sz="2200" b="1" dirty="0">
                <a:solidFill>
                  <a:srgbClr val="002060"/>
                </a:solidFill>
                <a:latin typeface="微软雅黑" panose="020B0503020204020204" pitchFamily="34" charset="-122"/>
                <a:ea typeface="微软雅黑" panose="020B0503020204020204" pitchFamily="34" charset="-122"/>
              </a:rPr>
              <a:t>Research on </a:t>
            </a:r>
            <a:r>
              <a:rPr lang="en-US" altLang="zh-CN" sz="2200" b="1" dirty="0" smtClean="0">
                <a:solidFill>
                  <a:srgbClr val="002060"/>
                </a:solidFill>
                <a:latin typeface="微软雅黑" panose="020B0503020204020204" pitchFamily="34" charset="-122"/>
                <a:ea typeface="微软雅黑" panose="020B0503020204020204" pitchFamily="34" charset="-122"/>
              </a:rPr>
              <a:t>Marine Big Data standardization</a:t>
            </a:r>
            <a:endParaRPr lang="en-US" altLang="zh-CN" sz="2200" b="1" dirty="0">
              <a:solidFill>
                <a:srgbClr val="002060"/>
              </a:solidFill>
              <a:latin typeface="微软雅黑" panose="020B0503020204020204" pitchFamily="34" charset="-122"/>
              <a:ea typeface="微软雅黑" panose="020B0503020204020204" pitchFamily="34" charset="-122"/>
            </a:endParaRPr>
          </a:p>
          <a:p>
            <a:pPr marL="342900" indent="-342900">
              <a:lnSpc>
                <a:spcPct val="180000"/>
              </a:lnSpc>
              <a:buFont typeface="Wingdings" panose="05000000000000000000" pitchFamily="2" charset="2"/>
              <a:buChar char="n"/>
              <a:defRPr/>
            </a:pPr>
            <a:r>
              <a:rPr lang="zh-CN" altLang="en-US" sz="2200" b="1" dirty="0">
                <a:solidFill>
                  <a:srgbClr val="C00000"/>
                </a:solidFill>
                <a:latin typeface="微软雅黑" panose="020B0503020204020204" pitchFamily="34" charset="-122"/>
                <a:ea typeface="微软雅黑" panose="020B0503020204020204" pitchFamily="34" charset="-122"/>
              </a:rPr>
              <a:t>Research  o</a:t>
            </a:r>
            <a:r>
              <a:rPr lang="en-US" altLang="zh-CN" sz="2200" b="1" dirty="0">
                <a:solidFill>
                  <a:srgbClr val="C00000"/>
                </a:solidFill>
                <a:latin typeface="微软雅黑" panose="020B0503020204020204" pitchFamily="34" charset="-122"/>
                <a:ea typeface="微软雅黑" panose="020B0503020204020204" pitchFamily="34" charset="-122"/>
              </a:rPr>
              <a:t>n</a:t>
            </a:r>
            <a:r>
              <a:rPr lang="zh-CN" altLang="en-US" sz="2200" b="1" dirty="0">
                <a:solidFill>
                  <a:srgbClr val="C00000"/>
                </a:solidFill>
                <a:latin typeface="微软雅黑" panose="020B0503020204020204" pitchFamily="34" charset="-122"/>
                <a:ea typeface="微软雅黑" panose="020B0503020204020204" pitchFamily="34" charset="-122"/>
              </a:rPr>
              <a:t> </a:t>
            </a:r>
            <a:r>
              <a:rPr lang="en-US" altLang="zh-CN" sz="2200" b="1" dirty="0">
                <a:solidFill>
                  <a:srgbClr val="C00000"/>
                </a:solidFill>
                <a:latin typeface="微软雅黑" panose="020B0503020204020204" pitchFamily="34" charset="-122"/>
                <a:ea typeface="微软雅黑" panose="020B0503020204020204" pitchFamily="34" charset="-122"/>
              </a:rPr>
              <a:t>marine</a:t>
            </a:r>
            <a:r>
              <a:rPr lang="zh-CN" altLang="en-US" sz="2200" b="1" dirty="0">
                <a:solidFill>
                  <a:srgbClr val="C00000"/>
                </a:solidFill>
                <a:latin typeface="微软雅黑" panose="020B0503020204020204" pitchFamily="34" charset="-122"/>
                <a:ea typeface="微软雅黑" panose="020B0503020204020204" pitchFamily="34" charset="-122"/>
              </a:rPr>
              <a:t> data processing and analysis </a:t>
            </a:r>
            <a:endParaRPr lang="en-US" altLang="zh-CN" sz="2200" b="1" dirty="0">
              <a:solidFill>
                <a:srgbClr val="C00000"/>
              </a:solidFill>
              <a:latin typeface="微软雅黑" panose="020B0503020204020204" pitchFamily="34" charset="-122"/>
              <a:ea typeface="微软雅黑" panose="020B0503020204020204" pitchFamily="34" charset="-122"/>
            </a:endParaRPr>
          </a:p>
        </p:txBody>
      </p:sp>
      <p:sp>
        <p:nvSpPr>
          <p:cNvPr id="4"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a:latin typeface="微软雅黑" panose="020B0503020204020204" pitchFamily="34" charset="-122"/>
                <a:ea typeface="微软雅黑" panose="020B0503020204020204" pitchFamily="34" charset="-122"/>
              </a:rPr>
              <a:t>2. D</a:t>
            </a:r>
            <a:r>
              <a:rPr lang="en-US" altLang="zh-CN" sz="2800" kern="0" dirty="0" smtClean="0">
                <a:latin typeface="微软雅黑" panose="020B0503020204020204" pitchFamily="34" charset="-122"/>
                <a:ea typeface="微软雅黑" panose="020B0503020204020204" pitchFamily="34" charset="-122"/>
              </a:rPr>
              <a:t>evelopment </a:t>
            </a:r>
            <a:r>
              <a:rPr lang="en-US" altLang="zh-CN" sz="2800" kern="0" dirty="0">
                <a:latin typeface="微软雅黑" panose="020B0503020204020204" pitchFamily="34" charset="-122"/>
                <a:ea typeface="微软雅黑" panose="020B0503020204020204" pitchFamily="34" charset="-122"/>
              </a:rPr>
              <a:t>of </a:t>
            </a:r>
            <a:r>
              <a:rPr lang="en-US" altLang="zh-CN" sz="2800" kern="0" dirty="0" smtClean="0">
                <a:latin typeface="微软雅黑" panose="020B0503020204020204" pitchFamily="34" charset="-122"/>
                <a:ea typeface="微软雅黑" panose="020B0503020204020204" pitchFamily="34" charset="-122"/>
              </a:rPr>
              <a:t>Marine Big Data in </a:t>
            </a:r>
            <a:r>
              <a:rPr lang="en-US" altLang="zh-CN" sz="2800" kern="0" dirty="0">
                <a:latin typeface="微软雅黑" panose="020B0503020204020204" pitchFamily="34" charset="-122"/>
                <a:ea typeface="微软雅黑" panose="020B0503020204020204" pitchFamily="34" charset="-122"/>
              </a:rPr>
              <a:t>China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流程图: 磁盘 16"/>
          <p:cNvSpPr>
            <a:spLocks noChangeArrowheads="1"/>
          </p:cNvSpPr>
          <p:nvPr/>
        </p:nvSpPr>
        <p:spPr bwMode="auto">
          <a:xfrm>
            <a:off x="900113" y="5768975"/>
            <a:ext cx="7291387" cy="527438"/>
          </a:xfrm>
          <a:prstGeom prst="flowChartMagneticDisk">
            <a:avLst/>
          </a:prstGeom>
          <a:gradFill rotWithShape="1">
            <a:gsLst>
              <a:gs pos="0">
                <a:srgbClr val="E4F9FF"/>
              </a:gs>
              <a:gs pos="64999">
                <a:srgbClr val="BBEFFF"/>
              </a:gs>
              <a:gs pos="100000">
                <a:srgbClr val="9EEAFF"/>
              </a:gs>
            </a:gsLst>
            <a:lin ang="5400000" scaled="1"/>
          </a:gradFill>
          <a:ln w="9525">
            <a:solidFill>
              <a:srgbClr val="46AAC5"/>
            </a:solidFill>
            <a:round/>
          </a:ln>
          <a:effectLst>
            <a:outerShdw blurRad="40000" dist="20000" dir="5400000" rotWithShape="0">
              <a:srgbClr val="808080">
                <a:alpha val="37999"/>
              </a:srgbClr>
            </a:outerShdw>
          </a:effectLst>
        </p:spPr>
        <p:txBody>
          <a:bodyPr anchor="ct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r>
              <a:rPr kumimoji="0" lang="en-US" altLang="zh-CN" sz="1600" b="1" dirty="0">
                <a:solidFill>
                  <a:srgbClr val="000000"/>
                </a:solidFill>
                <a:latin typeface="微软雅黑" panose="020B0503020204020204" pitchFamily="34" charset="-122"/>
                <a:ea typeface="微软雅黑" panose="020B0503020204020204" pitchFamily="34" charset="-122"/>
              </a:rPr>
              <a:t>Method Library Based on </a:t>
            </a:r>
            <a:r>
              <a:rPr kumimoji="0" lang="en-US" altLang="zh-CN" sz="1600" b="1" dirty="0" smtClean="0">
                <a:solidFill>
                  <a:srgbClr val="000000"/>
                </a:solidFill>
                <a:latin typeface="微软雅黑" panose="020B0503020204020204" pitchFamily="34" charset="-122"/>
                <a:ea typeface="微软雅黑" panose="020B0503020204020204" pitchFamily="34" charset="-122"/>
              </a:rPr>
              <a:t>Marine Big Data  Analysis</a:t>
            </a:r>
            <a:endParaRPr kumimoji="0" lang="zh-CN" altLang="en-US" sz="1600" b="1" dirty="0">
              <a:solidFill>
                <a:srgbClr val="000000"/>
              </a:solidFill>
              <a:latin typeface="微软雅黑" panose="020B0503020204020204" pitchFamily="34" charset="-122"/>
              <a:ea typeface="微软雅黑" panose="020B0503020204020204" pitchFamily="34" charset="-122"/>
            </a:endParaRPr>
          </a:p>
        </p:txBody>
      </p:sp>
      <p:graphicFrame>
        <p:nvGraphicFramePr>
          <p:cNvPr id="24" name="图示 23"/>
          <p:cNvGraphicFramePr/>
          <p:nvPr>
            <p:extLst>
              <p:ext uri="{D42A27DB-BD31-4B8C-83A1-F6EECF244321}">
                <p14:modId xmlns:p14="http://schemas.microsoft.com/office/powerpoint/2010/main" val="714709545"/>
              </p:ext>
            </p:extLst>
          </p:nvPr>
        </p:nvGraphicFramePr>
        <p:xfrm>
          <a:off x="3347864" y="2570058"/>
          <a:ext cx="5652813" cy="2911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6" name="图示 25"/>
          <p:cNvGraphicFramePr/>
          <p:nvPr>
            <p:extLst>
              <p:ext uri="{D42A27DB-BD31-4B8C-83A1-F6EECF244321}">
                <p14:modId xmlns:p14="http://schemas.microsoft.com/office/powerpoint/2010/main" val="1721438374"/>
              </p:ext>
            </p:extLst>
          </p:nvPr>
        </p:nvGraphicFramePr>
        <p:xfrm>
          <a:off x="-36511" y="2348880"/>
          <a:ext cx="3312368" cy="4676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7" name="图示 26"/>
          <p:cNvGraphicFramePr/>
          <p:nvPr>
            <p:extLst/>
          </p:nvPr>
        </p:nvGraphicFramePr>
        <p:xfrm>
          <a:off x="188112" y="2808722"/>
          <a:ext cx="3015736" cy="264564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8" name="图示 27"/>
          <p:cNvGraphicFramePr/>
          <p:nvPr>
            <p:extLst>
              <p:ext uri="{D42A27DB-BD31-4B8C-83A1-F6EECF244321}">
                <p14:modId xmlns:p14="http://schemas.microsoft.com/office/powerpoint/2010/main" val="882691137"/>
              </p:ext>
            </p:extLst>
          </p:nvPr>
        </p:nvGraphicFramePr>
        <p:xfrm>
          <a:off x="4141539" y="5357242"/>
          <a:ext cx="2086645" cy="66455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8921" name="TextBox 33"/>
          <p:cNvSpPr txBox="1">
            <a:spLocks noChangeArrowheads="1"/>
          </p:cNvSpPr>
          <p:nvPr/>
        </p:nvSpPr>
        <p:spPr bwMode="auto">
          <a:xfrm>
            <a:off x="-19729" y="1412776"/>
            <a:ext cx="86423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08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nSpc>
                <a:spcPct val="150000"/>
              </a:lnSpc>
            </a:pPr>
            <a:r>
              <a:rPr kumimoji="0" lang="en-US" altLang="zh-CN" sz="1800" b="1" dirty="0" smtClean="0">
                <a:solidFill>
                  <a:srgbClr val="376092"/>
                </a:solidFill>
                <a:latin typeface="微软雅黑" panose="020B0503020204020204" pitchFamily="34" charset="-122"/>
                <a:ea typeface="微软雅黑" panose="020B0503020204020204" pitchFamily="34" charset="-122"/>
              </a:rPr>
              <a:t>Marine Big Data mining, analysis method library </a:t>
            </a:r>
            <a:endParaRPr kumimoji="0" lang="en-US" altLang="zh-CN" sz="1800" b="1" dirty="0">
              <a:solidFill>
                <a:srgbClr val="376092"/>
              </a:solidFill>
              <a:latin typeface="微软雅黑" panose="020B0503020204020204" pitchFamily="34" charset="-122"/>
              <a:ea typeface="微软雅黑" panose="020B0503020204020204" pitchFamily="34" charset="-122"/>
            </a:endParaRPr>
          </a:p>
        </p:txBody>
      </p:sp>
      <p:sp>
        <p:nvSpPr>
          <p:cNvPr id="12"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a:latin typeface="微软雅黑" panose="020B0503020204020204" pitchFamily="34" charset="-122"/>
                <a:ea typeface="微软雅黑" panose="020B0503020204020204" pitchFamily="34" charset="-122"/>
              </a:rPr>
              <a:t>2. D</a:t>
            </a:r>
            <a:r>
              <a:rPr lang="en-US" altLang="zh-CN" sz="2800" kern="0" dirty="0" smtClean="0">
                <a:latin typeface="微软雅黑" panose="020B0503020204020204" pitchFamily="34" charset="-122"/>
                <a:ea typeface="微软雅黑" panose="020B0503020204020204" pitchFamily="34" charset="-122"/>
              </a:rPr>
              <a:t>evelopment </a:t>
            </a:r>
            <a:r>
              <a:rPr lang="en-US" altLang="zh-CN" sz="2800" kern="0" dirty="0">
                <a:latin typeface="微软雅黑" panose="020B0503020204020204" pitchFamily="34" charset="-122"/>
                <a:ea typeface="微软雅黑" panose="020B0503020204020204" pitchFamily="34" charset="-122"/>
              </a:rPr>
              <a:t>of </a:t>
            </a:r>
            <a:r>
              <a:rPr lang="en-US" altLang="zh-CN" sz="2800" kern="0" dirty="0" smtClean="0">
                <a:latin typeface="微软雅黑" panose="020B0503020204020204" pitchFamily="34" charset="-122"/>
                <a:ea typeface="微软雅黑" panose="020B0503020204020204" pitchFamily="34" charset="-122"/>
              </a:rPr>
              <a:t>Marine Big Data in </a:t>
            </a:r>
            <a:r>
              <a:rPr lang="en-US" altLang="zh-CN" sz="2800" kern="0" dirty="0">
                <a:latin typeface="微软雅黑" panose="020B0503020204020204" pitchFamily="34" charset="-122"/>
                <a:ea typeface="微软雅黑" panose="020B0503020204020204" pitchFamily="34" charset="-122"/>
              </a:rPr>
              <a:t>China</a:t>
            </a:r>
          </a:p>
        </p:txBody>
      </p:sp>
      <p:sp>
        <p:nvSpPr>
          <p:cNvPr id="2" name="矩形 1"/>
          <p:cNvSpPr/>
          <p:nvPr/>
        </p:nvSpPr>
        <p:spPr>
          <a:xfrm>
            <a:off x="2862064" y="6296413"/>
            <a:ext cx="6318448" cy="521233"/>
          </a:xfrm>
          <a:prstGeom prst="rect">
            <a:avLst/>
          </a:prstGeom>
        </p:spPr>
        <p:txBody>
          <a:bodyPr wrap="square">
            <a:spAutoFit/>
          </a:bodyPr>
          <a:lstStyle/>
          <a:p>
            <a:pPr marL="342900" indent="-342900">
              <a:lnSpc>
                <a:spcPct val="180000"/>
              </a:lnSpc>
              <a:buFont typeface="Wingdings" panose="05000000000000000000" pitchFamily="2" charset="2"/>
              <a:buChar char="n"/>
              <a:defRPr/>
            </a:pPr>
            <a:r>
              <a:rPr lang="zh-CN" altLang="en-US" b="1" dirty="0">
                <a:solidFill>
                  <a:srgbClr val="C00000"/>
                </a:solidFill>
                <a:latin typeface="微软雅黑" panose="020B0503020204020204" pitchFamily="34" charset="-122"/>
                <a:ea typeface="微软雅黑" panose="020B0503020204020204" pitchFamily="34" charset="-122"/>
              </a:rPr>
              <a:t>Research  o</a:t>
            </a:r>
            <a:r>
              <a:rPr lang="en-US" altLang="zh-CN" b="1" dirty="0">
                <a:solidFill>
                  <a:srgbClr val="C00000"/>
                </a:solidFill>
                <a:latin typeface="微软雅黑" panose="020B0503020204020204" pitchFamily="34" charset="-122"/>
                <a:ea typeface="微软雅黑" panose="020B0503020204020204" pitchFamily="34" charset="-122"/>
              </a:rPr>
              <a:t>n</a:t>
            </a:r>
            <a:r>
              <a:rPr lang="zh-CN" altLang="en-US" b="1" dirty="0">
                <a:solidFill>
                  <a:srgbClr val="C00000"/>
                </a:solidFill>
                <a:latin typeface="微软雅黑" panose="020B0503020204020204" pitchFamily="34" charset="-122"/>
                <a:ea typeface="微软雅黑" panose="020B0503020204020204" pitchFamily="34" charset="-122"/>
              </a:rPr>
              <a:t> </a:t>
            </a:r>
            <a:r>
              <a:rPr lang="en-US" altLang="zh-CN" b="1" dirty="0">
                <a:solidFill>
                  <a:srgbClr val="C00000"/>
                </a:solidFill>
                <a:latin typeface="微软雅黑" panose="020B0503020204020204" pitchFamily="34" charset="-122"/>
                <a:ea typeface="微软雅黑" panose="020B0503020204020204" pitchFamily="34" charset="-122"/>
              </a:rPr>
              <a:t>marine</a:t>
            </a:r>
            <a:r>
              <a:rPr lang="zh-CN" altLang="en-US" b="1" dirty="0">
                <a:solidFill>
                  <a:srgbClr val="C00000"/>
                </a:solidFill>
                <a:latin typeface="微软雅黑" panose="020B0503020204020204" pitchFamily="34" charset="-122"/>
                <a:ea typeface="微软雅黑" panose="020B0503020204020204" pitchFamily="34" charset="-122"/>
              </a:rPr>
              <a:t> data processing and analysis </a:t>
            </a:r>
            <a:endParaRPr lang="en-US" altLang="zh-CN" b="1" dirty="0">
              <a:solidFill>
                <a:srgbClr val="C00000"/>
              </a:solidFill>
              <a:latin typeface="微软雅黑" panose="020B0503020204020204" pitchFamily="34" charset="-122"/>
              <a:ea typeface="微软雅黑" panose="020B0503020204020204" pitchFamily="34" charset="-122"/>
            </a:endParaRPr>
          </a:p>
        </p:txBody>
      </p:sp>
      <p:graphicFrame>
        <p:nvGraphicFramePr>
          <p:cNvPr id="11" name="图示 10"/>
          <p:cNvGraphicFramePr/>
          <p:nvPr>
            <p:extLst>
              <p:ext uri="{D42A27DB-BD31-4B8C-83A1-F6EECF244321}">
                <p14:modId xmlns:p14="http://schemas.microsoft.com/office/powerpoint/2010/main" val="1713633726"/>
              </p:ext>
            </p:extLst>
          </p:nvPr>
        </p:nvGraphicFramePr>
        <p:xfrm>
          <a:off x="3944838" y="1980402"/>
          <a:ext cx="4152900" cy="46764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1537098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zh-CN" sz="3600" dirty="0" smtClean="0">
                <a:latin typeface="微软雅黑" panose="020B0503020204020204" pitchFamily="34" charset="-122"/>
                <a:ea typeface="微软雅黑" panose="020B0503020204020204" pitchFamily="34" charset="-122"/>
              </a:rPr>
              <a:t>OUTLINE</a:t>
            </a:r>
            <a:endParaRPr lang="en-US" altLang="zh-CN" sz="3600" dirty="0">
              <a:latin typeface="微软雅黑" panose="020B0503020204020204" pitchFamily="34" charset="-122"/>
              <a:ea typeface="微软雅黑" panose="020B0503020204020204" pitchFamily="34" charset="-122"/>
            </a:endParaRPr>
          </a:p>
        </p:txBody>
      </p:sp>
      <p:sp>
        <p:nvSpPr>
          <p:cNvPr id="17436" name="Oval 34"/>
          <p:cNvSpPr>
            <a:spLocks noChangeArrowheads="1"/>
          </p:cNvSpPr>
          <p:nvPr/>
        </p:nvSpPr>
        <p:spPr bwMode="gray">
          <a:xfrm rot="1758052">
            <a:off x="706120" y="2159000"/>
            <a:ext cx="897255" cy="717550"/>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grpSp>
        <p:nvGrpSpPr>
          <p:cNvPr id="17437" name="Group 81"/>
          <p:cNvGrpSpPr/>
          <p:nvPr/>
        </p:nvGrpSpPr>
        <p:grpSpPr bwMode="auto">
          <a:xfrm>
            <a:off x="680720" y="2133600"/>
            <a:ext cx="7850188" cy="723900"/>
            <a:chOff x="1152" y="1344"/>
            <a:chExt cx="4945" cy="456"/>
          </a:xfrm>
        </p:grpSpPr>
        <p:sp>
          <p:nvSpPr>
            <p:cNvPr id="17439" name="AutoShape 32"/>
            <p:cNvSpPr>
              <a:spLocks noChangeArrowheads="1"/>
            </p:cNvSpPr>
            <p:nvPr/>
          </p:nvSpPr>
          <p:spPr bwMode="gray">
            <a:xfrm>
              <a:off x="1382" y="1379"/>
              <a:ext cx="4715" cy="421"/>
            </a:xfrm>
            <a:prstGeom prst="roundRect">
              <a:avLst>
                <a:gd name="adj" fmla="val 50000"/>
              </a:avLst>
            </a:prstGeom>
            <a:noFill/>
            <a:ln w="38100" algn="ctr">
              <a:solidFill>
                <a:schemeClr val="tx2"/>
              </a:solidFill>
              <a:rou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40995" name="Oval 35"/>
            <p:cNvSpPr>
              <a:spLocks noChangeArrowheads="1"/>
            </p:cNvSpPr>
            <p:nvPr/>
          </p:nvSpPr>
          <p:spPr bwMode="gray">
            <a:xfrm rot="1758052">
              <a:off x="1152" y="1344"/>
              <a:ext cx="565" cy="452"/>
            </a:xfrm>
            <a:prstGeom prst="ellipse">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17441" name="Text Box 37"/>
            <p:cNvSpPr txBox="1">
              <a:spLocks noChangeArrowheads="1"/>
            </p:cNvSpPr>
            <p:nvPr/>
          </p:nvSpPr>
          <p:spPr bwMode="gray">
            <a:xfrm>
              <a:off x="1721" y="1454"/>
              <a:ext cx="187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smtClean="0">
                  <a:solidFill>
                    <a:srgbClr val="C00000"/>
                  </a:solidFill>
                  <a:latin typeface="微软雅黑" panose="020B0503020204020204" pitchFamily="34" charset="-122"/>
                  <a:ea typeface="微软雅黑" panose="020B0503020204020204" pitchFamily="34" charset="-122"/>
                </a:rPr>
                <a:t>Big Data  </a:t>
              </a:r>
              <a:r>
                <a:rPr lang="en-US" altLang="zh-CN" sz="2400" dirty="0">
                  <a:solidFill>
                    <a:srgbClr val="C00000"/>
                  </a:solidFill>
                  <a:latin typeface="微软雅黑" panose="020B0503020204020204" pitchFamily="34" charset="-122"/>
                  <a:ea typeface="微软雅黑" panose="020B0503020204020204" pitchFamily="34" charset="-122"/>
                </a:rPr>
                <a:t>of China</a:t>
              </a:r>
            </a:p>
          </p:txBody>
        </p:sp>
        <p:sp>
          <p:nvSpPr>
            <p:cNvPr id="17442" name="Text Box 38"/>
            <p:cNvSpPr txBox="1">
              <a:spLocks noChangeArrowheads="1"/>
            </p:cNvSpPr>
            <p:nvPr/>
          </p:nvSpPr>
          <p:spPr bwMode="gray">
            <a:xfrm>
              <a:off x="1286" y="1379"/>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dirty="0">
                  <a:solidFill>
                    <a:schemeClr val="bg1"/>
                  </a:solidFill>
                  <a:latin typeface="微软雅黑" panose="020B0503020204020204" pitchFamily="34" charset="-122"/>
                  <a:ea typeface="微软雅黑" panose="020B0503020204020204" pitchFamily="34" charset="-122"/>
                </a:rPr>
                <a:t>1.</a:t>
              </a:r>
            </a:p>
          </p:txBody>
        </p:sp>
      </p:grpSp>
      <p:pic>
        <p:nvPicPr>
          <p:cNvPr id="17438" name="Picture 8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20" y="2205355"/>
            <a:ext cx="379730"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2" name="Group 90"/>
          <p:cNvGrpSpPr/>
          <p:nvPr/>
        </p:nvGrpSpPr>
        <p:grpSpPr bwMode="auto">
          <a:xfrm>
            <a:off x="680720" y="3048000"/>
            <a:ext cx="7851776" cy="742950"/>
            <a:chOff x="1152" y="1920"/>
            <a:chExt cx="4946" cy="468"/>
          </a:xfrm>
        </p:grpSpPr>
        <p:sp>
          <p:nvSpPr>
            <p:cNvPr id="41003" name="Oval 43"/>
            <p:cNvSpPr>
              <a:spLocks noChangeArrowheads="1"/>
            </p:cNvSpPr>
            <p:nvPr/>
          </p:nvSpPr>
          <p:spPr bwMode="gray">
            <a:xfrm rot="1758052">
              <a:off x="1152" y="1920"/>
              <a:ext cx="565" cy="452"/>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grpSp>
          <p:nvGrpSpPr>
            <p:cNvPr id="17430" name="Group 82"/>
            <p:cNvGrpSpPr/>
            <p:nvPr/>
          </p:nvGrpSpPr>
          <p:grpSpPr bwMode="auto">
            <a:xfrm>
              <a:off x="1168" y="1936"/>
              <a:ext cx="4930" cy="452"/>
              <a:chOff x="1168" y="1936"/>
              <a:chExt cx="4930" cy="452"/>
            </a:xfrm>
          </p:grpSpPr>
          <p:sp>
            <p:nvSpPr>
              <p:cNvPr id="17432" name="AutoShape 40"/>
              <p:cNvSpPr>
                <a:spLocks noChangeArrowheads="1"/>
              </p:cNvSpPr>
              <p:nvPr/>
            </p:nvSpPr>
            <p:spPr bwMode="gray">
              <a:xfrm>
                <a:off x="1382" y="1955"/>
                <a:ext cx="4716" cy="421"/>
              </a:xfrm>
              <a:prstGeom prst="roundRect">
                <a:avLst>
                  <a:gd name="adj" fmla="val 50000"/>
                </a:avLst>
              </a:prstGeom>
              <a:noFill/>
              <a:ln w="38100" algn="ctr">
                <a:solidFill>
                  <a:schemeClr val="hlink"/>
                </a:solidFill>
                <a:round/>
              </a:ln>
              <a:effectLst/>
              <a:extLst>
                <a:ext uri="{909E8E84-426E-40DD-AFC4-6F175D3DCCD1}">
                  <a14:hiddenFill xmlns:a14="http://schemas.microsoft.com/office/drawing/2010/main">
                    <a:solidFill>
                      <a:srgbClr val="F5EEB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33" name="Oval 42"/>
              <p:cNvSpPr>
                <a:spLocks noChangeArrowheads="1"/>
              </p:cNvSpPr>
              <p:nvPr/>
            </p:nvSpPr>
            <p:spPr bwMode="gray">
              <a:xfrm rot="1758052">
                <a:off x="1168" y="1936"/>
                <a:ext cx="565" cy="452"/>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34" name="Text Box 45"/>
              <p:cNvSpPr txBox="1">
                <a:spLocks noChangeArrowheads="1"/>
              </p:cNvSpPr>
              <p:nvPr/>
            </p:nvSpPr>
            <p:spPr bwMode="gray">
              <a:xfrm>
                <a:off x="1721" y="2030"/>
                <a:ext cx="414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a:solidFill>
                      <a:srgbClr val="000000"/>
                    </a:solidFill>
                    <a:latin typeface="微软雅黑" panose="020B0503020204020204" pitchFamily="34" charset="-122"/>
                    <a:ea typeface="微软雅黑" panose="020B0503020204020204" pitchFamily="34" charset="-122"/>
                  </a:rPr>
                  <a:t>D</a:t>
                </a:r>
                <a:r>
                  <a:rPr lang="en-US" altLang="zh-CN" sz="2400" dirty="0" smtClean="0">
                    <a:solidFill>
                      <a:srgbClr val="000000"/>
                    </a:solidFill>
                    <a:latin typeface="微软雅黑" panose="020B0503020204020204" pitchFamily="34" charset="-122"/>
                    <a:ea typeface="微软雅黑" panose="020B0503020204020204" pitchFamily="34" charset="-122"/>
                  </a:rPr>
                  <a:t>evelopment </a:t>
                </a:r>
                <a:r>
                  <a:rPr lang="en-US" altLang="zh-CN" sz="2400" dirty="0">
                    <a:solidFill>
                      <a:srgbClr val="000000"/>
                    </a:solidFill>
                    <a:latin typeface="微软雅黑" panose="020B0503020204020204" pitchFamily="34" charset="-122"/>
                    <a:ea typeface="微软雅黑" panose="020B0503020204020204" pitchFamily="34" charset="-122"/>
                  </a:rPr>
                  <a:t>of </a:t>
                </a:r>
                <a:r>
                  <a:rPr lang="en-US" altLang="zh-CN" sz="2400" dirty="0" smtClean="0">
                    <a:solidFill>
                      <a:srgbClr val="000000"/>
                    </a:solidFill>
                    <a:latin typeface="微软雅黑" panose="020B0503020204020204" pitchFamily="34" charset="-122"/>
                    <a:ea typeface="微软雅黑" panose="020B0503020204020204" pitchFamily="34" charset="-122"/>
                  </a:rPr>
                  <a:t>Marine Big Data in </a:t>
                </a:r>
                <a:r>
                  <a:rPr lang="en-US" altLang="zh-CN" sz="2400" dirty="0">
                    <a:solidFill>
                      <a:srgbClr val="000000"/>
                    </a:solidFill>
                    <a:latin typeface="微软雅黑" panose="020B0503020204020204" pitchFamily="34" charset="-122"/>
                    <a:ea typeface="微软雅黑" panose="020B0503020204020204" pitchFamily="34" charset="-122"/>
                  </a:rPr>
                  <a:t>China</a:t>
                </a:r>
                <a:endParaRPr lang="zh-CN" altLang="en-US" sz="2400" dirty="0">
                  <a:solidFill>
                    <a:srgbClr val="000000"/>
                  </a:solidFill>
                  <a:latin typeface="微软雅黑" panose="020B0503020204020204" pitchFamily="34" charset="-122"/>
                  <a:ea typeface="微软雅黑" panose="020B0503020204020204" pitchFamily="34" charset="-122"/>
                </a:endParaRPr>
              </a:p>
            </p:txBody>
          </p:sp>
          <p:sp>
            <p:nvSpPr>
              <p:cNvPr id="17435" name="Text Box 46"/>
              <p:cNvSpPr txBox="1">
                <a:spLocks noChangeArrowheads="1"/>
              </p:cNvSpPr>
              <p:nvPr/>
            </p:nvSpPr>
            <p:spPr bwMode="gray">
              <a:xfrm>
                <a:off x="1286" y="1955"/>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a:solidFill>
                      <a:schemeClr val="bg1"/>
                    </a:solidFill>
                    <a:latin typeface="微软雅黑" panose="020B0503020204020204" pitchFamily="34" charset="-122"/>
                    <a:ea typeface="微软雅黑" panose="020B0503020204020204" pitchFamily="34" charset="-122"/>
                  </a:rPr>
                  <a:t>2.</a:t>
                </a:r>
              </a:p>
            </p:txBody>
          </p:sp>
        </p:grpSp>
        <p:pic>
          <p:nvPicPr>
            <p:cNvPr id="17431" name="Picture 86"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 y="1955"/>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3" name="Group 91"/>
          <p:cNvGrpSpPr/>
          <p:nvPr/>
        </p:nvGrpSpPr>
        <p:grpSpPr bwMode="auto">
          <a:xfrm>
            <a:off x="680720" y="3962400"/>
            <a:ext cx="7915280" cy="742950"/>
            <a:chOff x="1152" y="2496"/>
            <a:chExt cx="4986" cy="468"/>
          </a:xfrm>
        </p:grpSpPr>
        <p:grpSp>
          <p:nvGrpSpPr>
            <p:cNvPr id="17422" name="Group 83"/>
            <p:cNvGrpSpPr/>
            <p:nvPr/>
          </p:nvGrpSpPr>
          <p:grpSpPr bwMode="auto">
            <a:xfrm>
              <a:off x="1152" y="2496"/>
              <a:ext cx="4986" cy="468"/>
              <a:chOff x="1152" y="2496"/>
              <a:chExt cx="4986" cy="468"/>
            </a:xfrm>
          </p:grpSpPr>
          <p:sp>
            <p:nvSpPr>
              <p:cNvPr id="17424" name="AutoShape 48"/>
              <p:cNvSpPr>
                <a:spLocks noChangeArrowheads="1"/>
              </p:cNvSpPr>
              <p:nvPr/>
            </p:nvSpPr>
            <p:spPr bwMode="gray">
              <a:xfrm>
                <a:off x="1382" y="2531"/>
                <a:ext cx="4663" cy="421"/>
              </a:xfrm>
              <a:prstGeom prst="roundRect">
                <a:avLst>
                  <a:gd name="adj" fmla="val 50000"/>
                </a:avLst>
              </a:prstGeom>
              <a:noFill/>
              <a:ln w="38100" algn="ctr">
                <a:solidFill>
                  <a:schemeClr val="accent2"/>
                </a:solidFill>
                <a:round/>
              </a:ln>
              <a:effectLst/>
              <a:extLst>
                <a:ext uri="{909E8E84-426E-40DD-AFC4-6F175D3DCCD1}">
                  <a14:hiddenFill xmlns:a14="http://schemas.microsoft.com/office/drawing/2010/main">
                    <a:solidFill>
                      <a:srgbClr val="F5EEB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25" name="Oval 50"/>
              <p:cNvSpPr>
                <a:spLocks noChangeArrowheads="1"/>
              </p:cNvSpPr>
              <p:nvPr/>
            </p:nvSpPr>
            <p:spPr bwMode="gray">
              <a:xfrm rot="1758052">
                <a:off x="1168" y="2512"/>
                <a:ext cx="565" cy="452"/>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41011" name="Oval 51"/>
              <p:cNvSpPr>
                <a:spLocks noChangeArrowheads="1"/>
              </p:cNvSpPr>
              <p:nvPr/>
            </p:nvSpPr>
            <p:spPr bwMode="gray">
              <a:xfrm rot="1758052">
                <a:off x="1152" y="2496"/>
                <a:ext cx="565" cy="452"/>
              </a:xfrm>
              <a:prstGeom prst="ellipse">
                <a:avLst/>
              </a:prstGeom>
              <a:gradFill rotWithShape="1">
                <a:gsLst>
                  <a:gs pos="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17427" name="Text Box 53"/>
              <p:cNvSpPr txBox="1">
                <a:spLocks noChangeArrowheads="1"/>
              </p:cNvSpPr>
              <p:nvPr/>
            </p:nvSpPr>
            <p:spPr bwMode="gray">
              <a:xfrm>
                <a:off x="1721" y="2606"/>
                <a:ext cx="44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smtClean="0">
                    <a:solidFill>
                      <a:srgbClr val="000000"/>
                    </a:solidFill>
                    <a:latin typeface="微软雅黑" panose="020B0503020204020204" pitchFamily="34" charset="-122"/>
                    <a:ea typeface="微软雅黑" panose="020B0503020204020204" pitchFamily="34" charset="-122"/>
                  </a:rPr>
                  <a:t> </a:t>
                </a:r>
                <a:r>
                  <a:rPr lang="en-US" altLang="zh-CN" sz="2400" dirty="0">
                    <a:solidFill>
                      <a:srgbClr val="000000"/>
                    </a:solidFill>
                    <a:latin typeface="微软雅黑" panose="020B0503020204020204" pitchFamily="34" charset="-122"/>
                    <a:ea typeface="微软雅黑" panose="020B0503020204020204" pitchFamily="34" charset="-122"/>
                  </a:rPr>
                  <a:t>A</a:t>
                </a:r>
                <a:r>
                  <a:rPr lang="en-US" altLang="zh-CN" sz="2400" dirty="0" smtClean="0">
                    <a:solidFill>
                      <a:srgbClr val="000000"/>
                    </a:solidFill>
                    <a:latin typeface="微软雅黑" panose="020B0503020204020204" pitchFamily="34" charset="-122"/>
                    <a:ea typeface="微软雅黑" panose="020B0503020204020204" pitchFamily="34" charset="-122"/>
                  </a:rPr>
                  <a:t>pplication </a:t>
                </a:r>
                <a:r>
                  <a:rPr lang="en-US" altLang="zh-CN" sz="2400" dirty="0">
                    <a:solidFill>
                      <a:srgbClr val="000000"/>
                    </a:solidFill>
                    <a:latin typeface="微软雅黑" panose="020B0503020204020204" pitchFamily="34" charset="-122"/>
                    <a:ea typeface="微软雅黑" panose="020B0503020204020204" pitchFamily="34" charset="-122"/>
                  </a:rPr>
                  <a:t>and service of </a:t>
                </a:r>
                <a:r>
                  <a:rPr lang="en-US" altLang="zh-CN" sz="2400" dirty="0" smtClean="0">
                    <a:solidFill>
                      <a:srgbClr val="000000"/>
                    </a:solidFill>
                    <a:latin typeface="微软雅黑" panose="020B0503020204020204" pitchFamily="34" charset="-122"/>
                    <a:ea typeface="微软雅黑" panose="020B0503020204020204" pitchFamily="34" charset="-122"/>
                  </a:rPr>
                  <a:t>Marine Big Data </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17428" name="Text Box 54"/>
              <p:cNvSpPr txBox="1">
                <a:spLocks noChangeArrowheads="1"/>
              </p:cNvSpPr>
              <p:nvPr/>
            </p:nvSpPr>
            <p:spPr bwMode="gray">
              <a:xfrm>
                <a:off x="1286" y="2531"/>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a:solidFill>
                      <a:schemeClr val="bg1"/>
                    </a:solidFill>
                    <a:latin typeface="微软雅黑" panose="020B0503020204020204" pitchFamily="34" charset="-122"/>
                    <a:ea typeface="微软雅黑" panose="020B0503020204020204" pitchFamily="34" charset="-122"/>
                  </a:rPr>
                  <a:t>3.</a:t>
                </a:r>
              </a:p>
            </p:txBody>
          </p:sp>
        </p:grpSp>
        <p:pic>
          <p:nvPicPr>
            <p:cNvPr id="17423" name="Picture 87"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 y="2531"/>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4" name="Group 92"/>
          <p:cNvGrpSpPr/>
          <p:nvPr/>
        </p:nvGrpSpPr>
        <p:grpSpPr bwMode="auto">
          <a:xfrm>
            <a:off x="680720" y="4876800"/>
            <a:ext cx="7767638" cy="742950"/>
            <a:chOff x="1152" y="3072"/>
            <a:chExt cx="4893" cy="468"/>
          </a:xfrm>
        </p:grpSpPr>
        <p:grpSp>
          <p:nvGrpSpPr>
            <p:cNvPr id="17415" name="Group 84"/>
            <p:cNvGrpSpPr/>
            <p:nvPr/>
          </p:nvGrpSpPr>
          <p:grpSpPr bwMode="auto">
            <a:xfrm>
              <a:off x="1152" y="3072"/>
              <a:ext cx="4893" cy="468"/>
              <a:chOff x="1152" y="3072"/>
              <a:chExt cx="4893" cy="468"/>
            </a:xfrm>
          </p:grpSpPr>
          <p:sp>
            <p:nvSpPr>
              <p:cNvPr id="17417" name="AutoShape 56"/>
              <p:cNvSpPr>
                <a:spLocks noChangeArrowheads="1"/>
              </p:cNvSpPr>
              <p:nvPr/>
            </p:nvSpPr>
            <p:spPr bwMode="gray">
              <a:xfrm>
                <a:off x="1382" y="3107"/>
                <a:ext cx="4663" cy="421"/>
              </a:xfrm>
              <a:prstGeom prst="roundRect">
                <a:avLst>
                  <a:gd name="adj" fmla="val 50000"/>
                </a:avLst>
              </a:prstGeom>
              <a:noFill/>
              <a:ln w="38100" algn="ctr">
                <a:solidFill>
                  <a:schemeClr val="folHlink"/>
                </a:solidFill>
                <a:round/>
              </a:ln>
              <a:effectLst/>
              <a:extLst>
                <a:ext uri="{909E8E84-426E-40DD-AFC4-6F175D3DCCD1}">
                  <a14:hiddenFill xmlns:a14="http://schemas.microsoft.com/office/drawing/2010/main">
                    <a:solidFill>
                      <a:srgbClr val="F5EEB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18" name="Oval 58"/>
              <p:cNvSpPr>
                <a:spLocks noChangeArrowheads="1"/>
              </p:cNvSpPr>
              <p:nvPr/>
            </p:nvSpPr>
            <p:spPr bwMode="gray">
              <a:xfrm rot="1758052">
                <a:off x="1168" y="3088"/>
                <a:ext cx="565" cy="452"/>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41019" name="Oval 59"/>
              <p:cNvSpPr>
                <a:spLocks noChangeArrowheads="1"/>
              </p:cNvSpPr>
              <p:nvPr/>
            </p:nvSpPr>
            <p:spPr bwMode="gray">
              <a:xfrm rot="1758052">
                <a:off x="1152" y="3072"/>
                <a:ext cx="565" cy="452"/>
              </a:xfrm>
              <a:prstGeom prst="ellipse">
                <a:avLst/>
              </a:prstGeom>
              <a:gradFill rotWithShape="1">
                <a:gsLst>
                  <a:gs pos="0">
                    <a:schemeClr val="folHlink"/>
                  </a:gs>
                  <a:gs pos="100000">
                    <a:schemeClr val="fo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17420" name="Text Box 61"/>
              <p:cNvSpPr txBox="1">
                <a:spLocks noChangeArrowheads="1"/>
              </p:cNvSpPr>
              <p:nvPr/>
            </p:nvSpPr>
            <p:spPr bwMode="gray">
              <a:xfrm>
                <a:off x="1721" y="3182"/>
                <a:ext cx="309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a:solidFill>
                      <a:srgbClr val="000000"/>
                    </a:solidFill>
                    <a:latin typeface="微软雅黑" panose="020B0503020204020204" pitchFamily="34" charset="-122"/>
                    <a:ea typeface="微软雅黑" panose="020B0503020204020204" pitchFamily="34" charset="-122"/>
                  </a:rPr>
                  <a:t>The future of </a:t>
                </a:r>
                <a:r>
                  <a:rPr lang="en-US" altLang="zh-CN" sz="2400" dirty="0" smtClean="0">
                    <a:solidFill>
                      <a:srgbClr val="000000"/>
                    </a:solidFill>
                    <a:latin typeface="微软雅黑" panose="020B0503020204020204" pitchFamily="34" charset="-122"/>
                    <a:ea typeface="微软雅黑" panose="020B0503020204020204" pitchFamily="34" charset="-122"/>
                  </a:rPr>
                  <a:t>Marine Big Data </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17421" name="Text Box 62"/>
              <p:cNvSpPr txBox="1">
                <a:spLocks noChangeArrowheads="1"/>
              </p:cNvSpPr>
              <p:nvPr/>
            </p:nvSpPr>
            <p:spPr bwMode="gray">
              <a:xfrm>
                <a:off x="1286" y="3120"/>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a:solidFill>
                      <a:schemeClr val="bg1"/>
                    </a:solidFill>
                    <a:latin typeface="微软雅黑" panose="020B0503020204020204" pitchFamily="34" charset="-122"/>
                    <a:ea typeface="微软雅黑" panose="020B0503020204020204" pitchFamily="34" charset="-122"/>
                  </a:rPr>
                  <a:t>4.</a:t>
                </a:r>
              </a:p>
            </p:txBody>
          </p:sp>
        </p:grpSp>
        <p:pic>
          <p:nvPicPr>
            <p:cNvPr id="17416" name="Picture 88"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 y="3117"/>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6" name="Oval 34"/>
          <p:cNvSpPr>
            <a:spLocks noChangeArrowheads="1"/>
          </p:cNvSpPr>
          <p:nvPr/>
        </p:nvSpPr>
        <p:spPr bwMode="gray">
          <a:xfrm rot="1758052">
            <a:off x="706120" y="2159000"/>
            <a:ext cx="897255" cy="717550"/>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grpSp>
        <p:nvGrpSpPr>
          <p:cNvPr id="17437" name="Group 81"/>
          <p:cNvGrpSpPr/>
          <p:nvPr/>
        </p:nvGrpSpPr>
        <p:grpSpPr bwMode="auto">
          <a:xfrm>
            <a:off x="680720" y="2133600"/>
            <a:ext cx="7850188" cy="723900"/>
            <a:chOff x="1152" y="1344"/>
            <a:chExt cx="4945" cy="456"/>
          </a:xfrm>
        </p:grpSpPr>
        <p:sp>
          <p:nvSpPr>
            <p:cNvPr id="17439" name="AutoShape 32"/>
            <p:cNvSpPr>
              <a:spLocks noChangeArrowheads="1"/>
            </p:cNvSpPr>
            <p:nvPr/>
          </p:nvSpPr>
          <p:spPr bwMode="gray">
            <a:xfrm>
              <a:off x="1382" y="1379"/>
              <a:ext cx="4715" cy="421"/>
            </a:xfrm>
            <a:prstGeom prst="roundRect">
              <a:avLst>
                <a:gd name="adj" fmla="val 50000"/>
              </a:avLst>
            </a:prstGeom>
            <a:noFill/>
            <a:ln w="38100" algn="ctr">
              <a:solidFill>
                <a:schemeClr val="tx2"/>
              </a:solidFill>
              <a:rou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40995" name="Oval 35"/>
            <p:cNvSpPr>
              <a:spLocks noChangeArrowheads="1"/>
            </p:cNvSpPr>
            <p:nvPr/>
          </p:nvSpPr>
          <p:spPr bwMode="gray">
            <a:xfrm rot="1758052">
              <a:off x="1152" y="1344"/>
              <a:ext cx="565" cy="452"/>
            </a:xfrm>
            <a:prstGeom prst="ellipse">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17441" name="Text Box 37"/>
            <p:cNvSpPr txBox="1">
              <a:spLocks noChangeArrowheads="1"/>
            </p:cNvSpPr>
            <p:nvPr/>
          </p:nvSpPr>
          <p:spPr bwMode="gray">
            <a:xfrm>
              <a:off x="1721" y="1454"/>
              <a:ext cx="187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buClrTx/>
                <a:buFontTx/>
                <a:buNone/>
              </a:pPr>
              <a:r>
                <a:rPr lang="en-US" altLang="zh-CN" sz="2400" dirty="0" smtClean="0">
                  <a:solidFill>
                    <a:srgbClr val="000000"/>
                  </a:solidFill>
                  <a:latin typeface="微软雅黑" panose="020B0503020204020204" pitchFamily="34" charset="-122"/>
                  <a:ea typeface="微软雅黑" panose="020B0503020204020204" pitchFamily="34" charset="-122"/>
                </a:rPr>
                <a:t>Big Data  of China</a:t>
              </a:r>
            </a:p>
          </p:txBody>
        </p:sp>
        <p:sp>
          <p:nvSpPr>
            <p:cNvPr id="17442" name="Text Box 38"/>
            <p:cNvSpPr txBox="1">
              <a:spLocks noChangeArrowheads="1"/>
            </p:cNvSpPr>
            <p:nvPr/>
          </p:nvSpPr>
          <p:spPr bwMode="gray">
            <a:xfrm>
              <a:off x="1286" y="1379"/>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dirty="0">
                  <a:solidFill>
                    <a:schemeClr val="bg1"/>
                  </a:solidFill>
                  <a:latin typeface="微软雅黑" panose="020B0503020204020204" pitchFamily="34" charset="-122"/>
                  <a:ea typeface="微软雅黑" panose="020B0503020204020204" pitchFamily="34" charset="-122"/>
                </a:rPr>
                <a:t>1.</a:t>
              </a:r>
            </a:p>
          </p:txBody>
        </p:sp>
      </p:grpSp>
      <p:pic>
        <p:nvPicPr>
          <p:cNvPr id="17438" name="Picture 8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20" y="2205355"/>
            <a:ext cx="379730"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2" name="Group 90"/>
          <p:cNvGrpSpPr/>
          <p:nvPr/>
        </p:nvGrpSpPr>
        <p:grpSpPr bwMode="auto">
          <a:xfrm>
            <a:off x="680720" y="3048000"/>
            <a:ext cx="7851776" cy="742950"/>
            <a:chOff x="1152" y="1920"/>
            <a:chExt cx="4946" cy="468"/>
          </a:xfrm>
        </p:grpSpPr>
        <p:sp>
          <p:nvSpPr>
            <p:cNvPr id="41003" name="Oval 43"/>
            <p:cNvSpPr>
              <a:spLocks noChangeArrowheads="1"/>
            </p:cNvSpPr>
            <p:nvPr/>
          </p:nvSpPr>
          <p:spPr bwMode="gray">
            <a:xfrm rot="1758052">
              <a:off x="1152" y="1920"/>
              <a:ext cx="565" cy="452"/>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grpSp>
          <p:nvGrpSpPr>
            <p:cNvPr id="17430" name="Group 82"/>
            <p:cNvGrpSpPr/>
            <p:nvPr/>
          </p:nvGrpSpPr>
          <p:grpSpPr bwMode="auto">
            <a:xfrm>
              <a:off x="1168" y="1936"/>
              <a:ext cx="4930" cy="452"/>
              <a:chOff x="1168" y="1936"/>
              <a:chExt cx="4930" cy="452"/>
            </a:xfrm>
          </p:grpSpPr>
          <p:sp>
            <p:nvSpPr>
              <p:cNvPr id="17432" name="AutoShape 40"/>
              <p:cNvSpPr>
                <a:spLocks noChangeArrowheads="1"/>
              </p:cNvSpPr>
              <p:nvPr/>
            </p:nvSpPr>
            <p:spPr bwMode="gray">
              <a:xfrm>
                <a:off x="1382" y="1955"/>
                <a:ext cx="4716" cy="421"/>
              </a:xfrm>
              <a:prstGeom prst="roundRect">
                <a:avLst>
                  <a:gd name="adj" fmla="val 50000"/>
                </a:avLst>
              </a:prstGeom>
              <a:noFill/>
              <a:ln w="38100" algn="ctr">
                <a:solidFill>
                  <a:schemeClr val="hlink"/>
                </a:solidFill>
                <a:round/>
              </a:ln>
              <a:effectLst/>
              <a:extLst>
                <a:ext uri="{909E8E84-426E-40DD-AFC4-6F175D3DCCD1}">
                  <a14:hiddenFill xmlns:a14="http://schemas.microsoft.com/office/drawing/2010/main">
                    <a:solidFill>
                      <a:srgbClr val="F5EEB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33" name="Oval 42"/>
              <p:cNvSpPr>
                <a:spLocks noChangeArrowheads="1"/>
              </p:cNvSpPr>
              <p:nvPr/>
            </p:nvSpPr>
            <p:spPr bwMode="gray">
              <a:xfrm rot="1758052">
                <a:off x="1168" y="1936"/>
                <a:ext cx="565" cy="452"/>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34" name="Text Box 45"/>
              <p:cNvSpPr txBox="1">
                <a:spLocks noChangeArrowheads="1"/>
              </p:cNvSpPr>
              <p:nvPr/>
            </p:nvSpPr>
            <p:spPr bwMode="gray">
              <a:xfrm>
                <a:off x="1721" y="2030"/>
                <a:ext cx="414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a:solidFill>
                      <a:srgbClr val="000000"/>
                    </a:solidFill>
                    <a:latin typeface="微软雅黑" panose="020B0503020204020204" pitchFamily="34" charset="-122"/>
                    <a:ea typeface="微软雅黑" panose="020B0503020204020204" pitchFamily="34" charset="-122"/>
                  </a:rPr>
                  <a:t>Development of </a:t>
                </a:r>
                <a:r>
                  <a:rPr lang="en-US" altLang="zh-CN" sz="2400" dirty="0" smtClean="0">
                    <a:solidFill>
                      <a:srgbClr val="000000"/>
                    </a:solidFill>
                    <a:latin typeface="微软雅黑" panose="020B0503020204020204" pitchFamily="34" charset="-122"/>
                    <a:ea typeface="微软雅黑" panose="020B0503020204020204" pitchFamily="34" charset="-122"/>
                  </a:rPr>
                  <a:t>Marine Big Data in </a:t>
                </a:r>
                <a:r>
                  <a:rPr lang="en-US" altLang="zh-CN" sz="2400" dirty="0">
                    <a:solidFill>
                      <a:srgbClr val="000000"/>
                    </a:solidFill>
                    <a:latin typeface="微软雅黑" panose="020B0503020204020204" pitchFamily="34" charset="-122"/>
                    <a:ea typeface="微软雅黑" panose="020B0503020204020204" pitchFamily="34" charset="-122"/>
                  </a:rPr>
                  <a:t>China</a:t>
                </a:r>
              </a:p>
            </p:txBody>
          </p:sp>
          <p:sp>
            <p:nvSpPr>
              <p:cNvPr id="17435" name="Text Box 46"/>
              <p:cNvSpPr txBox="1">
                <a:spLocks noChangeArrowheads="1"/>
              </p:cNvSpPr>
              <p:nvPr/>
            </p:nvSpPr>
            <p:spPr bwMode="gray">
              <a:xfrm>
                <a:off x="1286" y="1955"/>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a:solidFill>
                      <a:schemeClr val="bg1"/>
                    </a:solidFill>
                    <a:latin typeface="微软雅黑" panose="020B0503020204020204" pitchFamily="34" charset="-122"/>
                    <a:ea typeface="微软雅黑" panose="020B0503020204020204" pitchFamily="34" charset="-122"/>
                  </a:rPr>
                  <a:t>2.</a:t>
                </a:r>
              </a:p>
            </p:txBody>
          </p:sp>
        </p:grpSp>
        <p:pic>
          <p:nvPicPr>
            <p:cNvPr id="17431" name="Picture 86"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 y="1955"/>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3" name="Group 91"/>
          <p:cNvGrpSpPr/>
          <p:nvPr/>
        </p:nvGrpSpPr>
        <p:grpSpPr bwMode="auto">
          <a:xfrm>
            <a:off x="680720" y="3962400"/>
            <a:ext cx="7915280" cy="742950"/>
            <a:chOff x="1152" y="2496"/>
            <a:chExt cx="4986" cy="468"/>
          </a:xfrm>
        </p:grpSpPr>
        <p:grpSp>
          <p:nvGrpSpPr>
            <p:cNvPr id="17422" name="Group 83"/>
            <p:cNvGrpSpPr/>
            <p:nvPr/>
          </p:nvGrpSpPr>
          <p:grpSpPr bwMode="auto">
            <a:xfrm>
              <a:off x="1152" y="2496"/>
              <a:ext cx="4986" cy="468"/>
              <a:chOff x="1152" y="2496"/>
              <a:chExt cx="4986" cy="468"/>
            </a:xfrm>
          </p:grpSpPr>
          <p:sp>
            <p:nvSpPr>
              <p:cNvPr id="17424" name="AutoShape 48"/>
              <p:cNvSpPr>
                <a:spLocks noChangeArrowheads="1"/>
              </p:cNvSpPr>
              <p:nvPr/>
            </p:nvSpPr>
            <p:spPr bwMode="gray">
              <a:xfrm>
                <a:off x="1382" y="2531"/>
                <a:ext cx="4663" cy="421"/>
              </a:xfrm>
              <a:prstGeom prst="roundRect">
                <a:avLst>
                  <a:gd name="adj" fmla="val 50000"/>
                </a:avLst>
              </a:prstGeom>
              <a:noFill/>
              <a:ln w="38100" algn="ctr">
                <a:solidFill>
                  <a:schemeClr val="accent2"/>
                </a:solidFill>
                <a:round/>
              </a:ln>
              <a:effectLst/>
              <a:extLst>
                <a:ext uri="{909E8E84-426E-40DD-AFC4-6F175D3DCCD1}">
                  <a14:hiddenFill xmlns:a14="http://schemas.microsoft.com/office/drawing/2010/main">
                    <a:solidFill>
                      <a:srgbClr val="F5EEB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25" name="Oval 50"/>
              <p:cNvSpPr>
                <a:spLocks noChangeArrowheads="1"/>
              </p:cNvSpPr>
              <p:nvPr/>
            </p:nvSpPr>
            <p:spPr bwMode="gray">
              <a:xfrm rot="1758052">
                <a:off x="1168" y="2512"/>
                <a:ext cx="565" cy="452"/>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41011" name="Oval 51"/>
              <p:cNvSpPr>
                <a:spLocks noChangeArrowheads="1"/>
              </p:cNvSpPr>
              <p:nvPr/>
            </p:nvSpPr>
            <p:spPr bwMode="gray">
              <a:xfrm rot="1758052">
                <a:off x="1152" y="2496"/>
                <a:ext cx="565" cy="452"/>
              </a:xfrm>
              <a:prstGeom prst="ellipse">
                <a:avLst/>
              </a:prstGeom>
              <a:gradFill rotWithShape="1">
                <a:gsLst>
                  <a:gs pos="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17427" name="Text Box 53"/>
              <p:cNvSpPr txBox="1">
                <a:spLocks noChangeArrowheads="1"/>
              </p:cNvSpPr>
              <p:nvPr/>
            </p:nvSpPr>
            <p:spPr bwMode="gray">
              <a:xfrm>
                <a:off x="1721" y="2606"/>
                <a:ext cx="44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smtClean="0">
                    <a:solidFill>
                      <a:srgbClr val="C00000"/>
                    </a:solidFill>
                    <a:latin typeface="微软雅黑" panose="020B0503020204020204" pitchFamily="34" charset="-122"/>
                    <a:ea typeface="微软雅黑" panose="020B0503020204020204" pitchFamily="34" charset="-122"/>
                  </a:rPr>
                  <a:t> </a:t>
                </a:r>
                <a:r>
                  <a:rPr lang="en-US" altLang="zh-CN" sz="2400" dirty="0">
                    <a:solidFill>
                      <a:srgbClr val="C00000"/>
                    </a:solidFill>
                    <a:latin typeface="微软雅黑" panose="020B0503020204020204" pitchFamily="34" charset="-122"/>
                    <a:ea typeface="微软雅黑" panose="020B0503020204020204" pitchFamily="34" charset="-122"/>
                  </a:rPr>
                  <a:t>A</a:t>
                </a:r>
                <a:r>
                  <a:rPr lang="en-US" altLang="zh-CN" sz="2400" dirty="0" smtClean="0">
                    <a:solidFill>
                      <a:srgbClr val="C00000"/>
                    </a:solidFill>
                    <a:latin typeface="微软雅黑" panose="020B0503020204020204" pitchFamily="34" charset="-122"/>
                    <a:ea typeface="微软雅黑" panose="020B0503020204020204" pitchFamily="34" charset="-122"/>
                  </a:rPr>
                  <a:t>pplication </a:t>
                </a:r>
                <a:r>
                  <a:rPr lang="en-US" altLang="zh-CN" sz="2400" dirty="0">
                    <a:solidFill>
                      <a:srgbClr val="C00000"/>
                    </a:solidFill>
                    <a:latin typeface="微软雅黑" panose="020B0503020204020204" pitchFamily="34" charset="-122"/>
                    <a:ea typeface="微软雅黑" panose="020B0503020204020204" pitchFamily="34" charset="-122"/>
                  </a:rPr>
                  <a:t>and service of </a:t>
                </a:r>
                <a:r>
                  <a:rPr lang="en-US" altLang="zh-CN" sz="2400" dirty="0" smtClean="0">
                    <a:solidFill>
                      <a:srgbClr val="C00000"/>
                    </a:solidFill>
                    <a:latin typeface="微软雅黑" panose="020B0503020204020204" pitchFamily="34" charset="-122"/>
                    <a:ea typeface="微软雅黑" panose="020B0503020204020204" pitchFamily="34" charset="-122"/>
                  </a:rPr>
                  <a:t>Marine Big Data </a:t>
                </a:r>
                <a:endParaRPr lang="en-US" altLang="zh-CN" sz="2400" dirty="0">
                  <a:solidFill>
                    <a:srgbClr val="C00000"/>
                  </a:solidFill>
                  <a:latin typeface="微软雅黑" panose="020B0503020204020204" pitchFamily="34" charset="-122"/>
                  <a:ea typeface="微软雅黑" panose="020B0503020204020204" pitchFamily="34" charset="-122"/>
                </a:endParaRPr>
              </a:p>
            </p:txBody>
          </p:sp>
          <p:sp>
            <p:nvSpPr>
              <p:cNvPr id="17428" name="Text Box 54"/>
              <p:cNvSpPr txBox="1">
                <a:spLocks noChangeArrowheads="1"/>
              </p:cNvSpPr>
              <p:nvPr/>
            </p:nvSpPr>
            <p:spPr bwMode="gray">
              <a:xfrm>
                <a:off x="1286" y="2531"/>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a:solidFill>
                      <a:schemeClr val="bg1"/>
                    </a:solidFill>
                    <a:latin typeface="微软雅黑" panose="020B0503020204020204" pitchFamily="34" charset="-122"/>
                    <a:ea typeface="微软雅黑" panose="020B0503020204020204" pitchFamily="34" charset="-122"/>
                  </a:rPr>
                  <a:t>3.</a:t>
                </a:r>
              </a:p>
            </p:txBody>
          </p:sp>
        </p:grpSp>
        <p:pic>
          <p:nvPicPr>
            <p:cNvPr id="17423" name="Picture 87"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 y="2531"/>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4" name="Group 92"/>
          <p:cNvGrpSpPr/>
          <p:nvPr/>
        </p:nvGrpSpPr>
        <p:grpSpPr bwMode="auto">
          <a:xfrm>
            <a:off x="680720" y="4876800"/>
            <a:ext cx="7767638" cy="742950"/>
            <a:chOff x="1152" y="3072"/>
            <a:chExt cx="4893" cy="468"/>
          </a:xfrm>
        </p:grpSpPr>
        <p:grpSp>
          <p:nvGrpSpPr>
            <p:cNvPr id="17415" name="Group 84"/>
            <p:cNvGrpSpPr/>
            <p:nvPr/>
          </p:nvGrpSpPr>
          <p:grpSpPr bwMode="auto">
            <a:xfrm>
              <a:off x="1152" y="3072"/>
              <a:ext cx="4893" cy="468"/>
              <a:chOff x="1152" y="3072"/>
              <a:chExt cx="4893" cy="468"/>
            </a:xfrm>
          </p:grpSpPr>
          <p:sp>
            <p:nvSpPr>
              <p:cNvPr id="17417" name="AutoShape 56"/>
              <p:cNvSpPr>
                <a:spLocks noChangeArrowheads="1"/>
              </p:cNvSpPr>
              <p:nvPr/>
            </p:nvSpPr>
            <p:spPr bwMode="gray">
              <a:xfrm>
                <a:off x="1382" y="3107"/>
                <a:ext cx="4663" cy="421"/>
              </a:xfrm>
              <a:prstGeom prst="roundRect">
                <a:avLst>
                  <a:gd name="adj" fmla="val 50000"/>
                </a:avLst>
              </a:prstGeom>
              <a:noFill/>
              <a:ln w="38100" algn="ctr">
                <a:solidFill>
                  <a:schemeClr val="folHlink"/>
                </a:solidFill>
                <a:round/>
              </a:ln>
              <a:effectLst/>
              <a:extLst>
                <a:ext uri="{909E8E84-426E-40DD-AFC4-6F175D3DCCD1}">
                  <a14:hiddenFill xmlns:a14="http://schemas.microsoft.com/office/drawing/2010/main">
                    <a:solidFill>
                      <a:srgbClr val="F5EEB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18" name="Oval 58"/>
              <p:cNvSpPr>
                <a:spLocks noChangeArrowheads="1"/>
              </p:cNvSpPr>
              <p:nvPr/>
            </p:nvSpPr>
            <p:spPr bwMode="gray">
              <a:xfrm rot="1758052">
                <a:off x="1168" y="3088"/>
                <a:ext cx="565" cy="452"/>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41019" name="Oval 59"/>
              <p:cNvSpPr>
                <a:spLocks noChangeArrowheads="1"/>
              </p:cNvSpPr>
              <p:nvPr/>
            </p:nvSpPr>
            <p:spPr bwMode="gray">
              <a:xfrm rot="1758052">
                <a:off x="1152" y="3072"/>
                <a:ext cx="565" cy="452"/>
              </a:xfrm>
              <a:prstGeom prst="ellipse">
                <a:avLst/>
              </a:prstGeom>
              <a:gradFill rotWithShape="1">
                <a:gsLst>
                  <a:gs pos="0">
                    <a:schemeClr val="folHlink"/>
                  </a:gs>
                  <a:gs pos="100000">
                    <a:schemeClr val="fo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17420" name="Text Box 61"/>
              <p:cNvSpPr txBox="1">
                <a:spLocks noChangeArrowheads="1"/>
              </p:cNvSpPr>
              <p:nvPr/>
            </p:nvSpPr>
            <p:spPr bwMode="gray">
              <a:xfrm>
                <a:off x="1721" y="3182"/>
                <a:ext cx="309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a:solidFill>
                      <a:srgbClr val="000000"/>
                    </a:solidFill>
                    <a:latin typeface="微软雅黑" panose="020B0503020204020204" pitchFamily="34" charset="-122"/>
                    <a:ea typeface="微软雅黑" panose="020B0503020204020204" pitchFamily="34" charset="-122"/>
                  </a:rPr>
                  <a:t>The future of </a:t>
                </a:r>
                <a:r>
                  <a:rPr lang="en-US" altLang="zh-CN" sz="2400" dirty="0" smtClean="0">
                    <a:solidFill>
                      <a:srgbClr val="000000"/>
                    </a:solidFill>
                    <a:latin typeface="微软雅黑" panose="020B0503020204020204" pitchFamily="34" charset="-122"/>
                    <a:ea typeface="微软雅黑" panose="020B0503020204020204" pitchFamily="34" charset="-122"/>
                  </a:rPr>
                  <a:t>Marine Big Data </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17421" name="Text Box 62"/>
              <p:cNvSpPr txBox="1">
                <a:spLocks noChangeArrowheads="1"/>
              </p:cNvSpPr>
              <p:nvPr/>
            </p:nvSpPr>
            <p:spPr bwMode="gray">
              <a:xfrm>
                <a:off x="1286" y="3120"/>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a:solidFill>
                      <a:schemeClr val="bg1"/>
                    </a:solidFill>
                    <a:latin typeface="微软雅黑" panose="020B0503020204020204" pitchFamily="34" charset="-122"/>
                    <a:ea typeface="微软雅黑" panose="020B0503020204020204" pitchFamily="34" charset="-122"/>
                  </a:rPr>
                  <a:t>4.</a:t>
                </a:r>
              </a:p>
            </p:txBody>
          </p:sp>
        </p:grpSp>
        <p:pic>
          <p:nvPicPr>
            <p:cNvPr id="17416" name="Picture 88"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 y="3117"/>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Rectangle 2"/>
          <p:cNvSpPr>
            <a:spLocks noGrp="1" noChangeArrowheads="1"/>
          </p:cNvSpPr>
          <p:nvPr>
            <p:ph type="title"/>
          </p:nvPr>
        </p:nvSpPr>
        <p:spPr>
          <a:xfrm>
            <a:off x="457200" y="152400"/>
            <a:ext cx="8305800" cy="563563"/>
          </a:xfrm>
        </p:spPr>
        <p:txBody>
          <a:bodyPr/>
          <a:lstStyle/>
          <a:p>
            <a:pPr eaLnBrk="1" hangingPunct="1"/>
            <a:r>
              <a:rPr lang="en-US" altLang="zh-CN" sz="3600" dirty="0" smtClean="0">
                <a:latin typeface="微软雅黑" panose="020B0503020204020204" pitchFamily="34" charset="-122"/>
                <a:ea typeface="微软雅黑" panose="020B0503020204020204" pitchFamily="34" charset="-122"/>
              </a:rPr>
              <a:t>OUTLINE</a:t>
            </a:r>
            <a:endParaRPr lang="en-US" altLang="zh-CN" sz="3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106952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5576" y="2132856"/>
            <a:ext cx="8640960" cy="3170099"/>
          </a:xfrm>
          <a:prstGeom prst="rect">
            <a:avLst/>
          </a:prstGeom>
        </p:spPr>
        <p:txBody>
          <a:bodyPr wrap="square">
            <a:spAutoFit/>
          </a:bodyPr>
          <a:lstStyle/>
          <a:p>
            <a:pPr marL="342900" indent="-342900">
              <a:lnSpc>
                <a:spcPct val="200000"/>
              </a:lnSpc>
              <a:buFont typeface="Wingdings" panose="05000000000000000000" pitchFamily="2" charset="2"/>
              <a:buChar char="n"/>
              <a:defRPr/>
            </a:pPr>
            <a:r>
              <a:rPr lang="en-US" altLang="zh-CN" sz="2000" b="1" dirty="0">
                <a:solidFill>
                  <a:srgbClr val="FF0000"/>
                </a:solidFill>
                <a:latin typeface="微软雅黑" panose="020B0503020204020204" pitchFamily="34" charset="-122"/>
                <a:ea typeface="微软雅黑" panose="020B0503020204020204" pitchFamily="34" charset="-122"/>
              </a:rPr>
              <a:t>Marine big data </a:t>
            </a:r>
            <a:r>
              <a:rPr lang="en-US" altLang="zh-CN" sz="2000" b="1" dirty="0" smtClean="0">
                <a:solidFill>
                  <a:srgbClr val="FF0000"/>
                </a:solidFill>
                <a:latin typeface="微软雅黑" panose="020B0503020204020204" pitchFamily="34" charset="-122"/>
                <a:ea typeface="微软雅黑" panose="020B0503020204020204" pitchFamily="34" charset="-122"/>
              </a:rPr>
              <a:t>processing </a:t>
            </a:r>
            <a:r>
              <a:rPr lang="en-US" altLang="zh-CN" sz="2000" b="1" dirty="0">
                <a:solidFill>
                  <a:srgbClr val="FF0000"/>
                </a:solidFill>
                <a:latin typeface="微软雅黑" panose="020B0503020204020204" pitchFamily="34" charset="-122"/>
                <a:ea typeface="微软雅黑" panose="020B0503020204020204" pitchFamily="34" charset="-122"/>
              </a:rPr>
              <a:t>and </a:t>
            </a:r>
            <a:r>
              <a:rPr lang="en-US" altLang="zh-CN" sz="2000" b="1" dirty="0" smtClean="0">
                <a:solidFill>
                  <a:srgbClr val="FF0000"/>
                </a:solidFill>
                <a:latin typeface="微软雅黑" panose="020B0503020204020204" pitchFamily="34" charset="-122"/>
                <a:ea typeface="微软雅黑" panose="020B0503020204020204" pitchFamily="34" charset="-122"/>
              </a:rPr>
              <a:t>service</a:t>
            </a:r>
            <a:endParaRPr lang="en-US" altLang="zh-CN" sz="2000" b="1" dirty="0">
              <a:solidFill>
                <a:srgbClr val="FF0000"/>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pitchFamily="2" charset="2"/>
              <a:buChar char="n"/>
              <a:defRPr/>
            </a:pPr>
            <a:r>
              <a:rPr lang="en-US" altLang="zh-CN" sz="2000" b="1" dirty="0">
                <a:solidFill>
                  <a:srgbClr val="002060"/>
                </a:solidFill>
                <a:latin typeface="微软雅黑" panose="020B0503020204020204" pitchFamily="34" charset="-122"/>
                <a:ea typeface="微软雅黑" panose="020B0503020204020204" pitchFamily="34" charset="-122"/>
              </a:rPr>
              <a:t>The development and application of blue  economy big data</a:t>
            </a:r>
          </a:p>
          <a:p>
            <a:pPr marL="342900" indent="-342900">
              <a:lnSpc>
                <a:spcPct val="200000"/>
              </a:lnSpc>
              <a:buFont typeface="Wingdings" panose="05000000000000000000" pitchFamily="2" charset="2"/>
              <a:buChar char="n"/>
              <a:defRPr/>
            </a:pPr>
            <a:r>
              <a:rPr lang="en-US" altLang="zh-CN" sz="2000" b="1" dirty="0" smtClean="0">
                <a:solidFill>
                  <a:srgbClr val="002060"/>
                </a:solidFill>
                <a:latin typeface="微软雅黑" panose="020B0503020204020204" pitchFamily="34" charset="-122"/>
                <a:ea typeface="微软雅黑" panose="020B0503020204020204" pitchFamily="34" charset="-122"/>
              </a:rPr>
              <a:t>Big Data  </a:t>
            </a:r>
            <a:r>
              <a:rPr lang="en-US" altLang="zh-CN" sz="2000" b="1" dirty="0">
                <a:solidFill>
                  <a:srgbClr val="002060"/>
                </a:solidFill>
                <a:latin typeface="微软雅黑" panose="020B0503020204020204" pitchFamily="34" charset="-122"/>
                <a:ea typeface="微软雅黑" panose="020B0503020204020204" pitchFamily="34" charset="-122"/>
              </a:rPr>
              <a:t>of marine ecological spatial planning and management</a:t>
            </a:r>
          </a:p>
          <a:p>
            <a:pPr marL="342900" indent="-342900">
              <a:lnSpc>
                <a:spcPct val="200000"/>
              </a:lnSpc>
              <a:buFont typeface="Wingdings" panose="05000000000000000000" pitchFamily="2" charset="2"/>
              <a:buChar char="n"/>
              <a:defRPr/>
            </a:pPr>
            <a:r>
              <a:rPr lang="en-US" altLang="zh-CN" sz="2000" b="1" dirty="0" smtClean="0">
                <a:solidFill>
                  <a:srgbClr val="002060"/>
                </a:solidFill>
                <a:latin typeface="微软雅黑" panose="020B0503020204020204" pitchFamily="34" charset="-122"/>
                <a:ea typeface="微软雅黑" panose="020B0503020204020204" pitchFamily="34" charset="-122"/>
              </a:rPr>
              <a:t>Big Data  </a:t>
            </a:r>
            <a:r>
              <a:rPr lang="en-US" altLang="zh-CN" sz="2000" b="1" dirty="0" smtClean="0">
                <a:solidFill>
                  <a:srgbClr val="002060"/>
                </a:solidFill>
                <a:latin typeface="微软雅黑" panose="020B0503020204020204" pitchFamily="34" charset="-122"/>
                <a:ea typeface="微软雅黑" panose="020B0503020204020204" pitchFamily="34" charset="-122"/>
              </a:rPr>
              <a:t>of sea area and </a:t>
            </a:r>
            <a:r>
              <a:rPr lang="en-US" altLang="zh-CN" sz="2000" b="1" dirty="0">
                <a:solidFill>
                  <a:srgbClr val="002060"/>
                </a:solidFill>
                <a:latin typeface="微软雅黑" panose="020B0503020204020204" pitchFamily="34" charset="-122"/>
                <a:ea typeface="微软雅黑" panose="020B0503020204020204" pitchFamily="34" charset="-122"/>
              </a:rPr>
              <a:t>island management</a:t>
            </a:r>
            <a:endParaRPr lang="zh-CN" altLang="en-US" sz="2000" b="1" dirty="0">
              <a:solidFill>
                <a:srgbClr val="002060"/>
              </a:solidFill>
              <a:latin typeface="微软雅黑" panose="020B0503020204020204" pitchFamily="34" charset="-122"/>
              <a:ea typeface="微软雅黑" panose="020B0503020204020204" pitchFamily="34" charset="-122"/>
            </a:endParaRPr>
          </a:p>
        </p:txBody>
      </p:sp>
      <p:sp>
        <p:nvSpPr>
          <p:cNvPr id="6"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smtClean="0">
                <a:latin typeface="微软雅黑" panose="020B0503020204020204" pitchFamily="34" charset="-122"/>
                <a:ea typeface="微软雅黑" panose="020B0503020204020204" pitchFamily="34" charset="-122"/>
              </a:rPr>
              <a:t>3. </a:t>
            </a:r>
            <a:r>
              <a:rPr lang="en-US" altLang="zh-CN" sz="2800" dirty="0">
                <a:latin typeface="微软雅黑" panose="020B0503020204020204" pitchFamily="34" charset="-122"/>
                <a:ea typeface="微软雅黑" panose="020B0503020204020204" pitchFamily="34" charset="-122"/>
              </a:rPr>
              <a:t>Application and service of </a:t>
            </a:r>
            <a:r>
              <a:rPr lang="en-US" altLang="zh-CN" sz="2800" dirty="0" smtClean="0">
                <a:latin typeface="微软雅黑" panose="020B0503020204020204" pitchFamily="34" charset="-122"/>
                <a:ea typeface="微软雅黑" panose="020B0503020204020204" pitchFamily="34" charset="-122"/>
              </a:rPr>
              <a:t>Marine Big Data </a:t>
            </a:r>
            <a:endParaRPr lang="en-US" altLang="zh-CN" sz="28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5" name="Group 30"/>
          <p:cNvGrpSpPr/>
          <p:nvPr/>
        </p:nvGrpSpPr>
        <p:grpSpPr bwMode="auto">
          <a:xfrm>
            <a:off x="683568" y="2084288"/>
            <a:ext cx="7543800" cy="3937000"/>
            <a:chOff x="550" y="1066"/>
            <a:chExt cx="4752" cy="2480"/>
          </a:xfrm>
        </p:grpSpPr>
        <p:sp>
          <p:nvSpPr>
            <p:cNvPr id="23557" name="Line 3"/>
            <p:cNvSpPr>
              <a:spLocks noChangeShapeType="1"/>
            </p:cNvSpPr>
            <p:nvPr/>
          </p:nvSpPr>
          <p:spPr bwMode="gray">
            <a:xfrm flipH="1">
              <a:off x="550" y="3541"/>
              <a:ext cx="1044" cy="1"/>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3558" name="Line 4"/>
            <p:cNvSpPr>
              <a:spLocks noChangeShapeType="1"/>
            </p:cNvSpPr>
            <p:nvPr/>
          </p:nvSpPr>
          <p:spPr bwMode="gray">
            <a:xfrm flipH="1">
              <a:off x="550" y="3013"/>
              <a:ext cx="1536"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3559" name="Line 5"/>
            <p:cNvSpPr>
              <a:spLocks noChangeShapeType="1"/>
            </p:cNvSpPr>
            <p:nvPr/>
          </p:nvSpPr>
          <p:spPr bwMode="gray">
            <a:xfrm flipH="1">
              <a:off x="550" y="2490"/>
              <a:ext cx="2112"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3560" name="Line 6"/>
            <p:cNvSpPr>
              <a:spLocks noChangeShapeType="1"/>
            </p:cNvSpPr>
            <p:nvPr/>
          </p:nvSpPr>
          <p:spPr bwMode="gray">
            <a:xfrm flipH="1">
              <a:off x="550" y="1968"/>
              <a:ext cx="2624"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3561" name="Line 7"/>
            <p:cNvSpPr>
              <a:spLocks noChangeShapeType="1"/>
            </p:cNvSpPr>
            <p:nvPr/>
          </p:nvSpPr>
          <p:spPr bwMode="gray">
            <a:xfrm flipH="1" flipV="1">
              <a:off x="550" y="1438"/>
              <a:ext cx="3171"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3562" name="Line 8"/>
            <p:cNvSpPr>
              <a:spLocks noChangeShapeType="1"/>
            </p:cNvSpPr>
            <p:nvPr/>
          </p:nvSpPr>
          <p:spPr bwMode="gray">
            <a:xfrm>
              <a:off x="646" y="1434"/>
              <a:ext cx="0" cy="549"/>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3563" name="Line 9"/>
            <p:cNvSpPr>
              <a:spLocks noChangeShapeType="1"/>
            </p:cNvSpPr>
            <p:nvPr/>
          </p:nvSpPr>
          <p:spPr bwMode="gray">
            <a:xfrm>
              <a:off x="646" y="1983"/>
              <a:ext cx="0" cy="51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3564" name="Line 10"/>
            <p:cNvSpPr>
              <a:spLocks noChangeShapeType="1"/>
            </p:cNvSpPr>
            <p:nvPr/>
          </p:nvSpPr>
          <p:spPr bwMode="gray">
            <a:xfrm>
              <a:off x="646" y="2498"/>
              <a:ext cx="0" cy="51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3565" name="Line 11"/>
            <p:cNvSpPr>
              <a:spLocks noChangeShapeType="1"/>
            </p:cNvSpPr>
            <p:nvPr/>
          </p:nvSpPr>
          <p:spPr bwMode="gray">
            <a:xfrm>
              <a:off x="646" y="3013"/>
              <a:ext cx="0" cy="51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3566" name="Text Box 12"/>
            <p:cNvSpPr txBox="1">
              <a:spLocks noChangeArrowheads="1"/>
            </p:cNvSpPr>
            <p:nvPr/>
          </p:nvSpPr>
          <p:spPr bwMode="gray">
            <a:xfrm>
              <a:off x="753" y="1531"/>
              <a:ext cx="1129"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b="0" dirty="0">
                  <a:solidFill>
                    <a:schemeClr val="tx1"/>
                  </a:solidFill>
                  <a:latin typeface="微软雅黑" panose="020B0503020204020204" pitchFamily="34" charset="-122"/>
                  <a:ea typeface="微软雅黑" panose="020B0503020204020204" pitchFamily="34" charset="-122"/>
                </a:rPr>
                <a:t>Quality of </a:t>
              </a:r>
              <a:endParaRPr lang="en-US" altLang="zh-CN" sz="1600" b="0" dirty="0" smtClean="0">
                <a:solidFill>
                  <a:schemeClr val="tx1"/>
                </a:solidFill>
                <a:latin typeface="微软雅黑" panose="020B0503020204020204" pitchFamily="34" charset="-122"/>
                <a:ea typeface="微软雅黑" panose="020B0503020204020204" pitchFamily="34" charset="-122"/>
              </a:endParaRPr>
            </a:p>
            <a:p>
              <a:pPr>
                <a:spcBef>
                  <a:spcPct val="0"/>
                </a:spcBef>
                <a:buClrTx/>
                <a:buFontTx/>
                <a:buNone/>
              </a:pPr>
              <a:r>
                <a:rPr lang="en-US" altLang="zh-CN" sz="1600" b="0" dirty="0" smtClean="0">
                  <a:solidFill>
                    <a:schemeClr val="tx1"/>
                  </a:solidFill>
                  <a:latin typeface="微软雅黑" panose="020B0503020204020204" pitchFamily="34" charset="-122"/>
                  <a:ea typeface="微软雅黑" panose="020B0503020204020204" pitchFamily="34" charset="-122"/>
                </a:rPr>
                <a:t>Data </a:t>
              </a:r>
              <a:r>
                <a:rPr lang="en-US" altLang="zh-CN" sz="1600" b="0" dirty="0">
                  <a:solidFill>
                    <a:schemeClr val="tx1"/>
                  </a:solidFill>
                  <a:latin typeface="微软雅黑" panose="020B0503020204020204" pitchFamily="34" charset="-122"/>
                  <a:ea typeface="微软雅黑" panose="020B0503020204020204" pitchFamily="34" charset="-122"/>
                </a:rPr>
                <a:t>integration</a:t>
              </a:r>
            </a:p>
          </p:txBody>
        </p:sp>
        <p:sp>
          <p:nvSpPr>
            <p:cNvPr id="23567" name="Text Box 13"/>
            <p:cNvSpPr txBox="1">
              <a:spLocks noChangeArrowheads="1"/>
            </p:cNvSpPr>
            <p:nvPr/>
          </p:nvSpPr>
          <p:spPr bwMode="gray">
            <a:xfrm>
              <a:off x="742" y="2069"/>
              <a:ext cx="127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b="0" dirty="0">
                  <a:solidFill>
                    <a:schemeClr val="tx1"/>
                  </a:solidFill>
                  <a:latin typeface="微软雅黑" panose="020B0503020204020204" pitchFamily="34" charset="-122"/>
                  <a:ea typeface="微软雅黑" panose="020B0503020204020204" pitchFamily="34" charset="-122"/>
                </a:rPr>
                <a:t>Quality evaluation </a:t>
              </a:r>
            </a:p>
          </p:txBody>
        </p:sp>
        <p:sp>
          <p:nvSpPr>
            <p:cNvPr id="23568" name="Text Box 14"/>
            <p:cNvSpPr txBox="1">
              <a:spLocks noChangeArrowheads="1"/>
            </p:cNvSpPr>
            <p:nvPr/>
          </p:nvSpPr>
          <p:spPr bwMode="gray">
            <a:xfrm>
              <a:off x="652" y="2600"/>
              <a:ext cx="151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None/>
              </a:pPr>
              <a:r>
                <a:rPr lang="en-US" altLang="zh-CN" sz="1600" b="0" dirty="0">
                  <a:solidFill>
                    <a:schemeClr val="tx1"/>
                  </a:solidFill>
                  <a:latin typeface="微软雅黑" panose="020B0503020204020204" pitchFamily="34" charset="-122"/>
                  <a:ea typeface="微软雅黑" panose="020B0503020204020204" pitchFamily="34" charset="-122"/>
                </a:rPr>
                <a:t>Format transformation</a:t>
              </a:r>
            </a:p>
            <a:p>
              <a:pPr>
                <a:spcBef>
                  <a:spcPct val="0"/>
                </a:spcBef>
                <a:buClrTx/>
                <a:buNone/>
              </a:pPr>
              <a:r>
                <a:rPr lang="en-US" altLang="zh-CN" sz="1600" b="0" dirty="0">
                  <a:solidFill>
                    <a:schemeClr val="tx1"/>
                  </a:solidFill>
                  <a:latin typeface="微软雅黑" panose="020B0503020204020204" pitchFamily="34" charset="-122"/>
                  <a:ea typeface="微软雅黑" panose="020B0503020204020204" pitchFamily="34" charset="-122"/>
                </a:rPr>
                <a:t>and data classification</a:t>
              </a:r>
            </a:p>
            <a:p>
              <a:pPr>
                <a:spcBef>
                  <a:spcPct val="0"/>
                </a:spcBef>
                <a:buClrTx/>
                <a:buFontTx/>
                <a:buNone/>
              </a:pPr>
              <a:endParaRPr lang="en-US" altLang="zh-CN" sz="1600" b="0" dirty="0">
                <a:solidFill>
                  <a:schemeClr val="tx1"/>
                </a:solidFill>
                <a:latin typeface="微软雅黑" panose="020B0503020204020204" pitchFamily="34" charset="-122"/>
                <a:ea typeface="微软雅黑" panose="020B0503020204020204" pitchFamily="34" charset="-122"/>
              </a:endParaRPr>
            </a:p>
          </p:txBody>
        </p:sp>
        <p:sp>
          <p:nvSpPr>
            <p:cNvPr id="23569" name="Text Box 15"/>
            <p:cNvSpPr txBox="1">
              <a:spLocks noChangeArrowheads="1"/>
            </p:cNvSpPr>
            <p:nvPr/>
          </p:nvSpPr>
          <p:spPr bwMode="gray">
            <a:xfrm>
              <a:off x="659" y="3159"/>
              <a:ext cx="102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b="0" dirty="0">
                  <a:solidFill>
                    <a:schemeClr val="tx1"/>
                  </a:solidFill>
                  <a:latin typeface="微软雅黑" panose="020B0503020204020204" pitchFamily="34" charset="-122"/>
                  <a:ea typeface="微软雅黑" panose="020B0503020204020204" pitchFamily="34" charset="-122"/>
                </a:rPr>
                <a:t>Environment </a:t>
              </a:r>
            </a:p>
            <a:p>
              <a:pPr>
                <a:spcBef>
                  <a:spcPct val="0"/>
                </a:spcBef>
                <a:buClrTx/>
                <a:buFontTx/>
                <a:buNone/>
              </a:pPr>
              <a:r>
                <a:rPr lang="en-US" altLang="zh-CN" sz="1600" b="0" dirty="0">
                  <a:solidFill>
                    <a:schemeClr val="tx1"/>
                  </a:solidFill>
                  <a:latin typeface="微软雅黑" panose="020B0503020204020204" pitchFamily="34" charset="-122"/>
                  <a:ea typeface="微软雅黑" panose="020B0503020204020204" pitchFamily="34" charset="-122"/>
                </a:rPr>
                <a:t>data collection</a:t>
              </a:r>
            </a:p>
          </p:txBody>
        </p:sp>
        <p:grpSp>
          <p:nvGrpSpPr>
            <p:cNvPr id="23570" name="Group 16"/>
            <p:cNvGrpSpPr/>
            <p:nvPr/>
          </p:nvGrpSpPr>
          <p:grpSpPr bwMode="auto">
            <a:xfrm>
              <a:off x="1632" y="1066"/>
              <a:ext cx="3670" cy="2480"/>
              <a:chOff x="1514" y="1072"/>
              <a:chExt cx="3670" cy="2480"/>
            </a:xfrm>
          </p:grpSpPr>
          <p:sp>
            <p:nvSpPr>
              <p:cNvPr id="67601" name="Freeform 17"/>
              <p:cNvSpPr/>
              <p:nvPr/>
            </p:nvSpPr>
            <p:spPr bwMode="gray">
              <a:xfrm>
                <a:off x="4817" y="1446"/>
                <a:ext cx="363" cy="533"/>
              </a:xfrm>
              <a:custGeom>
                <a:avLst/>
                <a:gdLst>
                  <a:gd name="T0" fmla="*/ 308 w 308"/>
                  <a:gd name="T1" fmla="*/ 120 h 444"/>
                  <a:gd name="T2" fmla="*/ 0 w 308"/>
                  <a:gd name="T3" fmla="*/ 444 h 444"/>
                  <a:gd name="T4" fmla="*/ 0 w 308"/>
                  <a:gd name="T5" fmla="*/ 286 h 444"/>
                  <a:gd name="T6" fmla="*/ 308 w 308"/>
                  <a:gd name="T7" fmla="*/ 0 h 444"/>
                  <a:gd name="T8" fmla="*/ 308 w 308"/>
                  <a:gd name="T9" fmla="*/ 120 h 444"/>
                </a:gdLst>
                <a:ahLst/>
                <a:cxnLst>
                  <a:cxn ang="0">
                    <a:pos x="T0" y="T1"/>
                  </a:cxn>
                  <a:cxn ang="0">
                    <a:pos x="T2" y="T3"/>
                  </a:cxn>
                  <a:cxn ang="0">
                    <a:pos x="T4" y="T5"/>
                  </a:cxn>
                  <a:cxn ang="0">
                    <a:pos x="T6" y="T7"/>
                  </a:cxn>
                  <a:cxn ang="0">
                    <a:pos x="T8" y="T9"/>
                  </a:cxn>
                </a:cxnLst>
                <a:rect l="0" t="0" r="r" b="b"/>
                <a:pathLst>
                  <a:path w="308" h="444">
                    <a:moveTo>
                      <a:pt x="308" y="120"/>
                    </a:moveTo>
                    <a:lnTo>
                      <a:pt x="0" y="444"/>
                    </a:lnTo>
                    <a:lnTo>
                      <a:pt x="0" y="286"/>
                    </a:lnTo>
                    <a:lnTo>
                      <a:pt x="308" y="0"/>
                    </a:lnTo>
                    <a:lnTo>
                      <a:pt x="308" y="120"/>
                    </a:lnTo>
                    <a:close/>
                  </a:path>
                </a:pathLst>
              </a:custGeom>
              <a:gradFill rotWithShape="1">
                <a:gsLst>
                  <a:gs pos="0">
                    <a:schemeClr val="accent2">
                      <a:gamma/>
                      <a:shade val="46275"/>
                      <a:invGamma/>
                    </a:schemeClr>
                  </a:gs>
                  <a:gs pos="50000">
                    <a:schemeClr val="accent2"/>
                  </a:gs>
                  <a:gs pos="100000">
                    <a:schemeClr val="accent2">
                      <a:gamma/>
                      <a:shade val="46275"/>
                      <a:invGamma/>
                    </a:schemeClr>
                  </a:gs>
                </a:gsLst>
                <a:lin ang="2700000" scaled="1"/>
              </a:gradFill>
              <a:ln>
                <a:noFill/>
              </a:ln>
              <a:extLst>
                <a:ext uri="{91240B29-F687-4F45-9708-019B960494DF}">
                  <a14:hiddenLine xmlns:a14="http://schemas.microsoft.com/office/drawing/2010/main" w="0">
                    <a:solidFill>
                      <a:srgbClr val="D1D1D1"/>
                    </a:solidFill>
                    <a:prstDash val="solid"/>
                    <a:round/>
                  </a14:hiddenLine>
                </a:ext>
              </a:extLst>
            </p:spPr>
            <p:txBody>
              <a:bodyP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23572" name="Freeform 18"/>
              <p:cNvSpPr/>
              <p:nvPr/>
            </p:nvSpPr>
            <p:spPr bwMode="gray">
              <a:xfrm>
                <a:off x="3078" y="1446"/>
                <a:ext cx="2106" cy="341"/>
              </a:xfrm>
              <a:custGeom>
                <a:avLst/>
                <a:gdLst>
                  <a:gd name="T0" fmla="*/ 7681 w 1786"/>
                  <a:gd name="T1" fmla="*/ 1767 h 284"/>
                  <a:gd name="T2" fmla="*/ 0 w 1786"/>
                  <a:gd name="T3" fmla="*/ 1767 h 284"/>
                  <a:gd name="T4" fmla="*/ 2316 w 1786"/>
                  <a:gd name="T5" fmla="*/ 0 h 284"/>
                  <a:gd name="T6" fmla="*/ 9282 w 1786"/>
                  <a:gd name="T7" fmla="*/ 0 h 284"/>
                  <a:gd name="T8" fmla="*/ 7681 w 1786"/>
                  <a:gd name="T9" fmla="*/ 1767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6" h="284">
                    <a:moveTo>
                      <a:pt x="1478" y="284"/>
                    </a:moveTo>
                    <a:lnTo>
                      <a:pt x="0" y="284"/>
                    </a:lnTo>
                    <a:lnTo>
                      <a:pt x="446" y="0"/>
                    </a:lnTo>
                    <a:lnTo>
                      <a:pt x="1786" y="0"/>
                    </a:lnTo>
                    <a:lnTo>
                      <a:pt x="1478" y="284"/>
                    </a:lnTo>
                    <a:close/>
                  </a:path>
                </a:pathLst>
              </a:custGeom>
              <a:solidFill>
                <a:schemeClr val="accent2"/>
              </a:solidFill>
              <a:ln>
                <a:noFill/>
              </a:ln>
              <a:extLst>
                <a:ext uri="{91240B29-F687-4F45-9708-019B960494DF}">
                  <a14:hiddenLine xmlns:a14="http://schemas.microsoft.com/office/drawing/2010/main" w="0">
                    <a:solidFill>
                      <a:srgbClr val="808080"/>
                    </a:solidFill>
                    <a:prstDash val="solid"/>
                    <a:round/>
                  </a14:hiddenLine>
                </a:ext>
              </a:extLst>
            </p:spPr>
            <p:txBody>
              <a:bodyPr/>
              <a:lstStyle/>
              <a:p>
                <a:endParaRPr lang="zh-CN" altLang="en-US"/>
              </a:p>
            </p:txBody>
          </p:sp>
          <p:sp>
            <p:nvSpPr>
              <p:cNvPr id="67603" name="Freeform 19"/>
              <p:cNvSpPr/>
              <p:nvPr/>
            </p:nvSpPr>
            <p:spPr bwMode="gray">
              <a:xfrm>
                <a:off x="4452" y="1970"/>
                <a:ext cx="363" cy="530"/>
              </a:xfrm>
              <a:custGeom>
                <a:avLst/>
                <a:gdLst>
                  <a:gd name="T0" fmla="*/ 308 w 308"/>
                  <a:gd name="T1" fmla="*/ 120 h 442"/>
                  <a:gd name="T2" fmla="*/ 0 w 308"/>
                  <a:gd name="T3" fmla="*/ 442 h 442"/>
                  <a:gd name="T4" fmla="*/ 0 w 308"/>
                  <a:gd name="T5" fmla="*/ 286 h 442"/>
                  <a:gd name="T6" fmla="*/ 308 w 308"/>
                  <a:gd name="T7" fmla="*/ 0 h 442"/>
                  <a:gd name="T8" fmla="*/ 308 w 308"/>
                  <a:gd name="T9" fmla="*/ 120 h 442"/>
                </a:gdLst>
                <a:ahLst/>
                <a:cxnLst>
                  <a:cxn ang="0">
                    <a:pos x="T0" y="T1"/>
                  </a:cxn>
                  <a:cxn ang="0">
                    <a:pos x="T2" y="T3"/>
                  </a:cxn>
                  <a:cxn ang="0">
                    <a:pos x="T4" y="T5"/>
                  </a:cxn>
                  <a:cxn ang="0">
                    <a:pos x="T6" y="T7"/>
                  </a:cxn>
                  <a:cxn ang="0">
                    <a:pos x="T8" y="T9"/>
                  </a:cxn>
                </a:cxnLst>
                <a:rect l="0" t="0" r="r" b="b"/>
                <a:pathLst>
                  <a:path w="308" h="442">
                    <a:moveTo>
                      <a:pt x="308" y="120"/>
                    </a:moveTo>
                    <a:lnTo>
                      <a:pt x="0" y="442"/>
                    </a:lnTo>
                    <a:lnTo>
                      <a:pt x="0" y="286"/>
                    </a:lnTo>
                    <a:lnTo>
                      <a:pt x="308" y="0"/>
                    </a:lnTo>
                    <a:lnTo>
                      <a:pt x="308" y="120"/>
                    </a:lnTo>
                    <a:close/>
                  </a:path>
                </a:pathLst>
              </a:custGeom>
              <a:gradFill rotWithShape="1">
                <a:gsLst>
                  <a:gs pos="0">
                    <a:schemeClr val="hlink">
                      <a:gamma/>
                      <a:shade val="46275"/>
                      <a:invGamma/>
                    </a:schemeClr>
                  </a:gs>
                  <a:gs pos="50000">
                    <a:schemeClr val="hlink"/>
                  </a:gs>
                  <a:gs pos="100000">
                    <a:schemeClr val="hlink">
                      <a:gamma/>
                      <a:shade val="46275"/>
                      <a:invGamma/>
                    </a:schemeClr>
                  </a:gs>
                </a:gsLst>
                <a:lin ang="2700000" scaled="1"/>
              </a:gradFill>
              <a:ln>
                <a:noFill/>
              </a:ln>
              <a:extLst>
                <a:ext uri="{91240B29-F687-4F45-9708-019B960494DF}">
                  <a14:hiddenLine xmlns:a14="http://schemas.microsoft.com/office/drawing/2010/main" w="0">
                    <a:solidFill>
                      <a:srgbClr val="D1D1D1"/>
                    </a:solidFill>
                    <a:prstDash val="solid"/>
                    <a:round/>
                  </a14:hiddenLine>
                </a:ext>
              </a:extLst>
            </p:spPr>
            <p:txBody>
              <a:bodyP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23574" name="Freeform 20"/>
              <p:cNvSpPr/>
              <p:nvPr/>
            </p:nvSpPr>
            <p:spPr bwMode="gray">
              <a:xfrm>
                <a:off x="2555" y="1970"/>
                <a:ext cx="2264" cy="340"/>
              </a:xfrm>
              <a:custGeom>
                <a:avLst/>
                <a:gdLst>
                  <a:gd name="T0" fmla="*/ 8383 w 1920"/>
                  <a:gd name="T1" fmla="*/ 1717 h 284"/>
                  <a:gd name="T2" fmla="*/ 0 w 1920"/>
                  <a:gd name="T3" fmla="*/ 1717 h 284"/>
                  <a:gd name="T4" fmla="*/ 2316 w 1920"/>
                  <a:gd name="T5" fmla="*/ 0 h 284"/>
                  <a:gd name="T6" fmla="*/ 9978 w 1920"/>
                  <a:gd name="T7" fmla="*/ 0 h 284"/>
                  <a:gd name="T8" fmla="*/ 8383 w 1920"/>
                  <a:gd name="T9" fmla="*/ 1717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0" h="284">
                    <a:moveTo>
                      <a:pt x="1612" y="284"/>
                    </a:moveTo>
                    <a:lnTo>
                      <a:pt x="0" y="284"/>
                    </a:lnTo>
                    <a:lnTo>
                      <a:pt x="446" y="0"/>
                    </a:lnTo>
                    <a:lnTo>
                      <a:pt x="1920" y="0"/>
                    </a:lnTo>
                    <a:lnTo>
                      <a:pt x="1612" y="284"/>
                    </a:lnTo>
                    <a:close/>
                  </a:path>
                </a:pathLst>
              </a:custGeom>
              <a:solidFill>
                <a:schemeClr val="hlink"/>
              </a:solidFill>
              <a:ln>
                <a:noFill/>
              </a:ln>
              <a:extLst>
                <a:ext uri="{91240B29-F687-4F45-9708-019B960494DF}">
                  <a14:hiddenLine xmlns:a14="http://schemas.microsoft.com/office/drawing/2010/main" w="0">
                    <a:solidFill>
                      <a:srgbClr val="808080"/>
                    </a:solidFill>
                    <a:prstDash val="solid"/>
                    <a:round/>
                  </a14:hiddenLine>
                </a:ext>
              </a:extLst>
            </p:spPr>
            <p:txBody>
              <a:bodyPr/>
              <a:lstStyle/>
              <a:p>
                <a:endParaRPr lang="zh-CN" altLang="en-US"/>
              </a:p>
            </p:txBody>
          </p:sp>
          <p:sp>
            <p:nvSpPr>
              <p:cNvPr id="67605" name="Freeform 21"/>
              <p:cNvSpPr/>
              <p:nvPr/>
            </p:nvSpPr>
            <p:spPr bwMode="gray">
              <a:xfrm>
                <a:off x="4086" y="2494"/>
                <a:ext cx="361" cy="532"/>
              </a:xfrm>
              <a:custGeom>
                <a:avLst/>
                <a:gdLst>
                  <a:gd name="T0" fmla="*/ 306 w 306"/>
                  <a:gd name="T1" fmla="*/ 122 h 444"/>
                  <a:gd name="T2" fmla="*/ 0 w 306"/>
                  <a:gd name="T3" fmla="*/ 444 h 444"/>
                  <a:gd name="T4" fmla="*/ 0 w 306"/>
                  <a:gd name="T5" fmla="*/ 286 h 444"/>
                  <a:gd name="T6" fmla="*/ 306 w 306"/>
                  <a:gd name="T7" fmla="*/ 0 h 444"/>
                  <a:gd name="T8" fmla="*/ 306 w 306"/>
                  <a:gd name="T9" fmla="*/ 122 h 444"/>
                </a:gdLst>
                <a:ahLst/>
                <a:cxnLst>
                  <a:cxn ang="0">
                    <a:pos x="T0" y="T1"/>
                  </a:cxn>
                  <a:cxn ang="0">
                    <a:pos x="T2" y="T3"/>
                  </a:cxn>
                  <a:cxn ang="0">
                    <a:pos x="T4" y="T5"/>
                  </a:cxn>
                  <a:cxn ang="0">
                    <a:pos x="T6" y="T7"/>
                  </a:cxn>
                  <a:cxn ang="0">
                    <a:pos x="T8" y="T9"/>
                  </a:cxn>
                </a:cxnLst>
                <a:rect l="0" t="0" r="r" b="b"/>
                <a:pathLst>
                  <a:path w="306" h="444">
                    <a:moveTo>
                      <a:pt x="306" y="122"/>
                    </a:moveTo>
                    <a:lnTo>
                      <a:pt x="0" y="444"/>
                    </a:lnTo>
                    <a:lnTo>
                      <a:pt x="0" y="286"/>
                    </a:lnTo>
                    <a:lnTo>
                      <a:pt x="306" y="0"/>
                    </a:lnTo>
                    <a:lnTo>
                      <a:pt x="306" y="122"/>
                    </a:lnTo>
                    <a:close/>
                  </a:path>
                </a:pathLst>
              </a:custGeom>
              <a:gradFill rotWithShape="1">
                <a:gsLst>
                  <a:gs pos="0">
                    <a:schemeClr val="folHlink">
                      <a:gamma/>
                      <a:shade val="46275"/>
                      <a:invGamma/>
                    </a:schemeClr>
                  </a:gs>
                  <a:gs pos="50000">
                    <a:schemeClr val="folHlink"/>
                  </a:gs>
                  <a:gs pos="100000">
                    <a:schemeClr val="folHlink">
                      <a:gamma/>
                      <a:shade val="46275"/>
                      <a:invGamma/>
                    </a:schemeClr>
                  </a:gs>
                </a:gsLst>
                <a:lin ang="2700000" scaled="1"/>
              </a:gradFill>
              <a:ln>
                <a:noFill/>
              </a:ln>
              <a:extLst>
                <a:ext uri="{91240B29-F687-4F45-9708-019B960494DF}">
                  <a14:hiddenLine xmlns:a14="http://schemas.microsoft.com/office/drawing/2010/main" w="0">
                    <a:solidFill>
                      <a:srgbClr val="D1D1D1"/>
                    </a:solidFill>
                    <a:prstDash val="solid"/>
                    <a:round/>
                  </a14:hiddenLine>
                </a:ext>
              </a:extLst>
            </p:spPr>
            <p:txBody>
              <a:bodyP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67606" name="Freeform 22"/>
              <p:cNvSpPr/>
              <p:nvPr/>
            </p:nvSpPr>
            <p:spPr bwMode="gray">
              <a:xfrm>
                <a:off x="3722" y="3019"/>
                <a:ext cx="364" cy="533"/>
              </a:xfrm>
              <a:custGeom>
                <a:avLst/>
                <a:gdLst>
                  <a:gd name="T0" fmla="*/ 308 w 308"/>
                  <a:gd name="T1" fmla="*/ 122 h 444"/>
                  <a:gd name="T2" fmla="*/ 0 w 308"/>
                  <a:gd name="T3" fmla="*/ 444 h 444"/>
                  <a:gd name="T4" fmla="*/ 0 w 308"/>
                  <a:gd name="T5" fmla="*/ 286 h 444"/>
                  <a:gd name="T6" fmla="*/ 308 w 308"/>
                  <a:gd name="T7" fmla="*/ 0 h 444"/>
                  <a:gd name="T8" fmla="*/ 308 w 308"/>
                  <a:gd name="T9" fmla="*/ 122 h 444"/>
                </a:gdLst>
                <a:ahLst/>
                <a:cxnLst>
                  <a:cxn ang="0">
                    <a:pos x="T0" y="T1"/>
                  </a:cxn>
                  <a:cxn ang="0">
                    <a:pos x="T2" y="T3"/>
                  </a:cxn>
                  <a:cxn ang="0">
                    <a:pos x="T4" y="T5"/>
                  </a:cxn>
                  <a:cxn ang="0">
                    <a:pos x="T6" y="T7"/>
                  </a:cxn>
                  <a:cxn ang="0">
                    <a:pos x="T8" y="T9"/>
                  </a:cxn>
                </a:cxnLst>
                <a:rect l="0" t="0" r="r" b="b"/>
                <a:pathLst>
                  <a:path w="308" h="444">
                    <a:moveTo>
                      <a:pt x="308" y="122"/>
                    </a:moveTo>
                    <a:lnTo>
                      <a:pt x="0" y="444"/>
                    </a:lnTo>
                    <a:lnTo>
                      <a:pt x="0" y="286"/>
                    </a:lnTo>
                    <a:lnTo>
                      <a:pt x="308" y="0"/>
                    </a:lnTo>
                    <a:lnTo>
                      <a:pt x="308" y="122"/>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a:noFill/>
              </a:ln>
              <a:extLst>
                <a:ext uri="{91240B29-F687-4F45-9708-019B960494DF}">
                  <a14:hiddenLine xmlns:a14="http://schemas.microsoft.com/office/drawing/2010/main" w="0">
                    <a:solidFill>
                      <a:srgbClr val="D1D1D1"/>
                    </a:solidFill>
                    <a:prstDash val="solid"/>
                    <a:round/>
                  </a14:hiddenLine>
                </a:ext>
              </a:extLst>
            </p:spPr>
            <p:txBody>
              <a:bodyP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23577" name="Freeform 23"/>
              <p:cNvSpPr/>
              <p:nvPr/>
            </p:nvSpPr>
            <p:spPr bwMode="gray">
              <a:xfrm>
                <a:off x="1515" y="3022"/>
                <a:ext cx="2571" cy="340"/>
              </a:xfrm>
              <a:custGeom>
                <a:avLst/>
                <a:gdLst>
                  <a:gd name="T0" fmla="*/ 9747 w 2180"/>
                  <a:gd name="T1" fmla="*/ 1717 h 284"/>
                  <a:gd name="T2" fmla="*/ 0 w 2180"/>
                  <a:gd name="T3" fmla="*/ 1717 h 284"/>
                  <a:gd name="T4" fmla="*/ 2320 w 2180"/>
                  <a:gd name="T5" fmla="*/ 0 h 284"/>
                  <a:gd name="T6" fmla="*/ 11347 w 2180"/>
                  <a:gd name="T7" fmla="*/ 0 h 284"/>
                  <a:gd name="T8" fmla="*/ 9747 w 2180"/>
                  <a:gd name="T9" fmla="*/ 1717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0" h="284">
                    <a:moveTo>
                      <a:pt x="1872" y="284"/>
                    </a:moveTo>
                    <a:lnTo>
                      <a:pt x="0" y="284"/>
                    </a:lnTo>
                    <a:lnTo>
                      <a:pt x="446" y="0"/>
                    </a:lnTo>
                    <a:lnTo>
                      <a:pt x="2180" y="0"/>
                    </a:lnTo>
                    <a:lnTo>
                      <a:pt x="1872" y="284"/>
                    </a:lnTo>
                    <a:close/>
                  </a:path>
                </a:pathLst>
              </a:custGeom>
              <a:solidFill>
                <a:schemeClr val="accent1"/>
              </a:solidFill>
              <a:ln>
                <a:noFill/>
              </a:ln>
              <a:extLst>
                <a:ext uri="{91240B29-F687-4F45-9708-019B960494DF}">
                  <a14:hiddenLine xmlns:a14="http://schemas.microsoft.com/office/drawing/2010/main" w="0">
                    <a:solidFill>
                      <a:srgbClr val="808080"/>
                    </a:solidFill>
                    <a:prstDash val="solid"/>
                    <a:round/>
                  </a14:hiddenLine>
                </a:ext>
              </a:extLst>
            </p:spPr>
            <p:txBody>
              <a:bodyPr/>
              <a:lstStyle/>
              <a:p>
                <a:endParaRPr lang="zh-CN" altLang="en-US"/>
              </a:p>
            </p:txBody>
          </p:sp>
          <p:sp>
            <p:nvSpPr>
              <p:cNvPr id="23578" name="Freeform 24"/>
              <p:cNvSpPr/>
              <p:nvPr/>
            </p:nvSpPr>
            <p:spPr bwMode="gray">
              <a:xfrm rot="506681">
                <a:off x="2054" y="1072"/>
                <a:ext cx="1158" cy="2186"/>
              </a:xfrm>
              <a:custGeom>
                <a:avLst/>
                <a:gdLst>
                  <a:gd name="T0" fmla="*/ 1 w 1824"/>
                  <a:gd name="T1" fmla="*/ 32 h 2648"/>
                  <a:gd name="T2" fmla="*/ 1 w 1824"/>
                  <a:gd name="T3" fmla="*/ 28 h 2648"/>
                  <a:gd name="T4" fmla="*/ 1 w 1824"/>
                  <a:gd name="T5" fmla="*/ 23 h 2648"/>
                  <a:gd name="T6" fmla="*/ 3 w 1824"/>
                  <a:gd name="T7" fmla="*/ 19 h 2648"/>
                  <a:gd name="T8" fmla="*/ 3 w 1824"/>
                  <a:gd name="T9" fmla="*/ 16 h 2648"/>
                  <a:gd name="T10" fmla="*/ 4 w 1824"/>
                  <a:gd name="T11" fmla="*/ 14 h 2648"/>
                  <a:gd name="T12" fmla="*/ 6 w 1824"/>
                  <a:gd name="T13" fmla="*/ 11 h 2648"/>
                  <a:gd name="T14" fmla="*/ 7 w 1824"/>
                  <a:gd name="T15" fmla="*/ 9 h 2648"/>
                  <a:gd name="T16" fmla="*/ 8 w 1824"/>
                  <a:gd name="T17" fmla="*/ 6 h 2648"/>
                  <a:gd name="T18" fmla="*/ 10 w 1824"/>
                  <a:gd name="T19" fmla="*/ 5 h 2648"/>
                  <a:gd name="T20" fmla="*/ 11 w 1824"/>
                  <a:gd name="T21" fmla="*/ 4 h 2648"/>
                  <a:gd name="T22" fmla="*/ 11 w 1824"/>
                  <a:gd name="T23" fmla="*/ 3 h 2648"/>
                  <a:gd name="T24" fmla="*/ 12 w 1824"/>
                  <a:gd name="T25" fmla="*/ 3 h 2648"/>
                  <a:gd name="T26" fmla="*/ 13 w 1824"/>
                  <a:gd name="T27" fmla="*/ 2 h 2648"/>
                  <a:gd name="T28" fmla="*/ 13 w 1824"/>
                  <a:gd name="T29" fmla="*/ 2 h 2648"/>
                  <a:gd name="T30" fmla="*/ 18 w 1824"/>
                  <a:gd name="T31" fmla="*/ 1 h 2648"/>
                  <a:gd name="T32" fmla="*/ 17 w 1824"/>
                  <a:gd name="T33" fmla="*/ 4 h 2648"/>
                  <a:gd name="T34" fmla="*/ 17 w 1824"/>
                  <a:gd name="T35" fmla="*/ 4 h 2648"/>
                  <a:gd name="T36" fmla="*/ 16 w 1824"/>
                  <a:gd name="T37" fmla="*/ 5 h 2648"/>
                  <a:gd name="T38" fmla="*/ 15 w 1824"/>
                  <a:gd name="T39" fmla="*/ 5 h 2648"/>
                  <a:gd name="T40" fmla="*/ 15 w 1824"/>
                  <a:gd name="T41" fmla="*/ 5 h 2648"/>
                  <a:gd name="T42" fmla="*/ 14 w 1824"/>
                  <a:gd name="T43" fmla="*/ 6 h 2648"/>
                  <a:gd name="T44" fmla="*/ 12 w 1824"/>
                  <a:gd name="T45" fmla="*/ 7 h 2648"/>
                  <a:gd name="T46" fmla="*/ 11 w 1824"/>
                  <a:gd name="T47" fmla="*/ 8 h 2648"/>
                  <a:gd name="T48" fmla="*/ 10 w 1824"/>
                  <a:gd name="T49" fmla="*/ 10 h 2648"/>
                  <a:gd name="T50" fmla="*/ 8 w 1824"/>
                  <a:gd name="T51" fmla="*/ 12 h 2648"/>
                  <a:gd name="T52" fmla="*/ 7 w 1824"/>
                  <a:gd name="T53" fmla="*/ 14 h 2648"/>
                  <a:gd name="T54" fmla="*/ 5 w 1824"/>
                  <a:gd name="T55" fmla="*/ 17 h 2648"/>
                  <a:gd name="T56" fmla="*/ 4 w 1824"/>
                  <a:gd name="T57" fmla="*/ 19 h 2648"/>
                  <a:gd name="T58" fmla="*/ 3 w 1824"/>
                  <a:gd name="T59" fmla="*/ 23 h 2648"/>
                  <a:gd name="T60" fmla="*/ 2 w 1824"/>
                  <a:gd name="T61" fmla="*/ 27 h 2648"/>
                  <a:gd name="T62" fmla="*/ 1 w 1824"/>
                  <a:gd name="T63" fmla="*/ 32 h 2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rgbClr val="D11364"/>
                  </a:gs>
                  <a:gs pos="100000">
                    <a:srgbClr val="61092E"/>
                  </a:gs>
                </a:gsLst>
                <a:lin ang="5400000" scaled="1"/>
              </a:gradFill>
              <a:ln>
                <a:noFill/>
              </a:ln>
              <a:extLst>
                <a:ext uri="{91240B29-F687-4F45-9708-019B960494DF}">
                  <a14:hiddenLine xmlns:a14="http://schemas.microsoft.com/office/drawing/2010/main" w="0">
                    <a:solidFill>
                      <a:srgbClr val="FACD69"/>
                    </a:solidFill>
                    <a:prstDash val="solid"/>
                    <a:round/>
                  </a14:hiddenLine>
                </a:ext>
              </a:extLst>
            </p:spPr>
            <p:txBody>
              <a:bodyPr/>
              <a:lstStyle/>
              <a:p>
                <a:endParaRPr lang="zh-CN" altLang="en-US"/>
              </a:p>
            </p:txBody>
          </p:sp>
          <p:sp>
            <p:nvSpPr>
              <p:cNvPr id="67609" name="Rectangle 25"/>
              <p:cNvSpPr>
                <a:spLocks noChangeArrowheads="1"/>
              </p:cNvSpPr>
              <p:nvPr/>
            </p:nvSpPr>
            <p:spPr bwMode="gray">
              <a:xfrm>
                <a:off x="3082" y="1787"/>
                <a:ext cx="1743" cy="192"/>
              </a:xfrm>
              <a:prstGeom prst="rect">
                <a:avLst/>
              </a:prstGeom>
              <a:gradFill rotWithShape="1">
                <a:gsLst>
                  <a:gs pos="0">
                    <a:schemeClr val="accent2">
                      <a:gamma/>
                      <a:shade val="72549"/>
                      <a:invGamma/>
                    </a:schemeClr>
                  </a:gs>
                  <a:gs pos="50000">
                    <a:schemeClr val="accent2"/>
                  </a:gs>
                  <a:gs pos="100000">
                    <a:schemeClr val="accent2">
                      <a:gamma/>
                      <a:shade val="72549"/>
                      <a:invGamma/>
                    </a:scheme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zh-CN" sz="1600" b="1" dirty="0">
                    <a:solidFill>
                      <a:srgbClr val="FFFFFF"/>
                    </a:solidFill>
                    <a:latin typeface="微软雅黑" panose="020B0503020204020204" pitchFamily="34" charset="-122"/>
                    <a:ea typeface="微软雅黑" panose="020B0503020204020204" pitchFamily="34" charset="-122"/>
                  </a:rPr>
                  <a:t>integration</a:t>
                </a:r>
              </a:p>
            </p:txBody>
          </p:sp>
          <p:sp>
            <p:nvSpPr>
              <p:cNvPr id="67610" name="Rectangle 26"/>
              <p:cNvSpPr>
                <a:spLocks noChangeArrowheads="1"/>
              </p:cNvSpPr>
              <p:nvPr/>
            </p:nvSpPr>
            <p:spPr bwMode="gray">
              <a:xfrm>
                <a:off x="2556" y="2310"/>
                <a:ext cx="1900" cy="188"/>
              </a:xfrm>
              <a:prstGeom prst="rect">
                <a:avLst/>
              </a:prstGeom>
              <a:gradFill rotWithShape="1">
                <a:gsLst>
                  <a:gs pos="0">
                    <a:schemeClr val="hlink">
                      <a:gamma/>
                      <a:shade val="72549"/>
                      <a:invGamma/>
                    </a:schemeClr>
                  </a:gs>
                  <a:gs pos="50000">
                    <a:schemeClr val="hlink"/>
                  </a:gs>
                  <a:gs pos="100000">
                    <a:schemeClr val="hlink">
                      <a:gamma/>
                      <a:shade val="72549"/>
                      <a:invGamma/>
                    </a:scheme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zh-CN" sz="1600" b="1" dirty="0">
                    <a:solidFill>
                      <a:srgbClr val="FFFFFF"/>
                    </a:solidFill>
                    <a:latin typeface="微软雅黑" panose="020B0503020204020204" pitchFamily="34" charset="-122"/>
                    <a:ea typeface="微软雅黑" panose="020B0503020204020204" pitchFamily="34" charset="-122"/>
                  </a:rPr>
                  <a:t>quality evaluation </a:t>
                </a:r>
              </a:p>
            </p:txBody>
          </p:sp>
          <p:sp>
            <p:nvSpPr>
              <p:cNvPr id="23581" name="Freeform 27"/>
              <p:cNvSpPr/>
              <p:nvPr/>
            </p:nvSpPr>
            <p:spPr bwMode="gray">
              <a:xfrm>
                <a:off x="2036" y="2494"/>
                <a:ext cx="2415" cy="343"/>
              </a:xfrm>
              <a:custGeom>
                <a:avLst/>
                <a:gdLst>
                  <a:gd name="T0" fmla="*/ 9056 w 2048"/>
                  <a:gd name="T1" fmla="*/ 1758 h 286"/>
                  <a:gd name="T2" fmla="*/ 0 w 2048"/>
                  <a:gd name="T3" fmla="*/ 1758 h 286"/>
                  <a:gd name="T4" fmla="*/ 2317 w 2048"/>
                  <a:gd name="T5" fmla="*/ 0 h 286"/>
                  <a:gd name="T6" fmla="*/ 10648 w 2048"/>
                  <a:gd name="T7" fmla="*/ 0 h 286"/>
                  <a:gd name="T8" fmla="*/ 9056 w 2048"/>
                  <a:gd name="T9" fmla="*/ 1758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8" h="286">
                    <a:moveTo>
                      <a:pt x="1742" y="286"/>
                    </a:moveTo>
                    <a:lnTo>
                      <a:pt x="0" y="286"/>
                    </a:lnTo>
                    <a:lnTo>
                      <a:pt x="446" y="0"/>
                    </a:lnTo>
                    <a:lnTo>
                      <a:pt x="2048" y="0"/>
                    </a:lnTo>
                    <a:lnTo>
                      <a:pt x="1742" y="286"/>
                    </a:lnTo>
                    <a:close/>
                  </a:path>
                </a:pathLst>
              </a:custGeom>
              <a:solidFill>
                <a:schemeClr val="folHlink"/>
              </a:solidFill>
              <a:ln>
                <a:noFill/>
              </a:ln>
              <a:extLst>
                <a:ext uri="{91240B29-F687-4F45-9708-019B960494DF}">
                  <a14:hiddenLine xmlns:a14="http://schemas.microsoft.com/office/drawing/2010/main" w="0">
                    <a:solidFill>
                      <a:srgbClr val="808080"/>
                    </a:solidFill>
                    <a:prstDash val="solid"/>
                    <a:round/>
                  </a14:hiddenLine>
                </a:ext>
              </a:extLst>
            </p:spPr>
            <p:txBody>
              <a:bodyPr/>
              <a:lstStyle/>
              <a:p>
                <a:endParaRPr lang="zh-CN" altLang="en-US"/>
              </a:p>
            </p:txBody>
          </p:sp>
          <p:sp>
            <p:nvSpPr>
              <p:cNvPr id="67612" name="Rectangle 28"/>
              <p:cNvSpPr>
                <a:spLocks noChangeArrowheads="1"/>
              </p:cNvSpPr>
              <p:nvPr/>
            </p:nvSpPr>
            <p:spPr bwMode="gray">
              <a:xfrm>
                <a:off x="2038" y="2836"/>
                <a:ext cx="2056" cy="188"/>
              </a:xfrm>
              <a:prstGeom prst="rect">
                <a:avLst/>
              </a:prstGeom>
              <a:gradFill rotWithShape="1">
                <a:gsLst>
                  <a:gs pos="0">
                    <a:schemeClr val="folHlink">
                      <a:gamma/>
                      <a:shade val="72549"/>
                      <a:invGamma/>
                    </a:schemeClr>
                  </a:gs>
                  <a:gs pos="50000">
                    <a:schemeClr val="folHlink"/>
                  </a:gs>
                  <a:gs pos="100000">
                    <a:schemeClr val="folHlink">
                      <a:gamma/>
                      <a:shade val="72549"/>
                      <a:invGamma/>
                    </a:scheme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zh-CN" sz="1600" b="1" dirty="0">
                    <a:solidFill>
                      <a:srgbClr val="FFFFFF"/>
                    </a:solidFill>
                    <a:latin typeface="微软雅黑" panose="020B0503020204020204" pitchFamily="34" charset="-122"/>
                    <a:ea typeface="微软雅黑" panose="020B0503020204020204" pitchFamily="34" charset="-122"/>
                  </a:rPr>
                  <a:t>transformation</a:t>
                </a:r>
              </a:p>
            </p:txBody>
          </p:sp>
          <p:sp>
            <p:nvSpPr>
              <p:cNvPr id="67613" name="Rectangle 29"/>
              <p:cNvSpPr>
                <a:spLocks noChangeArrowheads="1"/>
              </p:cNvSpPr>
              <p:nvPr/>
            </p:nvSpPr>
            <p:spPr bwMode="gray">
              <a:xfrm>
                <a:off x="1514" y="3363"/>
                <a:ext cx="2213" cy="187"/>
              </a:xfrm>
              <a:prstGeom prst="rect">
                <a:avLst/>
              </a:prstGeom>
              <a:gradFill rotWithShape="1">
                <a:gsLst>
                  <a:gs pos="0">
                    <a:schemeClr val="accent1">
                      <a:gamma/>
                      <a:shade val="72549"/>
                      <a:invGamma/>
                    </a:schemeClr>
                  </a:gs>
                  <a:gs pos="50000">
                    <a:schemeClr val="accent1"/>
                  </a:gs>
                  <a:gs pos="100000">
                    <a:schemeClr val="accent1">
                      <a:gamma/>
                      <a:shade val="72549"/>
                      <a:invGamma/>
                    </a:scheme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zh-CN" sz="1600" b="1" dirty="0">
                    <a:solidFill>
                      <a:srgbClr val="FFFFFF"/>
                    </a:solidFill>
                    <a:latin typeface="微软雅黑" panose="020B0503020204020204" pitchFamily="34" charset="-122"/>
                    <a:ea typeface="微软雅黑" panose="020B0503020204020204" pitchFamily="34" charset="-122"/>
                  </a:rPr>
                  <a:t>data  collection</a:t>
                </a:r>
              </a:p>
            </p:txBody>
          </p:sp>
        </p:grpSp>
        <p:sp>
          <p:nvSpPr>
            <p:cNvPr id="47" name="Text Box 12"/>
            <p:cNvSpPr txBox="1">
              <a:spLocks noChangeArrowheads="1"/>
            </p:cNvSpPr>
            <p:nvPr/>
          </p:nvSpPr>
          <p:spPr bwMode="gray">
            <a:xfrm>
              <a:off x="731" y="1068"/>
              <a:ext cx="159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b="0" dirty="0">
                  <a:solidFill>
                    <a:schemeClr val="tx1"/>
                  </a:solidFill>
                  <a:latin typeface="微软雅黑" panose="020B0503020204020204" pitchFamily="34" charset="-122"/>
                  <a:ea typeface="微软雅黑" panose="020B0503020204020204" pitchFamily="34" charset="-122"/>
                </a:rPr>
                <a:t>Mining and application </a:t>
              </a:r>
            </a:p>
          </p:txBody>
        </p:sp>
      </p:grpSp>
      <p:grpSp>
        <p:nvGrpSpPr>
          <p:cNvPr id="3" name="组合 2"/>
          <p:cNvGrpSpPr/>
          <p:nvPr/>
        </p:nvGrpSpPr>
        <p:grpSpPr>
          <a:xfrm>
            <a:off x="5661198" y="1895946"/>
            <a:ext cx="3041725" cy="844550"/>
            <a:chOff x="5850755" y="2296418"/>
            <a:chExt cx="3833813" cy="844550"/>
          </a:xfrm>
        </p:grpSpPr>
        <p:sp>
          <p:nvSpPr>
            <p:cNvPr id="38" name="Freeform 21"/>
            <p:cNvSpPr/>
            <p:nvPr/>
          </p:nvSpPr>
          <p:spPr bwMode="gray">
            <a:xfrm>
              <a:off x="9105130" y="2296418"/>
              <a:ext cx="573088" cy="844550"/>
            </a:xfrm>
            <a:custGeom>
              <a:avLst/>
              <a:gdLst>
                <a:gd name="T0" fmla="*/ 306 w 306"/>
                <a:gd name="T1" fmla="*/ 122 h 444"/>
                <a:gd name="T2" fmla="*/ 0 w 306"/>
                <a:gd name="T3" fmla="*/ 444 h 444"/>
                <a:gd name="T4" fmla="*/ 0 w 306"/>
                <a:gd name="T5" fmla="*/ 286 h 444"/>
                <a:gd name="T6" fmla="*/ 306 w 306"/>
                <a:gd name="T7" fmla="*/ 0 h 444"/>
                <a:gd name="T8" fmla="*/ 306 w 306"/>
                <a:gd name="T9" fmla="*/ 122 h 444"/>
              </a:gdLst>
              <a:ahLst/>
              <a:cxnLst>
                <a:cxn ang="0">
                  <a:pos x="T0" y="T1"/>
                </a:cxn>
                <a:cxn ang="0">
                  <a:pos x="T2" y="T3"/>
                </a:cxn>
                <a:cxn ang="0">
                  <a:pos x="T4" y="T5"/>
                </a:cxn>
                <a:cxn ang="0">
                  <a:pos x="T6" y="T7"/>
                </a:cxn>
                <a:cxn ang="0">
                  <a:pos x="T8" y="T9"/>
                </a:cxn>
              </a:cxnLst>
              <a:rect l="0" t="0" r="r" b="b"/>
              <a:pathLst>
                <a:path w="306" h="444">
                  <a:moveTo>
                    <a:pt x="306" y="122"/>
                  </a:moveTo>
                  <a:lnTo>
                    <a:pt x="0" y="444"/>
                  </a:lnTo>
                  <a:lnTo>
                    <a:pt x="0" y="286"/>
                  </a:lnTo>
                  <a:lnTo>
                    <a:pt x="306" y="0"/>
                  </a:lnTo>
                  <a:lnTo>
                    <a:pt x="306" y="122"/>
                  </a:lnTo>
                  <a:close/>
                </a:path>
              </a:pathLst>
            </a:custGeom>
            <a:gradFill rotWithShape="1">
              <a:gsLst>
                <a:gs pos="0">
                  <a:schemeClr val="folHlink">
                    <a:gamma/>
                    <a:shade val="46275"/>
                    <a:invGamma/>
                  </a:schemeClr>
                </a:gs>
                <a:gs pos="50000">
                  <a:schemeClr val="folHlink"/>
                </a:gs>
                <a:gs pos="100000">
                  <a:schemeClr val="folHlink">
                    <a:gamma/>
                    <a:shade val="46275"/>
                    <a:invGamma/>
                  </a:schemeClr>
                </a:gs>
              </a:gsLst>
              <a:lin ang="2700000" scaled="1"/>
            </a:gradFill>
            <a:ln>
              <a:noFill/>
            </a:ln>
            <a:extLst>
              <a:ext uri="{91240B29-F687-4F45-9708-019B960494DF}">
                <a14:hiddenLine xmlns:a14="http://schemas.microsoft.com/office/drawing/2010/main" w="0">
                  <a:solidFill>
                    <a:srgbClr val="D1D1D1"/>
                  </a:solidFill>
                  <a:prstDash val="solid"/>
                  <a:round/>
                </a14:hiddenLine>
              </a:ext>
            </a:extLst>
          </p:spPr>
          <p:txBody>
            <a:bodyP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39" name="Freeform 27"/>
            <p:cNvSpPr/>
            <p:nvPr/>
          </p:nvSpPr>
          <p:spPr bwMode="gray">
            <a:xfrm>
              <a:off x="5850755" y="2296418"/>
              <a:ext cx="3833813" cy="544513"/>
            </a:xfrm>
            <a:custGeom>
              <a:avLst/>
              <a:gdLst>
                <a:gd name="T0" fmla="*/ 9056 w 2048"/>
                <a:gd name="T1" fmla="*/ 1758 h 286"/>
                <a:gd name="T2" fmla="*/ 0 w 2048"/>
                <a:gd name="T3" fmla="*/ 1758 h 286"/>
                <a:gd name="T4" fmla="*/ 2317 w 2048"/>
                <a:gd name="T5" fmla="*/ 0 h 286"/>
                <a:gd name="T6" fmla="*/ 10648 w 2048"/>
                <a:gd name="T7" fmla="*/ 0 h 286"/>
                <a:gd name="T8" fmla="*/ 9056 w 2048"/>
                <a:gd name="T9" fmla="*/ 1758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8" h="286">
                  <a:moveTo>
                    <a:pt x="1742" y="286"/>
                  </a:moveTo>
                  <a:lnTo>
                    <a:pt x="0" y="286"/>
                  </a:lnTo>
                  <a:lnTo>
                    <a:pt x="446" y="0"/>
                  </a:lnTo>
                  <a:lnTo>
                    <a:pt x="2048" y="0"/>
                  </a:lnTo>
                  <a:lnTo>
                    <a:pt x="1742" y="286"/>
                  </a:lnTo>
                  <a:close/>
                </a:path>
              </a:pathLst>
            </a:custGeom>
            <a:solidFill>
              <a:schemeClr val="folHlink"/>
            </a:solidFill>
            <a:ln>
              <a:noFill/>
            </a:ln>
            <a:extLst>
              <a:ext uri="{91240B29-F687-4F45-9708-019B960494DF}">
                <a14:hiddenLine xmlns:a14="http://schemas.microsoft.com/office/drawing/2010/main" w="0">
                  <a:solidFill>
                    <a:srgbClr val="808080"/>
                  </a:solidFill>
                  <a:prstDash val="solid"/>
                  <a:round/>
                </a14:hiddenLine>
              </a:ext>
            </a:extLst>
          </p:spPr>
          <p:txBody>
            <a:bodyPr/>
            <a:lstStyle/>
            <a:p>
              <a:endParaRPr lang="zh-CN" altLang="en-US"/>
            </a:p>
          </p:txBody>
        </p:sp>
        <p:sp>
          <p:nvSpPr>
            <p:cNvPr id="40" name="Rectangle 28"/>
            <p:cNvSpPr>
              <a:spLocks noChangeArrowheads="1"/>
            </p:cNvSpPr>
            <p:nvPr/>
          </p:nvSpPr>
          <p:spPr bwMode="gray">
            <a:xfrm>
              <a:off x="5853930" y="2839343"/>
              <a:ext cx="3263900" cy="298450"/>
            </a:xfrm>
            <a:prstGeom prst="rect">
              <a:avLst/>
            </a:prstGeom>
            <a:gradFill rotWithShape="1">
              <a:gsLst>
                <a:gs pos="0">
                  <a:schemeClr val="folHlink">
                    <a:gamma/>
                    <a:shade val="72549"/>
                    <a:invGamma/>
                  </a:schemeClr>
                </a:gs>
                <a:gs pos="50000">
                  <a:schemeClr val="folHlink"/>
                </a:gs>
                <a:gs pos="100000">
                  <a:schemeClr val="folHlink">
                    <a:gamma/>
                    <a:shade val="72549"/>
                    <a:invGamma/>
                  </a:scheme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zh-CN" sz="1600" b="1" dirty="0">
                  <a:solidFill>
                    <a:srgbClr val="FFFFFF"/>
                  </a:solidFill>
                  <a:latin typeface="微软雅黑" panose="020B0503020204020204" pitchFamily="34" charset="-122"/>
                  <a:ea typeface="微软雅黑" panose="020B0503020204020204" pitchFamily="34" charset="-122"/>
                </a:rPr>
                <a:t>application</a:t>
              </a:r>
            </a:p>
          </p:txBody>
        </p:sp>
      </p:grpSp>
      <p:sp>
        <p:nvSpPr>
          <p:cNvPr id="43" name="Line 7"/>
          <p:cNvSpPr>
            <a:spLocks noChangeShapeType="1"/>
          </p:cNvSpPr>
          <p:nvPr/>
        </p:nvSpPr>
        <p:spPr bwMode="gray">
          <a:xfrm flipH="1" flipV="1">
            <a:off x="710034" y="1876400"/>
            <a:ext cx="5616624"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44" name="Line 8"/>
          <p:cNvSpPr>
            <a:spLocks noChangeShapeType="1"/>
          </p:cNvSpPr>
          <p:nvPr/>
        </p:nvSpPr>
        <p:spPr bwMode="gray">
          <a:xfrm>
            <a:off x="835968" y="1858864"/>
            <a:ext cx="0" cy="80962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zh-CN" altLang="en-US"/>
          </a:p>
        </p:txBody>
      </p:sp>
      <p:sp>
        <p:nvSpPr>
          <p:cNvPr id="2" name="矩形 1"/>
          <p:cNvSpPr/>
          <p:nvPr/>
        </p:nvSpPr>
        <p:spPr>
          <a:xfrm>
            <a:off x="3923928" y="6237312"/>
            <a:ext cx="5187104" cy="646331"/>
          </a:xfrm>
          <a:prstGeom prst="rect">
            <a:avLst/>
          </a:prstGeom>
        </p:spPr>
        <p:txBody>
          <a:bodyPr wrap="square">
            <a:spAutoFit/>
          </a:bodyPr>
          <a:lstStyle/>
          <a:p>
            <a:pPr marL="342900" indent="-342900">
              <a:lnSpc>
                <a:spcPct val="200000"/>
              </a:lnSpc>
              <a:buFont typeface="Wingdings" panose="05000000000000000000" pitchFamily="2" charset="2"/>
              <a:buChar char="n"/>
              <a:defRPr/>
            </a:pPr>
            <a:r>
              <a:rPr lang="en-US" altLang="zh-CN" b="1" dirty="0">
                <a:solidFill>
                  <a:srgbClr val="FF0000"/>
                </a:solidFill>
                <a:latin typeface="微软雅黑" panose="020B0503020204020204" pitchFamily="34" charset="-122"/>
                <a:ea typeface="微软雅黑" panose="020B0503020204020204" pitchFamily="34" charset="-122"/>
              </a:rPr>
              <a:t>Marine big data processing and service</a:t>
            </a:r>
          </a:p>
        </p:txBody>
      </p:sp>
      <p:sp>
        <p:nvSpPr>
          <p:cNvPr id="42"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smtClean="0">
                <a:latin typeface="微软雅黑" panose="020B0503020204020204" pitchFamily="34" charset="-122"/>
                <a:ea typeface="微软雅黑" panose="020B0503020204020204" pitchFamily="34" charset="-122"/>
              </a:rPr>
              <a:t>3. </a:t>
            </a:r>
            <a:r>
              <a:rPr lang="en-US" altLang="zh-CN" sz="2800" dirty="0">
                <a:latin typeface="微软雅黑" panose="020B0503020204020204" pitchFamily="34" charset="-122"/>
                <a:ea typeface="微软雅黑" panose="020B0503020204020204" pitchFamily="34" charset="-122"/>
              </a:rPr>
              <a:t>Application and service of </a:t>
            </a:r>
            <a:r>
              <a:rPr lang="en-US" altLang="zh-CN" sz="2800" dirty="0" smtClean="0">
                <a:latin typeface="微软雅黑" panose="020B0503020204020204" pitchFamily="34" charset="-122"/>
                <a:ea typeface="微软雅黑" panose="020B0503020204020204" pitchFamily="34" charset="-122"/>
              </a:rPr>
              <a:t>Marine Big Data </a:t>
            </a:r>
            <a:endParaRPr lang="en-US" altLang="zh-CN" sz="28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07504" y="1124744"/>
            <a:ext cx="8729272" cy="5242046"/>
            <a:chOff x="148052" y="1448161"/>
            <a:chExt cx="8729272" cy="5242046"/>
          </a:xfrm>
        </p:grpSpPr>
        <p:grpSp>
          <p:nvGrpSpPr>
            <p:cNvPr id="4" name="组合 3"/>
            <p:cNvGrpSpPr/>
            <p:nvPr/>
          </p:nvGrpSpPr>
          <p:grpSpPr>
            <a:xfrm>
              <a:off x="4771900" y="1492997"/>
              <a:ext cx="4105423" cy="2144417"/>
              <a:chOff x="-330700" y="3111579"/>
              <a:chExt cx="4373920" cy="2144417"/>
            </a:xfrm>
          </p:grpSpPr>
          <p:grpSp>
            <p:nvGrpSpPr>
              <p:cNvPr id="14" name="组合 15"/>
              <p:cNvGrpSpPr/>
              <p:nvPr/>
            </p:nvGrpSpPr>
            <p:grpSpPr bwMode="auto">
              <a:xfrm>
                <a:off x="-330700" y="3111579"/>
                <a:ext cx="4373920" cy="2144417"/>
                <a:chOff x="952500" y="0"/>
                <a:chExt cx="10287000" cy="6858000"/>
              </a:xfrm>
            </p:grpSpPr>
            <p:pic>
              <p:nvPicPr>
                <p:cNvPr id="15" name="图片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9"/>
                <p:cNvSpPr txBox="1">
                  <a:spLocks noChangeArrowheads="1"/>
                </p:cNvSpPr>
                <p:nvPr/>
              </p:nvSpPr>
              <p:spPr bwMode="auto">
                <a:xfrm>
                  <a:off x="2943342" y="0"/>
                  <a:ext cx="6576260" cy="9605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zh-CN" altLang="en-US" sz="1800" b="0">
                    <a:solidFill>
                      <a:schemeClr val="tx1"/>
                    </a:solidFill>
                    <a:latin typeface="Calibri" panose="020F0502020204030204" pitchFamily="34" charset="0"/>
                    <a:ea typeface="宋体" panose="02010600030101010101" pitchFamily="2" charset="-122"/>
                  </a:endParaRPr>
                </a:p>
              </p:txBody>
            </p:sp>
          </p:grpSp>
          <p:sp>
            <p:nvSpPr>
              <p:cNvPr id="20" name="文本框 19"/>
              <p:cNvSpPr txBox="1"/>
              <p:nvPr/>
            </p:nvSpPr>
            <p:spPr>
              <a:xfrm>
                <a:off x="-21707" y="3111579"/>
                <a:ext cx="3871135" cy="369332"/>
              </a:xfrm>
              <a:prstGeom prst="rect">
                <a:avLst/>
              </a:prstGeom>
              <a:noFill/>
            </p:spPr>
            <p:txBody>
              <a:bodyPr wrap="square" rtlCol="0">
                <a:spAutoFit/>
              </a:bodyPr>
              <a:lstStyle/>
              <a:p>
                <a:r>
                  <a:rPr lang="en-US" altLang="zh-CN" b="1" dirty="0">
                    <a:solidFill>
                      <a:srgbClr val="7030A0"/>
                    </a:solidFill>
                  </a:rPr>
                  <a:t>Global temperature statistics</a:t>
                </a:r>
                <a:endParaRPr lang="zh-CN" altLang="en-US" b="1" dirty="0">
                  <a:solidFill>
                    <a:srgbClr val="7030A0"/>
                  </a:solidFill>
                </a:endParaRPr>
              </a:p>
            </p:txBody>
          </p:sp>
        </p:grpSp>
        <p:grpSp>
          <p:nvGrpSpPr>
            <p:cNvPr id="5" name="组合 4"/>
            <p:cNvGrpSpPr/>
            <p:nvPr/>
          </p:nvGrpSpPr>
          <p:grpSpPr>
            <a:xfrm>
              <a:off x="148052" y="4798339"/>
              <a:ext cx="4516467" cy="1891868"/>
              <a:chOff x="4545066" y="4668304"/>
              <a:chExt cx="4516467" cy="1891868"/>
            </a:xfrm>
          </p:grpSpPr>
          <p:pic>
            <p:nvPicPr>
              <p:cNvPr id="33802"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5066" y="5037636"/>
                <a:ext cx="4516467" cy="1522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20"/>
              <p:cNvSpPr txBox="1"/>
              <p:nvPr/>
            </p:nvSpPr>
            <p:spPr>
              <a:xfrm>
                <a:off x="5321174" y="4668304"/>
                <a:ext cx="3310972" cy="369332"/>
              </a:xfrm>
              <a:prstGeom prst="rect">
                <a:avLst/>
              </a:prstGeom>
              <a:noFill/>
            </p:spPr>
            <p:txBody>
              <a:bodyPr wrap="square" rtlCol="0">
                <a:spAutoFit/>
              </a:bodyPr>
              <a:lstStyle/>
              <a:p>
                <a:r>
                  <a:rPr lang="en-US" altLang="zh-CN" b="1" dirty="0"/>
                  <a:t>marine </a:t>
                </a:r>
                <a:r>
                  <a:rPr lang="en-US" altLang="zh-CN" b="1" dirty="0" smtClean="0"/>
                  <a:t>section products </a:t>
                </a:r>
                <a:endParaRPr lang="zh-CN" altLang="en-US" b="1" dirty="0">
                  <a:solidFill>
                    <a:srgbClr val="FF0000"/>
                  </a:solidFill>
                </a:endParaRPr>
              </a:p>
            </p:txBody>
          </p:sp>
        </p:grpSp>
        <p:grpSp>
          <p:nvGrpSpPr>
            <p:cNvPr id="32" name="组合 31"/>
            <p:cNvGrpSpPr/>
            <p:nvPr/>
          </p:nvGrpSpPr>
          <p:grpSpPr>
            <a:xfrm>
              <a:off x="4947481" y="3913703"/>
              <a:ext cx="3929843" cy="2776504"/>
              <a:chOff x="4842095" y="1662274"/>
              <a:chExt cx="4993971" cy="3782950"/>
            </a:xfrm>
          </p:grpSpPr>
          <p:pic>
            <p:nvPicPr>
              <p:cNvPr id="23" name="Picture 289421"/>
              <p:cNvPicPr/>
              <p:nvPr/>
            </p:nvPicPr>
            <p:blipFill>
              <a:blip r:embed="rId5"/>
              <a:stretch>
                <a:fillRect/>
              </a:stretch>
            </p:blipFill>
            <p:spPr>
              <a:xfrm>
                <a:off x="4842095" y="1662274"/>
                <a:ext cx="4993971" cy="3782950"/>
              </a:xfrm>
              <a:prstGeom prst="rect">
                <a:avLst/>
              </a:prstGeom>
              <a:ln>
                <a:noFill/>
              </a:ln>
              <a:effectLst>
                <a:outerShdw blurRad="292100" dist="139700" dir="2700000" algn="tl" rotWithShape="0">
                  <a:srgbClr val="333333">
                    <a:alpha val="65000"/>
                  </a:srgbClr>
                </a:outerShdw>
              </a:effectLst>
            </p:spPr>
          </p:pic>
          <p:sp>
            <p:nvSpPr>
              <p:cNvPr id="24" name="文本框 23"/>
              <p:cNvSpPr txBox="1"/>
              <p:nvPr/>
            </p:nvSpPr>
            <p:spPr>
              <a:xfrm>
                <a:off x="5148065" y="1750315"/>
                <a:ext cx="4360014" cy="880617"/>
              </a:xfrm>
              <a:prstGeom prst="rect">
                <a:avLst/>
              </a:prstGeom>
              <a:solidFill>
                <a:schemeClr val="tx1">
                  <a:lumMod val="10000"/>
                  <a:lumOff val="90000"/>
                </a:schemeClr>
              </a:solidFill>
            </p:spPr>
            <p:txBody>
              <a:bodyPr wrap="square" rtlCol="0">
                <a:spAutoFit/>
              </a:bodyPr>
              <a:lstStyle/>
              <a:p>
                <a:r>
                  <a:rPr lang="en-US" altLang="zh-CN" b="1" dirty="0">
                    <a:solidFill>
                      <a:srgbClr val="7030A0"/>
                    </a:solidFill>
                  </a:rPr>
                  <a:t>Annual observation </a:t>
                </a:r>
                <a:r>
                  <a:rPr lang="en-US" altLang="zh-CN" b="1" dirty="0" smtClean="0">
                    <a:solidFill>
                      <a:srgbClr val="7030A0"/>
                    </a:solidFill>
                  </a:rPr>
                  <a:t>data</a:t>
                </a:r>
              </a:p>
              <a:p>
                <a:r>
                  <a:rPr lang="en-US" altLang="zh-CN" b="1" dirty="0" smtClean="0">
                    <a:solidFill>
                      <a:srgbClr val="7030A0"/>
                    </a:solidFill>
                  </a:rPr>
                  <a:t> </a:t>
                </a:r>
                <a:r>
                  <a:rPr lang="en-US" altLang="zh-CN" b="1" dirty="0">
                    <a:solidFill>
                      <a:srgbClr val="7030A0"/>
                    </a:solidFill>
                  </a:rPr>
                  <a:t>station </a:t>
                </a:r>
                <a:r>
                  <a:rPr lang="en-US" altLang="zh-CN" b="1" dirty="0" smtClean="0">
                    <a:solidFill>
                      <a:srgbClr val="7030A0"/>
                    </a:solidFill>
                  </a:rPr>
                  <a:t>map</a:t>
                </a:r>
                <a:endParaRPr lang="zh-CN" altLang="en-US" b="1" dirty="0">
                  <a:solidFill>
                    <a:srgbClr val="7030A0"/>
                  </a:solidFill>
                </a:endParaRPr>
              </a:p>
            </p:txBody>
          </p:sp>
        </p:grpSp>
        <p:grpSp>
          <p:nvGrpSpPr>
            <p:cNvPr id="31" name="组合 30"/>
            <p:cNvGrpSpPr/>
            <p:nvPr/>
          </p:nvGrpSpPr>
          <p:grpSpPr>
            <a:xfrm>
              <a:off x="302923" y="1448161"/>
              <a:ext cx="4364790" cy="3292038"/>
              <a:chOff x="10117734" y="3443240"/>
              <a:chExt cx="3054714" cy="3733883"/>
            </a:xfrm>
          </p:grpSpPr>
          <p:grpSp>
            <p:nvGrpSpPr>
              <p:cNvPr id="38" name="组合 37"/>
              <p:cNvGrpSpPr/>
              <p:nvPr/>
            </p:nvGrpSpPr>
            <p:grpSpPr>
              <a:xfrm>
                <a:off x="10117734" y="3443240"/>
                <a:ext cx="3054714" cy="3733883"/>
                <a:chOff x="5242616" y="1794613"/>
                <a:chExt cx="3549761" cy="5247159"/>
              </a:xfrm>
            </p:grpSpPr>
            <p:pic>
              <p:nvPicPr>
                <p:cNvPr id="40" name="Picture 2" descr="F:\2015-12-25-公益项目正式验收\cmoc\Northwest Pacific Ocean graphics\TEMP\temp.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7036" y="1794613"/>
                  <a:ext cx="3525341" cy="2376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3" descr="F:\2015-12-25-公益项目正式验收\cmoc\Northwest Pacific Ocean graphics\TEMP\sali.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2616" y="4720050"/>
                  <a:ext cx="3522291" cy="2321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39" name="文本框 38"/>
              <p:cNvSpPr txBox="1"/>
              <p:nvPr/>
            </p:nvSpPr>
            <p:spPr>
              <a:xfrm>
                <a:off x="10190036" y="5130867"/>
                <a:ext cx="2799488" cy="369333"/>
              </a:xfrm>
              <a:prstGeom prst="rect">
                <a:avLst/>
              </a:prstGeom>
              <a:noFill/>
            </p:spPr>
            <p:txBody>
              <a:bodyPr wrap="square" rtlCol="0">
                <a:spAutoFit/>
              </a:bodyPr>
              <a:lstStyle/>
              <a:p>
                <a:r>
                  <a:rPr lang="en-US" altLang="zh-CN" b="1" dirty="0" err="1" smtClean="0">
                    <a:solidFill>
                      <a:srgbClr val="7030A0"/>
                    </a:solidFill>
                  </a:rPr>
                  <a:t>Temperature&amp;salinity</a:t>
                </a:r>
                <a:endParaRPr lang="zh-CN" altLang="en-US" b="1" dirty="0">
                  <a:solidFill>
                    <a:srgbClr val="7030A0"/>
                  </a:solidFill>
                </a:endParaRPr>
              </a:p>
            </p:txBody>
          </p:sp>
        </p:grpSp>
      </p:grpSp>
      <p:sp>
        <p:nvSpPr>
          <p:cNvPr id="43"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smtClean="0">
                <a:latin typeface="微软雅黑" panose="020B0503020204020204" pitchFamily="34" charset="-122"/>
                <a:ea typeface="微软雅黑" panose="020B0503020204020204" pitchFamily="34" charset="-122"/>
              </a:rPr>
              <a:t>3. </a:t>
            </a:r>
            <a:r>
              <a:rPr lang="en-US" altLang="zh-CN" sz="2800" dirty="0">
                <a:latin typeface="微软雅黑" panose="020B0503020204020204" pitchFamily="34" charset="-122"/>
                <a:ea typeface="微软雅黑" panose="020B0503020204020204" pitchFamily="34" charset="-122"/>
              </a:rPr>
              <a:t>Application and service of </a:t>
            </a:r>
            <a:r>
              <a:rPr lang="en-US" altLang="zh-CN" sz="2800" dirty="0" smtClean="0">
                <a:latin typeface="微软雅黑" panose="020B0503020204020204" pitchFamily="34" charset="-122"/>
                <a:ea typeface="微软雅黑" panose="020B0503020204020204" pitchFamily="34" charset="-122"/>
              </a:rPr>
              <a:t>Marine Big Data </a:t>
            </a:r>
            <a:endParaRPr lang="en-US" altLang="zh-CN" sz="2800" dirty="0">
              <a:latin typeface="微软雅黑" panose="020B0503020204020204" pitchFamily="34" charset="-122"/>
              <a:ea typeface="微软雅黑" panose="020B0503020204020204" pitchFamily="34" charset="-122"/>
            </a:endParaRPr>
          </a:p>
        </p:txBody>
      </p:sp>
      <p:sp>
        <p:nvSpPr>
          <p:cNvPr id="46" name="矩形 45"/>
          <p:cNvSpPr/>
          <p:nvPr/>
        </p:nvSpPr>
        <p:spPr>
          <a:xfrm>
            <a:off x="3993408" y="6311061"/>
            <a:ext cx="5187104" cy="646331"/>
          </a:xfrm>
          <a:prstGeom prst="rect">
            <a:avLst/>
          </a:prstGeom>
        </p:spPr>
        <p:txBody>
          <a:bodyPr wrap="square">
            <a:spAutoFit/>
          </a:bodyPr>
          <a:lstStyle/>
          <a:p>
            <a:pPr marL="342900" indent="-342900">
              <a:lnSpc>
                <a:spcPct val="200000"/>
              </a:lnSpc>
              <a:buFont typeface="Wingdings" panose="05000000000000000000" pitchFamily="2" charset="2"/>
              <a:buChar char="n"/>
              <a:defRPr/>
            </a:pPr>
            <a:r>
              <a:rPr lang="en-US" altLang="zh-CN" b="1" dirty="0">
                <a:solidFill>
                  <a:srgbClr val="FF0000"/>
                </a:solidFill>
                <a:latin typeface="微软雅黑" panose="020B0503020204020204" pitchFamily="34" charset="-122"/>
                <a:ea typeface="微软雅黑" panose="020B0503020204020204" pitchFamily="34" charset="-122"/>
              </a:rPr>
              <a:t>Marine big data processing and service</a:t>
            </a:r>
          </a:p>
        </p:txBody>
      </p:sp>
    </p:spTree>
    <p:extLst>
      <p:ext uri="{BB962C8B-B14F-4D97-AF65-F5344CB8AC3E}">
        <p14:creationId xmlns:p14="http://schemas.microsoft.com/office/powerpoint/2010/main" val="704282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smtClean="0">
                <a:latin typeface="微软雅黑" panose="020B0503020204020204" pitchFamily="34" charset="-122"/>
                <a:ea typeface="微软雅黑" panose="020B0503020204020204" pitchFamily="34" charset="-122"/>
              </a:rPr>
              <a:t>3. </a:t>
            </a:r>
            <a:r>
              <a:rPr lang="en-US" altLang="zh-CN" sz="2800" dirty="0">
                <a:latin typeface="微软雅黑" panose="020B0503020204020204" pitchFamily="34" charset="-122"/>
                <a:ea typeface="微软雅黑" panose="020B0503020204020204" pitchFamily="34" charset="-122"/>
              </a:rPr>
              <a:t>Application and service of </a:t>
            </a:r>
            <a:r>
              <a:rPr lang="en-US" altLang="zh-CN" sz="2800" dirty="0" smtClean="0">
                <a:latin typeface="微软雅黑" panose="020B0503020204020204" pitchFamily="34" charset="-122"/>
                <a:ea typeface="微软雅黑" panose="020B0503020204020204" pitchFamily="34" charset="-122"/>
              </a:rPr>
              <a:t>Marine Big Data </a:t>
            </a:r>
            <a:endParaRPr lang="en-US" altLang="zh-CN" sz="2800" dirty="0">
              <a:latin typeface="微软雅黑" panose="020B0503020204020204" pitchFamily="34" charset="-122"/>
              <a:ea typeface="微软雅黑" panose="020B0503020204020204" pitchFamily="34" charset="-122"/>
            </a:endParaRPr>
          </a:p>
        </p:txBody>
      </p:sp>
      <p:sp>
        <p:nvSpPr>
          <p:cNvPr id="46" name="矩形 45"/>
          <p:cNvSpPr/>
          <p:nvPr/>
        </p:nvSpPr>
        <p:spPr>
          <a:xfrm>
            <a:off x="3993408" y="6311061"/>
            <a:ext cx="5187104" cy="646331"/>
          </a:xfrm>
          <a:prstGeom prst="rect">
            <a:avLst/>
          </a:prstGeom>
        </p:spPr>
        <p:txBody>
          <a:bodyPr wrap="square">
            <a:spAutoFit/>
          </a:bodyPr>
          <a:lstStyle/>
          <a:p>
            <a:pPr marL="342900" indent="-342900">
              <a:lnSpc>
                <a:spcPct val="200000"/>
              </a:lnSpc>
              <a:buFont typeface="Wingdings" panose="05000000000000000000" pitchFamily="2" charset="2"/>
              <a:buChar char="n"/>
              <a:defRPr/>
            </a:pPr>
            <a:r>
              <a:rPr lang="en-US" altLang="zh-CN" b="1" dirty="0">
                <a:solidFill>
                  <a:srgbClr val="FF0000"/>
                </a:solidFill>
                <a:latin typeface="微软雅黑" panose="020B0503020204020204" pitchFamily="34" charset="-122"/>
                <a:ea typeface="微软雅黑" panose="020B0503020204020204" pitchFamily="34" charset="-122"/>
              </a:rPr>
              <a:t>Marine big data processing and service</a:t>
            </a:r>
          </a:p>
        </p:txBody>
      </p:sp>
      <p:grpSp>
        <p:nvGrpSpPr>
          <p:cNvPr id="6" name="组合 5"/>
          <p:cNvGrpSpPr/>
          <p:nvPr/>
        </p:nvGrpSpPr>
        <p:grpSpPr>
          <a:xfrm>
            <a:off x="-324544" y="998160"/>
            <a:ext cx="9671570" cy="5421698"/>
            <a:chOff x="-229884" y="1489688"/>
            <a:chExt cx="9671570" cy="5421698"/>
          </a:xfrm>
        </p:grpSpPr>
        <p:grpSp>
          <p:nvGrpSpPr>
            <p:cNvPr id="3" name="组合 2"/>
            <p:cNvGrpSpPr/>
            <p:nvPr/>
          </p:nvGrpSpPr>
          <p:grpSpPr>
            <a:xfrm>
              <a:off x="-229884" y="1489688"/>
              <a:ext cx="9671570" cy="5421698"/>
              <a:chOff x="-43269" y="1299217"/>
              <a:chExt cx="9671570" cy="5421698"/>
            </a:xfrm>
          </p:grpSpPr>
          <p:grpSp>
            <p:nvGrpSpPr>
              <p:cNvPr id="59" name="组合 58"/>
              <p:cNvGrpSpPr/>
              <p:nvPr/>
            </p:nvGrpSpPr>
            <p:grpSpPr>
              <a:xfrm>
                <a:off x="-43269" y="1490355"/>
                <a:ext cx="8918723" cy="5048014"/>
                <a:chOff x="0" y="1682224"/>
                <a:chExt cx="8918723" cy="5048014"/>
              </a:xfrm>
            </p:grpSpPr>
            <p:grpSp>
              <p:nvGrpSpPr>
                <p:cNvPr id="17" name="组合 16"/>
                <p:cNvGrpSpPr/>
                <p:nvPr/>
              </p:nvGrpSpPr>
              <p:grpSpPr>
                <a:xfrm>
                  <a:off x="372398" y="3651884"/>
                  <a:ext cx="3775366" cy="3078354"/>
                  <a:chOff x="10244650" y="2333396"/>
                  <a:chExt cx="3775366" cy="3078354"/>
                </a:xfrm>
              </p:grpSpPr>
              <p:pic>
                <p:nvPicPr>
                  <p:cNvPr id="44" name="Picture 8" descr="huitu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4650" y="2333396"/>
                    <a:ext cx="3775366" cy="3078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Oval 9"/>
                  <p:cNvSpPr>
                    <a:spLocks noChangeArrowheads="1"/>
                  </p:cNvSpPr>
                  <p:nvPr/>
                </p:nvSpPr>
                <p:spPr bwMode="auto">
                  <a:xfrm>
                    <a:off x="11481406" y="3691238"/>
                    <a:ext cx="78185" cy="74171"/>
                  </a:xfrm>
                  <a:prstGeom prst="ellipse">
                    <a:avLst/>
                  </a:prstGeom>
                  <a:solidFill>
                    <a:srgbClr val="FF0000"/>
                  </a:solidFill>
                  <a:ln w="9525">
                    <a:solidFill>
                      <a:schemeClr val="tx1"/>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3" name="文本框 32"/>
                  <p:cNvSpPr txBox="1"/>
                  <p:nvPr/>
                </p:nvSpPr>
                <p:spPr>
                  <a:xfrm>
                    <a:off x="10633111" y="4739399"/>
                    <a:ext cx="3167732" cy="584775"/>
                  </a:xfrm>
                  <a:prstGeom prst="rect">
                    <a:avLst/>
                  </a:prstGeom>
                  <a:noFill/>
                </p:spPr>
                <p:txBody>
                  <a:bodyPr wrap="square" rtlCol="0">
                    <a:spAutoFit/>
                  </a:bodyPr>
                  <a:lstStyle/>
                  <a:p>
                    <a:r>
                      <a:rPr lang="en-US" altLang="zh-CN" sz="1400" b="1" dirty="0" smtClean="0">
                        <a:solidFill>
                          <a:srgbClr val="C00000"/>
                        </a:solidFill>
                      </a:rPr>
                      <a:t>Huang Island 2010</a:t>
                    </a:r>
                  </a:p>
                  <a:p>
                    <a:r>
                      <a:rPr lang="en-US" altLang="zh-CN" b="1" dirty="0">
                        <a:solidFill>
                          <a:srgbClr val="C00000"/>
                        </a:solidFill>
                      </a:rPr>
                      <a:t> oil spill monitoring system</a:t>
                    </a:r>
                  </a:p>
                </p:txBody>
              </p:sp>
            </p:grpSp>
            <p:grpSp>
              <p:nvGrpSpPr>
                <p:cNvPr id="7" name="组合 6"/>
                <p:cNvGrpSpPr/>
                <p:nvPr/>
              </p:nvGrpSpPr>
              <p:grpSpPr>
                <a:xfrm>
                  <a:off x="0" y="1682224"/>
                  <a:ext cx="4935085" cy="1965256"/>
                  <a:chOff x="-6299172" y="5333001"/>
                  <a:chExt cx="4935085" cy="2285025"/>
                </a:xfrm>
              </p:grpSpPr>
              <p:grpSp>
                <p:nvGrpSpPr>
                  <p:cNvPr id="25" name="组合 24"/>
                  <p:cNvGrpSpPr/>
                  <p:nvPr/>
                </p:nvGrpSpPr>
                <p:grpSpPr>
                  <a:xfrm>
                    <a:off x="-6299172" y="5618701"/>
                    <a:ext cx="4935085" cy="1999325"/>
                    <a:chOff x="-3339804" y="6006394"/>
                    <a:chExt cx="3980578" cy="1418757"/>
                  </a:xfrm>
                </p:grpSpPr>
                <p:pic>
                  <p:nvPicPr>
                    <p:cNvPr id="26" name="Picture 43" descr="再分析-全球"/>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9804" y="6006394"/>
                      <a:ext cx="1326805" cy="141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5" descr="gl_200701_tempera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66" y="6006394"/>
                      <a:ext cx="1377836" cy="1418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6" descr="gl_200708_salin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31" y="6006394"/>
                      <a:ext cx="1326805" cy="141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文本框 34"/>
                  <p:cNvSpPr txBox="1"/>
                  <p:nvPr/>
                </p:nvSpPr>
                <p:spPr>
                  <a:xfrm>
                    <a:off x="-4829580" y="5333001"/>
                    <a:ext cx="2025445" cy="393641"/>
                  </a:xfrm>
                  <a:prstGeom prst="rect">
                    <a:avLst/>
                  </a:prstGeom>
                  <a:solidFill>
                    <a:schemeClr val="bg1"/>
                  </a:solidFill>
                  <a:ln>
                    <a:solidFill>
                      <a:srgbClr val="7030A0"/>
                    </a:solidFill>
                  </a:ln>
                </p:spPr>
                <p:txBody>
                  <a:bodyPr wrap="square" rtlCol="0">
                    <a:spAutoFit/>
                  </a:bodyPr>
                  <a:lstStyle/>
                  <a:p>
                    <a:pPr algn="ctr"/>
                    <a:r>
                      <a:rPr lang="en-US" altLang="zh-CN" sz="1600" b="1" dirty="0">
                        <a:solidFill>
                          <a:srgbClr val="C00000"/>
                        </a:solidFill>
                      </a:rPr>
                      <a:t>CORA of China</a:t>
                    </a:r>
                    <a:endParaRPr lang="zh-CN" altLang="en-US" sz="1600" b="1" dirty="0">
                      <a:solidFill>
                        <a:srgbClr val="C00000"/>
                      </a:solidFill>
                    </a:endParaRPr>
                  </a:p>
                </p:txBody>
              </p:sp>
            </p:grpSp>
            <p:sp>
              <p:nvSpPr>
                <p:cNvPr id="52" name="文本框 51"/>
                <p:cNvSpPr txBox="1"/>
                <p:nvPr/>
              </p:nvSpPr>
              <p:spPr>
                <a:xfrm>
                  <a:off x="6813294" y="1981173"/>
                  <a:ext cx="2105429" cy="369332"/>
                </a:xfrm>
                <a:prstGeom prst="rect">
                  <a:avLst/>
                </a:prstGeom>
                <a:noFill/>
              </p:spPr>
              <p:txBody>
                <a:bodyPr wrap="square" rtlCol="0">
                  <a:spAutoFit/>
                </a:bodyPr>
                <a:lstStyle/>
                <a:p>
                  <a:r>
                    <a:rPr lang="en-US" altLang="zh-CN" b="1" dirty="0">
                      <a:solidFill>
                        <a:srgbClr val="7030A0"/>
                      </a:solidFill>
                    </a:rPr>
                    <a:t>Tide forecasting </a:t>
                  </a:r>
                  <a:endParaRPr lang="zh-CN" altLang="en-US" b="1" dirty="0">
                    <a:solidFill>
                      <a:srgbClr val="7030A0"/>
                    </a:solidFill>
                  </a:endParaRPr>
                </a:p>
              </p:txBody>
            </p:sp>
          </p:grpSp>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1816" y="1299217"/>
                <a:ext cx="4736485" cy="3714697"/>
              </a:xfrm>
              <a:prstGeom prst="rect">
                <a:avLst/>
              </a:prstGeom>
            </p:spPr>
          </p:pic>
          <p:pic>
            <p:nvPicPr>
              <p:cNvPr id="49" name="图片 48"/>
              <p:cNvPicPr/>
              <p:nvPr/>
            </p:nvPicPr>
            <p:blipFill rotWithShape="1">
              <a:blip r:embed="rId8" cstate="print">
                <a:extLst>
                  <a:ext uri="{28A0092B-C50C-407E-A947-70E740481C1C}">
                    <a14:useLocalDpi xmlns:a14="http://schemas.microsoft.com/office/drawing/2010/main" val="0"/>
                  </a:ext>
                </a:extLst>
              </a:blip>
              <a:srcRect t="12246"/>
              <a:stretch>
                <a:fillRect/>
              </a:stretch>
            </p:blipFill>
            <p:spPr bwMode="auto">
              <a:xfrm>
                <a:off x="3697434" y="3981232"/>
                <a:ext cx="3952748" cy="2739683"/>
              </a:xfrm>
              <a:prstGeom prst="rect">
                <a:avLst/>
              </a:prstGeom>
              <a:ln>
                <a:noFill/>
              </a:ln>
            </p:spPr>
          </p:pic>
          <p:pic>
            <p:nvPicPr>
              <p:cNvPr id="54" name="Picture 5" descr="FB2-4"/>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24766" y="1731670"/>
                <a:ext cx="1872129" cy="161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文本框 54"/>
            <p:cNvSpPr txBox="1"/>
            <p:nvPr/>
          </p:nvSpPr>
          <p:spPr>
            <a:xfrm>
              <a:off x="6583409" y="2019707"/>
              <a:ext cx="2105429" cy="338554"/>
            </a:xfrm>
            <a:prstGeom prst="rect">
              <a:avLst/>
            </a:prstGeom>
            <a:noFill/>
          </p:spPr>
          <p:txBody>
            <a:bodyPr wrap="square" rtlCol="0">
              <a:spAutoFit/>
            </a:bodyPr>
            <a:lstStyle/>
            <a:p>
              <a:r>
                <a:rPr lang="en-US" altLang="zh-CN" sz="1600" b="1" dirty="0">
                  <a:solidFill>
                    <a:srgbClr val="7030A0"/>
                  </a:solidFill>
                </a:rPr>
                <a:t>Tide forecasting </a:t>
              </a:r>
              <a:endParaRPr lang="zh-CN" altLang="en-US" sz="1600" b="1" dirty="0">
                <a:solidFill>
                  <a:srgbClr val="7030A0"/>
                </a:solidFill>
              </a:endParaRPr>
            </a:p>
          </p:txBody>
        </p:sp>
        <p:sp>
          <p:nvSpPr>
            <p:cNvPr id="56" name="文本框 55"/>
            <p:cNvSpPr txBox="1"/>
            <p:nvPr/>
          </p:nvSpPr>
          <p:spPr>
            <a:xfrm>
              <a:off x="4441524" y="4256017"/>
              <a:ext cx="3006659" cy="553998"/>
            </a:xfrm>
            <a:prstGeom prst="rect">
              <a:avLst/>
            </a:prstGeom>
            <a:noFill/>
          </p:spPr>
          <p:txBody>
            <a:bodyPr wrap="square" rtlCol="0">
              <a:spAutoFit/>
            </a:bodyPr>
            <a:lstStyle/>
            <a:p>
              <a:r>
                <a:rPr lang="en-US" altLang="zh-CN" b="1" dirty="0">
                  <a:solidFill>
                    <a:srgbClr val="C00000"/>
                  </a:solidFill>
                </a:rPr>
                <a:t>rescue decision </a:t>
              </a:r>
              <a:r>
                <a:rPr lang="en-US" altLang="zh-CN" b="1" dirty="0" smtClean="0">
                  <a:solidFill>
                    <a:srgbClr val="C00000"/>
                  </a:solidFill>
                </a:rPr>
                <a:t>system</a:t>
              </a:r>
            </a:p>
            <a:p>
              <a:r>
                <a:rPr lang="en-US" altLang="zh-CN" sz="1200" b="1" dirty="0" smtClean="0">
                  <a:solidFill>
                    <a:srgbClr val="C00000"/>
                  </a:solidFill>
                </a:rPr>
                <a:t>      </a:t>
              </a:r>
              <a:r>
                <a:rPr lang="en-US" altLang="zh-CN" sz="1200" b="1" dirty="0" err="1" smtClean="0">
                  <a:solidFill>
                    <a:srgbClr val="C00000"/>
                  </a:solidFill>
                </a:rPr>
                <a:t>HaiNan</a:t>
              </a:r>
              <a:r>
                <a:rPr lang="zh-CN" altLang="en-US" sz="1200" b="1" dirty="0" smtClean="0">
                  <a:solidFill>
                    <a:srgbClr val="C00000"/>
                  </a:solidFill>
                </a:rPr>
                <a:t>，</a:t>
              </a:r>
              <a:r>
                <a:rPr lang="en-US" altLang="zh-CN" sz="1200" b="1" dirty="0" smtClean="0">
                  <a:solidFill>
                    <a:srgbClr val="C00000"/>
                  </a:solidFill>
                </a:rPr>
                <a:t>July3,2015</a:t>
              </a:r>
              <a:endParaRPr lang="zh-CN" altLang="en-US" sz="1200" b="1" dirty="0">
                <a:solidFill>
                  <a:srgbClr val="C00000"/>
                </a:solidFill>
              </a:endParaRPr>
            </a:p>
          </p:txBody>
        </p:sp>
      </p:grpSp>
      <p:pic>
        <p:nvPicPr>
          <p:cNvPr id="47" name="Picture 3" descr="未命名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7885" y="4318487"/>
            <a:ext cx="3016541" cy="2085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文本框 47"/>
          <p:cNvSpPr txBox="1"/>
          <p:nvPr/>
        </p:nvSpPr>
        <p:spPr>
          <a:xfrm>
            <a:off x="6630731" y="5888126"/>
            <a:ext cx="2630848" cy="523220"/>
          </a:xfrm>
          <a:prstGeom prst="rect">
            <a:avLst/>
          </a:prstGeom>
          <a:noFill/>
        </p:spPr>
        <p:txBody>
          <a:bodyPr wrap="none" rtlCol="0">
            <a:spAutoFit/>
          </a:bodyPr>
          <a:lstStyle/>
          <a:p>
            <a:pPr algn="ctr"/>
            <a:r>
              <a:rPr lang="en-US" altLang="zh-CN" sz="1400" b="1" dirty="0" smtClean="0">
                <a:solidFill>
                  <a:srgbClr val="FF0000"/>
                </a:solidFill>
              </a:rPr>
              <a:t>Tianjin </a:t>
            </a:r>
            <a:r>
              <a:rPr lang="zh-CN" altLang="en-US" sz="1400" b="1" dirty="0" smtClean="0">
                <a:solidFill>
                  <a:srgbClr val="FF0000"/>
                </a:solidFill>
              </a:rPr>
              <a:t>，</a:t>
            </a:r>
            <a:r>
              <a:rPr lang="en-US" altLang="zh-CN" sz="1400" b="1" dirty="0" smtClean="0">
                <a:solidFill>
                  <a:srgbClr val="FF0000"/>
                </a:solidFill>
              </a:rPr>
              <a:t>China</a:t>
            </a:r>
          </a:p>
          <a:p>
            <a:r>
              <a:rPr lang="en-US" altLang="zh-CN" sz="1400" b="1" dirty="0" smtClean="0">
                <a:solidFill>
                  <a:srgbClr val="FF0000"/>
                </a:solidFill>
              </a:rPr>
              <a:t>sea </a:t>
            </a:r>
            <a:r>
              <a:rPr lang="en-US" altLang="zh-CN" sz="1400" b="1" dirty="0">
                <a:solidFill>
                  <a:srgbClr val="FF0000"/>
                </a:solidFill>
              </a:rPr>
              <a:t>level impact assessment</a:t>
            </a:r>
            <a:endParaRPr lang="zh-CN" altLang="en-US" sz="1400" b="1" dirty="0">
              <a:solidFill>
                <a:srgbClr val="FF0000"/>
              </a:solidFill>
            </a:endParaRPr>
          </a:p>
        </p:txBody>
      </p:sp>
      <p:sp>
        <p:nvSpPr>
          <p:cNvPr id="27" name="文本框 26"/>
          <p:cNvSpPr txBox="1"/>
          <p:nvPr/>
        </p:nvSpPr>
        <p:spPr>
          <a:xfrm>
            <a:off x="4269974" y="1262589"/>
            <a:ext cx="2360757" cy="276999"/>
          </a:xfrm>
          <a:prstGeom prst="rect">
            <a:avLst/>
          </a:prstGeom>
          <a:noFill/>
        </p:spPr>
        <p:txBody>
          <a:bodyPr wrap="square" rtlCol="0">
            <a:spAutoFit/>
          </a:bodyPr>
          <a:lstStyle/>
          <a:p>
            <a:r>
              <a:rPr lang="en-US" altLang="zh-CN" sz="1200" b="1" dirty="0">
                <a:solidFill>
                  <a:srgbClr val="7030A0"/>
                </a:solidFill>
              </a:rPr>
              <a:t>Current and </a:t>
            </a:r>
            <a:r>
              <a:rPr lang="en-US" altLang="zh-CN" sz="1200" b="1" dirty="0" smtClean="0">
                <a:solidFill>
                  <a:srgbClr val="7030A0"/>
                </a:solidFill>
              </a:rPr>
              <a:t>Buoy trajectory</a:t>
            </a:r>
            <a:endParaRPr lang="zh-CN" altLang="en-US" sz="1200" b="1" dirty="0">
              <a:solidFill>
                <a:srgbClr val="7030A0"/>
              </a:solidFill>
            </a:endParaRPr>
          </a:p>
        </p:txBody>
      </p:sp>
    </p:spTree>
    <p:extLst>
      <p:ext uri="{BB962C8B-B14F-4D97-AF65-F5344CB8AC3E}">
        <p14:creationId xmlns:p14="http://schemas.microsoft.com/office/powerpoint/2010/main" val="2939666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99592" y="1844824"/>
            <a:ext cx="8244408" cy="3170099"/>
          </a:xfrm>
          <a:prstGeom prst="rect">
            <a:avLst/>
          </a:prstGeom>
        </p:spPr>
        <p:txBody>
          <a:bodyPr wrap="square">
            <a:spAutoFit/>
          </a:bodyPr>
          <a:lstStyle/>
          <a:p>
            <a:pPr marL="342900" indent="-342900">
              <a:lnSpc>
                <a:spcPct val="200000"/>
              </a:lnSpc>
              <a:buFont typeface="Wingdings" panose="05000000000000000000" pitchFamily="2" charset="2"/>
              <a:buChar char="n"/>
              <a:defRPr/>
            </a:pPr>
            <a:r>
              <a:rPr lang="en-US" altLang="zh-CN" sz="2000" b="1" dirty="0">
                <a:solidFill>
                  <a:srgbClr val="002060"/>
                </a:solidFill>
                <a:latin typeface="微软雅黑" panose="020B0503020204020204" pitchFamily="34" charset="-122"/>
                <a:ea typeface="微软雅黑" panose="020B0503020204020204" pitchFamily="34" charset="-122"/>
              </a:rPr>
              <a:t>Marine big data processing and service</a:t>
            </a:r>
          </a:p>
          <a:p>
            <a:pPr marL="342900" indent="-342900">
              <a:lnSpc>
                <a:spcPct val="200000"/>
              </a:lnSpc>
              <a:buFont typeface="Wingdings" panose="05000000000000000000" pitchFamily="2" charset="2"/>
              <a:buChar char="n"/>
              <a:defRPr/>
            </a:pPr>
            <a:r>
              <a:rPr lang="en-US" altLang="zh-CN" sz="2000" b="1" dirty="0">
                <a:solidFill>
                  <a:srgbClr val="FF0000"/>
                </a:solidFill>
                <a:latin typeface="微软雅黑" panose="020B0503020204020204" pitchFamily="34" charset="-122"/>
                <a:ea typeface="微软雅黑" panose="020B0503020204020204" pitchFamily="34" charset="-122"/>
              </a:rPr>
              <a:t>The development and application of blue </a:t>
            </a:r>
            <a:r>
              <a:rPr lang="en-US" altLang="zh-CN" sz="2000" b="1" dirty="0" smtClean="0">
                <a:solidFill>
                  <a:srgbClr val="FF0000"/>
                </a:solidFill>
                <a:latin typeface="微软雅黑" panose="020B0503020204020204" pitchFamily="34" charset="-122"/>
                <a:ea typeface="微软雅黑" panose="020B0503020204020204" pitchFamily="34" charset="-122"/>
              </a:rPr>
              <a:t>economy </a:t>
            </a:r>
            <a:r>
              <a:rPr lang="en-US" altLang="zh-CN" sz="2000" b="1" dirty="0">
                <a:solidFill>
                  <a:srgbClr val="FF0000"/>
                </a:solidFill>
                <a:latin typeface="微软雅黑" panose="020B0503020204020204" pitchFamily="34" charset="-122"/>
                <a:ea typeface="微软雅黑" panose="020B0503020204020204" pitchFamily="34" charset="-122"/>
              </a:rPr>
              <a:t>big data</a:t>
            </a:r>
          </a:p>
          <a:p>
            <a:pPr marL="342900" indent="-342900">
              <a:lnSpc>
                <a:spcPct val="200000"/>
              </a:lnSpc>
              <a:buFont typeface="Wingdings" panose="05000000000000000000" pitchFamily="2" charset="2"/>
              <a:buChar char="n"/>
              <a:defRPr/>
            </a:pPr>
            <a:r>
              <a:rPr lang="en-US" altLang="zh-CN" sz="2000" b="1" dirty="0" smtClean="0">
                <a:solidFill>
                  <a:srgbClr val="002060"/>
                </a:solidFill>
                <a:latin typeface="微软雅黑" panose="020B0503020204020204" pitchFamily="34" charset="-122"/>
                <a:ea typeface="微软雅黑" panose="020B0503020204020204" pitchFamily="34" charset="-122"/>
              </a:rPr>
              <a:t>Big Data  </a:t>
            </a:r>
            <a:r>
              <a:rPr lang="en-US" altLang="zh-CN" sz="2000" b="1" dirty="0">
                <a:solidFill>
                  <a:srgbClr val="002060"/>
                </a:solidFill>
                <a:latin typeface="微软雅黑" panose="020B0503020204020204" pitchFamily="34" charset="-122"/>
                <a:ea typeface="微软雅黑" panose="020B0503020204020204" pitchFamily="34" charset="-122"/>
              </a:rPr>
              <a:t>of marine ecological spatial planning and management</a:t>
            </a:r>
          </a:p>
          <a:p>
            <a:pPr marL="342900" indent="-342900">
              <a:lnSpc>
                <a:spcPct val="200000"/>
              </a:lnSpc>
              <a:buFont typeface="Wingdings" panose="05000000000000000000" pitchFamily="2" charset="2"/>
              <a:buChar char="n"/>
              <a:defRPr/>
            </a:pPr>
            <a:r>
              <a:rPr lang="en-US" altLang="zh-CN" sz="2000" b="1" dirty="0" smtClean="0">
                <a:solidFill>
                  <a:srgbClr val="002060"/>
                </a:solidFill>
                <a:latin typeface="微软雅黑" panose="020B0503020204020204" pitchFamily="34" charset="-122"/>
                <a:ea typeface="微软雅黑" panose="020B0503020204020204" pitchFamily="34" charset="-122"/>
              </a:rPr>
              <a:t>Big Data  of sea area and  </a:t>
            </a:r>
            <a:r>
              <a:rPr lang="en-US" altLang="zh-CN" sz="2000" b="1" dirty="0">
                <a:solidFill>
                  <a:srgbClr val="002060"/>
                </a:solidFill>
                <a:latin typeface="微软雅黑" panose="020B0503020204020204" pitchFamily="34" charset="-122"/>
                <a:ea typeface="微软雅黑" panose="020B0503020204020204" pitchFamily="34" charset="-122"/>
              </a:rPr>
              <a:t>island management</a:t>
            </a:r>
            <a:endParaRPr lang="zh-CN" altLang="en-US" sz="2000" b="1" dirty="0">
              <a:solidFill>
                <a:srgbClr val="002060"/>
              </a:solidFill>
              <a:latin typeface="微软雅黑" panose="020B0503020204020204" pitchFamily="34" charset="-122"/>
              <a:ea typeface="微软雅黑" panose="020B0503020204020204" pitchFamily="34" charset="-122"/>
            </a:endParaRPr>
          </a:p>
        </p:txBody>
      </p:sp>
      <p:sp>
        <p:nvSpPr>
          <p:cNvPr id="6"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smtClean="0">
                <a:latin typeface="微软雅黑" panose="020B0503020204020204" pitchFamily="34" charset="-122"/>
                <a:ea typeface="微软雅黑" panose="020B0503020204020204" pitchFamily="34" charset="-122"/>
              </a:rPr>
              <a:t>3. </a:t>
            </a:r>
            <a:r>
              <a:rPr lang="en-US" altLang="zh-CN" sz="2800" dirty="0">
                <a:latin typeface="微软雅黑" panose="020B0503020204020204" pitchFamily="34" charset="-122"/>
                <a:ea typeface="微软雅黑" panose="020B0503020204020204" pitchFamily="34" charset="-122"/>
              </a:rPr>
              <a:t>Application and service of </a:t>
            </a:r>
            <a:r>
              <a:rPr lang="en-US" altLang="zh-CN" sz="2800" dirty="0" smtClean="0">
                <a:latin typeface="微软雅黑" panose="020B0503020204020204" pitchFamily="34" charset="-122"/>
                <a:ea typeface="微软雅黑" panose="020B0503020204020204" pitchFamily="34" charset="-122"/>
              </a:rPr>
              <a:t>Marine Big Data </a:t>
            </a:r>
            <a:endParaRPr lang="en-US" altLang="zh-CN" sz="28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47664" y="6167045"/>
            <a:ext cx="7565846" cy="646331"/>
          </a:xfrm>
          <a:prstGeom prst="rect">
            <a:avLst/>
          </a:prstGeom>
        </p:spPr>
        <p:txBody>
          <a:bodyPr wrap="square">
            <a:spAutoFit/>
          </a:bodyPr>
          <a:lstStyle/>
          <a:p>
            <a:pPr marL="342900" indent="-342900">
              <a:lnSpc>
                <a:spcPct val="200000"/>
              </a:lnSpc>
              <a:buFont typeface="Wingdings" panose="05000000000000000000" pitchFamily="2" charset="2"/>
              <a:buChar char="n"/>
              <a:defRPr/>
            </a:pPr>
            <a:r>
              <a:rPr lang="en-US" altLang="zh-CN" b="1" dirty="0">
                <a:solidFill>
                  <a:srgbClr val="FF0000"/>
                </a:solidFill>
                <a:latin typeface="微软雅黑" panose="020B0503020204020204" pitchFamily="34" charset="-122"/>
                <a:ea typeface="微软雅黑" panose="020B0503020204020204" pitchFamily="34" charset="-122"/>
              </a:rPr>
              <a:t>The development and application of blue  economy big data</a:t>
            </a:r>
          </a:p>
        </p:txBody>
      </p:sp>
      <p:sp>
        <p:nvSpPr>
          <p:cNvPr id="41"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smtClean="0">
                <a:latin typeface="微软雅黑" panose="020B0503020204020204" pitchFamily="34" charset="-122"/>
                <a:ea typeface="微软雅黑" panose="020B0503020204020204" pitchFamily="34" charset="-122"/>
              </a:rPr>
              <a:t>3. </a:t>
            </a:r>
            <a:r>
              <a:rPr lang="en-US" altLang="zh-CN" sz="2800" dirty="0">
                <a:latin typeface="微软雅黑" panose="020B0503020204020204" pitchFamily="34" charset="-122"/>
                <a:ea typeface="微软雅黑" panose="020B0503020204020204" pitchFamily="34" charset="-122"/>
              </a:rPr>
              <a:t>Application and service of </a:t>
            </a:r>
            <a:r>
              <a:rPr lang="en-US" altLang="zh-CN" sz="2800" dirty="0" smtClean="0">
                <a:latin typeface="微软雅黑" panose="020B0503020204020204" pitchFamily="34" charset="-122"/>
                <a:ea typeface="微软雅黑" panose="020B0503020204020204" pitchFamily="34" charset="-122"/>
              </a:rPr>
              <a:t>Marine Big Data </a:t>
            </a:r>
            <a:endParaRPr lang="en-US" altLang="zh-CN" sz="2800" dirty="0">
              <a:latin typeface="微软雅黑" panose="020B0503020204020204" pitchFamily="34" charset="-122"/>
              <a:ea typeface="微软雅黑" panose="020B0503020204020204" pitchFamily="34" charset="-122"/>
            </a:endParaRPr>
          </a:p>
        </p:txBody>
      </p:sp>
      <p:grpSp>
        <p:nvGrpSpPr>
          <p:cNvPr id="42" name="组合 41"/>
          <p:cNvGrpSpPr/>
          <p:nvPr/>
        </p:nvGrpSpPr>
        <p:grpSpPr>
          <a:xfrm>
            <a:off x="0" y="1095749"/>
            <a:ext cx="9756576" cy="5071296"/>
            <a:chOff x="421686" y="187675"/>
            <a:chExt cx="12480344" cy="6576283"/>
          </a:xfrm>
        </p:grpSpPr>
        <p:grpSp>
          <p:nvGrpSpPr>
            <p:cNvPr id="43" name="组合 42"/>
            <p:cNvGrpSpPr/>
            <p:nvPr/>
          </p:nvGrpSpPr>
          <p:grpSpPr>
            <a:xfrm>
              <a:off x="8029976" y="4832599"/>
              <a:ext cx="3323823" cy="1931359"/>
              <a:chOff x="7282916" y="3680136"/>
              <a:chExt cx="4381446" cy="2966098"/>
            </a:xfrm>
          </p:grpSpPr>
          <p:pic>
            <p:nvPicPr>
              <p:cNvPr id="78" name="图片 77"/>
              <p:cNvPicPr>
                <a:picLocks noChangeAspect="1"/>
              </p:cNvPicPr>
              <p:nvPr/>
            </p:nvPicPr>
            <p:blipFill>
              <a:blip r:embed="rId3"/>
              <a:stretch>
                <a:fillRect/>
              </a:stretch>
            </p:blipFill>
            <p:spPr>
              <a:xfrm rot="1876831">
                <a:off x="9884414" y="3931221"/>
                <a:ext cx="1779948" cy="2453537"/>
              </a:xfrm>
              <a:prstGeom prst="rect">
                <a:avLst/>
              </a:prstGeom>
              <a:ln>
                <a:solidFill>
                  <a:srgbClr val="FFC000"/>
                </a:solidFill>
              </a:ln>
            </p:spPr>
          </p:pic>
          <p:pic>
            <p:nvPicPr>
              <p:cNvPr id="79" name="图片 78"/>
              <p:cNvPicPr>
                <a:picLocks noChangeAspect="1"/>
              </p:cNvPicPr>
              <p:nvPr/>
            </p:nvPicPr>
            <p:blipFill>
              <a:blip r:embed="rId4"/>
              <a:stretch>
                <a:fillRect/>
              </a:stretch>
            </p:blipFill>
            <p:spPr>
              <a:xfrm>
                <a:off x="9591422" y="3680136"/>
                <a:ext cx="1733235" cy="2412839"/>
              </a:xfrm>
              <a:prstGeom prst="rect">
                <a:avLst/>
              </a:prstGeom>
              <a:ln>
                <a:solidFill>
                  <a:srgbClr val="FFC000"/>
                </a:solidFill>
              </a:ln>
            </p:spPr>
          </p:pic>
          <p:pic>
            <p:nvPicPr>
              <p:cNvPr id="80" name="图片 79"/>
              <p:cNvPicPr>
                <a:picLocks noChangeAspect="1"/>
              </p:cNvPicPr>
              <p:nvPr/>
            </p:nvPicPr>
            <p:blipFill>
              <a:blip r:embed="rId5"/>
              <a:stretch>
                <a:fillRect/>
              </a:stretch>
            </p:blipFill>
            <p:spPr>
              <a:xfrm rot="19890781">
                <a:off x="8754274" y="4083046"/>
                <a:ext cx="1821304" cy="2358660"/>
              </a:xfrm>
              <a:prstGeom prst="rect">
                <a:avLst/>
              </a:prstGeom>
              <a:ln>
                <a:solidFill>
                  <a:srgbClr val="FFC000"/>
                </a:solidFill>
              </a:ln>
            </p:spPr>
          </p:pic>
          <p:pic>
            <p:nvPicPr>
              <p:cNvPr id="81" name="Picture 3" descr="C:\Documents and Settings\zhulingpc\桌面\2016中国海洋发展报告.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2916" y="3815524"/>
                <a:ext cx="1949082" cy="283071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pic>
          <p:nvPicPr>
            <p:cNvPr id="44" name="Picture 11"/>
            <p:cNvPicPr>
              <a:picLocks noChangeAspect="1" noChangeArrowheads="1"/>
            </p:cNvPicPr>
            <p:nvPr/>
          </p:nvPicPr>
          <p:blipFill>
            <a:blip r:embed="rId7"/>
            <a:srcRect/>
            <a:stretch>
              <a:fillRect/>
            </a:stretch>
          </p:blipFill>
          <p:spPr bwMode="auto">
            <a:xfrm>
              <a:off x="789739" y="4466787"/>
              <a:ext cx="1620085" cy="2233274"/>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45" name="矩形 44"/>
            <p:cNvSpPr/>
            <p:nvPr/>
          </p:nvSpPr>
          <p:spPr>
            <a:xfrm>
              <a:off x="1425549" y="486275"/>
              <a:ext cx="4518692" cy="838140"/>
            </a:xfrm>
            <a:prstGeom prst="rect">
              <a:avLst/>
            </a:prstGeom>
          </p:spPr>
          <p:txBody>
            <a:bodyPr wrap="square">
              <a:spAutoFit/>
            </a:bodyPr>
            <a:lstStyle/>
            <a:p>
              <a:r>
                <a:rPr lang="en-US" altLang="zh-CN" dirty="0" smtClean="0"/>
                <a:t>China </a:t>
              </a:r>
              <a:r>
                <a:rPr lang="en-US" altLang="zh-CN" dirty="0"/>
                <a:t>Ocean Development </a:t>
              </a:r>
              <a:r>
                <a:rPr lang="en-US" altLang="zh-CN" dirty="0" smtClean="0"/>
                <a:t>Index</a:t>
              </a:r>
              <a:endParaRPr lang="zh-CN" altLang="en-US" dirty="0"/>
            </a:p>
          </p:txBody>
        </p:sp>
        <p:sp>
          <p:nvSpPr>
            <p:cNvPr id="46" name="矩形 45"/>
            <p:cNvSpPr/>
            <p:nvPr/>
          </p:nvSpPr>
          <p:spPr>
            <a:xfrm>
              <a:off x="1212971" y="3660472"/>
              <a:ext cx="5918451" cy="478937"/>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China Ocean Economic Development Index </a:t>
              </a:r>
              <a:endParaRPr lang="zh-CN" altLang="en-US" dirty="0"/>
            </a:p>
          </p:txBody>
        </p:sp>
        <p:sp>
          <p:nvSpPr>
            <p:cNvPr id="47" name="矩形 46"/>
            <p:cNvSpPr/>
            <p:nvPr/>
          </p:nvSpPr>
          <p:spPr>
            <a:xfrm>
              <a:off x="5870642" y="187675"/>
              <a:ext cx="5315532" cy="478937"/>
            </a:xfrm>
            <a:prstGeom prst="rect">
              <a:avLst/>
            </a:prstGeom>
          </p:spPr>
          <p:txBody>
            <a:bodyPr wrap="square">
              <a:spAutoFit/>
            </a:bodyPr>
            <a:lstStyle/>
            <a:p>
              <a:r>
                <a:rPr lang="en-US" altLang="zh-CN" dirty="0">
                  <a:latin typeface="Times New Roman" panose="02020603050405020304" pitchFamily="18" charset="0"/>
                  <a:ea typeface="方正大黑简体"/>
                  <a:cs typeface="Times New Roman" panose="02020603050405020304" pitchFamily="18" charset="0"/>
                </a:rPr>
                <a:t>Marine Economic Climate Index Report</a:t>
              </a:r>
              <a:endParaRPr lang="zh-CN" altLang="en-US" dirty="0"/>
            </a:p>
          </p:txBody>
        </p:sp>
        <p:sp>
          <p:nvSpPr>
            <p:cNvPr id="48" name="矩形 47"/>
            <p:cNvSpPr/>
            <p:nvPr/>
          </p:nvSpPr>
          <p:spPr>
            <a:xfrm>
              <a:off x="7609158" y="4466787"/>
              <a:ext cx="5292872" cy="439025"/>
            </a:xfrm>
            <a:prstGeom prst="rect">
              <a:avLst/>
            </a:prstGeom>
          </p:spPr>
          <p:txBody>
            <a:bodyPr wrap="square">
              <a:spAutoFit/>
            </a:bodyPr>
            <a:lstStyle/>
            <a:p>
              <a:r>
                <a:rPr lang="en-US" altLang="zh-CN" sz="1600" dirty="0">
                  <a:latin typeface="Times New Roman" panose="02020603050405020304" pitchFamily="18" charset="0"/>
                  <a:cs typeface="Times New Roman" panose="02020603050405020304" pitchFamily="18" charset="0"/>
                </a:rPr>
                <a:t>Report on China’s Economy Development</a:t>
              </a:r>
              <a:endParaRPr lang="zh-CN" altLang="en-US" sz="1600" dirty="0"/>
            </a:p>
          </p:txBody>
        </p:sp>
        <p:grpSp>
          <p:nvGrpSpPr>
            <p:cNvPr id="49" name="组合 48"/>
            <p:cNvGrpSpPr/>
            <p:nvPr/>
          </p:nvGrpSpPr>
          <p:grpSpPr>
            <a:xfrm>
              <a:off x="421686" y="905406"/>
              <a:ext cx="5056449" cy="2343579"/>
              <a:chOff x="421686" y="905406"/>
              <a:chExt cx="6115658" cy="2500039"/>
            </a:xfrm>
          </p:grpSpPr>
          <p:pic>
            <p:nvPicPr>
              <p:cNvPr id="74" name="Picture 3"/>
              <p:cNvPicPr>
                <a:picLocks noChangeAspect="1" noChangeArrowheads="1"/>
              </p:cNvPicPr>
              <p:nvPr/>
            </p:nvPicPr>
            <p:blipFill>
              <a:blip r:embed="rId8"/>
              <a:srcRect/>
              <a:stretch>
                <a:fillRect/>
              </a:stretch>
            </p:blipFill>
            <p:spPr bwMode="auto">
              <a:xfrm>
                <a:off x="3287098" y="1529110"/>
                <a:ext cx="3250246" cy="1876335"/>
              </a:xfrm>
              <a:prstGeom prst="rect">
                <a:avLst/>
              </a:prstGeom>
              <a:noFill/>
              <a:ln w="9525">
                <a:solidFill>
                  <a:schemeClr val="accent1"/>
                </a:solidFill>
                <a:miter lim="800000"/>
                <a:headEnd/>
                <a:tailEnd/>
              </a:ln>
            </p:spPr>
          </p:pic>
          <p:pic>
            <p:nvPicPr>
              <p:cNvPr id="75" name="Picture 3" descr="指数报告封面2"/>
              <p:cNvPicPr>
                <a:picLocks noChangeAspect="1" noChangeArrowheads="1"/>
              </p:cNvPicPr>
              <p:nvPr/>
            </p:nvPicPr>
            <p:blipFill>
              <a:blip r:embed="rId9"/>
              <a:srcRect/>
              <a:stretch>
                <a:fillRect/>
              </a:stretch>
            </p:blipFill>
            <p:spPr bwMode="auto">
              <a:xfrm rot="19878045">
                <a:off x="421686" y="1057698"/>
                <a:ext cx="1456373" cy="2128823"/>
              </a:xfrm>
              <a:prstGeom prst="rect">
                <a:avLst/>
              </a:prstGeom>
              <a:noFill/>
              <a:ln w="9525">
                <a:solidFill>
                  <a:schemeClr val="accent1"/>
                </a:solidFill>
                <a:miter lim="800000"/>
                <a:headEnd/>
                <a:tailEnd/>
              </a:ln>
            </p:spPr>
          </p:pic>
          <p:pic>
            <p:nvPicPr>
              <p:cNvPr id="76" name="Picture 1" descr="E:\96-讲课ppt\IMG_1878.jpg"/>
              <p:cNvPicPr>
                <a:picLocks noChangeAspect="1" noChangeArrowheads="1"/>
              </p:cNvPicPr>
              <p:nvPr/>
            </p:nvPicPr>
            <p:blipFill>
              <a:blip r:embed="rId10" cstate="print"/>
              <a:srcRect/>
              <a:stretch>
                <a:fillRect/>
              </a:stretch>
            </p:blipFill>
            <p:spPr bwMode="auto">
              <a:xfrm>
                <a:off x="1302439" y="905406"/>
                <a:ext cx="1649319" cy="2263154"/>
              </a:xfrm>
              <a:prstGeom prst="rect">
                <a:avLst/>
              </a:prstGeom>
              <a:noFill/>
              <a:ln>
                <a:solidFill>
                  <a:schemeClr val="accent1"/>
                </a:solidFill>
              </a:ln>
            </p:spPr>
          </p:pic>
          <p:pic>
            <p:nvPicPr>
              <p:cNvPr id="77" name="Picture 2" descr="E:\96-讲课ppt\2016中国海洋发展指数.jpg"/>
              <p:cNvPicPr>
                <a:picLocks noChangeAspect="1" noChangeArrowheads="1"/>
              </p:cNvPicPr>
              <p:nvPr/>
            </p:nvPicPr>
            <p:blipFill>
              <a:blip r:embed="rId11" cstate="print"/>
              <a:srcRect/>
              <a:stretch>
                <a:fillRect/>
              </a:stretch>
            </p:blipFill>
            <p:spPr bwMode="auto">
              <a:xfrm rot="1911264">
                <a:off x="2315906" y="1108462"/>
                <a:ext cx="1545190" cy="2143200"/>
              </a:xfrm>
              <a:prstGeom prst="rect">
                <a:avLst/>
              </a:prstGeom>
              <a:noFill/>
              <a:ln>
                <a:solidFill>
                  <a:schemeClr val="accent1"/>
                </a:solidFill>
              </a:ln>
            </p:spPr>
          </p:pic>
        </p:grpSp>
        <p:grpSp>
          <p:nvGrpSpPr>
            <p:cNvPr id="50" name="组合 49"/>
            <p:cNvGrpSpPr/>
            <p:nvPr/>
          </p:nvGrpSpPr>
          <p:grpSpPr>
            <a:xfrm>
              <a:off x="5643809" y="627294"/>
              <a:ext cx="5542365" cy="1906094"/>
              <a:chOff x="6177398" y="943260"/>
              <a:chExt cx="4938277" cy="1514507"/>
            </a:xfrm>
          </p:grpSpPr>
          <p:grpSp>
            <p:nvGrpSpPr>
              <p:cNvPr id="59" name="组合 19"/>
              <p:cNvGrpSpPr>
                <a:grpSpLocks/>
              </p:cNvGrpSpPr>
              <p:nvPr/>
            </p:nvGrpSpPr>
            <p:grpSpPr bwMode="auto">
              <a:xfrm>
                <a:off x="6700248" y="1132983"/>
                <a:ext cx="4415427" cy="1324784"/>
                <a:chOff x="142844" y="3571876"/>
                <a:chExt cx="8858280" cy="3432449"/>
              </a:xfrm>
            </p:grpSpPr>
            <p:pic>
              <p:nvPicPr>
                <p:cNvPr id="6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2844" y="3571876"/>
                  <a:ext cx="8858280" cy="31337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2" name="TextBox 7"/>
                <p:cNvSpPr txBox="1">
                  <a:spLocks noChangeArrowheads="1"/>
                </p:cNvSpPr>
                <p:nvPr/>
              </p:nvSpPr>
              <p:spPr bwMode="auto">
                <a:xfrm>
                  <a:off x="149613" y="4089373"/>
                  <a:ext cx="579986" cy="2251152"/>
                </a:xfrm>
                <a:prstGeom prst="rect">
                  <a:avLst/>
                </a:prstGeom>
                <a:solidFill>
                  <a:schemeClr val="bg1"/>
                </a:solidFill>
                <a:ln w="9525">
                  <a:solidFill>
                    <a:schemeClr val="accent1"/>
                  </a:solidFill>
                  <a:miter lim="800000"/>
                  <a:headEnd/>
                  <a:tailEnd/>
                </a:ln>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 dirty="0">
                      <a:latin typeface="Constantia" panose="02030602050306030303" pitchFamily="18" charset="0"/>
                    </a:rPr>
                    <a:t>Coincident indicator</a:t>
                  </a:r>
                  <a:endParaRPr lang="zh-CN" altLang="en-US" sz="800" dirty="0">
                    <a:latin typeface="Constantia" panose="02030602050306030303" pitchFamily="18" charset="0"/>
                  </a:endParaRPr>
                </a:p>
              </p:txBody>
            </p:sp>
            <p:sp>
              <p:nvSpPr>
                <p:cNvPr id="63" name="TextBox 8"/>
                <p:cNvSpPr txBox="1">
                  <a:spLocks noChangeArrowheads="1"/>
                </p:cNvSpPr>
                <p:nvPr/>
              </p:nvSpPr>
              <p:spPr bwMode="auto">
                <a:xfrm>
                  <a:off x="8114491" y="4500570"/>
                  <a:ext cx="811979" cy="1428759"/>
                </a:xfrm>
                <a:prstGeom prst="rect">
                  <a:avLst/>
                </a:prstGeom>
                <a:solidFill>
                  <a:schemeClr val="bg1"/>
                </a:solidFill>
                <a:ln w="9525">
                  <a:solidFill>
                    <a:schemeClr val="accent1"/>
                  </a:solidFill>
                  <a:miter lim="800000"/>
                  <a:headEnd/>
                  <a:tailEnd/>
                </a:ln>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
                      <a:latin typeface="Constantia" panose="02030602050306030303" pitchFamily="18" charset="0"/>
                    </a:rPr>
                    <a:t>Leading  indicator</a:t>
                  </a:r>
                  <a:endParaRPr lang="zh-CN" altLang="en-US" sz="800">
                    <a:latin typeface="Constantia" panose="02030602050306030303" pitchFamily="18" charset="0"/>
                  </a:endParaRPr>
                </a:p>
              </p:txBody>
            </p:sp>
            <p:sp>
              <p:nvSpPr>
                <p:cNvPr id="64" name="TextBox 9"/>
                <p:cNvSpPr txBox="1">
                  <a:spLocks noChangeArrowheads="1"/>
                </p:cNvSpPr>
                <p:nvPr/>
              </p:nvSpPr>
              <p:spPr bwMode="auto">
                <a:xfrm>
                  <a:off x="3214678" y="6245562"/>
                  <a:ext cx="1357322" cy="758763"/>
                </a:xfrm>
                <a:prstGeom prst="rect">
                  <a:avLst/>
                </a:prstGeom>
                <a:solidFill>
                  <a:schemeClr val="bg1"/>
                </a:solidFill>
                <a:ln w="9525">
                  <a:solidFill>
                    <a:schemeClr val="accent1"/>
                  </a:solidFill>
                  <a:miter lim="800000"/>
                  <a:headEnd/>
                  <a:tailEnd/>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800" dirty="0">
                      <a:latin typeface="Constantia" panose="02030602050306030303" pitchFamily="18" charset="0"/>
                    </a:rPr>
                    <a:t>Coincident indicator,</a:t>
                  </a:r>
                </a:p>
                <a:p>
                  <a:pPr algn="ctr" eaLnBrk="1" hangingPunct="1"/>
                  <a:r>
                    <a:rPr lang="en-US" altLang="zh-CN" sz="800" dirty="0">
                      <a:latin typeface="Constantia" panose="02030602050306030303" pitchFamily="18" charset="0"/>
                    </a:rPr>
                    <a:t>2002=100</a:t>
                  </a:r>
                  <a:endParaRPr lang="zh-CN" altLang="en-US" sz="800" dirty="0">
                    <a:latin typeface="Constantia" panose="02030602050306030303" pitchFamily="18" charset="0"/>
                  </a:endParaRPr>
                </a:p>
              </p:txBody>
            </p:sp>
            <p:sp>
              <p:nvSpPr>
                <p:cNvPr id="65" name="TextBox 10"/>
                <p:cNvSpPr txBox="1">
                  <a:spLocks noChangeArrowheads="1"/>
                </p:cNvSpPr>
                <p:nvPr/>
              </p:nvSpPr>
              <p:spPr bwMode="auto">
                <a:xfrm>
                  <a:off x="4906519" y="6239466"/>
                  <a:ext cx="1237115" cy="758763"/>
                </a:xfrm>
                <a:prstGeom prst="rect">
                  <a:avLst/>
                </a:prstGeom>
                <a:solidFill>
                  <a:schemeClr val="bg1"/>
                </a:solidFill>
                <a:ln w="9525">
                  <a:solidFill>
                    <a:schemeClr val="accent1"/>
                  </a:solidFill>
                  <a:miter lim="800000"/>
                  <a:headEnd/>
                  <a:tailEnd/>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800">
                      <a:latin typeface="Constantia" panose="02030602050306030303" pitchFamily="18" charset="0"/>
                    </a:rPr>
                    <a:t>Leading indicator,</a:t>
                  </a:r>
                </a:p>
                <a:p>
                  <a:pPr algn="ctr" eaLnBrk="1" hangingPunct="1"/>
                  <a:r>
                    <a:rPr lang="en-US" altLang="zh-CN" sz="800">
                      <a:latin typeface="Constantia" panose="02030602050306030303" pitchFamily="18" charset="0"/>
                    </a:rPr>
                    <a:t>2002=100</a:t>
                  </a:r>
                  <a:endParaRPr lang="zh-CN" altLang="en-US" sz="800">
                    <a:latin typeface="Constantia" panose="02030602050306030303" pitchFamily="18" charset="0"/>
                  </a:endParaRPr>
                </a:p>
              </p:txBody>
            </p:sp>
            <p:sp>
              <p:nvSpPr>
                <p:cNvPr id="66" name="TextBox 11"/>
                <p:cNvSpPr txBox="1">
                  <a:spLocks noChangeArrowheads="1"/>
                </p:cNvSpPr>
                <p:nvPr/>
              </p:nvSpPr>
              <p:spPr bwMode="auto">
                <a:xfrm>
                  <a:off x="2071670" y="3754282"/>
                  <a:ext cx="642941" cy="758763"/>
                </a:xfrm>
                <a:prstGeom prst="rect">
                  <a:avLst/>
                </a:prstGeom>
                <a:solidFill>
                  <a:schemeClr val="bg1"/>
                </a:solidFill>
                <a:ln w="9525">
                  <a:solidFill>
                    <a:schemeClr val="accent1"/>
                  </a:solidFill>
                  <a:miter lim="800000"/>
                  <a:headEnd/>
                  <a:tailEnd/>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
                      <a:latin typeface="Constantia" panose="02030602050306030303" pitchFamily="18" charset="0"/>
                    </a:rPr>
                    <a:t>Period 1</a:t>
                  </a:r>
                  <a:endParaRPr lang="zh-CN" altLang="en-US" sz="800">
                    <a:latin typeface="Constantia" panose="02030602050306030303" pitchFamily="18" charset="0"/>
                  </a:endParaRPr>
                </a:p>
              </p:txBody>
            </p:sp>
            <p:sp>
              <p:nvSpPr>
                <p:cNvPr id="67" name="TextBox 12"/>
                <p:cNvSpPr txBox="1">
                  <a:spLocks noChangeArrowheads="1"/>
                </p:cNvSpPr>
                <p:nvPr/>
              </p:nvSpPr>
              <p:spPr bwMode="auto">
                <a:xfrm>
                  <a:off x="1253502" y="5668973"/>
                  <a:ext cx="1038912" cy="354090"/>
                </a:xfrm>
                <a:prstGeom prst="rect">
                  <a:avLst/>
                </a:prstGeom>
                <a:solidFill>
                  <a:schemeClr val="bg1"/>
                </a:solidFill>
                <a:ln w="9525">
                  <a:solidFill>
                    <a:schemeClr val="accent1"/>
                  </a:solidFill>
                  <a:miter lim="800000"/>
                  <a:headEnd/>
                  <a:tailEnd/>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 dirty="0">
                      <a:latin typeface="Constantia" panose="02030602050306030303" pitchFamily="18" charset="0"/>
                    </a:rPr>
                    <a:t>Period 1</a:t>
                  </a:r>
                  <a:endParaRPr lang="zh-CN" altLang="en-US" sz="800" dirty="0">
                    <a:latin typeface="Constantia" panose="02030602050306030303" pitchFamily="18" charset="0"/>
                  </a:endParaRPr>
                </a:p>
              </p:txBody>
            </p:sp>
            <p:sp>
              <p:nvSpPr>
                <p:cNvPr id="68" name="TextBox 13"/>
                <p:cNvSpPr txBox="1">
                  <a:spLocks noChangeArrowheads="1"/>
                </p:cNvSpPr>
                <p:nvPr/>
              </p:nvSpPr>
              <p:spPr bwMode="auto">
                <a:xfrm>
                  <a:off x="3963921" y="3754282"/>
                  <a:ext cx="642941" cy="758763"/>
                </a:xfrm>
                <a:prstGeom prst="rect">
                  <a:avLst/>
                </a:prstGeom>
                <a:solidFill>
                  <a:schemeClr val="bg1"/>
                </a:solidFill>
                <a:ln w="9525">
                  <a:solidFill>
                    <a:schemeClr val="accent1"/>
                  </a:solidFill>
                  <a:miter lim="800000"/>
                  <a:headEnd/>
                  <a:tailEnd/>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
                      <a:latin typeface="Constantia" panose="02030602050306030303" pitchFamily="18" charset="0"/>
                    </a:rPr>
                    <a:t>Period 2</a:t>
                  </a:r>
                  <a:endParaRPr lang="zh-CN" altLang="en-US" sz="800">
                    <a:latin typeface="Constantia" panose="02030602050306030303" pitchFamily="18" charset="0"/>
                  </a:endParaRPr>
                </a:p>
              </p:txBody>
            </p:sp>
            <p:sp>
              <p:nvSpPr>
                <p:cNvPr id="69" name="TextBox 14"/>
                <p:cNvSpPr txBox="1">
                  <a:spLocks noChangeArrowheads="1"/>
                </p:cNvSpPr>
                <p:nvPr/>
              </p:nvSpPr>
              <p:spPr bwMode="auto">
                <a:xfrm>
                  <a:off x="2734056" y="5668973"/>
                  <a:ext cx="1261779" cy="354090"/>
                </a:xfrm>
                <a:prstGeom prst="rect">
                  <a:avLst/>
                </a:prstGeom>
                <a:solidFill>
                  <a:schemeClr val="bg1"/>
                </a:solidFill>
                <a:ln w="9525">
                  <a:solidFill>
                    <a:schemeClr val="accent1"/>
                  </a:solidFill>
                  <a:miter lim="800000"/>
                  <a:headEnd/>
                  <a:tailEnd/>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 dirty="0">
                      <a:latin typeface="Constantia" panose="02030602050306030303" pitchFamily="18" charset="0"/>
                    </a:rPr>
                    <a:t>Period 2</a:t>
                  </a:r>
                  <a:endParaRPr lang="zh-CN" altLang="en-US" sz="800" dirty="0">
                    <a:latin typeface="Constantia" panose="02030602050306030303" pitchFamily="18" charset="0"/>
                  </a:endParaRPr>
                </a:p>
              </p:txBody>
            </p:sp>
            <p:sp>
              <p:nvSpPr>
                <p:cNvPr id="70" name="TextBox 15"/>
                <p:cNvSpPr txBox="1">
                  <a:spLocks noChangeArrowheads="1"/>
                </p:cNvSpPr>
                <p:nvPr/>
              </p:nvSpPr>
              <p:spPr bwMode="auto">
                <a:xfrm>
                  <a:off x="5572132" y="3749615"/>
                  <a:ext cx="642941" cy="758763"/>
                </a:xfrm>
                <a:prstGeom prst="rect">
                  <a:avLst/>
                </a:prstGeom>
                <a:solidFill>
                  <a:schemeClr val="bg1"/>
                </a:solidFill>
                <a:ln w="9525">
                  <a:solidFill>
                    <a:schemeClr val="accent1"/>
                  </a:solidFill>
                  <a:miter lim="800000"/>
                  <a:headEnd/>
                  <a:tailEnd/>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
                      <a:latin typeface="Constantia" panose="02030602050306030303" pitchFamily="18" charset="0"/>
                    </a:rPr>
                    <a:t>Period 3</a:t>
                  </a:r>
                  <a:endParaRPr lang="zh-CN" altLang="en-US" sz="800">
                    <a:latin typeface="Constantia" panose="02030602050306030303" pitchFamily="18" charset="0"/>
                  </a:endParaRPr>
                </a:p>
              </p:txBody>
            </p:sp>
            <p:sp>
              <p:nvSpPr>
                <p:cNvPr id="71" name="TextBox 16"/>
                <p:cNvSpPr txBox="1">
                  <a:spLocks noChangeArrowheads="1"/>
                </p:cNvSpPr>
                <p:nvPr/>
              </p:nvSpPr>
              <p:spPr bwMode="auto">
                <a:xfrm>
                  <a:off x="4571983" y="5598843"/>
                  <a:ext cx="1243212" cy="354090"/>
                </a:xfrm>
                <a:prstGeom prst="rect">
                  <a:avLst/>
                </a:prstGeom>
                <a:solidFill>
                  <a:schemeClr val="bg1"/>
                </a:solidFill>
                <a:ln w="9525">
                  <a:solidFill>
                    <a:schemeClr val="accent1"/>
                  </a:solidFill>
                  <a:miter lim="800000"/>
                  <a:headEnd/>
                  <a:tailEnd/>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 dirty="0">
                      <a:latin typeface="Constantia" panose="02030602050306030303" pitchFamily="18" charset="0"/>
                    </a:rPr>
                    <a:t>Period 3</a:t>
                  </a:r>
                  <a:endParaRPr lang="zh-CN" altLang="en-US" sz="800" dirty="0">
                    <a:latin typeface="Constantia" panose="02030602050306030303" pitchFamily="18" charset="0"/>
                  </a:endParaRPr>
                </a:p>
              </p:txBody>
            </p:sp>
            <p:sp>
              <p:nvSpPr>
                <p:cNvPr id="72" name="TextBox 17"/>
                <p:cNvSpPr txBox="1">
                  <a:spLocks noChangeArrowheads="1"/>
                </p:cNvSpPr>
                <p:nvPr/>
              </p:nvSpPr>
              <p:spPr bwMode="auto">
                <a:xfrm>
                  <a:off x="7055756" y="3739135"/>
                  <a:ext cx="642941" cy="758763"/>
                </a:xfrm>
                <a:prstGeom prst="rect">
                  <a:avLst/>
                </a:prstGeom>
                <a:solidFill>
                  <a:schemeClr val="bg1"/>
                </a:solidFill>
                <a:ln w="9525">
                  <a:solidFill>
                    <a:schemeClr val="accent1"/>
                  </a:solidFill>
                  <a:miter lim="800000"/>
                  <a:headEnd/>
                  <a:tailEnd/>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
                      <a:latin typeface="Constantia" panose="02030602050306030303" pitchFamily="18" charset="0"/>
                    </a:rPr>
                    <a:t>Period 4</a:t>
                  </a:r>
                  <a:endParaRPr lang="zh-CN" altLang="en-US" sz="800">
                    <a:latin typeface="Constantia" panose="02030602050306030303" pitchFamily="18" charset="0"/>
                  </a:endParaRPr>
                </a:p>
              </p:txBody>
            </p:sp>
            <p:sp>
              <p:nvSpPr>
                <p:cNvPr id="73" name="TextBox 18"/>
                <p:cNvSpPr txBox="1">
                  <a:spLocks noChangeArrowheads="1"/>
                </p:cNvSpPr>
                <p:nvPr/>
              </p:nvSpPr>
              <p:spPr bwMode="auto">
                <a:xfrm>
                  <a:off x="6588488" y="5567251"/>
                  <a:ext cx="1421909" cy="354090"/>
                </a:xfrm>
                <a:prstGeom prst="rect">
                  <a:avLst/>
                </a:prstGeom>
                <a:solidFill>
                  <a:schemeClr val="bg1"/>
                </a:solidFill>
                <a:ln w="9525">
                  <a:solidFill>
                    <a:schemeClr val="accent1"/>
                  </a:solidFill>
                  <a:miter lim="800000"/>
                  <a:headEnd/>
                  <a:tailEnd/>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800" dirty="0">
                      <a:latin typeface="Constantia" panose="02030602050306030303" pitchFamily="18" charset="0"/>
                    </a:rPr>
                    <a:t>Period 4</a:t>
                  </a:r>
                  <a:endParaRPr lang="zh-CN" altLang="en-US" sz="800" dirty="0">
                    <a:latin typeface="Constantia" panose="02030602050306030303" pitchFamily="18" charset="0"/>
                  </a:endParaRPr>
                </a:p>
              </p:txBody>
            </p:sp>
          </p:grpSp>
          <p:pic>
            <p:nvPicPr>
              <p:cNvPr id="60" name="Picture 2"/>
              <p:cNvPicPr>
                <a:picLocks noChangeAspect="1" noChangeArrowheads="1"/>
              </p:cNvPicPr>
              <p:nvPr/>
            </p:nvPicPr>
            <p:blipFill>
              <a:blip r:embed="rId13"/>
              <a:srcRect/>
              <a:stretch>
                <a:fillRect/>
              </a:stretch>
            </p:blipFill>
            <p:spPr bwMode="auto">
              <a:xfrm>
                <a:off x="6177398" y="943260"/>
                <a:ext cx="1165248" cy="1512154"/>
              </a:xfrm>
              <a:prstGeom prst="rect">
                <a:avLst/>
              </a:prstGeom>
              <a:noFill/>
              <a:ln w="9525" cap="flat" cmpd="sng" algn="ctr">
                <a:solidFill>
                  <a:schemeClr val="accent1"/>
                </a:solidFill>
                <a:prstDash val="solid"/>
                <a:miter lim="800000"/>
                <a:headEnd/>
                <a:tailEnd/>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Lst>
            </p:spPr>
          </p:pic>
        </p:grpSp>
        <p:pic>
          <p:nvPicPr>
            <p:cNvPr id="51" name="图片 50"/>
            <p:cNvPicPr>
              <a:picLocks noChangeAspect="1"/>
            </p:cNvPicPr>
            <p:nvPr/>
          </p:nvPicPr>
          <p:blipFill>
            <a:blip r:embed="rId14"/>
            <a:stretch>
              <a:fillRect/>
            </a:stretch>
          </p:blipFill>
          <p:spPr>
            <a:xfrm>
              <a:off x="7273811" y="2416400"/>
              <a:ext cx="4260139" cy="2097155"/>
            </a:xfrm>
            <a:prstGeom prst="rect">
              <a:avLst/>
            </a:prstGeom>
          </p:spPr>
        </p:pic>
        <p:sp>
          <p:nvSpPr>
            <p:cNvPr id="52" name="标题 1"/>
            <p:cNvSpPr txBox="1">
              <a:spLocks/>
            </p:cNvSpPr>
            <p:nvPr/>
          </p:nvSpPr>
          <p:spPr>
            <a:xfrm>
              <a:off x="7180083" y="2398184"/>
              <a:ext cx="4616619" cy="5707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1" dirty="0" smtClean="0"/>
                <a:t>The "blue 100" Marine Economic Stocks Price Index</a:t>
              </a:r>
              <a:endParaRPr lang="zh-CN" altLang="en-US" sz="1100" dirty="0">
                <a:latin typeface="宋体" panose="02010600030101010101" pitchFamily="2" charset="-122"/>
                <a:ea typeface="宋体" panose="02010600030101010101" pitchFamily="2" charset="-122"/>
              </a:endParaRPr>
            </a:p>
          </p:txBody>
        </p:sp>
        <p:grpSp>
          <p:nvGrpSpPr>
            <p:cNvPr id="53" name="组合 52"/>
            <p:cNvGrpSpPr/>
            <p:nvPr/>
          </p:nvGrpSpPr>
          <p:grpSpPr>
            <a:xfrm>
              <a:off x="2579408" y="4020759"/>
              <a:ext cx="4766770" cy="2743199"/>
              <a:chOff x="2715564" y="4114800"/>
              <a:chExt cx="4766770" cy="2743199"/>
            </a:xfrm>
          </p:grpSpPr>
          <p:graphicFrame>
            <p:nvGraphicFramePr>
              <p:cNvPr id="54" name="图表 53"/>
              <p:cNvGraphicFramePr/>
              <p:nvPr>
                <p:extLst>
                  <p:ext uri="{D42A27DB-BD31-4B8C-83A1-F6EECF244321}">
                    <p14:modId xmlns:p14="http://schemas.microsoft.com/office/powerpoint/2010/main" val="2263609520"/>
                  </p:ext>
                </p:extLst>
              </p:nvPr>
            </p:nvGraphicFramePr>
            <p:xfrm>
              <a:off x="2715564" y="4114800"/>
              <a:ext cx="4766770" cy="2743199"/>
            </p:xfrm>
            <a:graphic>
              <a:graphicData uri="http://schemas.openxmlformats.org/drawingml/2006/chart">
                <c:chart xmlns:c="http://schemas.openxmlformats.org/drawingml/2006/chart" xmlns:r="http://schemas.openxmlformats.org/officeDocument/2006/relationships" r:id="rId15"/>
              </a:graphicData>
            </a:graphic>
          </p:graphicFrame>
          <p:sp>
            <p:nvSpPr>
              <p:cNvPr id="55" name="矩形 54"/>
              <p:cNvSpPr/>
              <p:nvPr/>
            </p:nvSpPr>
            <p:spPr>
              <a:xfrm>
                <a:off x="3390769" y="4268093"/>
                <a:ext cx="2949846" cy="276999"/>
              </a:xfrm>
              <a:prstGeom prst="rect">
                <a:avLst/>
              </a:prstGeom>
              <a:solidFill>
                <a:schemeClr val="bg1"/>
              </a:solidFill>
            </p:spPr>
            <p:txBody>
              <a:bodyPr wrap="none">
                <a:spAutoFit/>
              </a:bodyPr>
              <a:lstStyle/>
              <a:p>
                <a:r>
                  <a:rPr lang="en-US" altLang="zh-CN" sz="1200" dirty="0">
                    <a:latin typeface="Times New Roman" panose="02020603050405020304" pitchFamily="18" charset="0"/>
                    <a:cs typeface="Times New Roman" panose="02020603050405020304" pitchFamily="18" charset="0"/>
                  </a:rPr>
                  <a:t>China Ocean Economic Development Index </a:t>
                </a:r>
                <a:endParaRPr lang="zh-CN" altLang="en-US" sz="1200" dirty="0"/>
              </a:p>
            </p:txBody>
          </p:sp>
          <p:sp>
            <p:nvSpPr>
              <p:cNvPr id="56" name="矩形 55"/>
              <p:cNvSpPr/>
              <p:nvPr/>
            </p:nvSpPr>
            <p:spPr>
              <a:xfrm>
                <a:off x="3390769" y="4526060"/>
                <a:ext cx="2161169" cy="276999"/>
              </a:xfrm>
              <a:prstGeom prst="rect">
                <a:avLst/>
              </a:prstGeom>
              <a:solidFill>
                <a:schemeClr val="bg1"/>
              </a:solidFill>
            </p:spPr>
            <p:txBody>
              <a:bodyPr wrap="none">
                <a:spAutoFit/>
              </a:bodyPr>
              <a:lstStyle/>
              <a:p>
                <a:r>
                  <a:rPr lang="en-US" altLang="zh-CN" sz="1200" dirty="0" smtClean="0">
                    <a:latin typeface="Times New Roman" panose="02020603050405020304" pitchFamily="18" charset="0"/>
                    <a:cs typeface="Times New Roman" panose="02020603050405020304" pitchFamily="18" charset="0"/>
                  </a:rPr>
                  <a:t>Developmental level sub-Index </a:t>
                </a:r>
                <a:endParaRPr lang="zh-CN" altLang="en-US" sz="1200" dirty="0"/>
              </a:p>
            </p:txBody>
          </p:sp>
          <p:sp>
            <p:nvSpPr>
              <p:cNvPr id="57" name="矩形 56"/>
              <p:cNvSpPr/>
              <p:nvPr/>
            </p:nvSpPr>
            <p:spPr>
              <a:xfrm>
                <a:off x="3390769" y="4775026"/>
                <a:ext cx="2701381" cy="276999"/>
              </a:xfrm>
              <a:prstGeom prst="rect">
                <a:avLst/>
              </a:prstGeom>
              <a:solidFill>
                <a:schemeClr val="bg1"/>
              </a:solidFill>
            </p:spPr>
            <p:txBody>
              <a:bodyPr wrap="none">
                <a:spAutoFit/>
              </a:bodyPr>
              <a:lstStyle/>
              <a:p>
                <a:r>
                  <a:rPr lang="en-US" altLang="zh-CN" sz="1200" dirty="0" smtClean="0">
                    <a:latin typeface="Times New Roman" panose="02020603050405020304" pitchFamily="18" charset="0"/>
                    <a:cs typeface="Times New Roman" panose="02020603050405020304" pitchFamily="18" charset="0"/>
                  </a:rPr>
                  <a:t>Developmental achievements sub-Index </a:t>
                </a:r>
                <a:endParaRPr lang="zh-CN" altLang="en-US" sz="1200" dirty="0"/>
              </a:p>
            </p:txBody>
          </p:sp>
          <p:sp>
            <p:nvSpPr>
              <p:cNvPr id="58" name="矩形 57"/>
              <p:cNvSpPr/>
              <p:nvPr/>
            </p:nvSpPr>
            <p:spPr>
              <a:xfrm>
                <a:off x="3390769" y="4991019"/>
                <a:ext cx="2401619" cy="276999"/>
              </a:xfrm>
              <a:prstGeom prst="rect">
                <a:avLst/>
              </a:prstGeom>
              <a:solidFill>
                <a:schemeClr val="bg1"/>
              </a:solidFill>
            </p:spPr>
            <p:txBody>
              <a:bodyPr wrap="none">
                <a:spAutoFit/>
              </a:bodyPr>
              <a:lstStyle/>
              <a:p>
                <a:r>
                  <a:rPr lang="en-US" altLang="zh-CN" sz="1200" dirty="0" smtClean="0">
                    <a:latin typeface="Times New Roman" panose="02020603050405020304" pitchFamily="18" charset="0"/>
                    <a:cs typeface="Times New Roman" panose="02020603050405020304" pitchFamily="18" charset="0"/>
                  </a:rPr>
                  <a:t>Developmental potential sub-Index </a:t>
                </a:r>
                <a:endParaRPr lang="zh-CN" altLang="en-US" sz="1200" dirty="0"/>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27584" y="1844824"/>
            <a:ext cx="8316416" cy="3170099"/>
          </a:xfrm>
          <a:prstGeom prst="rect">
            <a:avLst/>
          </a:prstGeom>
        </p:spPr>
        <p:txBody>
          <a:bodyPr wrap="square">
            <a:spAutoFit/>
          </a:bodyPr>
          <a:lstStyle/>
          <a:p>
            <a:pPr marL="342900" indent="-342900">
              <a:lnSpc>
                <a:spcPct val="200000"/>
              </a:lnSpc>
              <a:buFont typeface="Wingdings" panose="05000000000000000000" pitchFamily="2" charset="2"/>
              <a:buChar char="n"/>
              <a:defRPr/>
            </a:pPr>
            <a:r>
              <a:rPr lang="en-US" altLang="zh-CN" sz="2000" b="1" dirty="0">
                <a:solidFill>
                  <a:srgbClr val="002060"/>
                </a:solidFill>
                <a:latin typeface="微软雅黑" panose="020B0503020204020204" pitchFamily="34" charset="-122"/>
                <a:ea typeface="微软雅黑" panose="020B0503020204020204" pitchFamily="34" charset="-122"/>
              </a:rPr>
              <a:t>Marine big data </a:t>
            </a:r>
            <a:r>
              <a:rPr lang="en-US" altLang="zh-CN" sz="2000" b="1" dirty="0" smtClean="0">
                <a:solidFill>
                  <a:srgbClr val="002060"/>
                </a:solidFill>
                <a:latin typeface="微软雅黑" panose="020B0503020204020204" pitchFamily="34" charset="-122"/>
                <a:ea typeface="微软雅黑" panose="020B0503020204020204" pitchFamily="34" charset="-122"/>
              </a:rPr>
              <a:t>processing </a:t>
            </a:r>
            <a:r>
              <a:rPr lang="en-US" altLang="zh-CN" sz="2000" b="1" dirty="0">
                <a:solidFill>
                  <a:srgbClr val="002060"/>
                </a:solidFill>
                <a:latin typeface="微软雅黑" panose="020B0503020204020204" pitchFamily="34" charset="-122"/>
                <a:ea typeface="微软雅黑" panose="020B0503020204020204" pitchFamily="34" charset="-122"/>
              </a:rPr>
              <a:t>and </a:t>
            </a:r>
            <a:r>
              <a:rPr lang="en-US" altLang="zh-CN" sz="2000" b="1" dirty="0" smtClean="0">
                <a:solidFill>
                  <a:srgbClr val="002060"/>
                </a:solidFill>
                <a:latin typeface="微软雅黑" panose="020B0503020204020204" pitchFamily="34" charset="-122"/>
                <a:ea typeface="微软雅黑" panose="020B0503020204020204" pitchFamily="34" charset="-122"/>
              </a:rPr>
              <a:t>service</a:t>
            </a:r>
            <a:endParaRPr lang="en-US" altLang="zh-CN" sz="2000" b="1" dirty="0">
              <a:solidFill>
                <a:srgbClr val="002060"/>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pitchFamily="2" charset="2"/>
              <a:buChar char="n"/>
              <a:defRPr/>
            </a:pPr>
            <a:r>
              <a:rPr lang="en-US" altLang="zh-CN" sz="2000" b="1" dirty="0">
                <a:solidFill>
                  <a:srgbClr val="002060"/>
                </a:solidFill>
                <a:latin typeface="微软雅黑" panose="020B0503020204020204" pitchFamily="34" charset="-122"/>
                <a:ea typeface="微软雅黑" panose="020B0503020204020204" pitchFamily="34" charset="-122"/>
              </a:rPr>
              <a:t>The development and application of blue  economy big data</a:t>
            </a:r>
          </a:p>
          <a:p>
            <a:pPr marL="342900" indent="-342900">
              <a:lnSpc>
                <a:spcPct val="200000"/>
              </a:lnSpc>
              <a:buFont typeface="Wingdings" panose="05000000000000000000" pitchFamily="2" charset="2"/>
              <a:buChar char="n"/>
              <a:defRPr/>
            </a:pPr>
            <a:r>
              <a:rPr lang="en-US" altLang="zh-CN" sz="2000" b="1" dirty="0" smtClean="0">
                <a:solidFill>
                  <a:srgbClr val="FF0000"/>
                </a:solidFill>
                <a:latin typeface="微软雅黑" panose="020B0503020204020204" pitchFamily="34" charset="-122"/>
                <a:ea typeface="微软雅黑" panose="020B0503020204020204" pitchFamily="34" charset="-122"/>
              </a:rPr>
              <a:t>Big Data  </a:t>
            </a:r>
            <a:r>
              <a:rPr lang="en-US" altLang="zh-CN" sz="2000" b="1" dirty="0">
                <a:solidFill>
                  <a:srgbClr val="FF0000"/>
                </a:solidFill>
                <a:latin typeface="微软雅黑" panose="020B0503020204020204" pitchFamily="34" charset="-122"/>
                <a:ea typeface="微软雅黑" panose="020B0503020204020204" pitchFamily="34" charset="-122"/>
              </a:rPr>
              <a:t>of marine ecological spatial planning and management</a:t>
            </a:r>
          </a:p>
          <a:p>
            <a:pPr marL="342900" indent="-342900">
              <a:lnSpc>
                <a:spcPct val="200000"/>
              </a:lnSpc>
              <a:buFont typeface="Wingdings" panose="05000000000000000000" pitchFamily="2" charset="2"/>
              <a:buChar char="n"/>
              <a:defRPr/>
            </a:pPr>
            <a:r>
              <a:rPr lang="en-US" altLang="zh-CN" sz="2000" b="1" dirty="0" smtClean="0">
                <a:solidFill>
                  <a:srgbClr val="002060"/>
                </a:solidFill>
                <a:latin typeface="微软雅黑" panose="020B0503020204020204" pitchFamily="34" charset="-122"/>
                <a:ea typeface="微软雅黑" panose="020B0503020204020204" pitchFamily="34" charset="-122"/>
              </a:rPr>
              <a:t>Big Data  </a:t>
            </a:r>
            <a:r>
              <a:rPr lang="en-US" altLang="zh-CN" sz="2000" b="1" dirty="0">
                <a:solidFill>
                  <a:srgbClr val="002060"/>
                </a:solidFill>
                <a:latin typeface="微软雅黑" panose="020B0503020204020204" pitchFamily="34" charset="-122"/>
                <a:ea typeface="微软雅黑" panose="020B0503020204020204" pitchFamily="34" charset="-122"/>
              </a:rPr>
              <a:t>of </a:t>
            </a:r>
            <a:r>
              <a:rPr lang="en-US" altLang="zh-CN" sz="2000" b="1" dirty="0" smtClean="0">
                <a:solidFill>
                  <a:srgbClr val="002060"/>
                </a:solidFill>
                <a:latin typeface="微软雅黑" panose="020B0503020204020204" pitchFamily="34" charset="-122"/>
                <a:ea typeface="微软雅黑" panose="020B0503020204020204" pitchFamily="34" charset="-122"/>
              </a:rPr>
              <a:t>sea area and island </a:t>
            </a:r>
            <a:r>
              <a:rPr lang="en-US" altLang="zh-CN" sz="2000" b="1" dirty="0">
                <a:solidFill>
                  <a:srgbClr val="002060"/>
                </a:solidFill>
                <a:latin typeface="微软雅黑" panose="020B0503020204020204" pitchFamily="34" charset="-122"/>
                <a:ea typeface="微软雅黑" panose="020B0503020204020204" pitchFamily="34" charset="-122"/>
              </a:rPr>
              <a:t>management</a:t>
            </a:r>
            <a:endParaRPr lang="zh-CN" altLang="en-US" sz="2000" b="1" dirty="0">
              <a:solidFill>
                <a:srgbClr val="002060"/>
              </a:solidFill>
              <a:latin typeface="微软雅黑" panose="020B0503020204020204" pitchFamily="34" charset="-122"/>
              <a:ea typeface="微软雅黑" panose="020B0503020204020204" pitchFamily="34" charset="-122"/>
            </a:endParaRPr>
          </a:p>
        </p:txBody>
      </p:sp>
      <p:sp>
        <p:nvSpPr>
          <p:cNvPr id="7"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smtClean="0">
                <a:latin typeface="微软雅黑" panose="020B0503020204020204" pitchFamily="34" charset="-122"/>
                <a:ea typeface="微软雅黑" panose="020B0503020204020204" pitchFamily="34" charset="-122"/>
              </a:rPr>
              <a:t>3. </a:t>
            </a:r>
            <a:r>
              <a:rPr lang="en-US" altLang="zh-CN" sz="2800" dirty="0">
                <a:latin typeface="微软雅黑" panose="020B0503020204020204" pitchFamily="34" charset="-122"/>
                <a:ea typeface="微软雅黑" panose="020B0503020204020204" pitchFamily="34" charset="-122"/>
              </a:rPr>
              <a:t>Application and service of </a:t>
            </a:r>
            <a:r>
              <a:rPr lang="en-US" altLang="zh-CN" sz="2800" dirty="0" smtClean="0">
                <a:latin typeface="微软雅黑" panose="020B0503020204020204" pitchFamily="34" charset="-122"/>
                <a:ea typeface="微软雅黑" panose="020B0503020204020204" pitchFamily="34" charset="-122"/>
              </a:rPr>
              <a:t>Marine Big Data </a:t>
            </a:r>
            <a:endParaRPr lang="en-US" altLang="zh-CN" sz="28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smtClean="0">
                <a:latin typeface="微软雅黑" panose="020B0503020204020204" pitchFamily="34" charset="-122"/>
                <a:ea typeface="微软雅黑" panose="020B0503020204020204" pitchFamily="34" charset="-122"/>
              </a:rPr>
              <a:t>3. </a:t>
            </a:r>
            <a:r>
              <a:rPr lang="en-US" altLang="zh-CN" sz="2800" dirty="0">
                <a:latin typeface="微软雅黑" panose="020B0503020204020204" pitchFamily="34" charset="-122"/>
                <a:ea typeface="微软雅黑" panose="020B0503020204020204" pitchFamily="34" charset="-122"/>
              </a:rPr>
              <a:t>Application and service of marine big </a:t>
            </a:r>
            <a:r>
              <a:rPr lang="en-US" altLang="zh-CN" sz="2800" dirty="0" smtClean="0">
                <a:latin typeface="微软雅黑" panose="020B0503020204020204" pitchFamily="34" charset="-122"/>
                <a:ea typeface="微软雅黑" panose="020B0503020204020204" pitchFamily="34" charset="-122"/>
              </a:rPr>
              <a:t>data</a:t>
            </a:r>
            <a:endParaRPr lang="en-US" altLang="zh-CN" sz="28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1043608" y="2060848"/>
            <a:ext cx="5222384" cy="1361911"/>
          </a:xfrm>
          <a:prstGeom prst="rect">
            <a:avLst/>
          </a:prstGeom>
          <a:noFill/>
        </p:spPr>
        <p:txBody>
          <a:bodyPr wrap="square" rtlCol="0">
            <a:spAutoFit/>
          </a:bodyPr>
          <a:lstStyle/>
          <a:p>
            <a:pPr marL="257175" indent="-257175">
              <a:lnSpc>
                <a:spcPct val="125000"/>
              </a:lnSpc>
              <a:spcBef>
                <a:spcPct val="20000"/>
              </a:spcBef>
              <a:buClr>
                <a:schemeClr val="hlink"/>
              </a:buClr>
              <a:buFont typeface="Wingdings" panose="05000000000000000000" pitchFamily="2" charset="2"/>
              <a:buChar char="v"/>
            </a:pPr>
            <a:r>
              <a:rPr lang="en-US" altLang="zh-CN" b="1" dirty="0">
                <a:solidFill>
                  <a:srgbClr val="541E1E"/>
                </a:solidFill>
              </a:rPr>
              <a:t>Marine Spatial Planning</a:t>
            </a:r>
          </a:p>
          <a:p>
            <a:pPr marL="257175" indent="342900">
              <a:lnSpc>
                <a:spcPct val="125000"/>
              </a:lnSpc>
              <a:buFont typeface="Wingdings" panose="05000000000000000000" pitchFamily="2" charset="2"/>
              <a:buChar char="l"/>
            </a:pP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Marine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Major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Function-Oriented</a:t>
            </a:r>
          </a:p>
          <a:p>
            <a:pPr marL="257175">
              <a:lnSpc>
                <a:spcPct val="125000"/>
              </a:lnSpc>
            </a:pP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Zone Planning</a:t>
            </a:r>
          </a:p>
          <a:p>
            <a:pPr marL="257175" lvl="1" indent="342900">
              <a:lnSpc>
                <a:spcPct val="125000"/>
              </a:lnSpc>
              <a:buFont typeface="Wingdings" panose="05000000000000000000" pitchFamily="2" charset="2"/>
              <a:buChar char="l"/>
            </a:pP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Marine Functional </a:t>
            </a:r>
            <a:r>
              <a:rPr lang="en-US" altLang="zh-CN" sz="1600" dirty="0" smtClean="0">
                <a:latin typeface="Arial Unicode MS" panose="020B0604020202020204" pitchFamily="34" charset="-122"/>
                <a:ea typeface="Arial Unicode MS" panose="020B0604020202020204" pitchFamily="34" charset="-122"/>
                <a:cs typeface="Arial Unicode MS" panose="020B0604020202020204" pitchFamily="34" charset="-122"/>
              </a:rPr>
              <a:t>Zoning</a:t>
            </a:r>
            <a:endPar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4" name="图片 3"/>
          <p:cNvPicPr>
            <a:picLocks noChangeAspect="1"/>
          </p:cNvPicPr>
          <p:nvPr/>
        </p:nvPicPr>
        <p:blipFill rotWithShape="1">
          <a:blip r:embed="rId3"/>
          <a:srcRect l="32681" t="44800" r="21174" b="24664"/>
          <a:stretch/>
        </p:blipFill>
        <p:spPr>
          <a:xfrm>
            <a:off x="755576" y="3978719"/>
            <a:ext cx="7632848" cy="2841074"/>
          </a:xfrm>
          <a:prstGeom prst="rect">
            <a:avLst/>
          </a:prstGeom>
        </p:spPr>
      </p:pic>
      <p:pic>
        <p:nvPicPr>
          <p:cNvPr id="5" name="Picture 10" descr="E:\Task\海洋功能区划\新一轮11个省级海洋功能区划排版印刷\成果展示照片\区划备案.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6672" y="1340768"/>
            <a:ext cx="3454289" cy="2516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4786314" y="3857628"/>
            <a:ext cx="4815510" cy="246221"/>
          </a:xfrm>
          <a:prstGeom prst="rect">
            <a:avLst/>
          </a:prstGeom>
          <a:noFill/>
        </p:spPr>
        <p:txBody>
          <a:bodyPr wrap="square" rtlCol="0">
            <a:spAutoFit/>
          </a:bodyPr>
          <a:lstStyle/>
          <a:p>
            <a:pPr algn="ctr"/>
            <a:r>
              <a:rPr lang="en-US" altLang="zh-CN" sz="1000" b="1" dirty="0">
                <a:solidFill>
                  <a:srgbClr val="C00000"/>
                </a:solidFill>
              </a:rPr>
              <a:t>Provincial Marine </a:t>
            </a:r>
            <a:r>
              <a:rPr lang="en-US" altLang="zh-CN" sz="1000" b="1" dirty="0" smtClean="0">
                <a:solidFill>
                  <a:srgbClr val="C00000"/>
                </a:solidFill>
              </a:rPr>
              <a:t>Functional Zoning</a:t>
            </a:r>
            <a:endParaRPr lang="zh-CN" altLang="en-US" sz="1000" b="1" dirty="0">
              <a:solidFill>
                <a:srgbClr val="C00000"/>
              </a:solidFill>
            </a:endParaRPr>
          </a:p>
        </p:txBody>
      </p:sp>
    </p:spTree>
    <p:extLst>
      <p:ext uri="{BB962C8B-B14F-4D97-AF65-F5344CB8AC3E}">
        <p14:creationId xmlns:p14="http://schemas.microsoft.com/office/powerpoint/2010/main" val="25504908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3568" y="1844824"/>
            <a:ext cx="8280920" cy="3170099"/>
          </a:xfrm>
          <a:prstGeom prst="rect">
            <a:avLst/>
          </a:prstGeom>
        </p:spPr>
        <p:txBody>
          <a:bodyPr wrap="square">
            <a:spAutoFit/>
          </a:bodyPr>
          <a:lstStyle/>
          <a:p>
            <a:pPr marL="342900" indent="-342900">
              <a:lnSpc>
                <a:spcPct val="200000"/>
              </a:lnSpc>
              <a:buFont typeface="Wingdings" panose="05000000000000000000" pitchFamily="2" charset="2"/>
              <a:buChar char="n"/>
              <a:defRPr/>
            </a:pPr>
            <a:r>
              <a:rPr lang="en-US" altLang="zh-CN" sz="2000" b="1" dirty="0">
                <a:solidFill>
                  <a:srgbClr val="002060"/>
                </a:solidFill>
                <a:latin typeface="微软雅黑" panose="020B0503020204020204" pitchFamily="34" charset="-122"/>
                <a:ea typeface="微软雅黑" panose="020B0503020204020204" pitchFamily="34" charset="-122"/>
              </a:rPr>
              <a:t>Marine big data </a:t>
            </a:r>
            <a:r>
              <a:rPr lang="en-US" altLang="zh-CN" sz="2000" b="1" dirty="0" smtClean="0">
                <a:solidFill>
                  <a:srgbClr val="002060"/>
                </a:solidFill>
                <a:latin typeface="微软雅黑" panose="020B0503020204020204" pitchFamily="34" charset="-122"/>
                <a:ea typeface="微软雅黑" panose="020B0503020204020204" pitchFamily="34" charset="-122"/>
              </a:rPr>
              <a:t>processing </a:t>
            </a:r>
            <a:r>
              <a:rPr lang="en-US" altLang="zh-CN" sz="2000" b="1" dirty="0">
                <a:solidFill>
                  <a:srgbClr val="002060"/>
                </a:solidFill>
                <a:latin typeface="微软雅黑" panose="020B0503020204020204" pitchFamily="34" charset="-122"/>
                <a:ea typeface="微软雅黑" panose="020B0503020204020204" pitchFamily="34" charset="-122"/>
              </a:rPr>
              <a:t>and </a:t>
            </a:r>
            <a:r>
              <a:rPr lang="en-US" altLang="zh-CN" sz="2000" b="1" dirty="0" smtClean="0">
                <a:solidFill>
                  <a:srgbClr val="002060"/>
                </a:solidFill>
                <a:latin typeface="微软雅黑" panose="020B0503020204020204" pitchFamily="34" charset="-122"/>
                <a:ea typeface="微软雅黑" panose="020B0503020204020204" pitchFamily="34" charset="-122"/>
              </a:rPr>
              <a:t>service</a:t>
            </a:r>
            <a:endParaRPr lang="en-US" altLang="zh-CN" sz="2000" b="1" dirty="0">
              <a:solidFill>
                <a:srgbClr val="002060"/>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pitchFamily="2" charset="2"/>
              <a:buChar char="n"/>
              <a:defRPr/>
            </a:pPr>
            <a:r>
              <a:rPr lang="en-US" altLang="zh-CN" sz="2000" b="1" dirty="0">
                <a:solidFill>
                  <a:srgbClr val="002060"/>
                </a:solidFill>
                <a:latin typeface="微软雅黑" panose="020B0503020204020204" pitchFamily="34" charset="-122"/>
                <a:ea typeface="微软雅黑" panose="020B0503020204020204" pitchFamily="34" charset="-122"/>
              </a:rPr>
              <a:t>The development and application of blue  economy big data</a:t>
            </a:r>
          </a:p>
          <a:p>
            <a:pPr marL="342900" indent="-342900">
              <a:lnSpc>
                <a:spcPct val="200000"/>
              </a:lnSpc>
              <a:buFont typeface="Wingdings" panose="05000000000000000000" pitchFamily="2" charset="2"/>
              <a:buChar char="n"/>
              <a:defRPr/>
            </a:pPr>
            <a:r>
              <a:rPr lang="en-US" altLang="zh-CN" sz="2000" b="1" dirty="0" smtClean="0">
                <a:solidFill>
                  <a:srgbClr val="002060"/>
                </a:solidFill>
                <a:latin typeface="微软雅黑" panose="020B0503020204020204" pitchFamily="34" charset="-122"/>
                <a:ea typeface="微软雅黑" panose="020B0503020204020204" pitchFamily="34" charset="-122"/>
              </a:rPr>
              <a:t>Big Data  </a:t>
            </a:r>
            <a:r>
              <a:rPr lang="en-US" altLang="zh-CN" sz="2000" b="1" dirty="0">
                <a:solidFill>
                  <a:srgbClr val="002060"/>
                </a:solidFill>
                <a:latin typeface="微软雅黑" panose="020B0503020204020204" pitchFamily="34" charset="-122"/>
                <a:ea typeface="微软雅黑" panose="020B0503020204020204" pitchFamily="34" charset="-122"/>
              </a:rPr>
              <a:t>of marine ecological spatial planning and management</a:t>
            </a:r>
          </a:p>
          <a:p>
            <a:pPr marL="342900" indent="-342900">
              <a:lnSpc>
                <a:spcPct val="200000"/>
              </a:lnSpc>
              <a:buFont typeface="Wingdings" panose="05000000000000000000" pitchFamily="2" charset="2"/>
              <a:buChar char="n"/>
              <a:defRPr/>
            </a:pPr>
            <a:r>
              <a:rPr lang="en-US" altLang="zh-CN" sz="2000" b="1" dirty="0" smtClean="0">
                <a:solidFill>
                  <a:srgbClr val="FF0000"/>
                </a:solidFill>
                <a:latin typeface="微软雅黑" panose="020B0503020204020204" pitchFamily="34" charset="-122"/>
                <a:ea typeface="微软雅黑" panose="020B0503020204020204" pitchFamily="34" charset="-122"/>
              </a:rPr>
              <a:t>Big Data  </a:t>
            </a:r>
            <a:r>
              <a:rPr lang="en-US" altLang="zh-CN" sz="2000" b="1" dirty="0">
                <a:solidFill>
                  <a:srgbClr val="FF0000"/>
                </a:solidFill>
                <a:latin typeface="微软雅黑" panose="020B0503020204020204" pitchFamily="34" charset="-122"/>
                <a:ea typeface="微软雅黑" panose="020B0503020204020204" pitchFamily="34" charset="-122"/>
              </a:rPr>
              <a:t>of </a:t>
            </a:r>
            <a:r>
              <a:rPr lang="en-US" altLang="zh-CN" sz="2000" b="1" dirty="0" smtClean="0">
                <a:solidFill>
                  <a:srgbClr val="FF0000"/>
                </a:solidFill>
                <a:latin typeface="微软雅黑" panose="020B0503020204020204" pitchFamily="34" charset="-122"/>
                <a:ea typeface="微软雅黑" panose="020B0503020204020204" pitchFamily="34" charset="-122"/>
              </a:rPr>
              <a:t>sea area and </a:t>
            </a:r>
            <a:r>
              <a:rPr lang="en-US" altLang="zh-CN" sz="2000" b="1" dirty="0" smtClean="0">
                <a:solidFill>
                  <a:srgbClr val="FF0000"/>
                </a:solidFill>
                <a:latin typeface="微软雅黑" panose="020B0503020204020204" pitchFamily="34" charset="-122"/>
                <a:ea typeface="微软雅黑" panose="020B0503020204020204" pitchFamily="34" charset="-122"/>
              </a:rPr>
              <a:t>island </a:t>
            </a:r>
            <a:r>
              <a:rPr lang="en-US" altLang="zh-CN" sz="2000" b="1" dirty="0">
                <a:solidFill>
                  <a:srgbClr val="FF0000"/>
                </a:solidFill>
                <a:latin typeface="微软雅黑" panose="020B0503020204020204" pitchFamily="34" charset="-122"/>
                <a:ea typeface="微软雅黑" panose="020B0503020204020204" pitchFamily="34" charset="-122"/>
              </a:rPr>
              <a:t>management</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6"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smtClean="0">
                <a:latin typeface="微软雅黑" panose="020B0503020204020204" pitchFamily="34" charset="-122"/>
                <a:ea typeface="微软雅黑" panose="020B0503020204020204" pitchFamily="34" charset="-122"/>
              </a:rPr>
              <a:t>3. </a:t>
            </a:r>
            <a:r>
              <a:rPr lang="en-US" altLang="zh-CN" sz="2800" dirty="0">
                <a:latin typeface="微软雅黑" panose="020B0503020204020204" pitchFamily="34" charset="-122"/>
                <a:ea typeface="微软雅黑" panose="020B0503020204020204" pitchFamily="34" charset="-122"/>
              </a:rPr>
              <a:t>Application and service of </a:t>
            </a:r>
            <a:r>
              <a:rPr lang="en-US" altLang="zh-CN" sz="2800" dirty="0" smtClean="0">
                <a:latin typeface="微软雅黑" panose="020B0503020204020204" pitchFamily="34" charset="-122"/>
                <a:ea typeface="微软雅黑" panose="020B0503020204020204" pitchFamily="34" charset="-122"/>
              </a:rPr>
              <a:t>Marine Big Data </a:t>
            </a:r>
            <a:endParaRPr lang="en-US" altLang="zh-CN" sz="28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内容占位符 13"/>
          <p:cNvGraphicFramePr>
            <a:graphicFrameLocks noGrp="1"/>
          </p:cNvGraphicFramePr>
          <p:nvPr>
            <p:ph idx="1"/>
            <p:extLst>
              <p:ext uri="{D42A27DB-BD31-4B8C-83A1-F6EECF244321}">
                <p14:modId xmlns:p14="http://schemas.microsoft.com/office/powerpoint/2010/main" val="2883908716"/>
              </p:ext>
            </p:extLst>
          </p:nvPr>
        </p:nvGraphicFramePr>
        <p:xfrm>
          <a:off x="685800" y="1447800"/>
          <a:ext cx="7924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2"/>
          <p:cNvSpPr>
            <a:spLocks noGrp="1" noChangeArrowheads="1"/>
          </p:cNvSpPr>
          <p:nvPr>
            <p:ph type="title"/>
          </p:nvPr>
        </p:nvSpPr>
        <p:spPr>
          <a:xfrm>
            <a:off x="457200" y="152400"/>
            <a:ext cx="8305800" cy="563563"/>
          </a:xfrm>
        </p:spPr>
        <p:txBody>
          <a:bodyPr/>
          <a:lstStyle/>
          <a:p>
            <a:r>
              <a:rPr lang="en-US" altLang="zh-CN" sz="3600" dirty="0">
                <a:latin typeface="微软雅黑" panose="020B0503020204020204" pitchFamily="34" charset="-122"/>
                <a:ea typeface="微软雅黑" panose="020B0503020204020204" pitchFamily="34" charset="-122"/>
              </a:rPr>
              <a:t>1.  </a:t>
            </a:r>
            <a:r>
              <a:rPr lang="en-US" altLang="zh-CN" sz="3600" dirty="0" smtClean="0">
                <a:latin typeface="微软雅黑" panose="020B0503020204020204" pitchFamily="34" charset="-122"/>
                <a:ea typeface="微软雅黑" panose="020B0503020204020204" pitchFamily="34" charset="-122"/>
              </a:rPr>
              <a:t>Big Data  </a:t>
            </a:r>
            <a:r>
              <a:rPr lang="en-US" altLang="zh-CN" sz="3600" dirty="0">
                <a:latin typeface="微软雅黑" panose="020B0503020204020204" pitchFamily="34" charset="-122"/>
                <a:ea typeface="微软雅黑" panose="020B0503020204020204" pitchFamily="34" charset="-122"/>
              </a:rPr>
              <a:t>of China</a:t>
            </a:r>
          </a:p>
        </p:txBody>
      </p:sp>
    </p:spTree>
    <p:extLst>
      <p:ext uri="{BB962C8B-B14F-4D97-AF65-F5344CB8AC3E}">
        <p14:creationId xmlns:p14="http://schemas.microsoft.com/office/powerpoint/2010/main" val="3243768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smtClean="0">
                <a:latin typeface="微软雅黑" panose="020B0503020204020204" pitchFamily="34" charset="-122"/>
                <a:ea typeface="微软雅黑" panose="020B0503020204020204" pitchFamily="34" charset="-122"/>
              </a:rPr>
              <a:t>3. </a:t>
            </a:r>
            <a:r>
              <a:rPr lang="en-US" altLang="zh-CN" sz="2800" dirty="0">
                <a:latin typeface="微软雅黑" panose="020B0503020204020204" pitchFamily="34" charset="-122"/>
                <a:ea typeface="微软雅黑" panose="020B0503020204020204" pitchFamily="34" charset="-122"/>
              </a:rPr>
              <a:t>Application and service of marine big </a:t>
            </a:r>
            <a:r>
              <a:rPr lang="en-US" altLang="zh-CN" sz="2800" dirty="0" smtClean="0">
                <a:latin typeface="微软雅黑" panose="020B0503020204020204" pitchFamily="34" charset="-122"/>
                <a:ea typeface="微软雅黑" panose="020B0503020204020204" pitchFamily="34" charset="-122"/>
              </a:rPr>
              <a:t>data</a:t>
            </a:r>
            <a:endParaRPr lang="en-US" altLang="zh-CN" sz="2800" dirty="0">
              <a:latin typeface="微软雅黑" panose="020B0503020204020204" pitchFamily="34" charset="-122"/>
              <a:ea typeface="微软雅黑" panose="020B0503020204020204" pitchFamily="34" charset="-122"/>
            </a:endParaRPr>
          </a:p>
        </p:txBody>
      </p:sp>
      <p:sp>
        <p:nvSpPr>
          <p:cNvPr id="5" name="矩形 4"/>
          <p:cNvSpPr/>
          <p:nvPr/>
        </p:nvSpPr>
        <p:spPr>
          <a:xfrm>
            <a:off x="3246983" y="6175508"/>
            <a:ext cx="5777097" cy="646331"/>
          </a:xfrm>
          <a:prstGeom prst="rect">
            <a:avLst/>
          </a:prstGeom>
        </p:spPr>
        <p:txBody>
          <a:bodyPr wrap="square">
            <a:spAutoFit/>
          </a:bodyPr>
          <a:lstStyle/>
          <a:p>
            <a:pPr marL="342900" indent="-342900">
              <a:lnSpc>
                <a:spcPct val="200000"/>
              </a:lnSpc>
              <a:buFont typeface="Wingdings" panose="05000000000000000000" pitchFamily="2" charset="2"/>
              <a:buChar char="n"/>
              <a:defRPr/>
            </a:pPr>
            <a:r>
              <a:rPr lang="en-US" altLang="zh-CN" b="1" dirty="0">
                <a:solidFill>
                  <a:srgbClr val="FF0000"/>
                </a:solidFill>
                <a:latin typeface="微软雅黑" panose="020B0503020204020204" pitchFamily="34" charset="-122"/>
                <a:ea typeface="微软雅黑" panose="020B0503020204020204" pitchFamily="34" charset="-122"/>
              </a:rPr>
              <a:t>Big data of sea area </a:t>
            </a:r>
            <a:r>
              <a:rPr lang="en-US" altLang="zh-CN" b="1">
                <a:solidFill>
                  <a:srgbClr val="FF0000"/>
                </a:solidFill>
                <a:latin typeface="微软雅黑" panose="020B0503020204020204" pitchFamily="34" charset="-122"/>
                <a:ea typeface="微软雅黑" panose="020B0503020204020204" pitchFamily="34" charset="-122"/>
              </a:rPr>
              <a:t>and </a:t>
            </a:r>
            <a:r>
              <a:rPr lang="en-US" altLang="zh-CN" b="1" smtClean="0">
                <a:solidFill>
                  <a:srgbClr val="FF0000"/>
                </a:solidFill>
                <a:latin typeface="微软雅黑" panose="020B0503020204020204" pitchFamily="34" charset="-122"/>
                <a:ea typeface="微软雅黑" panose="020B0503020204020204" pitchFamily="34" charset="-122"/>
              </a:rPr>
              <a:t>island </a:t>
            </a:r>
            <a:r>
              <a:rPr lang="en-US" altLang="zh-CN" b="1" dirty="0">
                <a:solidFill>
                  <a:srgbClr val="FF0000"/>
                </a:solidFill>
                <a:latin typeface="微软雅黑" panose="020B0503020204020204" pitchFamily="34" charset="-122"/>
                <a:ea typeface="微软雅黑" panose="020B0503020204020204" pitchFamily="34" charset="-122"/>
              </a:rPr>
              <a:t>management</a:t>
            </a:r>
            <a:endParaRPr lang="zh-CN" altLang="en-US" b="1" dirty="0">
              <a:solidFill>
                <a:srgbClr val="FF0000"/>
              </a:solidFill>
              <a:latin typeface="微软雅黑" panose="020B0503020204020204" pitchFamily="34" charset="-122"/>
              <a:ea typeface="微软雅黑" panose="020B0503020204020204" pitchFamily="34" charset="-122"/>
            </a:endParaRPr>
          </a:p>
        </p:txBody>
      </p:sp>
      <p:pic>
        <p:nvPicPr>
          <p:cNvPr id="4" name="Picture 2" descr="G:\2-metting\20140111-部门会议-李晓明司长调研先期准备会议\20140111-系统截图\广西省海岛保护规划-部分.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874033"/>
            <a:ext cx="4973378" cy="23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22"/>
          <p:cNvSpPr>
            <a:spLocks noChangeArrowheads="1"/>
          </p:cNvSpPr>
          <p:nvPr/>
        </p:nvSpPr>
        <p:spPr bwMode="auto">
          <a:xfrm>
            <a:off x="4786314" y="6215082"/>
            <a:ext cx="40879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100" b="1" dirty="0">
                <a:solidFill>
                  <a:srgbClr val="C00000"/>
                </a:solidFill>
                <a:ea typeface="+mn-ea"/>
              </a:rPr>
              <a:t>National </a:t>
            </a:r>
            <a:r>
              <a:rPr lang="en-US" altLang="zh-CN" sz="1100" b="1" dirty="0" smtClean="0">
                <a:solidFill>
                  <a:srgbClr val="C00000"/>
                </a:solidFill>
                <a:ea typeface="+mn-ea"/>
              </a:rPr>
              <a:t> Sea Use and Island Utilization </a:t>
            </a:r>
            <a:r>
              <a:rPr lang="en-US" altLang="zh-CN" sz="1100" b="1" dirty="0">
                <a:solidFill>
                  <a:srgbClr val="C00000"/>
                </a:solidFill>
                <a:ea typeface="+mn-ea"/>
              </a:rPr>
              <a:t>Monitoring System</a:t>
            </a:r>
          </a:p>
        </p:txBody>
      </p:sp>
      <p:pic>
        <p:nvPicPr>
          <p:cNvPr id="7" name="图片 0" descr="敏感区分析解图.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097" y="3490415"/>
            <a:ext cx="3720414" cy="272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22"/>
          <p:cNvSpPr>
            <a:spLocks noChangeArrowheads="1"/>
          </p:cNvSpPr>
          <p:nvPr/>
        </p:nvSpPr>
        <p:spPr bwMode="auto">
          <a:xfrm>
            <a:off x="-286782" y="6144167"/>
            <a:ext cx="48501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100" b="1" dirty="0">
                <a:solidFill>
                  <a:srgbClr val="C00000"/>
                </a:solidFill>
                <a:ea typeface="+mn-ea"/>
              </a:rPr>
              <a:t>National ocean </a:t>
            </a:r>
            <a:r>
              <a:rPr lang="en-US" altLang="zh-CN" sz="1100" b="1" dirty="0" smtClean="0">
                <a:solidFill>
                  <a:srgbClr val="C00000"/>
                </a:solidFill>
                <a:ea typeface="+mn-ea"/>
              </a:rPr>
              <a:t>environmental monitoring System</a:t>
            </a:r>
            <a:endParaRPr lang="en-US" altLang="zh-CN" sz="1100" b="1" dirty="0">
              <a:solidFill>
                <a:srgbClr val="C00000"/>
              </a:solidFill>
              <a:ea typeface="+mn-ea"/>
            </a:endParaRPr>
          </a:p>
        </p:txBody>
      </p:sp>
      <p:sp>
        <p:nvSpPr>
          <p:cNvPr id="9" name="矩形 8"/>
          <p:cNvSpPr/>
          <p:nvPr/>
        </p:nvSpPr>
        <p:spPr>
          <a:xfrm>
            <a:off x="-67741" y="1634395"/>
            <a:ext cx="5416336" cy="1823576"/>
          </a:xfrm>
          <a:prstGeom prst="rect">
            <a:avLst/>
          </a:prstGeom>
        </p:spPr>
        <p:txBody>
          <a:bodyPr wrap="square">
            <a:spAutoFit/>
          </a:bodyPr>
          <a:lstStyle/>
          <a:p>
            <a:pPr marL="257175" indent="-257175">
              <a:lnSpc>
                <a:spcPct val="125000"/>
              </a:lnSpc>
              <a:spcBef>
                <a:spcPct val="20000"/>
              </a:spcBef>
              <a:buClr>
                <a:schemeClr val="hlink"/>
              </a:buClr>
              <a:buFont typeface="Wingdings" panose="05000000000000000000" pitchFamily="2" charset="2"/>
              <a:buChar char="v"/>
              <a:defRPr/>
            </a:pPr>
            <a:r>
              <a:rPr lang="en-US" altLang="zh-CN" b="1" dirty="0">
                <a:solidFill>
                  <a:srgbClr val="541E1E"/>
                </a:solidFill>
              </a:rPr>
              <a:t>Big data of sea area and islands </a:t>
            </a:r>
            <a:r>
              <a:rPr lang="en-US" altLang="zh-CN" b="1" dirty="0" smtClean="0">
                <a:solidFill>
                  <a:srgbClr val="541E1E"/>
                </a:solidFill>
              </a:rPr>
              <a:t>management</a:t>
            </a:r>
          </a:p>
          <a:p>
            <a:pPr marL="257175" indent="342900">
              <a:lnSpc>
                <a:spcPct val="125000"/>
              </a:lnSpc>
              <a:buClr>
                <a:schemeClr val="hlink"/>
              </a:buClr>
              <a:buFont typeface="Wingdings" panose="05000000000000000000" pitchFamily="2" charset="2"/>
              <a:buChar char="l"/>
              <a:defRPr/>
            </a:pP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Sea use, islands utilization and marine environmental  monitoring systems</a:t>
            </a:r>
          </a:p>
          <a:p>
            <a:pPr marL="257175" lvl="1" indent="342900">
              <a:lnSpc>
                <a:spcPct val="125000"/>
              </a:lnSpc>
              <a:buClr>
                <a:schemeClr val="hlink"/>
              </a:buClr>
              <a:buFont typeface="Wingdings" panose="05000000000000000000" pitchFamily="2" charset="2"/>
              <a:buChar char="l"/>
              <a:defRPr/>
            </a:pP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Setting up redline for the protection of ecological regions.</a:t>
            </a:r>
          </a:p>
          <a:p>
            <a:pPr marL="257175" lvl="1" indent="342900">
              <a:lnSpc>
                <a:spcPct val="125000"/>
              </a:lnSpc>
              <a:buClr>
                <a:schemeClr val="hlink"/>
              </a:buClr>
              <a:buFont typeface="Wingdings" panose="05000000000000000000" pitchFamily="2" charset="2"/>
              <a:buChar char="l"/>
              <a:defRPr/>
            </a:pPr>
            <a:r>
              <a:rPr lang="en-US" altLang="zh-CN" sz="1400" dirty="0" smtClean="0">
                <a:latin typeface="Arial Unicode MS" panose="020B0604020202020204" pitchFamily="34" charset="-122"/>
                <a:ea typeface="Arial Unicode MS" panose="020B0604020202020204" pitchFamily="34" charset="-122"/>
                <a:cs typeface="Arial Unicode MS" panose="020B0604020202020204" pitchFamily="34" charset="-122"/>
              </a:rPr>
              <a:t>Marine integrated management based on ecosystem</a:t>
            </a:r>
          </a:p>
          <a:p>
            <a:pPr marL="257175" indent="342900">
              <a:lnSpc>
                <a:spcPct val="125000"/>
              </a:lnSpc>
              <a:buClr>
                <a:schemeClr val="hlink"/>
              </a:buClr>
              <a:buFont typeface="Wingdings" panose="05000000000000000000" pitchFamily="2" charset="2"/>
              <a:buChar char="l"/>
              <a:defRPr/>
            </a:pPr>
            <a:endParaRPr lang="zh-CN" altLang="en-US" sz="16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0" name="文本框 1"/>
          <p:cNvSpPr txBox="1"/>
          <p:nvPr/>
        </p:nvSpPr>
        <p:spPr>
          <a:xfrm>
            <a:off x="4771205" y="3612423"/>
            <a:ext cx="4607661" cy="261610"/>
          </a:xfrm>
          <a:prstGeom prst="rect">
            <a:avLst/>
          </a:prstGeom>
          <a:noFill/>
        </p:spPr>
        <p:txBody>
          <a:bodyPr wrap="square" rtlCol="0">
            <a:spAutoFit/>
          </a:bodyPr>
          <a:lstStyle/>
          <a:p>
            <a:pPr algn="ctr"/>
            <a:r>
              <a:rPr lang="en-US" altLang="zh-CN" sz="1100" b="1" dirty="0">
                <a:solidFill>
                  <a:srgbClr val="C00000"/>
                </a:solidFill>
              </a:rPr>
              <a:t>Redline for Protection </a:t>
            </a:r>
            <a:r>
              <a:rPr lang="en-US" altLang="zh-CN" sz="1100" b="1" dirty="0" smtClean="0">
                <a:solidFill>
                  <a:srgbClr val="C00000"/>
                </a:solidFill>
              </a:rPr>
              <a:t> of </a:t>
            </a:r>
            <a:r>
              <a:rPr lang="en-US" altLang="zh-CN" sz="1100" b="1" dirty="0">
                <a:solidFill>
                  <a:srgbClr val="C00000"/>
                </a:solidFill>
              </a:rPr>
              <a:t>ecological regions in </a:t>
            </a:r>
            <a:r>
              <a:rPr lang="en-US" altLang="zh-CN" sz="1100" b="1" dirty="0" err="1">
                <a:solidFill>
                  <a:srgbClr val="C00000"/>
                </a:solidFill>
              </a:rPr>
              <a:t>Bohai</a:t>
            </a:r>
            <a:r>
              <a:rPr lang="en-US" altLang="zh-CN" sz="1100" b="1" dirty="0">
                <a:solidFill>
                  <a:srgbClr val="C00000"/>
                </a:solidFill>
              </a:rPr>
              <a:t> sea</a:t>
            </a:r>
            <a:endParaRPr lang="zh-CN" altLang="en-US" sz="1100" b="1" dirty="0">
              <a:solidFill>
                <a:srgbClr val="C00000"/>
              </a:solidFill>
            </a:endParaRPr>
          </a:p>
        </p:txBody>
      </p:sp>
      <p:grpSp>
        <p:nvGrpSpPr>
          <p:cNvPr id="11" name="组合 10"/>
          <p:cNvGrpSpPr/>
          <p:nvPr/>
        </p:nvGrpSpPr>
        <p:grpSpPr>
          <a:xfrm>
            <a:off x="5399321" y="677844"/>
            <a:ext cx="3357586" cy="2857520"/>
            <a:chOff x="7638470" y="3891191"/>
            <a:chExt cx="3570840" cy="2642225"/>
          </a:xfrm>
        </p:grpSpPr>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8470" y="3891191"/>
              <a:ext cx="3516892" cy="2642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标题 1"/>
            <p:cNvSpPr txBox="1">
              <a:spLocks/>
            </p:cNvSpPr>
            <p:nvPr/>
          </p:nvSpPr>
          <p:spPr bwMode="white">
            <a:xfrm>
              <a:off x="10344636" y="4463273"/>
              <a:ext cx="864674" cy="300059"/>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68580" tIns="34290" rIns="68580" bIns="34290" numCol="1" anchor="ctr" anchorCtr="0" compatLnSpc="1">
              <a:prstTxWarp prst="textNoShape">
                <a:avLst/>
              </a:prstTxWarp>
              <a:normAutofit fontScale="90000"/>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itchFamily="34" charset="0"/>
                </a:defRPr>
              </a:lvl2pPr>
              <a:lvl3pPr algn="ctr" rtl="0" eaLnBrk="0" fontAlgn="base" hangingPunct="0">
                <a:spcBef>
                  <a:spcPct val="0"/>
                </a:spcBef>
                <a:spcAft>
                  <a:spcPct val="0"/>
                </a:spcAft>
                <a:defRPr sz="3200" b="1">
                  <a:solidFill>
                    <a:schemeClr val="bg1"/>
                  </a:solidFill>
                  <a:latin typeface="Verdana" pitchFamily="34" charset="0"/>
                </a:defRPr>
              </a:lvl3pPr>
              <a:lvl4pPr algn="ctr" rtl="0" eaLnBrk="0" fontAlgn="base" hangingPunct="0">
                <a:spcBef>
                  <a:spcPct val="0"/>
                </a:spcBef>
                <a:spcAft>
                  <a:spcPct val="0"/>
                </a:spcAft>
                <a:defRPr sz="3200" b="1">
                  <a:solidFill>
                    <a:schemeClr val="bg1"/>
                  </a:solidFill>
                  <a:latin typeface="Verdana" pitchFamily="34" charset="0"/>
                </a:defRPr>
              </a:lvl4pPr>
              <a:lvl5pPr algn="ctr" rtl="0" eaLnBrk="0" fontAlgn="base" hangingPunct="0">
                <a:spcBef>
                  <a:spcPct val="0"/>
                </a:spcBef>
                <a:spcAft>
                  <a:spcPct val="0"/>
                </a:spcAft>
                <a:defRPr sz="3200" b="1">
                  <a:solidFill>
                    <a:schemeClr val="bg1"/>
                  </a:solidFill>
                  <a:latin typeface="Verdana" pitchFamily="34" charset="0"/>
                </a:defRPr>
              </a:lvl5pPr>
              <a:lvl6pPr marL="457200" algn="ctr" rtl="0" fontAlgn="base">
                <a:spcBef>
                  <a:spcPct val="0"/>
                </a:spcBef>
                <a:spcAft>
                  <a:spcPct val="0"/>
                </a:spcAft>
                <a:defRPr sz="3200" b="1">
                  <a:solidFill>
                    <a:schemeClr val="bg1"/>
                  </a:solidFill>
                  <a:latin typeface="Verdana" pitchFamily="34" charset="0"/>
                </a:defRPr>
              </a:lvl6pPr>
              <a:lvl7pPr marL="914400" algn="ctr" rtl="0" fontAlgn="base">
                <a:spcBef>
                  <a:spcPct val="0"/>
                </a:spcBef>
                <a:spcAft>
                  <a:spcPct val="0"/>
                </a:spcAft>
                <a:defRPr sz="3200" b="1">
                  <a:solidFill>
                    <a:schemeClr val="bg1"/>
                  </a:solidFill>
                  <a:latin typeface="Verdana" pitchFamily="34" charset="0"/>
                </a:defRPr>
              </a:lvl7pPr>
              <a:lvl8pPr marL="1371600" algn="ctr" rtl="0" fontAlgn="base">
                <a:spcBef>
                  <a:spcPct val="0"/>
                </a:spcBef>
                <a:spcAft>
                  <a:spcPct val="0"/>
                </a:spcAft>
                <a:defRPr sz="3200" b="1">
                  <a:solidFill>
                    <a:schemeClr val="bg1"/>
                  </a:solidFill>
                  <a:latin typeface="Verdana" pitchFamily="34" charset="0"/>
                </a:defRPr>
              </a:lvl8pPr>
              <a:lvl9pPr marL="1828800" algn="ctr" rtl="0" fontAlgn="base">
                <a:spcBef>
                  <a:spcPct val="0"/>
                </a:spcBef>
                <a:spcAft>
                  <a:spcPct val="0"/>
                </a:spcAft>
                <a:defRPr sz="3200" b="1">
                  <a:solidFill>
                    <a:schemeClr val="bg1"/>
                  </a:solidFill>
                  <a:latin typeface="Verdana" pitchFamily="34" charset="0"/>
                </a:defRPr>
              </a:lvl9pPr>
            </a:lstStyle>
            <a:p>
              <a:r>
                <a:rPr lang="en-US" altLang="zh-CN" sz="1200" kern="0" dirty="0">
                  <a:solidFill>
                    <a:schemeClr val="tx1"/>
                  </a:solidFill>
                </a:rPr>
                <a:t>Liaoning</a:t>
              </a:r>
              <a:endParaRPr lang="zh-CN" altLang="en-US" sz="1200" kern="0" dirty="0">
                <a:solidFill>
                  <a:schemeClr val="tx1"/>
                </a:solidFill>
              </a:endParaRPr>
            </a:p>
          </p:txBody>
        </p:sp>
        <p:sp>
          <p:nvSpPr>
            <p:cNvPr id="14" name="标题 1"/>
            <p:cNvSpPr txBox="1">
              <a:spLocks/>
            </p:cNvSpPr>
            <p:nvPr/>
          </p:nvSpPr>
          <p:spPr bwMode="white">
            <a:xfrm>
              <a:off x="8476322" y="4478413"/>
              <a:ext cx="735750" cy="300059"/>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68580" tIns="34290" rIns="68580" bIns="34290" numCol="1" anchor="ctr" anchorCtr="0" compatLnSpc="1">
              <a:prstTxWarp prst="textNoShape">
                <a:avLst/>
              </a:prstTxWarp>
              <a:normAutofit fontScale="97500"/>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itchFamily="34" charset="0"/>
                </a:defRPr>
              </a:lvl2pPr>
              <a:lvl3pPr algn="ctr" rtl="0" eaLnBrk="0" fontAlgn="base" hangingPunct="0">
                <a:spcBef>
                  <a:spcPct val="0"/>
                </a:spcBef>
                <a:spcAft>
                  <a:spcPct val="0"/>
                </a:spcAft>
                <a:defRPr sz="3200" b="1">
                  <a:solidFill>
                    <a:schemeClr val="bg1"/>
                  </a:solidFill>
                  <a:latin typeface="Verdana" pitchFamily="34" charset="0"/>
                </a:defRPr>
              </a:lvl3pPr>
              <a:lvl4pPr algn="ctr" rtl="0" eaLnBrk="0" fontAlgn="base" hangingPunct="0">
                <a:spcBef>
                  <a:spcPct val="0"/>
                </a:spcBef>
                <a:spcAft>
                  <a:spcPct val="0"/>
                </a:spcAft>
                <a:defRPr sz="3200" b="1">
                  <a:solidFill>
                    <a:schemeClr val="bg1"/>
                  </a:solidFill>
                  <a:latin typeface="Verdana" pitchFamily="34" charset="0"/>
                </a:defRPr>
              </a:lvl4pPr>
              <a:lvl5pPr algn="ctr" rtl="0" eaLnBrk="0" fontAlgn="base" hangingPunct="0">
                <a:spcBef>
                  <a:spcPct val="0"/>
                </a:spcBef>
                <a:spcAft>
                  <a:spcPct val="0"/>
                </a:spcAft>
                <a:defRPr sz="3200" b="1">
                  <a:solidFill>
                    <a:schemeClr val="bg1"/>
                  </a:solidFill>
                  <a:latin typeface="Verdana" pitchFamily="34" charset="0"/>
                </a:defRPr>
              </a:lvl5pPr>
              <a:lvl6pPr marL="457200" algn="ctr" rtl="0" fontAlgn="base">
                <a:spcBef>
                  <a:spcPct val="0"/>
                </a:spcBef>
                <a:spcAft>
                  <a:spcPct val="0"/>
                </a:spcAft>
                <a:defRPr sz="3200" b="1">
                  <a:solidFill>
                    <a:schemeClr val="bg1"/>
                  </a:solidFill>
                  <a:latin typeface="Verdana" pitchFamily="34" charset="0"/>
                </a:defRPr>
              </a:lvl6pPr>
              <a:lvl7pPr marL="914400" algn="ctr" rtl="0" fontAlgn="base">
                <a:spcBef>
                  <a:spcPct val="0"/>
                </a:spcBef>
                <a:spcAft>
                  <a:spcPct val="0"/>
                </a:spcAft>
                <a:defRPr sz="3200" b="1">
                  <a:solidFill>
                    <a:schemeClr val="bg1"/>
                  </a:solidFill>
                  <a:latin typeface="Verdana" pitchFamily="34" charset="0"/>
                </a:defRPr>
              </a:lvl7pPr>
              <a:lvl8pPr marL="1371600" algn="ctr" rtl="0" fontAlgn="base">
                <a:spcBef>
                  <a:spcPct val="0"/>
                </a:spcBef>
                <a:spcAft>
                  <a:spcPct val="0"/>
                </a:spcAft>
                <a:defRPr sz="3200" b="1">
                  <a:solidFill>
                    <a:schemeClr val="bg1"/>
                  </a:solidFill>
                  <a:latin typeface="Verdana" pitchFamily="34" charset="0"/>
                </a:defRPr>
              </a:lvl8pPr>
              <a:lvl9pPr marL="1828800" algn="ctr" rtl="0" fontAlgn="base">
                <a:spcBef>
                  <a:spcPct val="0"/>
                </a:spcBef>
                <a:spcAft>
                  <a:spcPct val="0"/>
                </a:spcAft>
                <a:defRPr sz="3200" b="1">
                  <a:solidFill>
                    <a:schemeClr val="bg1"/>
                  </a:solidFill>
                  <a:latin typeface="Verdana" pitchFamily="34" charset="0"/>
                </a:defRPr>
              </a:lvl9pPr>
            </a:lstStyle>
            <a:p>
              <a:r>
                <a:rPr lang="en-US" altLang="zh-CN" sz="1200" kern="0" dirty="0" err="1">
                  <a:solidFill>
                    <a:schemeClr val="tx1"/>
                  </a:solidFill>
                </a:rPr>
                <a:t>Hebei</a:t>
              </a:r>
              <a:endParaRPr lang="zh-CN" altLang="en-US" sz="1200" kern="0" dirty="0">
                <a:solidFill>
                  <a:schemeClr val="tx1"/>
                </a:solidFill>
              </a:endParaRPr>
            </a:p>
          </p:txBody>
        </p:sp>
        <p:sp>
          <p:nvSpPr>
            <p:cNvPr id="15" name="标题 1"/>
            <p:cNvSpPr txBox="1">
              <a:spLocks/>
            </p:cNvSpPr>
            <p:nvPr/>
          </p:nvSpPr>
          <p:spPr bwMode="white">
            <a:xfrm>
              <a:off x="7900895" y="4952610"/>
              <a:ext cx="735750" cy="300059"/>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68580" tIns="34290" rIns="68580" bIns="34290" numCol="1" anchor="ctr" anchorCtr="0" compatLnSpc="1">
              <a:prstTxWarp prst="textNoShape">
                <a:avLst/>
              </a:prstTxWarp>
              <a:normAutofit fontScale="92500"/>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itchFamily="34" charset="0"/>
                </a:defRPr>
              </a:lvl2pPr>
              <a:lvl3pPr algn="ctr" rtl="0" eaLnBrk="0" fontAlgn="base" hangingPunct="0">
                <a:spcBef>
                  <a:spcPct val="0"/>
                </a:spcBef>
                <a:spcAft>
                  <a:spcPct val="0"/>
                </a:spcAft>
                <a:defRPr sz="3200" b="1">
                  <a:solidFill>
                    <a:schemeClr val="bg1"/>
                  </a:solidFill>
                  <a:latin typeface="Verdana" pitchFamily="34" charset="0"/>
                </a:defRPr>
              </a:lvl3pPr>
              <a:lvl4pPr algn="ctr" rtl="0" eaLnBrk="0" fontAlgn="base" hangingPunct="0">
                <a:spcBef>
                  <a:spcPct val="0"/>
                </a:spcBef>
                <a:spcAft>
                  <a:spcPct val="0"/>
                </a:spcAft>
                <a:defRPr sz="3200" b="1">
                  <a:solidFill>
                    <a:schemeClr val="bg1"/>
                  </a:solidFill>
                  <a:latin typeface="Verdana" pitchFamily="34" charset="0"/>
                </a:defRPr>
              </a:lvl4pPr>
              <a:lvl5pPr algn="ctr" rtl="0" eaLnBrk="0" fontAlgn="base" hangingPunct="0">
                <a:spcBef>
                  <a:spcPct val="0"/>
                </a:spcBef>
                <a:spcAft>
                  <a:spcPct val="0"/>
                </a:spcAft>
                <a:defRPr sz="3200" b="1">
                  <a:solidFill>
                    <a:schemeClr val="bg1"/>
                  </a:solidFill>
                  <a:latin typeface="Verdana" pitchFamily="34" charset="0"/>
                </a:defRPr>
              </a:lvl5pPr>
              <a:lvl6pPr marL="457200" algn="ctr" rtl="0" fontAlgn="base">
                <a:spcBef>
                  <a:spcPct val="0"/>
                </a:spcBef>
                <a:spcAft>
                  <a:spcPct val="0"/>
                </a:spcAft>
                <a:defRPr sz="3200" b="1">
                  <a:solidFill>
                    <a:schemeClr val="bg1"/>
                  </a:solidFill>
                  <a:latin typeface="Verdana" pitchFamily="34" charset="0"/>
                </a:defRPr>
              </a:lvl6pPr>
              <a:lvl7pPr marL="914400" algn="ctr" rtl="0" fontAlgn="base">
                <a:spcBef>
                  <a:spcPct val="0"/>
                </a:spcBef>
                <a:spcAft>
                  <a:spcPct val="0"/>
                </a:spcAft>
                <a:defRPr sz="3200" b="1">
                  <a:solidFill>
                    <a:schemeClr val="bg1"/>
                  </a:solidFill>
                  <a:latin typeface="Verdana" pitchFamily="34" charset="0"/>
                </a:defRPr>
              </a:lvl7pPr>
              <a:lvl8pPr marL="1371600" algn="ctr" rtl="0" fontAlgn="base">
                <a:spcBef>
                  <a:spcPct val="0"/>
                </a:spcBef>
                <a:spcAft>
                  <a:spcPct val="0"/>
                </a:spcAft>
                <a:defRPr sz="3200" b="1">
                  <a:solidFill>
                    <a:schemeClr val="bg1"/>
                  </a:solidFill>
                  <a:latin typeface="Verdana" pitchFamily="34" charset="0"/>
                </a:defRPr>
              </a:lvl8pPr>
              <a:lvl9pPr marL="1828800" algn="ctr" rtl="0" fontAlgn="base">
                <a:spcBef>
                  <a:spcPct val="0"/>
                </a:spcBef>
                <a:spcAft>
                  <a:spcPct val="0"/>
                </a:spcAft>
                <a:defRPr sz="3200" b="1">
                  <a:solidFill>
                    <a:schemeClr val="bg1"/>
                  </a:solidFill>
                  <a:latin typeface="Verdana" pitchFamily="34" charset="0"/>
                </a:defRPr>
              </a:lvl9pPr>
            </a:lstStyle>
            <a:p>
              <a:r>
                <a:rPr lang="en-US" altLang="zh-CN" sz="1200" kern="0" dirty="0">
                  <a:solidFill>
                    <a:schemeClr val="tx1"/>
                  </a:solidFill>
                </a:rPr>
                <a:t>Tianjin</a:t>
              </a:r>
              <a:endParaRPr lang="zh-CN" altLang="en-US" sz="1200" kern="0" dirty="0">
                <a:solidFill>
                  <a:schemeClr val="tx1"/>
                </a:solidFill>
              </a:endParaRPr>
            </a:p>
          </p:txBody>
        </p:sp>
        <p:sp>
          <p:nvSpPr>
            <p:cNvPr id="16" name="标题 1"/>
            <p:cNvSpPr txBox="1">
              <a:spLocks/>
            </p:cNvSpPr>
            <p:nvPr/>
          </p:nvSpPr>
          <p:spPr bwMode="white">
            <a:xfrm>
              <a:off x="7900895" y="6118167"/>
              <a:ext cx="1029738" cy="300059"/>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68580" tIns="34290" rIns="68580" bIns="34290" numCol="1" anchor="ctr" anchorCtr="0" compatLnSpc="1">
              <a:prstTxWarp prst="textNoShape">
                <a:avLst/>
              </a:prstTxWarp>
              <a:normAutofit fontScale="90000"/>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itchFamily="34" charset="0"/>
                </a:defRPr>
              </a:lvl2pPr>
              <a:lvl3pPr algn="ctr" rtl="0" eaLnBrk="0" fontAlgn="base" hangingPunct="0">
                <a:spcBef>
                  <a:spcPct val="0"/>
                </a:spcBef>
                <a:spcAft>
                  <a:spcPct val="0"/>
                </a:spcAft>
                <a:defRPr sz="3200" b="1">
                  <a:solidFill>
                    <a:schemeClr val="bg1"/>
                  </a:solidFill>
                  <a:latin typeface="Verdana" pitchFamily="34" charset="0"/>
                </a:defRPr>
              </a:lvl3pPr>
              <a:lvl4pPr algn="ctr" rtl="0" eaLnBrk="0" fontAlgn="base" hangingPunct="0">
                <a:spcBef>
                  <a:spcPct val="0"/>
                </a:spcBef>
                <a:spcAft>
                  <a:spcPct val="0"/>
                </a:spcAft>
                <a:defRPr sz="3200" b="1">
                  <a:solidFill>
                    <a:schemeClr val="bg1"/>
                  </a:solidFill>
                  <a:latin typeface="Verdana" pitchFamily="34" charset="0"/>
                </a:defRPr>
              </a:lvl4pPr>
              <a:lvl5pPr algn="ctr" rtl="0" eaLnBrk="0" fontAlgn="base" hangingPunct="0">
                <a:spcBef>
                  <a:spcPct val="0"/>
                </a:spcBef>
                <a:spcAft>
                  <a:spcPct val="0"/>
                </a:spcAft>
                <a:defRPr sz="3200" b="1">
                  <a:solidFill>
                    <a:schemeClr val="bg1"/>
                  </a:solidFill>
                  <a:latin typeface="Verdana" pitchFamily="34" charset="0"/>
                </a:defRPr>
              </a:lvl5pPr>
              <a:lvl6pPr marL="457200" algn="ctr" rtl="0" fontAlgn="base">
                <a:spcBef>
                  <a:spcPct val="0"/>
                </a:spcBef>
                <a:spcAft>
                  <a:spcPct val="0"/>
                </a:spcAft>
                <a:defRPr sz="3200" b="1">
                  <a:solidFill>
                    <a:schemeClr val="bg1"/>
                  </a:solidFill>
                  <a:latin typeface="Verdana" pitchFamily="34" charset="0"/>
                </a:defRPr>
              </a:lvl6pPr>
              <a:lvl7pPr marL="914400" algn="ctr" rtl="0" fontAlgn="base">
                <a:spcBef>
                  <a:spcPct val="0"/>
                </a:spcBef>
                <a:spcAft>
                  <a:spcPct val="0"/>
                </a:spcAft>
                <a:defRPr sz="3200" b="1">
                  <a:solidFill>
                    <a:schemeClr val="bg1"/>
                  </a:solidFill>
                  <a:latin typeface="Verdana" pitchFamily="34" charset="0"/>
                </a:defRPr>
              </a:lvl7pPr>
              <a:lvl8pPr marL="1371600" algn="ctr" rtl="0" fontAlgn="base">
                <a:spcBef>
                  <a:spcPct val="0"/>
                </a:spcBef>
                <a:spcAft>
                  <a:spcPct val="0"/>
                </a:spcAft>
                <a:defRPr sz="3200" b="1">
                  <a:solidFill>
                    <a:schemeClr val="bg1"/>
                  </a:solidFill>
                  <a:latin typeface="Verdana" pitchFamily="34" charset="0"/>
                </a:defRPr>
              </a:lvl8pPr>
              <a:lvl9pPr marL="1828800" algn="ctr" rtl="0" fontAlgn="base">
                <a:spcBef>
                  <a:spcPct val="0"/>
                </a:spcBef>
                <a:spcAft>
                  <a:spcPct val="0"/>
                </a:spcAft>
                <a:defRPr sz="3200" b="1">
                  <a:solidFill>
                    <a:schemeClr val="bg1"/>
                  </a:solidFill>
                  <a:latin typeface="Verdana" pitchFamily="34" charset="0"/>
                </a:defRPr>
              </a:lvl9pPr>
            </a:lstStyle>
            <a:p>
              <a:r>
                <a:rPr lang="en-US" altLang="zh-CN" sz="1200" kern="0" dirty="0">
                  <a:solidFill>
                    <a:schemeClr val="tx1"/>
                  </a:solidFill>
                </a:rPr>
                <a:t>Shandong</a:t>
              </a:r>
              <a:endParaRPr lang="zh-CN" altLang="en-US" sz="1200" kern="0" dirty="0">
                <a:solidFill>
                  <a:schemeClr val="tx1"/>
                </a:solidFill>
              </a:endParaRPr>
            </a:p>
          </p:txBody>
        </p:sp>
      </p:grpSp>
    </p:spTree>
    <p:extLst>
      <p:ext uri="{BB962C8B-B14F-4D97-AF65-F5344CB8AC3E}">
        <p14:creationId xmlns:p14="http://schemas.microsoft.com/office/powerpoint/2010/main" val="8430356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9512" y="1137245"/>
            <a:ext cx="8305800" cy="563563"/>
          </a:xfrm>
        </p:spPr>
        <p:txBody>
          <a:bodyPr/>
          <a:lstStyle/>
          <a:p>
            <a:pPr eaLnBrk="1" hangingPunct="1"/>
            <a:r>
              <a:rPr lang="en-US" altLang="zh-CN" sz="2400" dirty="0" smtClean="0">
                <a:solidFill>
                  <a:schemeClr val="tx1"/>
                </a:solidFill>
                <a:latin typeface="微软雅黑" panose="020B0503020204020204" pitchFamily="34" charset="-122"/>
                <a:ea typeface="微软雅黑" panose="020B0503020204020204" pitchFamily="34" charset="-122"/>
              </a:rPr>
              <a:t>Global service of Marine Big Data of China</a:t>
            </a:r>
            <a:endParaRPr lang="en-US" altLang="zh-CN" sz="2400" dirty="0">
              <a:solidFill>
                <a:schemeClr val="tx1"/>
              </a:solidFill>
              <a:latin typeface="微软雅黑" panose="020B0503020204020204" pitchFamily="34" charset="-122"/>
              <a:ea typeface="微软雅黑" panose="020B0503020204020204" pitchFamily="34" charset="-122"/>
            </a:endParaRPr>
          </a:p>
        </p:txBody>
      </p:sp>
      <p:sp>
        <p:nvSpPr>
          <p:cNvPr id="4" name="矩形 3"/>
          <p:cNvSpPr/>
          <p:nvPr/>
        </p:nvSpPr>
        <p:spPr>
          <a:xfrm>
            <a:off x="483592" y="1700808"/>
            <a:ext cx="8660408" cy="4524315"/>
          </a:xfrm>
          <a:prstGeom prst="rect">
            <a:avLst/>
          </a:prstGeom>
        </p:spPr>
        <p:txBody>
          <a:bodyPr wrap="square">
            <a:spAutoFit/>
          </a:bodyPr>
          <a:lstStyle/>
          <a:p>
            <a:pPr marL="342900" indent="-342900">
              <a:lnSpc>
                <a:spcPct val="180000"/>
              </a:lnSpc>
              <a:buFont typeface="Wingdings" panose="05000000000000000000" pitchFamily="2" charset="2"/>
              <a:buChar char="n"/>
              <a:defRPr/>
            </a:pPr>
            <a:r>
              <a:rPr lang="en-US" altLang="zh-CN" sz="2000" b="1" dirty="0">
                <a:solidFill>
                  <a:srgbClr val="FF0000"/>
                </a:solidFill>
                <a:latin typeface="微软雅黑" panose="020B0503020204020204" pitchFamily="34" charset="-122"/>
                <a:ea typeface="微软雅黑" panose="020B0503020204020204" pitchFamily="34" charset="-122"/>
              </a:rPr>
              <a:t>CMOC/China</a:t>
            </a:r>
            <a:r>
              <a:rPr lang="zh-CN" altLang="en-US" sz="2000" b="1" dirty="0">
                <a:solidFill>
                  <a:srgbClr val="FF0000"/>
                </a:solidFill>
                <a:latin typeface="微软雅黑" panose="020B0503020204020204" pitchFamily="34" charset="-122"/>
                <a:ea typeface="微软雅黑" panose="020B0503020204020204" pitchFamily="34" charset="-122"/>
              </a:rPr>
              <a:t>：</a:t>
            </a:r>
            <a:r>
              <a:rPr lang="en-US" altLang="zh-CN" sz="2000" b="1" dirty="0">
                <a:solidFill>
                  <a:srgbClr val="002060"/>
                </a:solidFill>
                <a:latin typeface="微软雅黑" panose="020B0503020204020204" pitchFamily="34" charset="-122"/>
                <a:ea typeface="微软雅黑" panose="020B0503020204020204" pitchFamily="34" charset="-122"/>
              </a:rPr>
              <a:t>Data </a:t>
            </a:r>
            <a:r>
              <a:rPr lang="en-US" altLang="zh-CN" sz="2000" b="1" dirty="0" smtClean="0">
                <a:solidFill>
                  <a:srgbClr val="002060"/>
                </a:solidFill>
                <a:latin typeface="微软雅黑" panose="020B0503020204020204" pitchFamily="34" charset="-122"/>
                <a:ea typeface="微软雅黑" panose="020B0503020204020204" pitchFamily="34" charset="-122"/>
              </a:rPr>
              <a:t>mirroring, technology </a:t>
            </a:r>
            <a:r>
              <a:rPr lang="en-US" altLang="zh-CN" sz="2000" b="1" dirty="0">
                <a:solidFill>
                  <a:srgbClr val="002060"/>
                </a:solidFill>
                <a:latin typeface="微软雅黑" panose="020B0503020204020204" pitchFamily="34" charset="-122"/>
                <a:ea typeface="微软雅黑" panose="020B0503020204020204" pitchFamily="34" charset="-122"/>
              </a:rPr>
              <a:t>communication and application of big </a:t>
            </a:r>
            <a:r>
              <a:rPr lang="en-US" altLang="zh-CN" sz="2000" b="1" dirty="0" smtClean="0">
                <a:solidFill>
                  <a:srgbClr val="002060"/>
                </a:solidFill>
                <a:latin typeface="微软雅黑" panose="020B0503020204020204" pitchFamily="34" charset="-122"/>
                <a:ea typeface="微软雅黑" panose="020B0503020204020204" pitchFamily="34" charset="-122"/>
              </a:rPr>
              <a:t>data</a:t>
            </a:r>
          </a:p>
          <a:p>
            <a:pPr marL="342900" indent="-342900">
              <a:lnSpc>
                <a:spcPct val="180000"/>
              </a:lnSpc>
              <a:buFont typeface="Wingdings" panose="05000000000000000000" pitchFamily="2" charset="2"/>
              <a:buChar char="n"/>
              <a:defRPr/>
            </a:pPr>
            <a:r>
              <a:rPr lang="en-US" altLang="zh-CN" sz="2000" b="1" dirty="0">
                <a:solidFill>
                  <a:srgbClr val="FF0000"/>
                </a:solidFill>
                <a:latin typeface="微软雅黑" panose="020B0503020204020204" pitchFamily="34" charset="-122"/>
                <a:ea typeface="微软雅黑" panose="020B0503020204020204" pitchFamily="34" charset="-122"/>
              </a:rPr>
              <a:t>ODINWESTPAC</a:t>
            </a:r>
            <a:r>
              <a:rPr lang="zh-CN" altLang="en-US" sz="2000" b="1" dirty="0">
                <a:solidFill>
                  <a:srgbClr val="FF0000"/>
                </a:solidFill>
                <a:latin typeface="微软雅黑" panose="020B0503020204020204" pitchFamily="34" charset="-122"/>
                <a:ea typeface="微软雅黑" panose="020B0503020204020204" pitchFamily="34" charset="-122"/>
              </a:rPr>
              <a:t>：</a:t>
            </a:r>
            <a:r>
              <a:rPr lang="en-US" altLang="zh-CN" sz="2000" b="1" dirty="0">
                <a:solidFill>
                  <a:srgbClr val="002060"/>
                </a:solidFill>
                <a:latin typeface="微软雅黑" panose="020B0503020204020204" pitchFamily="34" charset="-122"/>
                <a:ea typeface="微软雅黑" panose="020B0503020204020204" pitchFamily="34" charset="-122"/>
              </a:rPr>
              <a:t>integration of information in the WESTPAC ,  user-oriented information </a:t>
            </a:r>
            <a:r>
              <a:rPr lang="en-US" altLang="zh-CN" sz="2000" b="1" dirty="0" smtClean="0">
                <a:solidFill>
                  <a:srgbClr val="002060"/>
                </a:solidFill>
                <a:latin typeface="微软雅黑" panose="020B0503020204020204" pitchFamily="34" charset="-122"/>
                <a:ea typeface="微软雅黑" panose="020B0503020204020204" pitchFamily="34" charset="-122"/>
              </a:rPr>
              <a:t>service</a:t>
            </a:r>
          </a:p>
          <a:p>
            <a:pPr marL="342900" indent="-342900">
              <a:lnSpc>
                <a:spcPct val="180000"/>
              </a:lnSpc>
              <a:buFont typeface="Wingdings" panose="05000000000000000000" pitchFamily="2" charset="2"/>
              <a:buChar char="n"/>
              <a:defRPr/>
            </a:pPr>
            <a:r>
              <a:rPr lang="en-US" altLang="zh-CN" sz="2000" b="1" dirty="0" smtClean="0">
                <a:solidFill>
                  <a:srgbClr val="FF0000"/>
                </a:solidFill>
                <a:latin typeface="微软雅黑" panose="020B0503020204020204" pitchFamily="34" charset="-122"/>
                <a:ea typeface="微软雅黑" panose="020B0503020204020204" pitchFamily="34" charset="-122"/>
              </a:rPr>
              <a:t>IOI-China</a:t>
            </a:r>
            <a:r>
              <a:rPr lang="en-US" altLang="zh-CN" sz="2000" b="1" dirty="0" smtClean="0">
                <a:solidFill>
                  <a:srgbClr val="002060"/>
                </a:solidFill>
                <a:latin typeface="微软雅黑" panose="020B0503020204020204" pitchFamily="34" charset="-122"/>
                <a:ea typeface="微软雅黑" panose="020B0503020204020204" pitchFamily="34" charset="-122"/>
              </a:rPr>
              <a:t> Regional Center for Western Pacific Region: marine data management training</a:t>
            </a:r>
          </a:p>
          <a:p>
            <a:pPr marL="342900" indent="-342900">
              <a:lnSpc>
                <a:spcPct val="180000"/>
              </a:lnSpc>
              <a:buFont typeface="Wingdings" panose="05000000000000000000" pitchFamily="2" charset="2"/>
              <a:buChar char="n"/>
              <a:defRPr/>
            </a:pPr>
            <a:r>
              <a:rPr lang="en-US" altLang="zh-CN" sz="2000" b="1" dirty="0" smtClean="0">
                <a:solidFill>
                  <a:srgbClr val="FF0000"/>
                </a:solidFill>
                <a:latin typeface="微软雅黑" panose="020B0503020204020204" pitchFamily="34" charset="-122"/>
                <a:ea typeface="微软雅黑" panose="020B0503020204020204" pitchFamily="34" charset="-122"/>
              </a:rPr>
              <a:t>Others</a:t>
            </a:r>
            <a:r>
              <a:rPr lang="zh-CN" altLang="en-US" sz="2000" b="1" dirty="0" smtClean="0">
                <a:solidFill>
                  <a:srgbClr val="FF0000"/>
                </a:solidFill>
                <a:latin typeface="微软雅黑" panose="020B0503020204020204" pitchFamily="34" charset="-122"/>
                <a:ea typeface="微软雅黑" panose="020B0503020204020204" pitchFamily="34" charset="-122"/>
              </a:rPr>
              <a:t>：</a:t>
            </a:r>
            <a:r>
              <a:rPr lang="en-US" altLang="zh-CN" sz="2000" b="1" dirty="0" smtClean="0">
                <a:solidFill>
                  <a:srgbClr val="002060"/>
                </a:solidFill>
                <a:latin typeface="微软雅黑" panose="020B0503020204020204" pitchFamily="34" charset="-122"/>
                <a:ea typeface="微软雅黑" panose="020B0503020204020204" pitchFamily="34" charset="-122"/>
              </a:rPr>
              <a:t>China-ASEAN Big Data Center, China </a:t>
            </a:r>
            <a:r>
              <a:rPr lang="en-US" altLang="zh-CN" sz="2000" b="1" dirty="0">
                <a:solidFill>
                  <a:srgbClr val="002060"/>
                </a:solidFill>
                <a:latin typeface="微软雅黑" panose="020B0503020204020204" pitchFamily="34" charset="-122"/>
                <a:ea typeface="微软雅黑" panose="020B0503020204020204" pitchFamily="34" charset="-122"/>
              </a:rPr>
              <a:t>Argo </a:t>
            </a:r>
            <a:r>
              <a:rPr lang="en-US" altLang="zh-CN" sz="2000" b="1" dirty="0" smtClean="0">
                <a:solidFill>
                  <a:srgbClr val="002060"/>
                </a:solidFill>
                <a:latin typeface="微软雅黑" panose="020B0503020204020204" pitchFamily="34" charset="-122"/>
                <a:ea typeface="微软雅黑" panose="020B0503020204020204" pitchFamily="34" charset="-122"/>
              </a:rPr>
              <a:t>Data Center, ODP WESTPAC node</a:t>
            </a:r>
            <a:endParaRPr lang="en-US" altLang="zh-CN" sz="2000" b="1" dirty="0">
              <a:solidFill>
                <a:srgbClr val="002060"/>
              </a:solidFill>
              <a:latin typeface="微软雅黑" panose="020B0503020204020204" pitchFamily="34" charset="-122"/>
              <a:ea typeface="微软雅黑" panose="020B0503020204020204" pitchFamily="34" charset="-122"/>
            </a:endParaRPr>
          </a:p>
        </p:txBody>
      </p:sp>
      <p:sp>
        <p:nvSpPr>
          <p:cNvPr id="5"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smtClean="0">
                <a:latin typeface="微软雅黑" panose="020B0503020204020204" pitchFamily="34" charset="-122"/>
                <a:ea typeface="微软雅黑" panose="020B0503020204020204" pitchFamily="34" charset="-122"/>
              </a:rPr>
              <a:t>3. </a:t>
            </a:r>
            <a:r>
              <a:rPr lang="en-US" altLang="zh-CN" sz="2800" dirty="0">
                <a:latin typeface="微软雅黑" panose="020B0503020204020204" pitchFamily="34" charset="-122"/>
                <a:ea typeface="微软雅黑" panose="020B0503020204020204" pitchFamily="34" charset="-122"/>
              </a:rPr>
              <a:t>Application and service of </a:t>
            </a:r>
            <a:r>
              <a:rPr lang="en-US" altLang="zh-CN" sz="2800" dirty="0" smtClean="0">
                <a:latin typeface="微软雅黑" panose="020B0503020204020204" pitchFamily="34" charset="-122"/>
                <a:ea typeface="微软雅黑" panose="020B0503020204020204" pitchFamily="34" charset="-122"/>
              </a:rPr>
              <a:t>Marine Big Data </a:t>
            </a:r>
            <a:endParaRPr lang="en-US" altLang="zh-CN" sz="28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6" name="Oval 34"/>
          <p:cNvSpPr>
            <a:spLocks noChangeArrowheads="1"/>
          </p:cNvSpPr>
          <p:nvPr/>
        </p:nvSpPr>
        <p:spPr bwMode="gray">
          <a:xfrm rot="1758052">
            <a:off x="706120" y="2159000"/>
            <a:ext cx="897255" cy="717550"/>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grpSp>
        <p:nvGrpSpPr>
          <p:cNvPr id="17437" name="Group 81"/>
          <p:cNvGrpSpPr/>
          <p:nvPr/>
        </p:nvGrpSpPr>
        <p:grpSpPr bwMode="auto">
          <a:xfrm>
            <a:off x="680720" y="2133600"/>
            <a:ext cx="7850188" cy="723900"/>
            <a:chOff x="1152" y="1344"/>
            <a:chExt cx="4945" cy="456"/>
          </a:xfrm>
        </p:grpSpPr>
        <p:sp>
          <p:nvSpPr>
            <p:cNvPr id="17439" name="AutoShape 32"/>
            <p:cNvSpPr>
              <a:spLocks noChangeArrowheads="1"/>
            </p:cNvSpPr>
            <p:nvPr/>
          </p:nvSpPr>
          <p:spPr bwMode="gray">
            <a:xfrm>
              <a:off x="1382" y="1379"/>
              <a:ext cx="4715" cy="421"/>
            </a:xfrm>
            <a:prstGeom prst="roundRect">
              <a:avLst>
                <a:gd name="adj" fmla="val 50000"/>
              </a:avLst>
            </a:prstGeom>
            <a:noFill/>
            <a:ln w="38100" algn="ctr">
              <a:solidFill>
                <a:schemeClr val="tx2"/>
              </a:solidFill>
              <a:rou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40995" name="Oval 35"/>
            <p:cNvSpPr>
              <a:spLocks noChangeArrowheads="1"/>
            </p:cNvSpPr>
            <p:nvPr/>
          </p:nvSpPr>
          <p:spPr bwMode="gray">
            <a:xfrm rot="1758052">
              <a:off x="1152" y="1344"/>
              <a:ext cx="565" cy="452"/>
            </a:xfrm>
            <a:prstGeom prst="ellipse">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17441" name="Text Box 37"/>
            <p:cNvSpPr txBox="1">
              <a:spLocks noChangeArrowheads="1"/>
            </p:cNvSpPr>
            <p:nvPr/>
          </p:nvSpPr>
          <p:spPr bwMode="gray">
            <a:xfrm>
              <a:off x="1721" y="1454"/>
              <a:ext cx="187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buClrTx/>
                <a:buFontTx/>
                <a:buNone/>
              </a:pPr>
              <a:r>
                <a:rPr lang="en-US" altLang="zh-CN" sz="2400" dirty="0" smtClean="0">
                  <a:solidFill>
                    <a:srgbClr val="000000"/>
                  </a:solidFill>
                  <a:latin typeface="微软雅黑" panose="020B0503020204020204" pitchFamily="34" charset="-122"/>
                  <a:ea typeface="微软雅黑" panose="020B0503020204020204" pitchFamily="34" charset="-122"/>
                </a:rPr>
                <a:t>Big Data  of China</a:t>
              </a:r>
            </a:p>
          </p:txBody>
        </p:sp>
        <p:sp>
          <p:nvSpPr>
            <p:cNvPr id="17442" name="Text Box 38"/>
            <p:cNvSpPr txBox="1">
              <a:spLocks noChangeArrowheads="1"/>
            </p:cNvSpPr>
            <p:nvPr/>
          </p:nvSpPr>
          <p:spPr bwMode="gray">
            <a:xfrm>
              <a:off x="1286" y="1379"/>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dirty="0">
                  <a:solidFill>
                    <a:schemeClr val="bg1"/>
                  </a:solidFill>
                  <a:latin typeface="微软雅黑" panose="020B0503020204020204" pitchFamily="34" charset="-122"/>
                  <a:ea typeface="微软雅黑" panose="020B0503020204020204" pitchFamily="34" charset="-122"/>
                </a:rPr>
                <a:t>1.</a:t>
              </a:r>
            </a:p>
          </p:txBody>
        </p:sp>
      </p:grpSp>
      <p:pic>
        <p:nvPicPr>
          <p:cNvPr id="17438" name="Picture 8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20" y="2205355"/>
            <a:ext cx="379730"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2" name="Group 90"/>
          <p:cNvGrpSpPr/>
          <p:nvPr/>
        </p:nvGrpSpPr>
        <p:grpSpPr bwMode="auto">
          <a:xfrm>
            <a:off x="680720" y="3048000"/>
            <a:ext cx="7851776" cy="742950"/>
            <a:chOff x="1152" y="1920"/>
            <a:chExt cx="4946" cy="468"/>
          </a:xfrm>
        </p:grpSpPr>
        <p:sp>
          <p:nvSpPr>
            <p:cNvPr id="41003" name="Oval 43"/>
            <p:cNvSpPr>
              <a:spLocks noChangeArrowheads="1"/>
            </p:cNvSpPr>
            <p:nvPr/>
          </p:nvSpPr>
          <p:spPr bwMode="gray">
            <a:xfrm rot="1758052">
              <a:off x="1152" y="1920"/>
              <a:ext cx="565" cy="452"/>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grpSp>
          <p:nvGrpSpPr>
            <p:cNvPr id="17430" name="Group 82"/>
            <p:cNvGrpSpPr/>
            <p:nvPr/>
          </p:nvGrpSpPr>
          <p:grpSpPr bwMode="auto">
            <a:xfrm>
              <a:off x="1168" y="1936"/>
              <a:ext cx="4930" cy="452"/>
              <a:chOff x="1168" y="1936"/>
              <a:chExt cx="4930" cy="452"/>
            </a:xfrm>
          </p:grpSpPr>
          <p:sp>
            <p:nvSpPr>
              <p:cNvPr id="17432" name="AutoShape 40"/>
              <p:cNvSpPr>
                <a:spLocks noChangeArrowheads="1"/>
              </p:cNvSpPr>
              <p:nvPr/>
            </p:nvSpPr>
            <p:spPr bwMode="gray">
              <a:xfrm>
                <a:off x="1382" y="1955"/>
                <a:ext cx="4716" cy="421"/>
              </a:xfrm>
              <a:prstGeom prst="roundRect">
                <a:avLst>
                  <a:gd name="adj" fmla="val 50000"/>
                </a:avLst>
              </a:prstGeom>
              <a:noFill/>
              <a:ln w="38100" algn="ctr">
                <a:solidFill>
                  <a:schemeClr val="hlink"/>
                </a:solidFill>
                <a:round/>
              </a:ln>
              <a:effectLst/>
              <a:extLst>
                <a:ext uri="{909E8E84-426E-40DD-AFC4-6F175D3DCCD1}">
                  <a14:hiddenFill xmlns:a14="http://schemas.microsoft.com/office/drawing/2010/main">
                    <a:solidFill>
                      <a:srgbClr val="F5EEB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33" name="Oval 42"/>
              <p:cNvSpPr>
                <a:spLocks noChangeArrowheads="1"/>
              </p:cNvSpPr>
              <p:nvPr/>
            </p:nvSpPr>
            <p:spPr bwMode="gray">
              <a:xfrm rot="1758052">
                <a:off x="1168" y="1936"/>
                <a:ext cx="565" cy="452"/>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34" name="Text Box 45"/>
              <p:cNvSpPr txBox="1">
                <a:spLocks noChangeArrowheads="1"/>
              </p:cNvSpPr>
              <p:nvPr/>
            </p:nvSpPr>
            <p:spPr bwMode="gray">
              <a:xfrm>
                <a:off x="1721" y="2030"/>
                <a:ext cx="414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a:solidFill>
                      <a:srgbClr val="000000"/>
                    </a:solidFill>
                    <a:latin typeface="微软雅黑" panose="020B0503020204020204" pitchFamily="34" charset="-122"/>
                    <a:ea typeface="微软雅黑" panose="020B0503020204020204" pitchFamily="34" charset="-122"/>
                  </a:rPr>
                  <a:t>Development of </a:t>
                </a:r>
                <a:r>
                  <a:rPr lang="en-US" altLang="zh-CN" sz="2400" dirty="0" smtClean="0">
                    <a:solidFill>
                      <a:srgbClr val="000000"/>
                    </a:solidFill>
                    <a:latin typeface="微软雅黑" panose="020B0503020204020204" pitchFamily="34" charset="-122"/>
                    <a:ea typeface="微软雅黑" panose="020B0503020204020204" pitchFamily="34" charset="-122"/>
                  </a:rPr>
                  <a:t>Marine Big Data in </a:t>
                </a:r>
                <a:r>
                  <a:rPr lang="en-US" altLang="zh-CN" sz="2400" dirty="0">
                    <a:solidFill>
                      <a:srgbClr val="000000"/>
                    </a:solidFill>
                    <a:latin typeface="微软雅黑" panose="020B0503020204020204" pitchFamily="34" charset="-122"/>
                    <a:ea typeface="微软雅黑" panose="020B0503020204020204" pitchFamily="34" charset="-122"/>
                  </a:rPr>
                  <a:t>China</a:t>
                </a:r>
              </a:p>
            </p:txBody>
          </p:sp>
          <p:sp>
            <p:nvSpPr>
              <p:cNvPr id="17435" name="Text Box 46"/>
              <p:cNvSpPr txBox="1">
                <a:spLocks noChangeArrowheads="1"/>
              </p:cNvSpPr>
              <p:nvPr/>
            </p:nvSpPr>
            <p:spPr bwMode="gray">
              <a:xfrm>
                <a:off x="1286" y="1955"/>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a:solidFill>
                      <a:schemeClr val="bg1"/>
                    </a:solidFill>
                    <a:latin typeface="微软雅黑" panose="020B0503020204020204" pitchFamily="34" charset="-122"/>
                    <a:ea typeface="微软雅黑" panose="020B0503020204020204" pitchFamily="34" charset="-122"/>
                  </a:rPr>
                  <a:t>2.</a:t>
                </a:r>
              </a:p>
            </p:txBody>
          </p:sp>
        </p:grpSp>
        <p:pic>
          <p:nvPicPr>
            <p:cNvPr id="17431" name="Picture 86"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 y="1955"/>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3" name="Group 91"/>
          <p:cNvGrpSpPr/>
          <p:nvPr/>
        </p:nvGrpSpPr>
        <p:grpSpPr bwMode="auto">
          <a:xfrm>
            <a:off x="680720" y="3962400"/>
            <a:ext cx="7915280" cy="742950"/>
            <a:chOff x="1152" y="2496"/>
            <a:chExt cx="4986" cy="468"/>
          </a:xfrm>
        </p:grpSpPr>
        <p:grpSp>
          <p:nvGrpSpPr>
            <p:cNvPr id="17422" name="Group 83"/>
            <p:cNvGrpSpPr/>
            <p:nvPr/>
          </p:nvGrpSpPr>
          <p:grpSpPr bwMode="auto">
            <a:xfrm>
              <a:off x="1152" y="2496"/>
              <a:ext cx="4986" cy="468"/>
              <a:chOff x="1152" y="2496"/>
              <a:chExt cx="4986" cy="468"/>
            </a:xfrm>
          </p:grpSpPr>
          <p:sp>
            <p:nvSpPr>
              <p:cNvPr id="17424" name="AutoShape 48"/>
              <p:cNvSpPr>
                <a:spLocks noChangeArrowheads="1"/>
              </p:cNvSpPr>
              <p:nvPr/>
            </p:nvSpPr>
            <p:spPr bwMode="gray">
              <a:xfrm>
                <a:off x="1382" y="2531"/>
                <a:ext cx="4663" cy="421"/>
              </a:xfrm>
              <a:prstGeom prst="roundRect">
                <a:avLst>
                  <a:gd name="adj" fmla="val 50000"/>
                </a:avLst>
              </a:prstGeom>
              <a:noFill/>
              <a:ln w="38100" algn="ctr">
                <a:solidFill>
                  <a:schemeClr val="accent2"/>
                </a:solidFill>
                <a:round/>
              </a:ln>
              <a:effectLst/>
              <a:extLst>
                <a:ext uri="{909E8E84-426E-40DD-AFC4-6F175D3DCCD1}">
                  <a14:hiddenFill xmlns:a14="http://schemas.microsoft.com/office/drawing/2010/main">
                    <a:solidFill>
                      <a:srgbClr val="F5EEB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25" name="Oval 50"/>
              <p:cNvSpPr>
                <a:spLocks noChangeArrowheads="1"/>
              </p:cNvSpPr>
              <p:nvPr/>
            </p:nvSpPr>
            <p:spPr bwMode="gray">
              <a:xfrm rot="1758052">
                <a:off x="1168" y="2512"/>
                <a:ext cx="565" cy="452"/>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41011" name="Oval 51"/>
              <p:cNvSpPr>
                <a:spLocks noChangeArrowheads="1"/>
              </p:cNvSpPr>
              <p:nvPr/>
            </p:nvSpPr>
            <p:spPr bwMode="gray">
              <a:xfrm rot="1758052">
                <a:off x="1152" y="2496"/>
                <a:ext cx="565" cy="452"/>
              </a:xfrm>
              <a:prstGeom prst="ellipse">
                <a:avLst/>
              </a:prstGeom>
              <a:gradFill rotWithShape="1">
                <a:gsLst>
                  <a:gs pos="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17427" name="Text Box 53"/>
              <p:cNvSpPr txBox="1">
                <a:spLocks noChangeArrowheads="1"/>
              </p:cNvSpPr>
              <p:nvPr/>
            </p:nvSpPr>
            <p:spPr bwMode="gray">
              <a:xfrm>
                <a:off x="1721" y="2606"/>
                <a:ext cx="44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smtClean="0">
                    <a:solidFill>
                      <a:schemeClr val="tx1"/>
                    </a:solidFill>
                    <a:latin typeface="微软雅黑" panose="020B0503020204020204" pitchFamily="34" charset="-122"/>
                    <a:ea typeface="微软雅黑" panose="020B0503020204020204" pitchFamily="34" charset="-122"/>
                  </a:rPr>
                  <a:t> </a:t>
                </a:r>
                <a:r>
                  <a:rPr lang="en-US" altLang="zh-CN" sz="2400" dirty="0">
                    <a:solidFill>
                      <a:schemeClr val="tx1"/>
                    </a:solidFill>
                    <a:latin typeface="微软雅黑" panose="020B0503020204020204" pitchFamily="34" charset="-122"/>
                    <a:ea typeface="微软雅黑" panose="020B0503020204020204" pitchFamily="34" charset="-122"/>
                  </a:rPr>
                  <a:t>A</a:t>
                </a:r>
                <a:r>
                  <a:rPr lang="en-US" altLang="zh-CN" sz="2400" dirty="0" smtClean="0">
                    <a:solidFill>
                      <a:schemeClr val="tx1"/>
                    </a:solidFill>
                    <a:latin typeface="微软雅黑" panose="020B0503020204020204" pitchFamily="34" charset="-122"/>
                    <a:ea typeface="微软雅黑" panose="020B0503020204020204" pitchFamily="34" charset="-122"/>
                  </a:rPr>
                  <a:t>pplication </a:t>
                </a:r>
                <a:r>
                  <a:rPr lang="en-US" altLang="zh-CN" sz="2400" dirty="0">
                    <a:solidFill>
                      <a:schemeClr val="tx1"/>
                    </a:solidFill>
                    <a:latin typeface="微软雅黑" panose="020B0503020204020204" pitchFamily="34" charset="-122"/>
                    <a:ea typeface="微软雅黑" panose="020B0503020204020204" pitchFamily="34" charset="-122"/>
                  </a:rPr>
                  <a:t>and service of </a:t>
                </a:r>
                <a:r>
                  <a:rPr lang="en-US" altLang="zh-CN" sz="2400" dirty="0" smtClean="0">
                    <a:solidFill>
                      <a:schemeClr val="tx1"/>
                    </a:solidFill>
                    <a:latin typeface="微软雅黑" panose="020B0503020204020204" pitchFamily="34" charset="-122"/>
                    <a:ea typeface="微软雅黑" panose="020B0503020204020204" pitchFamily="34" charset="-122"/>
                  </a:rPr>
                  <a:t>Marine Big Data </a:t>
                </a:r>
                <a:endParaRPr lang="en-US" altLang="zh-CN" sz="2400" dirty="0">
                  <a:solidFill>
                    <a:schemeClr val="tx1"/>
                  </a:solidFill>
                  <a:latin typeface="微软雅黑" panose="020B0503020204020204" pitchFamily="34" charset="-122"/>
                  <a:ea typeface="微软雅黑" panose="020B0503020204020204" pitchFamily="34" charset="-122"/>
                </a:endParaRPr>
              </a:p>
            </p:txBody>
          </p:sp>
          <p:sp>
            <p:nvSpPr>
              <p:cNvPr id="17428" name="Text Box 54"/>
              <p:cNvSpPr txBox="1">
                <a:spLocks noChangeArrowheads="1"/>
              </p:cNvSpPr>
              <p:nvPr/>
            </p:nvSpPr>
            <p:spPr bwMode="gray">
              <a:xfrm>
                <a:off x="1286" y="2531"/>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a:solidFill>
                      <a:schemeClr val="bg1"/>
                    </a:solidFill>
                    <a:latin typeface="微软雅黑" panose="020B0503020204020204" pitchFamily="34" charset="-122"/>
                    <a:ea typeface="微软雅黑" panose="020B0503020204020204" pitchFamily="34" charset="-122"/>
                  </a:rPr>
                  <a:t>3.</a:t>
                </a:r>
              </a:p>
            </p:txBody>
          </p:sp>
        </p:grpSp>
        <p:pic>
          <p:nvPicPr>
            <p:cNvPr id="17423" name="Picture 87"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 y="2531"/>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4" name="Group 92"/>
          <p:cNvGrpSpPr/>
          <p:nvPr/>
        </p:nvGrpSpPr>
        <p:grpSpPr bwMode="auto">
          <a:xfrm>
            <a:off x="680720" y="4876800"/>
            <a:ext cx="7767638" cy="742950"/>
            <a:chOff x="1152" y="3072"/>
            <a:chExt cx="4893" cy="468"/>
          </a:xfrm>
        </p:grpSpPr>
        <p:grpSp>
          <p:nvGrpSpPr>
            <p:cNvPr id="17415" name="Group 84"/>
            <p:cNvGrpSpPr/>
            <p:nvPr/>
          </p:nvGrpSpPr>
          <p:grpSpPr bwMode="auto">
            <a:xfrm>
              <a:off x="1152" y="3072"/>
              <a:ext cx="4893" cy="468"/>
              <a:chOff x="1152" y="3072"/>
              <a:chExt cx="4893" cy="468"/>
            </a:xfrm>
          </p:grpSpPr>
          <p:sp>
            <p:nvSpPr>
              <p:cNvPr id="17417" name="AutoShape 56"/>
              <p:cNvSpPr>
                <a:spLocks noChangeArrowheads="1"/>
              </p:cNvSpPr>
              <p:nvPr/>
            </p:nvSpPr>
            <p:spPr bwMode="gray">
              <a:xfrm>
                <a:off x="1382" y="3107"/>
                <a:ext cx="4663" cy="421"/>
              </a:xfrm>
              <a:prstGeom prst="roundRect">
                <a:avLst>
                  <a:gd name="adj" fmla="val 50000"/>
                </a:avLst>
              </a:prstGeom>
              <a:noFill/>
              <a:ln w="38100" algn="ctr">
                <a:solidFill>
                  <a:schemeClr val="folHlink"/>
                </a:solidFill>
                <a:round/>
              </a:ln>
              <a:effectLst/>
              <a:extLst>
                <a:ext uri="{909E8E84-426E-40DD-AFC4-6F175D3DCCD1}">
                  <a14:hiddenFill xmlns:a14="http://schemas.microsoft.com/office/drawing/2010/main">
                    <a:solidFill>
                      <a:srgbClr val="F5EEB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18" name="Oval 58"/>
              <p:cNvSpPr>
                <a:spLocks noChangeArrowheads="1"/>
              </p:cNvSpPr>
              <p:nvPr/>
            </p:nvSpPr>
            <p:spPr bwMode="gray">
              <a:xfrm rot="1758052">
                <a:off x="1168" y="3088"/>
                <a:ext cx="565" cy="452"/>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41019" name="Oval 59"/>
              <p:cNvSpPr>
                <a:spLocks noChangeArrowheads="1"/>
              </p:cNvSpPr>
              <p:nvPr/>
            </p:nvSpPr>
            <p:spPr bwMode="gray">
              <a:xfrm rot="1758052">
                <a:off x="1152" y="3072"/>
                <a:ext cx="565" cy="452"/>
              </a:xfrm>
              <a:prstGeom prst="ellipse">
                <a:avLst/>
              </a:prstGeom>
              <a:gradFill rotWithShape="1">
                <a:gsLst>
                  <a:gs pos="0">
                    <a:schemeClr val="folHlink"/>
                  </a:gs>
                  <a:gs pos="100000">
                    <a:schemeClr val="fo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17420" name="Text Box 61"/>
              <p:cNvSpPr txBox="1">
                <a:spLocks noChangeArrowheads="1"/>
              </p:cNvSpPr>
              <p:nvPr/>
            </p:nvSpPr>
            <p:spPr bwMode="gray">
              <a:xfrm>
                <a:off x="1721" y="3182"/>
                <a:ext cx="309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a:solidFill>
                      <a:srgbClr val="C00000"/>
                    </a:solidFill>
                    <a:latin typeface="微软雅黑" panose="020B0503020204020204" pitchFamily="34" charset="-122"/>
                    <a:ea typeface="微软雅黑" panose="020B0503020204020204" pitchFamily="34" charset="-122"/>
                  </a:rPr>
                  <a:t>The future of </a:t>
                </a:r>
                <a:r>
                  <a:rPr lang="en-US" altLang="zh-CN" sz="2400" dirty="0" smtClean="0">
                    <a:solidFill>
                      <a:srgbClr val="C00000"/>
                    </a:solidFill>
                    <a:latin typeface="微软雅黑" panose="020B0503020204020204" pitchFamily="34" charset="-122"/>
                    <a:ea typeface="微软雅黑" panose="020B0503020204020204" pitchFamily="34" charset="-122"/>
                  </a:rPr>
                  <a:t>Marine Big Data </a:t>
                </a:r>
                <a:endParaRPr lang="en-US" altLang="zh-CN" sz="2400" dirty="0">
                  <a:solidFill>
                    <a:srgbClr val="C00000"/>
                  </a:solidFill>
                  <a:latin typeface="微软雅黑" panose="020B0503020204020204" pitchFamily="34" charset="-122"/>
                  <a:ea typeface="微软雅黑" panose="020B0503020204020204" pitchFamily="34" charset="-122"/>
                </a:endParaRPr>
              </a:p>
            </p:txBody>
          </p:sp>
          <p:sp>
            <p:nvSpPr>
              <p:cNvPr id="17421" name="Text Box 62"/>
              <p:cNvSpPr txBox="1">
                <a:spLocks noChangeArrowheads="1"/>
              </p:cNvSpPr>
              <p:nvPr/>
            </p:nvSpPr>
            <p:spPr bwMode="gray">
              <a:xfrm>
                <a:off x="1286" y="3120"/>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a:solidFill>
                      <a:schemeClr val="bg1"/>
                    </a:solidFill>
                    <a:latin typeface="微软雅黑" panose="020B0503020204020204" pitchFamily="34" charset="-122"/>
                    <a:ea typeface="微软雅黑" panose="020B0503020204020204" pitchFamily="34" charset="-122"/>
                  </a:rPr>
                  <a:t>4.</a:t>
                </a:r>
              </a:p>
            </p:txBody>
          </p:sp>
        </p:grpSp>
        <p:pic>
          <p:nvPicPr>
            <p:cNvPr id="17416" name="Picture 88"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 y="3117"/>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Rectangle 2"/>
          <p:cNvSpPr>
            <a:spLocks noGrp="1" noChangeArrowheads="1"/>
          </p:cNvSpPr>
          <p:nvPr>
            <p:ph type="title"/>
          </p:nvPr>
        </p:nvSpPr>
        <p:spPr>
          <a:xfrm>
            <a:off x="457200" y="152400"/>
            <a:ext cx="8305800" cy="563563"/>
          </a:xfrm>
        </p:spPr>
        <p:txBody>
          <a:bodyPr/>
          <a:lstStyle/>
          <a:p>
            <a:pPr eaLnBrk="1" hangingPunct="1"/>
            <a:r>
              <a:rPr lang="en-US" altLang="zh-CN" sz="3600" dirty="0" smtClean="0">
                <a:latin typeface="微软雅黑" panose="020B0503020204020204" pitchFamily="34" charset="-122"/>
                <a:ea typeface="微软雅黑" panose="020B0503020204020204" pitchFamily="34" charset="-122"/>
              </a:rPr>
              <a:t>OUTLINE</a:t>
            </a:r>
            <a:endParaRPr lang="en-US" altLang="zh-CN" sz="3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09138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云形 20"/>
          <p:cNvSpPr/>
          <p:nvPr/>
        </p:nvSpPr>
        <p:spPr>
          <a:xfrm>
            <a:off x="1604963" y="1245660"/>
            <a:ext cx="7431087" cy="4556654"/>
          </a:xfrm>
          <a:prstGeom prst="cloud">
            <a:avLst/>
          </a:prstGeom>
          <a:solidFill>
            <a:schemeClr val="accent2">
              <a:lumMod val="20000"/>
              <a:lumOff val="80000"/>
            </a:schemeClr>
          </a:solidFill>
          <a:ln>
            <a:solidFill>
              <a:srgbClr val="FFAD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aphicFrame>
        <p:nvGraphicFramePr>
          <p:cNvPr id="6" name="内容占位符 5"/>
          <p:cNvGraphicFramePr>
            <a:graphicFrameLocks noGrp="1"/>
          </p:cNvGraphicFramePr>
          <p:nvPr>
            <p:ph idx="1"/>
            <p:extLst>
              <p:ext uri="{D42A27DB-BD31-4B8C-83A1-F6EECF244321}">
                <p14:modId xmlns:p14="http://schemas.microsoft.com/office/powerpoint/2010/main" val="32596847"/>
              </p:ext>
            </p:extLst>
          </p:nvPr>
        </p:nvGraphicFramePr>
        <p:xfrm>
          <a:off x="838200" y="1973772"/>
          <a:ext cx="7924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6324" name="标题 1"/>
          <p:cNvSpPr>
            <a:spLocks noGrp="1"/>
          </p:cNvSpPr>
          <p:nvPr>
            <p:ph type="title"/>
          </p:nvPr>
        </p:nvSpPr>
        <p:spPr>
          <a:xfrm>
            <a:off x="395536" y="116632"/>
            <a:ext cx="8305800" cy="563563"/>
          </a:xfrm>
        </p:spPr>
        <p:txBody>
          <a:bodyPr/>
          <a:lstStyle/>
          <a:p>
            <a:r>
              <a:rPr lang="en-US" altLang="zh-CN" sz="3000" dirty="0">
                <a:latin typeface="微软雅黑" panose="020B0503020204020204" pitchFamily="34" charset="-122"/>
                <a:ea typeface="微软雅黑" panose="020B0503020204020204" pitchFamily="34" charset="-122"/>
              </a:rPr>
              <a:t>4. </a:t>
            </a:r>
            <a:r>
              <a:rPr lang="en-US" altLang="zh-CN" sz="3000" dirty="0" smtClean="0">
                <a:latin typeface="微软雅黑" panose="020B0503020204020204" pitchFamily="34" charset="-122"/>
                <a:ea typeface="微软雅黑" panose="020B0503020204020204" pitchFamily="34" charset="-122"/>
              </a:rPr>
              <a:t>The future of Marine Big Data </a:t>
            </a:r>
            <a:endParaRPr lang="zh-CN" altLang="en-US" sz="3000" dirty="0">
              <a:latin typeface="微软雅黑" panose="020B0503020204020204" pitchFamily="34" charset="-122"/>
              <a:ea typeface="微软雅黑" panose="020B0503020204020204" pitchFamily="34" charset="-122"/>
            </a:endParaRPr>
          </a:p>
        </p:txBody>
      </p:sp>
      <p:grpSp>
        <p:nvGrpSpPr>
          <p:cNvPr id="56326" name="组合 57"/>
          <p:cNvGrpSpPr/>
          <p:nvPr/>
        </p:nvGrpSpPr>
        <p:grpSpPr bwMode="auto">
          <a:xfrm>
            <a:off x="5320505" y="4335605"/>
            <a:ext cx="3586960" cy="2404918"/>
            <a:chOff x="5320581" y="4335276"/>
            <a:chExt cx="3587409" cy="2406040"/>
          </a:xfrm>
        </p:grpSpPr>
        <p:sp>
          <p:nvSpPr>
            <p:cNvPr id="56358" name="文本框 19"/>
            <p:cNvSpPr txBox="1">
              <a:spLocks noChangeArrowheads="1"/>
            </p:cNvSpPr>
            <p:nvPr/>
          </p:nvSpPr>
          <p:spPr bwMode="auto">
            <a:xfrm rot="19857843">
              <a:off x="5656213" y="4335276"/>
              <a:ext cx="1826369" cy="64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b="0" dirty="0" smtClean="0">
                  <a:solidFill>
                    <a:schemeClr val="tx1"/>
                  </a:solidFill>
                  <a:latin typeface="Arial" panose="020B0604020202020204" pitchFamily="34" charset="0"/>
                  <a:ea typeface="宋体" panose="02010600030101010101" pitchFamily="2" charset="-122"/>
                </a:rPr>
                <a:t>CHINA-ASEAN </a:t>
              </a:r>
            </a:p>
            <a:p>
              <a:pPr>
                <a:spcBef>
                  <a:spcPct val="0"/>
                </a:spcBef>
                <a:buClrTx/>
                <a:buFontTx/>
                <a:buNone/>
              </a:pPr>
              <a:r>
                <a:rPr lang="en-US" altLang="zh-CN" sz="1800" b="0" dirty="0" smtClean="0">
                  <a:solidFill>
                    <a:schemeClr val="tx1"/>
                  </a:solidFill>
                  <a:latin typeface="Arial" panose="020B0604020202020204" pitchFamily="34" charset="0"/>
                  <a:ea typeface="宋体" panose="02010600030101010101" pitchFamily="2" charset="-122"/>
                </a:rPr>
                <a:t>Big Data Center</a:t>
              </a: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31" name="矩形 30"/>
            <p:cNvSpPr/>
            <p:nvPr/>
          </p:nvSpPr>
          <p:spPr bwMode="auto">
            <a:xfrm rot="6167657" flipV="1">
              <a:off x="5345810" y="5790763"/>
              <a:ext cx="1038709" cy="460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a:solidFill>
                  <a:srgbClr val="FFFFFF"/>
                </a:solidFill>
                <a:latin typeface="Verdana" panose="020B0604030504040204" pitchFamily="34" charset="0"/>
                <a:ea typeface="宋体" panose="02010600030101010101" pitchFamily="2" charset="-122"/>
              </a:endParaRPr>
            </a:p>
          </p:txBody>
        </p:sp>
        <p:sp>
          <p:nvSpPr>
            <p:cNvPr id="17" name="椭圆 16"/>
            <p:cNvSpPr/>
            <p:nvPr/>
          </p:nvSpPr>
          <p:spPr bwMode="auto">
            <a:xfrm>
              <a:off x="5320581" y="6021844"/>
              <a:ext cx="720815" cy="719472"/>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zh-CN" sz="1200" dirty="0" smtClean="0">
                  <a:solidFill>
                    <a:srgbClr val="FFFFFF"/>
                  </a:solidFill>
                  <a:latin typeface="Verdana" panose="020B0604030504040204" pitchFamily="34" charset="0"/>
                  <a:ea typeface="宋体" panose="02010600030101010101" pitchFamily="2" charset="-122"/>
                </a:rPr>
                <a:t>Thailand</a:t>
              </a:r>
              <a:endParaRPr lang="zh-CN" altLang="en-US" sz="1200" dirty="0">
                <a:solidFill>
                  <a:srgbClr val="FFFFFF"/>
                </a:solidFill>
                <a:latin typeface="Verdana" panose="020B0604030504040204" pitchFamily="34" charset="0"/>
                <a:ea typeface="宋体" panose="02010600030101010101" pitchFamily="2" charset="-122"/>
              </a:endParaRPr>
            </a:p>
          </p:txBody>
        </p:sp>
        <p:sp>
          <p:nvSpPr>
            <p:cNvPr id="32" name="矩形 31"/>
            <p:cNvSpPr/>
            <p:nvPr/>
          </p:nvSpPr>
          <p:spPr bwMode="auto">
            <a:xfrm rot="3400814" flipV="1">
              <a:off x="6472283" y="5519968"/>
              <a:ext cx="1035532" cy="444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a:solidFill>
                  <a:srgbClr val="FFFFFF"/>
                </a:solidFill>
                <a:latin typeface="Verdana" panose="020B0604030504040204" pitchFamily="34" charset="0"/>
                <a:ea typeface="宋体" panose="02010600030101010101" pitchFamily="2" charset="-122"/>
              </a:endParaRPr>
            </a:p>
          </p:txBody>
        </p:sp>
        <p:sp>
          <p:nvSpPr>
            <p:cNvPr id="18" name="椭圆 17"/>
            <p:cNvSpPr/>
            <p:nvPr/>
          </p:nvSpPr>
          <p:spPr bwMode="auto">
            <a:xfrm>
              <a:off x="7045618" y="5948785"/>
              <a:ext cx="890700" cy="721061"/>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zh-CN" sz="1200" dirty="0" smtClean="0">
                  <a:solidFill>
                    <a:srgbClr val="003300"/>
                  </a:solidFill>
                  <a:latin typeface="Verdana" panose="020B0604030504040204" pitchFamily="34" charset="0"/>
                  <a:ea typeface="宋体" panose="02010600030101010101" pitchFamily="2" charset="-122"/>
                </a:rPr>
                <a:t>Malaysia</a:t>
              </a:r>
              <a:endParaRPr lang="zh-CN" altLang="en-US" sz="1200" dirty="0">
                <a:solidFill>
                  <a:srgbClr val="003300"/>
                </a:solidFill>
                <a:latin typeface="Verdana" panose="020B0604030504040204" pitchFamily="34" charset="0"/>
                <a:ea typeface="宋体" panose="02010600030101010101" pitchFamily="2" charset="-122"/>
              </a:endParaRPr>
            </a:p>
          </p:txBody>
        </p:sp>
        <p:sp>
          <p:nvSpPr>
            <p:cNvPr id="33" name="矩形 32"/>
            <p:cNvSpPr/>
            <p:nvPr/>
          </p:nvSpPr>
          <p:spPr bwMode="auto">
            <a:xfrm rot="12927941" flipV="1">
              <a:off x="6872560" y="5294430"/>
              <a:ext cx="1038355" cy="444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a:solidFill>
                  <a:srgbClr val="FFFFFF"/>
                </a:solidFill>
                <a:latin typeface="Verdana" panose="020B0604030504040204" pitchFamily="34" charset="0"/>
                <a:ea typeface="宋体" panose="02010600030101010101" pitchFamily="2" charset="-122"/>
              </a:endParaRPr>
            </a:p>
          </p:txBody>
        </p:sp>
        <p:sp>
          <p:nvSpPr>
            <p:cNvPr id="16" name="椭圆 15"/>
            <p:cNvSpPr/>
            <p:nvPr/>
          </p:nvSpPr>
          <p:spPr bwMode="auto">
            <a:xfrm>
              <a:off x="7826766" y="5389725"/>
              <a:ext cx="720815" cy="719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zh-CN" sz="1200" dirty="0" smtClean="0">
                  <a:solidFill>
                    <a:srgbClr val="7030A0"/>
                  </a:solidFill>
                  <a:latin typeface="Verdana" panose="020B0604030504040204" pitchFamily="34" charset="0"/>
                  <a:ea typeface="宋体" panose="02010600030101010101" pitchFamily="2" charset="-122"/>
                </a:rPr>
                <a:t>Vietnam</a:t>
              </a:r>
              <a:endParaRPr lang="zh-CN" altLang="en-US" sz="1200" dirty="0">
                <a:solidFill>
                  <a:srgbClr val="7030A0"/>
                </a:solidFill>
                <a:latin typeface="Verdana" panose="020B0604030504040204" pitchFamily="34" charset="0"/>
                <a:ea typeface="宋体" panose="02010600030101010101" pitchFamily="2" charset="-122"/>
              </a:endParaRPr>
            </a:p>
          </p:txBody>
        </p:sp>
        <p:sp>
          <p:nvSpPr>
            <p:cNvPr id="39" name="矩形 38"/>
            <p:cNvSpPr/>
            <p:nvPr/>
          </p:nvSpPr>
          <p:spPr bwMode="auto">
            <a:xfrm rot="15914060" flipV="1">
              <a:off x="5936434" y="5717704"/>
              <a:ext cx="1037120" cy="444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a:solidFill>
                  <a:srgbClr val="FFFFFF"/>
                </a:solidFill>
                <a:latin typeface="Verdana" panose="020B0604030504040204" pitchFamily="34" charset="0"/>
                <a:ea typeface="宋体" panose="02010600030101010101" pitchFamily="2" charset="-122"/>
              </a:endParaRPr>
            </a:p>
          </p:txBody>
        </p:sp>
        <p:sp>
          <p:nvSpPr>
            <p:cNvPr id="40" name="椭圆 39"/>
            <p:cNvSpPr/>
            <p:nvPr/>
          </p:nvSpPr>
          <p:spPr bwMode="auto">
            <a:xfrm>
              <a:off x="6115227" y="5950373"/>
              <a:ext cx="890700" cy="721061"/>
            </a:xfrm>
            <a:prstGeom prst="ellipse">
              <a:avLst/>
            </a:prstGeom>
            <a:solidFill>
              <a:schemeClr val="accent4">
                <a:lumMod val="25000"/>
                <a:lumOff val="75000"/>
              </a:schemeClr>
            </a:solidFill>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zh-CN" sz="1200" dirty="0" smtClean="0">
                  <a:solidFill>
                    <a:srgbClr val="003300"/>
                  </a:solidFill>
                  <a:latin typeface="Verdana" panose="020B0604030504040204" pitchFamily="34" charset="0"/>
                  <a:ea typeface="宋体" panose="02010600030101010101" pitchFamily="2" charset="-122"/>
                </a:rPr>
                <a:t>Cambodia</a:t>
              </a:r>
              <a:endParaRPr lang="zh-CN" altLang="en-US" sz="1200" dirty="0">
                <a:solidFill>
                  <a:srgbClr val="003300"/>
                </a:solidFill>
                <a:latin typeface="Verdana" panose="020B0604030504040204" pitchFamily="34" charset="0"/>
                <a:ea typeface="宋体" panose="02010600030101010101" pitchFamily="2" charset="-122"/>
              </a:endParaRPr>
            </a:p>
          </p:txBody>
        </p:sp>
        <p:sp>
          <p:nvSpPr>
            <p:cNvPr id="41" name="矩形 40"/>
            <p:cNvSpPr/>
            <p:nvPr/>
          </p:nvSpPr>
          <p:spPr bwMode="auto">
            <a:xfrm rot="11376309" flipV="1">
              <a:off x="7091662" y="4881488"/>
              <a:ext cx="1038355" cy="444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a:solidFill>
                  <a:srgbClr val="FFFFFF"/>
                </a:solidFill>
                <a:latin typeface="Verdana" panose="020B0604030504040204" pitchFamily="34" charset="0"/>
                <a:ea typeface="宋体" panose="02010600030101010101" pitchFamily="2" charset="-122"/>
              </a:endParaRPr>
            </a:p>
          </p:txBody>
        </p:sp>
        <p:sp>
          <p:nvSpPr>
            <p:cNvPr id="42" name="椭圆 41"/>
            <p:cNvSpPr/>
            <p:nvPr/>
          </p:nvSpPr>
          <p:spPr bwMode="auto">
            <a:xfrm rot="21365699">
              <a:off x="8187175" y="4675017"/>
              <a:ext cx="720815" cy="719472"/>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zh-CN" dirty="0">
                  <a:solidFill>
                    <a:srgbClr val="7030A0"/>
                  </a:solidFill>
                  <a:latin typeface="Verdana" panose="020B0604030504040204" pitchFamily="34" charset="0"/>
                  <a:ea typeface="宋体" panose="02010600030101010101" pitchFamily="2" charset="-122"/>
                </a:rPr>
                <a:t>….</a:t>
              </a:r>
              <a:endParaRPr lang="zh-CN" altLang="en-US" dirty="0">
                <a:solidFill>
                  <a:srgbClr val="7030A0"/>
                </a:solidFill>
                <a:latin typeface="Verdana" panose="020B0604030504040204" pitchFamily="34" charset="0"/>
                <a:ea typeface="宋体" panose="02010600030101010101" pitchFamily="2" charset="-122"/>
              </a:endParaRPr>
            </a:p>
          </p:txBody>
        </p:sp>
      </p:grpSp>
      <p:grpSp>
        <p:nvGrpSpPr>
          <p:cNvPr id="56328" name="组合 60"/>
          <p:cNvGrpSpPr/>
          <p:nvPr/>
        </p:nvGrpSpPr>
        <p:grpSpPr bwMode="auto">
          <a:xfrm>
            <a:off x="1105552" y="4658770"/>
            <a:ext cx="3410678" cy="2124299"/>
            <a:chOff x="841738" y="4673511"/>
            <a:chExt cx="3411073" cy="2124610"/>
          </a:xfrm>
        </p:grpSpPr>
        <p:sp>
          <p:nvSpPr>
            <p:cNvPr id="56330" name="文本框 18"/>
            <p:cNvSpPr txBox="1">
              <a:spLocks noChangeArrowheads="1"/>
            </p:cNvSpPr>
            <p:nvPr/>
          </p:nvSpPr>
          <p:spPr bwMode="auto">
            <a:xfrm rot="1966536">
              <a:off x="2581173" y="4673511"/>
              <a:ext cx="1671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b="0" dirty="0">
                  <a:solidFill>
                    <a:schemeClr val="tx1"/>
                  </a:solidFill>
                  <a:latin typeface="Arial" panose="020B0604020202020204" pitchFamily="34" charset="0"/>
                  <a:ea typeface="宋体" panose="02010600030101010101" pitchFamily="2" charset="-122"/>
                </a:rPr>
                <a:t>CMOC/CHINA</a:t>
              </a:r>
              <a:endParaRPr lang="zh-CN" altLang="en-US" sz="1800" b="0" dirty="0">
                <a:solidFill>
                  <a:schemeClr val="tx1"/>
                </a:solidFill>
                <a:latin typeface="Arial" panose="020B0604020202020204" pitchFamily="34" charset="0"/>
                <a:ea typeface="宋体" panose="02010600030101010101" pitchFamily="2" charset="-122"/>
              </a:endParaRPr>
            </a:p>
          </p:txBody>
        </p:sp>
        <p:sp>
          <p:nvSpPr>
            <p:cNvPr id="28" name="矩形 27"/>
            <p:cNvSpPr/>
            <p:nvPr/>
          </p:nvSpPr>
          <p:spPr bwMode="auto">
            <a:xfrm rot="10133969" flipV="1">
              <a:off x="1494276" y="4915070"/>
              <a:ext cx="1038345" cy="444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a:solidFill>
                  <a:srgbClr val="FFFFFF"/>
                </a:solidFill>
                <a:latin typeface="Verdana" panose="020B0604030504040204" pitchFamily="34" charset="0"/>
                <a:ea typeface="宋体" panose="02010600030101010101" pitchFamily="2" charset="-122"/>
              </a:endParaRPr>
            </a:p>
          </p:txBody>
        </p:sp>
        <p:sp>
          <p:nvSpPr>
            <p:cNvPr id="29" name="矩形 28"/>
            <p:cNvSpPr/>
            <p:nvPr/>
          </p:nvSpPr>
          <p:spPr bwMode="auto">
            <a:xfrm rot="17350776" flipV="1">
              <a:off x="2346846" y="5747043"/>
              <a:ext cx="1036790" cy="460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a:solidFill>
                  <a:srgbClr val="FFFFFF"/>
                </a:solidFill>
                <a:latin typeface="Verdana" panose="020B0604030504040204" pitchFamily="34" charset="0"/>
                <a:ea typeface="宋体" panose="02010600030101010101" pitchFamily="2" charset="-122"/>
              </a:endParaRPr>
            </a:p>
          </p:txBody>
        </p:sp>
        <p:sp>
          <p:nvSpPr>
            <p:cNvPr id="14" name="椭圆 13"/>
            <p:cNvSpPr/>
            <p:nvPr/>
          </p:nvSpPr>
          <p:spPr bwMode="auto">
            <a:xfrm>
              <a:off x="2340511" y="5924868"/>
              <a:ext cx="719221" cy="720831"/>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a:solidFill>
                  <a:srgbClr val="003300"/>
                </a:solidFill>
                <a:latin typeface="Verdana" panose="020B0604030504040204" pitchFamily="34" charset="0"/>
                <a:ea typeface="宋体" panose="02010600030101010101" pitchFamily="2" charset="-122"/>
              </a:endParaRPr>
            </a:p>
          </p:txBody>
        </p:sp>
        <p:sp>
          <p:nvSpPr>
            <p:cNvPr id="30" name="矩形 29"/>
            <p:cNvSpPr/>
            <p:nvPr/>
          </p:nvSpPr>
          <p:spPr bwMode="auto">
            <a:xfrm rot="5223299" flipV="1">
              <a:off x="3082737" y="5941540"/>
              <a:ext cx="1038377" cy="4604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a:solidFill>
                  <a:srgbClr val="FFFFFF"/>
                </a:solidFill>
                <a:latin typeface="Verdana" panose="020B0604030504040204" pitchFamily="34" charset="0"/>
                <a:ea typeface="宋体" panose="02010600030101010101" pitchFamily="2" charset="-122"/>
              </a:endParaRPr>
            </a:p>
          </p:txBody>
        </p:sp>
        <p:sp>
          <p:nvSpPr>
            <p:cNvPr id="15" name="椭圆 14"/>
            <p:cNvSpPr/>
            <p:nvPr/>
          </p:nvSpPr>
          <p:spPr bwMode="auto">
            <a:xfrm>
              <a:off x="3261368" y="6077290"/>
              <a:ext cx="720808" cy="720831"/>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a:solidFill>
                  <a:srgbClr val="FFFFFF"/>
                </a:solidFill>
                <a:latin typeface="Verdana" panose="020B0604030504040204" pitchFamily="34" charset="0"/>
                <a:ea typeface="宋体" panose="02010600030101010101" pitchFamily="2" charset="-122"/>
              </a:endParaRPr>
            </a:p>
          </p:txBody>
        </p:sp>
        <p:sp>
          <p:nvSpPr>
            <p:cNvPr id="65" name="椭圆 64"/>
            <p:cNvSpPr/>
            <p:nvPr/>
          </p:nvSpPr>
          <p:spPr bwMode="auto">
            <a:xfrm>
              <a:off x="841738" y="4746770"/>
              <a:ext cx="720808" cy="7192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zh-CN" dirty="0">
                  <a:solidFill>
                    <a:srgbClr val="7030A0"/>
                  </a:solidFill>
                  <a:latin typeface="Verdana" panose="020B0604030504040204" pitchFamily="34" charset="0"/>
                  <a:ea typeface="宋体" panose="02010600030101010101" pitchFamily="2" charset="-122"/>
                </a:rPr>
                <a:t>….</a:t>
              </a:r>
              <a:endParaRPr lang="zh-CN" altLang="en-US" dirty="0">
                <a:solidFill>
                  <a:srgbClr val="7030A0"/>
                </a:solidFill>
                <a:latin typeface="Verdana" panose="020B0604030504040204" pitchFamily="34" charset="0"/>
                <a:ea typeface="宋体" panose="02010600030101010101" pitchFamily="2" charset="-122"/>
              </a:endParaRPr>
            </a:p>
          </p:txBody>
        </p:sp>
        <p:sp>
          <p:nvSpPr>
            <p:cNvPr id="44" name="矩形 43"/>
            <p:cNvSpPr/>
            <p:nvPr/>
          </p:nvSpPr>
          <p:spPr bwMode="auto">
            <a:xfrm rot="7819406" flipV="1">
              <a:off x="1819735" y="5405681"/>
              <a:ext cx="1038377" cy="444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a:solidFill>
                  <a:srgbClr val="FFFFFF"/>
                </a:solidFill>
                <a:latin typeface="Verdana" panose="020B0604030504040204" pitchFamily="34" charset="0"/>
                <a:ea typeface="宋体" panose="02010600030101010101" pitchFamily="2" charset="-122"/>
              </a:endParaRPr>
            </a:p>
          </p:txBody>
        </p:sp>
        <p:sp>
          <p:nvSpPr>
            <p:cNvPr id="45" name="椭圆 44"/>
            <p:cNvSpPr/>
            <p:nvPr/>
          </p:nvSpPr>
          <p:spPr bwMode="auto">
            <a:xfrm>
              <a:off x="1499039" y="5515233"/>
              <a:ext cx="720808" cy="72083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a:solidFill>
                  <a:srgbClr val="FFFFFF"/>
                </a:solidFill>
                <a:latin typeface="Verdana" panose="020B0604030504040204" pitchFamily="34" charset="0"/>
                <a:ea typeface="宋体" panose="02010600030101010101" pitchFamily="2" charset="-122"/>
              </a:endParaRPr>
            </a:p>
          </p:txBody>
        </p:sp>
        <p:sp>
          <p:nvSpPr>
            <p:cNvPr id="56340" name="文本框 18"/>
            <p:cNvSpPr txBox="1">
              <a:spLocks noChangeArrowheads="1"/>
            </p:cNvSpPr>
            <p:nvPr/>
          </p:nvSpPr>
          <p:spPr bwMode="auto">
            <a:xfrm rot="1409479">
              <a:off x="1487006" y="5697551"/>
              <a:ext cx="83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b="0" dirty="0" err="1">
                  <a:solidFill>
                    <a:schemeClr val="tx1"/>
                  </a:solidFill>
                  <a:latin typeface="Arial" panose="020B0604020202020204" pitchFamily="34" charset="0"/>
                  <a:ea typeface="宋体" panose="02010600030101010101" pitchFamily="2" charset="-122"/>
                </a:rPr>
                <a:t>CMOCa</a:t>
              </a:r>
              <a:endParaRPr lang="zh-CN" altLang="en-US" sz="1400" b="0" dirty="0">
                <a:solidFill>
                  <a:schemeClr val="tx1"/>
                </a:solidFill>
                <a:latin typeface="Arial" panose="020B0604020202020204" pitchFamily="34" charset="0"/>
                <a:ea typeface="宋体" panose="02010600030101010101" pitchFamily="2" charset="-122"/>
              </a:endParaRPr>
            </a:p>
          </p:txBody>
        </p:sp>
        <p:sp>
          <p:nvSpPr>
            <p:cNvPr id="56341" name="文本框 18"/>
            <p:cNvSpPr txBox="1">
              <a:spLocks noChangeArrowheads="1"/>
            </p:cNvSpPr>
            <p:nvPr/>
          </p:nvSpPr>
          <p:spPr bwMode="auto">
            <a:xfrm rot="825440">
              <a:off x="2285297" y="6082421"/>
              <a:ext cx="83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b="0">
                  <a:solidFill>
                    <a:schemeClr val="tx1"/>
                  </a:solidFill>
                  <a:latin typeface="Arial" panose="020B0604020202020204" pitchFamily="34" charset="0"/>
                  <a:ea typeface="宋体" panose="02010600030101010101" pitchFamily="2" charset="-122"/>
                </a:rPr>
                <a:t>CMOCb</a:t>
              </a:r>
              <a:endParaRPr lang="zh-CN" altLang="en-US" sz="1400" b="0">
                <a:solidFill>
                  <a:schemeClr val="tx1"/>
                </a:solidFill>
                <a:latin typeface="Arial" panose="020B0604020202020204" pitchFamily="34" charset="0"/>
                <a:ea typeface="宋体" panose="02010600030101010101" pitchFamily="2" charset="-122"/>
              </a:endParaRPr>
            </a:p>
          </p:txBody>
        </p:sp>
        <p:sp>
          <p:nvSpPr>
            <p:cNvPr id="56342" name="文本框 18"/>
            <p:cNvSpPr txBox="1">
              <a:spLocks noChangeArrowheads="1"/>
            </p:cNvSpPr>
            <p:nvPr/>
          </p:nvSpPr>
          <p:spPr bwMode="auto">
            <a:xfrm>
              <a:off x="3242580" y="6290554"/>
              <a:ext cx="8226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b="0">
                  <a:solidFill>
                    <a:schemeClr val="tx1"/>
                  </a:solidFill>
                  <a:latin typeface="Arial" panose="020B0604020202020204" pitchFamily="34" charset="0"/>
                  <a:ea typeface="宋体" panose="02010600030101010101" pitchFamily="2" charset="-122"/>
                </a:rPr>
                <a:t>CMOCc</a:t>
              </a:r>
              <a:endParaRPr lang="zh-CN" altLang="en-US" sz="1400" b="0">
                <a:solidFill>
                  <a:schemeClr val="tx1"/>
                </a:solidFill>
                <a:latin typeface="Arial" panose="020B0604020202020204" pitchFamily="34" charset="0"/>
                <a:ea typeface="宋体" panose="02010600030101010101" pitchFamily="2" charset="-122"/>
              </a:endParaRPr>
            </a:p>
          </p:txBody>
        </p:sp>
      </p:grpSp>
      <p:sp>
        <p:nvSpPr>
          <p:cNvPr id="34" name="矩形 33"/>
          <p:cNvSpPr/>
          <p:nvPr/>
        </p:nvSpPr>
        <p:spPr>
          <a:xfrm>
            <a:off x="106842" y="1321270"/>
            <a:ext cx="3130550" cy="3416320"/>
          </a:xfrm>
          <a:prstGeom prst="rect">
            <a:avLst/>
          </a:prstGeom>
        </p:spPr>
        <p:txBody>
          <a:bodyPr>
            <a:spAutoFit/>
          </a:bodyPr>
          <a:lstStyle/>
          <a:p>
            <a:pPr marL="285750" indent="-285750">
              <a:lnSpc>
                <a:spcPct val="150000"/>
              </a:lnSpc>
              <a:buFont typeface="Wingdings" panose="05000000000000000000" pitchFamily="2" charset="2"/>
              <a:buChar char="l"/>
              <a:defRPr/>
            </a:pPr>
            <a:r>
              <a:rPr lang="en-US" altLang="zh-CN" b="1" dirty="0">
                <a:solidFill>
                  <a:schemeClr val="tx2">
                    <a:lumMod val="50000"/>
                  </a:schemeClr>
                </a:solidFill>
                <a:latin typeface="微软雅黑" panose="020B0503020204020204" pitchFamily="34" charset="-122"/>
                <a:ea typeface="微软雅黑" panose="020B0503020204020204" pitchFamily="34" charset="-122"/>
              </a:rPr>
              <a:t>computing and storage resources integration</a:t>
            </a:r>
          </a:p>
          <a:p>
            <a:pPr marL="285750" indent="-285750">
              <a:lnSpc>
                <a:spcPct val="150000"/>
              </a:lnSpc>
              <a:buFont typeface="Wingdings" panose="05000000000000000000" pitchFamily="2" charset="2"/>
              <a:buChar char="l"/>
              <a:defRPr/>
            </a:pPr>
            <a:r>
              <a:rPr lang="en-US" altLang="zh-CN" b="1" dirty="0">
                <a:solidFill>
                  <a:schemeClr val="tx2">
                    <a:lumMod val="50000"/>
                  </a:schemeClr>
                </a:solidFill>
                <a:latin typeface="微软雅黑" panose="020B0503020204020204" pitchFamily="34" charset="-122"/>
                <a:ea typeface="微软雅黑" panose="020B0503020204020204" pitchFamily="34" charset="-122"/>
              </a:rPr>
              <a:t>The construction of marine cloud platform</a:t>
            </a:r>
          </a:p>
          <a:p>
            <a:pPr marL="285750" indent="-285750">
              <a:lnSpc>
                <a:spcPct val="150000"/>
              </a:lnSpc>
              <a:buFont typeface="Wingdings" panose="05000000000000000000" pitchFamily="2" charset="2"/>
              <a:buChar char="l"/>
              <a:defRPr/>
            </a:pPr>
            <a:r>
              <a:rPr lang="zh-CN" altLang="en-US" b="1" dirty="0">
                <a:solidFill>
                  <a:schemeClr val="tx2">
                    <a:lumMod val="50000"/>
                  </a:schemeClr>
                </a:solidFill>
                <a:latin typeface="微软雅黑" panose="020B0503020204020204" pitchFamily="34" charset="-122"/>
                <a:ea typeface="微软雅黑" panose="020B0503020204020204" pitchFamily="34" charset="-122"/>
              </a:rPr>
              <a:t> resource sharing </a:t>
            </a:r>
            <a:r>
              <a:rPr lang="en-US" altLang="zh-CN" b="1" dirty="0">
                <a:solidFill>
                  <a:schemeClr val="tx2">
                    <a:lumMod val="50000"/>
                  </a:schemeClr>
                </a:solidFill>
                <a:latin typeface="微软雅黑" panose="020B0503020204020204" pitchFamily="34" charset="-122"/>
                <a:ea typeface="微软雅黑" panose="020B0503020204020204" pitchFamily="34" charset="-122"/>
              </a:rPr>
              <a:t>using </a:t>
            </a:r>
            <a:r>
              <a:rPr lang="en-US" altLang="zh-CN" b="1" dirty="0" smtClean="0">
                <a:solidFill>
                  <a:schemeClr val="tx2">
                    <a:lumMod val="50000"/>
                  </a:schemeClr>
                </a:solidFill>
                <a:latin typeface="微软雅黑" panose="020B0503020204020204" pitchFamily="34" charset="-122"/>
                <a:ea typeface="微软雅黑" panose="020B0503020204020204" pitchFamily="34" charset="-122"/>
              </a:rPr>
              <a:t>mirroring </a:t>
            </a:r>
            <a:r>
              <a:rPr lang="en-US" altLang="zh-CN" b="1" dirty="0">
                <a:solidFill>
                  <a:schemeClr val="tx2">
                    <a:lumMod val="50000"/>
                  </a:schemeClr>
                </a:solidFill>
                <a:latin typeface="微软雅黑" panose="020B0503020204020204" pitchFamily="34" charset="-122"/>
                <a:ea typeface="微软雅黑" panose="020B0503020204020204" pitchFamily="34" charset="-122"/>
              </a:rPr>
              <a:t>technology</a:t>
            </a:r>
          </a:p>
        </p:txBody>
      </p:sp>
      <p:sp>
        <p:nvSpPr>
          <p:cNvPr id="2" name="文本框 1"/>
          <p:cNvSpPr txBox="1"/>
          <p:nvPr/>
        </p:nvSpPr>
        <p:spPr>
          <a:xfrm>
            <a:off x="6686909" y="1772816"/>
            <a:ext cx="1860192" cy="954107"/>
          </a:xfrm>
          <a:prstGeom prst="rect">
            <a:avLst/>
          </a:prstGeom>
          <a:noFill/>
        </p:spPr>
        <p:txBody>
          <a:bodyPr wrap="square" rtlCol="0">
            <a:spAutoFit/>
          </a:bodyPr>
          <a:lstStyle/>
          <a:p>
            <a:r>
              <a:rPr lang="en-US" altLang="zh-CN" sz="2800" dirty="0" smtClean="0">
                <a:latin typeface="微软雅黑" panose="020B0503020204020204" pitchFamily="34" charset="-122"/>
                <a:ea typeface="微软雅黑" panose="020B0503020204020204" pitchFamily="34" charset="-122"/>
              </a:rPr>
              <a:t>Marine Cloud </a:t>
            </a:r>
            <a:endParaRPr lang="zh-CN" altLang="en-US"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4. The future of </a:t>
            </a:r>
            <a:r>
              <a:rPr lang="en-US" altLang="zh-CN" dirty="0" smtClean="0">
                <a:latin typeface="微软雅黑" panose="020B0503020204020204" pitchFamily="34" charset="-122"/>
                <a:ea typeface="微软雅黑" panose="020B0503020204020204" pitchFamily="34" charset="-122"/>
              </a:rPr>
              <a:t>Marine Big Data </a:t>
            </a:r>
            <a:endParaRPr lang="zh-CN" altLang="en-US" dirty="0">
              <a:latin typeface="微软雅黑" panose="020B0503020204020204" pitchFamily="34" charset="-122"/>
              <a:ea typeface="微软雅黑" panose="020B0503020204020204" pitchFamily="34" charset="-122"/>
            </a:endParaRPr>
          </a:p>
        </p:txBody>
      </p:sp>
      <p:sp>
        <p:nvSpPr>
          <p:cNvPr id="52227" name="内容占位符 2"/>
          <p:cNvSpPr>
            <a:spLocks noGrp="1"/>
          </p:cNvSpPr>
          <p:nvPr>
            <p:ph idx="1"/>
          </p:nvPr>
        </p:nvSpPr>
        <p:spPr>
          <a:xfrm>
            <a:off x="326256" y="1976339"/>
            <a:ext cx="8354020" cy="4549005"/>
          </a:xfrm>
        </p:spPr>
        <p:txBody>
          <a:bodyPr/>
          <a:lstStyle/>
          <a:p>
            <a:pPr>
              <a:lnSpc>
                <a:spcPct val="200000"/>
              </a:lnSpc>
            </a:pPr>
            <a:r>
              <a:rPr lang="en-US" altLang="zh-CN" sz="1800" dirty="0">
                <a:solidFill>
                  <a:srgbClr val="FF0000"/>
                </a:solidFill>
              </a:rPr>
              <a:t>Marine</a:t>
            </a:r>
            <a:r>
              <a:rPr lang="zh-CN" altLang="en-US" sz="1800" dirty="0">
                <a:solidFill>
                  <a:srgbClr val="FF0000"/>
                </a:solidFill>
              </a:rPr>
              <a:t> data sharing </a:t>
            </a:r>
            <a:r>
              <a:rPr lang="en-US" altLang="zh-CN" sz="1800" dirty="0">
                <a:solidFill>
                  <a:srgbClr val="FF0000"/>
                </a:solidFill>
              </a:rPr>
              <a:t>and</a:t>
            </a:r>
            <a:r>
              <a:rPr lang="zh-CN" altLang="en-US" sz="1800" dirty="0">
                <a:solidFill>
                  <a:srgbClr val="FF0000"/>
                </a:solidFill>
              </a:rPr>
              <a:t> exchange：</a:t>
            </a:r>
          </a:p>
          <a:p>
            <a:pPr marL="0" indent="0">
              <a:lnSpc>
                <a:spcPct val="200000"/>
              </a:lnSpc>
              <a:buNone/>
            </a:pPr>
            <a:r>
              <a:rPr lang="en-US" altLang="zh-CN" sz="1800" dirty="0">
                <a:latin typeface="微软雅黑" panose="020B0503020204020204" pitchFamily="34" charset="-122"/>
                <a:ea typeface="微软雅黑" panose="020B0503020204020204" pitchFamily="34" charset="-122"/>
              </a:rPr>
              <a:t> </a:t>
            </a:r>
            <a:r>
              <a:rPr lang="en-US" altLang="zh-CN" sz="1800" dirty="0" smtClean="0">
                <a:latin typeface="微软雅黑" panose="020B0503020204020204" pitchFamily="34" charset="-122"/>
                <a:ea typeface="微软雅黑" panose="020B0503020204020204" pitchFamily="34" charset="-122"/>
              </a:rPr>
              <a:t>Explore opportunities of cooperation between China and EU on Marine Big Data center,  carry out dataset mirroring, data sharing and  exchange</a:t>
            </a:r>
            <a:endParaRPr lang="en-US" altLang="zh-CN" sz="1800" dirty="0">
              <a:latin typeface="微软雅黑" panose="020B0503020204020204" pitchFamily="34" charset="-122"/>
              <a:ea typeface="微软雅黑" panose="020B0503020204020204" pitchFamily="34" charset="-122"/>
            </a:endParaRPr>
          </a:p>
          <a:p>
            <a:pPr>
              <a:lnSpc>
                <a:spcPct val="200000"/>
              </a:lnSpc>
            </a:pPr>
            <a:r>
              <a:rPr lang="en-US" altLang="zh-CN" sz="1800" dirty="0" smtClean="0">
                <a:solidFill>
                  <a:srgbClr val="FF0000"/>
                </a:solidFill>
              </a:rPr>
              <a:t>Technical </a:t>
            </a:r>
            <a:r>
              <a:rPr lang="en-US" altLang="zh-CN" sz="1800" dirty="0">
                <a:solidFill>
                  <a:srgbClr val="FF0000"/>
                </a:solidFill>
              </a:rPr>
              <a:t>research cooperation：</a:t>
            </a:r>
          </a:p>
          <a:p>
            <a:pPr marL="0" indent="0">
              <a:lnSpc>
                <a:spcPct val="200000"/>
              </a:lnSpc>
              <a:buNone/>
            </a:pPr>
            <a:r>
              <a:rPr lang="zh-CN" altLang="en-US" sz="1800" dirty="0">
                <a:latin typeface="微软雅黑" panose="020B0503020204020204" pitchFamily="34" charset="-122"/>
                <a:ea typeface="微软雅黑" panose="020B0503020204020204" pitchFamily="34" charset="-122"/>
              </a:rPr>
              <a:t>Blue economy</a:t>
            </a:r>
            <a:r>
              <a:rPr lang="en-US" altLang="zh-CN" sz="1800" dirty="0" smtClean="0">
                <a:latin typeface="微软雅黑" panose="020B0503020204020204" pitchFamily="34" charset="-122"/>
                <a:ea typeface="微软雅黑" panose="020B0503020204020204" pitchFamily="34" charset="-122"/>
              </a:rPr>
              <a:t>,m</a:t>
            </a:r>
            <a:r>
              <a:rPr lang="zh-CN" altLang="en-US" sz="1800" dirty="0" smtClean="0">
                <a:latin typeface="微软雅黑" panose="020B0503020204020204" pitchFamily="34" charset="-122"/>
                <a:ea typeface="微软雅黑" panose="020B0503020204020204" pitchFamily="34" charset="-122"/>
              </a:rPr>
              <a:t>arine </a:t>
            </a:r>
            <a:r>
              <a:rPr lang="zh-CN" altLang="en-US" sz="1800" dirty="0">
                <a:latin typeface="微软雅黑" panose="020B0503020204020204" pitchFamily="34" charset="-122"/>
                <a:ea typeface="微软雅黑" panose="020B0503020204020204" pitchFamily="34" charset="-122"/>
              </a:rPr>
              <a:t>environmental protection, sea level change impact assessment, coastal management, etc</a:t>
            </a:r>
            <a:r>
              <a:rPr lang="zh-CN" altLang="en-US" sz="1800" dirty="0" smtClean="0">
                <a:latin typeface="微软雅黑" panose="020B0503020204020204" pitchFamily="34" charset="-122"/>
                <a:ea typeface="微软雅黑" panose="020B0503020204020204" pitchFamily="34" charset="-122"/>
              </a:rPr>
              <a:t>.</a:t>
            </a:r>
            <a:endParaRPr lang="zh-CN" altLang="en-US" sz="1800" dirty="0">
              <a:latin typeface="微软雅黑" panose="020B0503020204020204" pitchFamily="34" charset="-122"/>
              <a:ea typeface="微软雅黑" panose="020B0503020204020204" pitchFamily="34" charset="-122"/>
            </a:endParaRPr>
          </a:p>
        </p:txBody>
      </p:sp>
      <p:sp>
        <p:nvSpPr>
          <p:cNvPr id="4" name="标题 1"/>
          <p:cNvSpPr txBox="1"/>
          <p:nvPr/>
        </p:nvSpPr>
        <p:spPr bwMode="white">
          <a:xfrm>
            <a:off x="325636" y="1268760"/>
            <a:ext cx="9396536" cy="707579"/>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pPr algn="l"/>
            <a:r>
              <a:rPr lang="en-US" altLang="zh-CN" sz="2800" dirty="0">
                <a:solidFill>
                  <a:srgbClr val="541E1E"/>
                </a:solidFill>
                <a:latin typeface="微软雅黑" panose="020B0503020204020204" pitchFamily="34" charset="-122"/>
                <a:ea typeface="微软雅黑" panose="020B0503020204020204" pitchFamily="34" charset="-122"/>
                <a:cs typeface="+mn-cs"/>
              </a:rPr>
              <a:t>China - EU </a:t>
            </a:r>
            <a:r>
              <a:rPr lang="en-US" altLang="zh-CN" sz="2800" dirty="0" smtClean="0">
                <a:solidFill>
                  <a:srgbClr val="541E1E"/>
                </a:solidFill>
                <a:latin typeface="微软雅黑" panose="020B0503020204020204" pitchFamily="34" charset="-122"/>
                <a:ea typeface="微软雅黑" panose="020B0503020204020204" pitchFamily="34" charset="-122"/>
                <a:cs typeface="+mn-cs"/>
              </a:rPr>
              <a:t>Marine Big Data </a:t>
            </a:r>
            <a:r>
              <a:rPr lang="en-US" altLang="zh-CN" sz="2800" dirty="0">
                <a:solidFill>
                  <a:srgbClr val="541E1E"/>
                </a:solidFill>
                <a:latin typeface="微软雅黑" panose="020B0503020204020204" pitchFamily="34" charset="-122"/>
                <a:ea typeface="微软雅黑" panose="020B0503020204020204" pitchFamily="34" charset="-122"/>
                <a:cs typeface="+mn-cs"/>
              </a:rPr>
              <a:t>Center Initiative</a:t>
            </a:r>
            <a:endParaRPr lang="zh-CN" altLang="en-US" sz="2800" dirty="0">
              <a:solidFill>
                <a:srgbClr val="541E1E"/>
              </a:solidFill>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WordArt 2"/>
          <p:cNvSpPr>
            <a:spLocks noChangeArrowheads="1" noChangeShapeType="1" noTextEdit="1"/>
          </p:cNvSpPr>
          <p:nvPr/>
        </p:nvSpPr>
        <p:spPr bwMode="gray">
          <a:xfrm>
            <a:off x="2057400" y="2819400"/>
            <a:ext cx="5105400" cy="838200"/>
          </a:xfrm>
          <a:prstGeom prst="rect">
            <a:avLst/>
          </a:prstGeom>
        </p:spPr>
        <p:txBody>
          <a:bodyPr wrap="none" fromWordArt="1">
            <a:prstTxWarp prst="textDeflate">
              <a:avLst>
                <a:gd name="adj" fmla="val 0"/>
              </a:avLst>
            </a:prstTxWarp>
          </a:bodyPr>
          <a:lstStyle/>
          <a:p>
            <a:pPr algn="ctr"/>
            <a:r>
              <a:rPr lang="en-US" altLang="zh-CN" sz="3600" b="1" kern="10">
                <a:ln w="19050">
                  <a:solidFill>
                    <a:srgbClr val="FFFFFF"/>
                  </a:solidFill>
                  <a:round/>
                </a:ln>
                <a:gradFill rotWithShape="1">
                  <a:gsLst>
                    <a:gs pos="0">
                      <a:schemeClr val="tx2"/>
                    </a:gs>
                    <a:gs pos="100000">
                      <a:schemeClr val="accent1"/>
                    </a:gs>
                  </a:gsLst>
                  <a:lin ang="0" scaled="1"/>
                </a:gradFill>
                <a:effectLst>
                  <a:outerShdw dist="53882" dir="2700000" algn="ctr" rotWithShape="0">
                    <a:schemeClr val="tx1">
                      <a:alpha val="50000"/>
                    </a:schemeClr>
                  </a:outerShdw>
                </a:effectLst>
                <a:cs typeface="Arial" panose="020B0604020202020204" pitchFamily="34" charset="0"/>
              </a:rPr>
              <a:t>Thank You !</a:t>
            </a:r>
            <a:endParaRPr lang="zh-CN" altLang="en-US" sz="3600" b="1" kern="10">
              <a:ln w="19050">
                <a:solidFill>
                  <a:srgbClr val="FFFFFF"/>
                </a:solidFill>
                <a:round/>
              </a:ln>
              <a:gradFill rotWithShape="1">
                <a:gsLst>
                  <a:gs pos="0">
                    <a:schemeClr val="tx2"/>
                  </a:gs>
                  <a:gs pos="100000">
                    <a:schemeClr val="accent1"/>
                  </a:gs>
                </a:gsLst>
                <a:lin ang="0" scaled="1"/>
              </a:gradFill>
              <a:effectLst>
                <a:outerShdw dist="53882" dir="2700000" algn="ctr" rotWithShape="0">
                  <a:schemeClr val="tx1">
                    <a:alpha val="50000"/>
                  </a:schemeClr>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p:cTn id="7" dur="500" fill="hold"/>
                                        <p:tgtEl>
                                          <p:spTgt spid="79874"/>
                                        </p:tgtEl>
                                        <p:attrNameLst>
                                          <p:attrName>ppt_w</p:attrName>
                                        </p:attrNameLst>
                                      </p:cBhvr>
                                      <p:tavLst>
                                        <p:tav tm="0">
                                          <p:val>
                                            <p:fltVal val="0"/>
                                          </p:val>
                                        </p:tav>
                                        <p:tav tm="100000">
                                          <p:val>
                                            <p:strVal val="#ppt_w"/>
                                          </p:val>
                                        </p:tav>
                                      </p:tavLst>
                                    </p:anim>
                                    <p:anim calcmode="lin" valueType="num">
                                      <p:cBhvr>
                                        <p:cTn id="8" dur="500" fill="hold"/>
                                        <p:tgtEl>
                                          <p:spTgt spid="79874"/>
                                        </p:tgtEl>
                                        <p:attrNameLst>
                                          <p:attrName>ppt_h</p:attrName>
                                        </p:attrNameLst>
                                      </p:cBhvr>
                                      <p:tavLst>
                                        <p:tav tm="0">
                                          <p:val>
                                            <p:fltVal val="0"/>
                                          </p:val>
                                        </p:tav>
                                        <p:tav tm="100000">
                                          <p:val>
                                            <p:strVal val="#ppt_h"/>
                                          </p:val>
                                        </p:tav>
                                      </p:tavLst>
                                    </p:anim>
                                    <p:animEffect transition="in" filter="fade">
                                      <p:cBhvr>
                                        <p:cTn id="9" dur="5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内容占位符 13"/>
          <p:cNvGraphicFramePr>
            <a:graphicFrameLocks noGrp="1"/>
          </p:cNvGraphicFramePr>
          <p:nvPr>
            <p:ph idx="1"/>
            <p:extLst/>
          </p:nvPr>
        </p:nvGraphicFramePr>
        <p:xfrm>
          <a:off x="685800" y="1447800"/>
          <a:ext cx="7924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2"/>
          <p:cNvSpPr>
            <a:spLocks noGrp="1" noChangeArrowheads="1"/>
          </p:cNvSpPr>
          <p:nvPr>
            <p:ph type="title"/>
          </p:nvPr>
        </p:nvSpPr>
        <p:spPr>
          <a:xfrm>
            <a:off x="457200" y="152400"/>
            <a:ext cx="8305800" cy="563563"/>
          </a:xfrm>
        </p:spPr>
        <p:txBody>
          <a:bodyPr/>
          <a:lstStyle/>
          <a:p>
            <a:r>
              <a:rPr lang="en-US" altLang="zh-CN" sz="3600" dirty="0">
                <a:latin typeface="微软雅黑" panose="020B0503020204020204" pitchFamily="34" charset="-122"/>
                <a:ea typeface="微软雅黑" panose="020B0503020204020204" pitchFamily="34" charset="-122"/>
              </a:rPr>
              <a:t>1.  </a:t>
            </a:r>
            <a:r>
              <a:rPr lang="en-US" altLang="zh-CN" sz="3600" dirty="0" smtClean="0">
                <a:latin typeface="微软雅黑" panose="020B0503020204020204" pitchFamily="34" charset="-122"/>
                <a:ea typeface="微软雅黑" panose="020B0503020204020204" pitchFamily="34" charset="-122"/>
              </a:rPr>
              <a:t>Big Data  </a:t>
            </a:r>
            <a:r>
              <a:rPr lang="en-US" altLang="zh-CN" sz="3600" dirty="0">
                <a:latin typeface="微软雅黑" panose="020B0503020204020204" pitchFamily="34" charset="-122"/>
                <a:ea typeface="微软雅黑" panose="020B0503020204020204" pitchFamily="34" charset="-122"/>
              </a:rPr>
              <a:t>of China</a:t>
            </a:r>
          </a:p>
        </p:txBody>
      </p:sp>
      <p:graphicFrame>
        <p:nvGraphicFramePr>
          <p:cNvPr id="11" name="图表 10"/>
          <p:cNvGraphicFramePr>
            <a:graphicFrameLocks/>
          </p:cNvGraphicFramePr>
          <p:nvPr>
            <p:extLst/>
          </p:nvPr>
        </p:nvGraphicFramePr>
        <p:xfrm>
          <a:off x="10360" y="981074"/>
          <a:ext cx="4566236" cy="264028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912361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内容占位符 13"/>
          <p:cNvGraphicFramePr>
            <a:graphicFrameLocks noGrp="1"/>
          </p:cNvGraphicFramePr>
          <p:nvPr>
            <p:ph idx="1"/>
            <p:extLst/>
          </p:nvPr>
        </p:nvGraphicFramePr>
        <p:xfrm>
          <a:off x="685800" y="1447800"/>
          <a:ext cx="7924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2"/>
          <p:cNvSpPr>
            <a:spLocks noGrp="1" noChangeArrowheads="1"/>
          </p:cNvSpPr>
          <p:nvPr>
            <p:ph type="title"/>
          </p:nvPr>
        </p:nvSpPr>
        <p:spPr>
          <a:xfrm>
            <a:off x="457200" y="152400"/>
            <a:ext cx="8305800" cy="563563"/>
          </a:xfrm>
        </p:spPr>
        <p:txBody>
          <a:bodyPr/>
          <a:lstStyle/>
          <a:p>
            <a:r>
              <a:rPr lang="en-US" altLang="zh-CN" sz="3600" dirty="0">
                <a:latin typeface="微软雅黑" panose="020B0503020204020204" pitchFamily="34" charset="-122"/>
                <a:ea typeface="微软雅黑" panose="020B0503020204020204" pitchFamily="34" charset="-122"/>
              </a:rPr>
              <a:t>1.  </a:t>
            </a:r>
            <a:r>
              <a:rPr lang="en-US" altLang="zh-CN" sz="3600" dirty="0" smtClean="0">
                <a:latin typeface="微软雅黑" panose="020B0503020204020204" pitchFamily="34" charset="-122"/>
                <a:ea typeface="微软雅黑" panose="020B0503020204020204" pitchFamily="34" charset="-122"/>
              </a:rPr>
              <a:t>Big Data  </a:t>
            </a:r>
            <a:r>
              <a:rPr lang="en-US" altLang="zh-CN" sz="3600" dirty="0">
                <a:latin typeface="微软雅黑" panose="020B0503020204020204" pitchFamily="34" charset="-122"/>
                <a:ea typeface="微软雅黑" panose="020B0503020204020204" pitchFamily="34" charset="-122"/>
              </a:rPr>
              <a:t>of China</a:t>
            </a:r>
          </a:p>
        </p:txBody>
      </p:sp>
      <p:pic>
        <p:nvPicPr>
          <p:cNvPr id="2" name="图片 1"/>
          <p:cNvPicPr>
            <a:picLocks noChangeAspect="1"/>
          </p:cNvPicPr>
          <p:nvPr/>
        </p:nvPicPr>
        <p:blipFill>
          <a:blip r:embed="rId8"/>
          <a:stretch>
            <a:fillRect/>
          </a:stretch>
        </p:blipFill>
        <p:spPr>
          <a:xfrm>
            <a:off x="4637807" y="903803"/>
            <a:ext cx="4506193" cy="2713037"/>
          </a:xfrm>
          <a:prstGeom prst="rect">
            <a:avLst/>
          </a:prstGeom>
        </p:spPr>
      </p:pic>
      <p:graphicFrame>
        <p:nvGraphicFramePr>
          <p:cNvPr id="11" name="图表 10"/>
          <p:cNvGraphicFramePr>
            <a:graphicFrameLocks/>
          </p:cNvGraphicFramePr>
          <p:nvPr>
            <p:extLst/>
          </p:nvPr>
        </p:nvGraphicFramePr>
        <p:xfrm>
          <a:off x="10360" y="981074"/>
          <a:ext cx="4566236" cy="264028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63271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内容占位符 13"/>
          <p:cNvGraphicFramePr>
            <a:graphicFrameLocks noGrp="1"/>
          </p:cNvGraphicFramePr>
          <p:nvPr>
            <p:ph idx="1"/>
            <p:extLst/>
          </p:nvPr>
        </p:nvGraphicFramePr>
        <p:xfrm>
          <a:off x="685800" y="1447800"/>
          <a:ext cx="7924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2"/>
          <p:cNvSpPr>
            <a:spLocks noGrp="1" noChangeArrowheads="1"/>
          </p:cNvSpPr>
          <p:nvPr>
            <p:ph type="title"/>
          </p:nvPr>
        </p:nvSpPr>
        <p:spPr>
          <a:xfrm>
            <a:off x="457200" y="152400"/>
            <a:ext cx="8305800" cy="563563"/>
          </a:xfrm>
        </p:spPr>
        <p:txBody>
          <a:bodyPr/>
          <a:lstStyle/>
          <a:p>
            <a:r>
              <a:rPr lang="en-US" altLang="zh-CN" sz="3600" dirty="0">
                <a:latin typeface="微软雅黑" panose="020B0503020204020204" pitchFamily="34" charset="-122"/>
                <a:ea typeface="微软雅黑" panose="020B0503020204020204" pitchFamily="34" charset="-122"/>
              </a:rPr>
              <a:t>1.  </a:t>
            </a:r>
            <a:r>
              <a:rPr lang="en-US" altLang="zh-CN" sz="3600" dirty="0" smtClean="0">
                <a:latin typeface="微软雅黑" panose="020B0503020204020204" pitchFamily="34" charset="-122"/>
                <a:ea typeface="微软雅黑" panose="020B0503020204020204" pitchFamily="34" charset="-122"/>
              </a:rPr>
              <a:t>Big Data  </a:t>
            </a:r>
            <a:r>
              <a:rPr lang="en-US" altLang="zh-CN" sz="3600" dirty="0">
                <a:latin typeface="微软雅黑" panose="020B0503020204020204" pitchFamily="34" charset="-122"/>
                <a:ea typeface="微软雅黑" panose="020B0503020204020204" pitchFamily="34" charset="-122"/>
              </a:rPr>
              <a:t>of China</a:t>
            </a:r>
          </a:p>
        </p:txBody>
      </p:sp>
      <p:grpSp>
        <p:nvGrpSpPr>
          <p:cNvPr id="15" name="组合 14"/>
          <p:cNvGrpSpPr>
            <a:grpSpLocks/>
          </p:cNvGrpSpPr>
          <p:nvPr/>
        </p:nvGrpSpPr>
        <p:grpSpPr bwMode="auto">
          <a:xfrm>
            <a:off x="10360" y="3627447"/>
            <a:ext cx="4705351" cy="3097213"/>
            <a:chOff x="0" y="1052736"/>
            <a:chExt cx="9144000" cy="5604383"/>
          </a:xfrm>
        </p:grpSpPr>
        <p:sp>
          <p:nvSpPr>
            <p:cNvPr id="16" name="矩形 15"/>
            <p:cNvSpPr/>
            <p:nvPr/>
          </p:nvSpPr>
          <p:spPr>
            <a:xfrm>
              <a:off x="0" y="1052736"/>
              <a:ext cx="9144000" cy="5101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mtClean="0">
                <a:solidFill>
                  <a:srgbClr val="FFFFFF"/>
                </a:solidFill>
                <a:latin typeface="Verdana" panose="020B0604030504040204" pitchFamily="34" charset="0"/>
                <a:ea typeface="宋体" panose="02010600030101010101" pitchFamily="2" charset="-122"/>
              </a:endParaRPr>
            </a:p>
          </p:txBody>
        </p:sp>
        <p:pic>
          <p:nvPicPr>
            <p:cNvPr id="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9695" y="1196752"/>
              <a:ext cx="8820472" cy="546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图片 1"/>
          <p:cNvPicPr>
            <a:picLocks noChangeAspect="1"/>
          </p:cNvPicPr>
          <p:nvPr/>
        </p:nvPicPr>
        <p:blipFill>
          <a:blip r:embed="rId9"/>
          <a:stretch>
            <a:fillRect/>
          </a:stretch>
        </p:blipFill>
        <p:spPr>
          <a:xfrm>
            <a:off x="4637807" y="903803"/>
            <a:ext cx="4506193" cy="2713037"/>
          </a:xfrm>
          <a:prstGeom prst="rect">
            <a:avLst/>
          </a:prstGeom>
        </p:spPr>
      </p:pic>
      <p:graphicFrame>
        <p:nvGraphicFramePr>
          <p:cNvPr id="11" name="图表 10"/>
          <p:cNvGraphicFramePr>
            <a:graphicFrameLocks/>
          </p:cNvGraphicFramePr>
          <p:nvPr>
            <p:extLst/>
          </p:nvPr>
        </p:nvGraphicFramePr>
        <p:xfrm>
          <a:off x="10360" y="981074"/>
          <a:ext cx="4566236" cy="2640287"/>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112216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内容占位符 13"/>
          <p:cNvGraphicFramePr>
            <a:graphicFrameLocks noGrp="1"/>
          </p:cNvGraphicFramePr>
          <p:nvPr>
            <p:ph idx="1"/>
            <p:extLst/>
          </p:nvPr>
        </p:nvGraphicFramePr>
        <p:xfrm>
          <a:off x="685800" y="1447800"/>
          <a:ext cx="7924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2"/>
          <p:cNvSpPr>
            <a:spLocks noGrp="1" noChangeArrowheads="1"/>
          </p:cNvSpPr>
          <p:nvPr>
            <p:ph type="title"/>
          </p:nvPr>
        </p:nvSpPr>
        <p:spPr>
          <a:xfrm>
            <a:off x="457200" y="152400"/>
            <a:ext cx="8305800" cy="563563"/>
          </a:xfrm>
        </p:spPr>
        <p:txBody>
          <a:bodyPr/>
          <a:lstStyle/>
          <a:p>
            <a:r>
              <a:rPr lang="en-US" altLang="zh-CN" sz="3600" dirty="0">
                <a:latin typeface="微软雅黑" panose="020B0503020204020204" pitchFamily="34" charset="-122"/>
                <a:ea typeface="微软雅黑" panose="020B0503020204020204" pitchFamily="34" charset="-122"/>
              </a:rPr>
              <a:t>1.  </a:t>
            </a:r>
            <a:r>
              <a:rPr lang="en-US" altLang="zh-CN" sz="3600" dirty="0" smtClean="0">
                <a:latin typeface="微软雅黑" panose="020B0503020204020204" pitchFamily="34" charset="-122"/>
                <a:ea typeface="微软雅黑" panose="020B0503020204020204" pitchFamily="34" charset="-122"/>
              </a:rPr>
              <a:t>Big Data  </a:t>
            </a:r>
            <a:r>
              <a:rPr lang="en-US" altLang="zh-CN" sz="3600" dirty="0">
                <a:latin typeface="微软雅黑" panose="020B0503020204020204" pitchFamily="34" charset="-122"/>
                <a:ea typeface="微软雅黑" panose="020B0503020204020204" pitchFamily="34" charset="-122"/>
              </a:rPr>
              <a:t>of China</a:t>
            </a:r>
          </a:p>
        </p:txBody>
      </p:sp>
      <p:grpSp>
        <p:nvGrpSpPr>
          <p:cNvPr id="15" name="组合 14"/>
          <p:cNvGrpSpPr>
            <a:grpSpLocks/>
          </p:cNvGrpSpPr>
          <p:nvPr/>
        </p:nvGrpSpPr>
        <p:grpSpPr bwMode="auto">
          <a:xfrm>
            <a:off x="10360" y="3627447"/>
            <a:ext cx="4705351" cy="3097213"/>
            <a:chOff x="0" y="1052736"/>
            <a:chExt cx="9144000" cy="5604383"/>
          </a:xfrm>
        </p:grpSpPr>
        <p:sp>
          <p:nvSpPr>
            <p:cNvPr id="16" name="矩形 15"/>
            <p:cNvSpPr/>
            <p:nvPr/>
          </p:nvSpPr>
          <p:spPr>
            <a:xfrm>
              <a:off x="0" y="1052736"/>
              <a:ext cx="9144000" cy="5101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mtClean="0">
                <a:solidFill>
                  <a:srgbClr val="FFFFFF"/>
                </a:solidFill>
                <a:latin typeface="Verdana" panose="020B0604030504040204" pitchFamily="34" charset="0"/>
                <a:ea typeface="宋体" panose="02010600030101010101" pitchFamily="2" charset="-122"/>
              </a:endParaRPr>
            </a:p>
          </p:txBody>
        </p:sp>
        <p:pic>
          <p:nvPicPr>
            <p:cNvPr id="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9695" y="1196752"/>
              <a:ext cx="8820472" cy="546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图片 1"/>
          <p:cNvPicPr>
            <a:picLocks noChangeAspect="1"/>
          </p:cNvPicPr>
          <p:nvPr/>
        </p:nvPicPr>
        <p:blipFill>
          <a:blip r:embed="rId9"/>
          <a:stretch>
            <a:fillRect/>
          </a:stretch>
        </p:blipFill>
        <p:spPr>
          <a:xfrm>
            <a:off x="4637807" y="903803"/>
            <a:ext cx="4506193" cy="2713037"/>
          </a:xfrm>
          <a:prstGeom prst="rect">
            <a:avLst/>
          </a:prstGeom>
        </p:spPr>
      </p:pic>
      <p:pic>
        <p:nvPicPr>
          <p:cNvPr id="3" name="图片 2"/>
          <p:cNvPicPr>
            <a:picLocks noChangeAspect="1"/>
          </p:cNvPicPr>
          <p:nvPr/>
        </p:nvPicPr>
        <p:blipFill>
          <a:blip r:embed="rId10"/>
          <a:stretch>
            <a:fillRect/>
          </a:stretch>
        </p:blipFill>
        <p:spPr>
          <a:xfrm>
            <a:off x="4660130" y="3616839"/>
            <a:ext cx="4511623" cy="2830007"/>
          </a:xfrm>
          <a:prstGeom prst="rect">
            <a:avLst/>
          </a:prstGeom>
        </p:spPr>
      </p:pic>
      <p:graphicFrame>
        <p:nvGraphicFramePr>
          <p:cNvPr id="11" name="图表 10"/>
          <p:cNvGraphicFramePr>
            <a:graphicFrameLocks/>
          </p:cNvGraphicFramePr>
          <p:nvPr>
            <p:extLst/>
          </p:nvPr>
        </p:nvGraphicFramePr>
        <p:xfrm>
          <a:off x="10360" y="981074"/>
          <a:ext cx="4566236" cy="2640287"/>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3001298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6" name="Oval 34"/>
          <p:cNvSpPr>
            <a:spLocks noChangeArrowheads="1"/>
          </p:cNvSpPr>
          <p:nvPr/>
        </p:nvSpPr>
        <p:spPr bwMode="gray">
          <a:xfrm rot="1758052">
            <a:off x="706120" y="2159000"/>
            <a:ext cx="897255" cy="717550"/>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grpSp>
        <p:nvGrpSpPr>
          <p:cNvPr id="17437" name="Group 81"/>
          <p:cNvGrpSpPr/>
          <p:nvPr/>
        </p:nvGrpSpPr>
        <p:grpSpPr bwMode="auto">
          <a:xfrm>
            <a:off x="680720" y="2133600"/>
            <a:ext cx="7850188" cy="723900"/>
            <a:chOff x="1152" y="1344"/>
            <a:chExt cx="4945" cy="456"/>
          </a:xfrm>
        </p:grpSpPr>
        <p:sp>
          <p:nvSpPr>
            <p:cNvPr id="17439" name="AutoShape 32"/>
            <p:cNvSpPr>
              <a:spLocks noChangeArrowheads="1"/>
            </p:cNvSpPr>
            <p:nvPr/>
          </p:nvSpPr>
          <p:spPr bwMode="gray">
            <a:xfrm>
              <a:off x="1382" y="1379"/>
              <a:ext cx="4715" cy="421"/>
            </a:xfrm>
            <a:prstGeom prst="roundRect">
              <a:avLst>
                <a:gd name="adj" fmla="val 50000"/>
              </a:avLst>
            </a:prstGeom>
            <a:noFill/>
            <a:ln w="38100" algn="ctr">
              <a:solidFill>
                <a:schemeClr val="tx2"/>
              </a:solidFill>
              <a:rou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40995" name="Oval 35"/>
            <p:cNvSpPr>
              <a:spLocks noChangeArrowheads="1"/>
            </p:cNvSpPr>
            <p:nvPr/>
          </p:nvSpPr>
          <p:spPr bwMode="gray">
            <a:xfrm rot="1758052">
              <a:off x="1152" y="1344"/>
              <a:ext cx="565" cy="452"/>
            </a:xfrm>
            <a:prstGeom prst="ellipse">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17441" name="Text Box 37"/>
            <p:cNvSpPr txBox="1">
              <a:spLocks noChangeArrowheads="1"/>
            </p:cNvSpPr>
            <p:nvPr/>
          </p:nvSpPr>
          <p:spPr bwMode="gray">
            <a:xfrm>
              <a:off x="1721" y="1454"/>
              <a:ext cx="182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buClrTx/>
                <a:buFontTx/>
                <a:buNone/>
              </a:pPr>
              <a:r>
                <a:rPr lang="en-US" altLang="zh-CN" sz="2400" dirty="0" smtClean="0">
                  <a:solidFill>
                    <a:srgbClr val="000000"/>
                  </a:solidFill>
                  <a:latin typeface="微软雅黑" panose="020B0503020204020204" pitchFamily="34" charset="-122"/>
                  <a:ea typeface="微软雅黑" panose="020B0503020204020204" pitchFamily="34" charset="-122"/>
                </a:rPr>
                <a:t>Big Data of China</a:t>
              </a:r>
            </a:p>
          </p:txBody>
        </p:sp>
        <p:sp>
          <p:nvSpPr>
            <p:cNvPr id="17442" name="Text Box 38"/>
            <p:cNvSpPr txBox="1">
              <a:spLocks noChangeArrowheads="1"/>
            </p:cNvSpPr>
            <p:nvPr/>
          </p:nvSpPr>
          <p:spPr bwMode="gray">
            <a:xfrm>
              <a:off x="1286" y="1379"/>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dirty="0">
                  <a:solidFill>
                    <a:schemeClr val="bg1"/>
                  </a:solidFill>
                  <a:latin typeface="微软雅黑" panose="020B0503020204020204" pitchFamily="34" charset="-122"/>
                  <a:ea typeface="微软雅黑" panose="020B0503020204020204" pitchFamily="34" charset="-122"/>
                </a:rPr>
                <a:t>1.</a:t>
              </a:r>
            </a:p>
          </p:txBody>
        </p:sp>
      </p:grpSp>
      <p:pic>
        <p:nvPicPr>
          <p:cNvPr id="17438" name="Picture 8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20" y="2205355"/>
            <a:ext cx="379730" cy="38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2" name="Group 90"/>
          <p:cNvGrpSpPr/>
          <p:nvPr/>
        </p:nvGrpSpPr>
        <p:grpSpPr bwMode="auto">
          <a:xfrm>
            <a:off x="680720" y="3048000"/>
            <a:ext cx="7851776" cy="742950"/>
            <a:chOff x="1152" y="1920"/>
            <a:chExt cx="4946" cy="468"/>
          </a:xfrm>
        </p:grpSpPr>
        <p:sp>
          <p:nvSpPr>
            <p:cNvPr id="41003" name="Oval 43"/>
            <p:cNvSpPr>
              <a:spLocks noChangeArrowheads="1"/>
            </p:cNvSpPr>
            <p:nvPr/>
          </p:nvSpPr>
          <p:spPr bwMode="gray">
            <a:xfrm rot="1758052">
              <a:off x="1152" y="1920"/>
              <a:ext cx="565" cy="452"/>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grpSp>
          <p:nvGrpSpPr>
            <p:cNvPr id="17430" name="Group 82"/>
            <p:cNvGrpSpPr/>
            <p:nvPr/>
          </p:nvGrpSpPr>
          <p:grpSpPr bwMode="auto">
            <a:xfrm>
              <a:off x="1168" y="1936"/>
              <a:ext cx="4930" cy="452"/>
              <a:chOff x="1168" y="1936"/>
              <a:chExt cx="4930" cy="452"/>
            </a:xfrm>
          </p:grpSpPr>
          <p:sp>
            <p:nvSpPr>
              <p:cNvPr id="17432" name="AutoShape 40"/>
              <p:cNvSpPr>
                <a:spLocks noChangeArrowheads="1"/>
              </p:cNvSpPr>
              <p:nvPr/>
            </p:nvSpPr>
            <p:spPr bwMode="gray">
              <a:xfrm>
                <a:off x="1382" y="1955"/>
                <a:ext cx="4716" cy="421"/>
              </a:xfrm>
              <a:prstGeom prst="roundRect">
                <a:avLst>
                  <a:gd name="adj" fmla="val 50000"/>
                </a:avLst>
              </a:prstGeom>
              <a:noFill/>
              <a:ln w="38100" algn="ctr">
                <a:solidFill>
                  <a:schemeClr val="hlink"/>
                </a:solidFill>
                <a:round/>
              </a:ln>
              <a:effectLst/>
              <a:extLst>
                <a:ext uri="{909E8E84-426E-40DD-AFC4-6F175D3DCCD1}">
                  <a14:hiddenFill xmlns:a14="http://schemas.microsoft.com/office/drawing/2010/main">
                    <a:solidFill>
                      <a:srgbClr val="F5EEB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33" name="Oval 42"/>
              <p:cNvSpPr>
                <a:spLocks noChangeArrowheads="1"/>
              </p:cNvSpPr>
              <p:nvPr/>
            </p:nvSpPr>
            <p:spPr bwMode="gray">
              <a:xfrm rot="1758052">
                <a:off x="1168" y="1936"/>
                <a:ext cx="565" cy="452"/>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34" name="Text Box 45"/>
              <p:cNvSpPr txBox="1">
                <a:spLocks noChangeArrowheads="1"/>
              </p:cNvSpPr>
              <p:nvPr/>
            </p:nvSpPr>
            <p:spPr bwMode="gray">
              <a:xfrm>
                <a:off x="1721" y="2030"/>
                <a:ext cx="414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a:solidFill>
                      <a:srgbClr val="C00000"/>
                    </a:solidFill>
                    <a:latin typeface="微软雅黑" panose="020B0503020204020204" pitchFamily="34" charset="-122"/>
                    <a:ea typeface="微软雅黑" panose="020B0503020204020204" pitchFamily="34" charset="-122"/>
                  </a:rPr>
                  <a:t>D</a:t>
                </a:r>
                <a:r>
                  <a:rPr lang="en-US" altLang="zh-CN" sz="2400" dirty="0" smtClean="0">
                    <a:solidFill>
                      <a:srgbClr val="C00000"/>
                    </a:solidFill>
                    <a:latin typeface="微软雅黑" panose="020B0503020204020204" pitchFamily="34" charset="-122"/>
                    <a:ea typeface="微软雅黑" panose="020B0503020204020204" pitchFamily="34" charset="-122"/>
                  </a:rPr>
                  <a:t>evelopment </a:t>
                </a:r>
                <a:r>
                  <a:rPr lang="en-US" altLang="zh-CN" sz="2400" dirty="0">
                    <a:solidFill>
                      <a:srgbClr val="C00000"/>
                    </a:solidFill>
                    <a:latin typeface="微软雅黑" panose="020B0503020204020204" pitchFamily="34" charset="-122"/>
                    <a:ea typeface="微软雅黑" panose="020B0503020204020204" pitchFamily="34" charset="-122"/>
                  </a:rPr>
                  <a:t>of </a:t>
                </a:r>
                <a:r>
                  <a:rPr lang="en-US" altLang="zh-CN" sz="2400" dirty="0" smtClean="0">
                    <a:solidFill>
                      <a:srgbClr val="C00000"/>
                    </a:solidFill>
                    <a:latin typeface="微软雅黑" panose="020B0503020204020204" pitchFamily="34" charset="-122"/>
                    <a:ea typeface="微软雅黑" panose="020B0503020204020204" pitchFamily="34" charset="-122"/>
                  </a:rPr>
                  <a:t>Marine Big </a:t>
                </a:r>
                <a:r>
                  <a:rPr lang="en-US" altLang="zh-CN" sz="2400" dirty="0">
                    <a:solidFill>
                      <a:srgbClr val="C00000"/>
                    </a:solidFill>
                    <a:latin typeface="微软雅黑" panose="020B0503020204020204" pitchFamily="34" charset="-122"/>
                    <a:ea typeface="微软雅黑" panose="020B0503020204020204" pitchFamily="34" charset="-122"/>
                  </a:rPr>
                  <a:t>D</a:t>
                </a:r>
                <a:r>
                  <a:rPr lang="en-US" altLang="zh-CN" sz="2400" dirty="0" smtClean="0">
                    <a:solidFill>
                      <a:srgbClr val="C00000"/>
                    </a:solidFill>
                    <a:latin typeface="微软雅黑" panose="020B0503020204020204" pitchFamily="34" charset="-122"/>
                    <a:ea typeface="微软雅黑" panose="020B0503020204020204" pitchFamily="34" charset="-122"/>
                  </a:rPr>
                  <a:t>ata </a:t>
                </a:r>
                <a:r>
                  <a:rPr lang="en-US" altLang="zh-CN" sz="2400" dirty="0">
                    <a:solidFill>
                      <a:srgbClr val="C00000"/>
                    </a:solidFill>
                    <a:latin typeface="微软雅黑" panose="020B0503020204020204" pitchFamily="34" charset="-122"/>
                    <a:ea typeface="微软雅黑" panose="020B0503020204020204" pitchFamily="34" charset="-122"/>
                  </a:rPr>
                  <a:t>in China</a:t>
                </a:r>
              </a:p>
            </p:txBody>
          </p:sp>
          <p:sp>
            <p:nvSpPr>
              <p:cNvPr id="17435" name="Text Box 46"/>
              <p:cNvSpPr txBox="1">
                <a:spLocks noChangeArrowheads="1"/>
              </p:cNvSpPr>
              <p:nvPr/>
            </p:nvSpPr>
            <p:spPr bwMode="gray">
              <a:xfrm>
                <a:off x="1286" y="1955"/>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a:solidFill>
                      <a:schemeClr val="bg1"/>
                    </a:solidFill>
                    <a:latin typeface="微软雅黑" panose="020B0503020204020204" pitchFamily="34" charset="-122"/>
                    <a:ea typeface="微软雅黑" panose="020B0503020204020204" pitchFamily="34" charset="-122"/>
                  </a:rPr>
                  <a:t>2.</a:t>
                </a:r>
              </a:p>
            </p:txBody>
          </p:sp>
        </p:grpSp>
        <p:pic>
          <p:nvPicPr>
            <p:cNvPr id="17431" name="Picture 86"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 y="1955"/>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3" name="Group 91"/>
          <p:cNvGrpSpPr/>
          <p:nvPr/>
        </p:nvGrpSpPr>
        <p:grpSpPr bwMode="auto">
          <a:xfrm>
            <a:off x="680720" y="3962400"/>
            <a:ext cx="7995736" cy="742950"/>
            <a:chOff x="1152" y="2496"/>
            <a:chExt cx="4986" cy="468"/>
          </a:xfrm>
        </p:grpSpPr>
        <p:grpSp>
          <p:nvGrpSpPr>
            <p:cNvPr id="17422" name="Group 83"/>
            <p:cNvGrpSpPr/>
            <p:nvPr/>
          </p:nvGrpSpPr>
          <p:grpSpPr bwMode="auto">
            <a:xfrm>
              <a:off x="1152" y="2496"/>
              <a:ext cx="4986" cy="468"/>
              <a:chOff x="1152" y="2496"/>
              <a:chExt cx="4986" cy="468"/>
            </a:xfrm>
          </p:grpSpPr>
          <p:sp>
            <p:nvSpPr>
              <p:cNvPr id="17424" name="AutoShape 48"/>
              <p:cNvSpPr>
                <a:spLocks noChangeArrowheads="1"/>
              </p:cNvSpPr>
              <p:nvPr/>
            </p:nvSpPr>
            <p:spPr bwMode="gray">
              <a:xfrm>
                <a:off x="1382" y="2531"/>
                <a:ext cx="4663" cy="421"/>
              </a:xfrm>
              <a:prstGeom prst="roundRect">
                <a:avLst>
                  <a:gd name="adj" fmla="val 50000"/>
                </a:avLst>
              </a:prstGeom>
              <a:noFill/>
              <a:ln w="38100" algn="ctr">
                <a:solidFill>
                  <a:schemeClr val="accent2"/>
                </a:solidFill>
                <a:round/>
              </a:ln>
              <a:effectLst/>
              <a:extLst>
                <a:ext uri="{909E8E84-426E-40DD-AFC4-6F175D3DCCD1}">
                  <a14:hiddenFill xmlns:a14="http://schemas.microsoft.com/office/drawing/2010/main">
                    <a:solidFill>
                      <a:srgbClr val="F5EEB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25" name="Oval 50"/>
              <p:cNvSpPr>
                <a:spLocks noChangeArrowheads="1"/>
              </p:cNvSpPr>
              <p:nvPr/>
            </p:nvSpPr>
            <p:spPr bwMode="gray">
              <a:xfrm rot="1758052">
                <a:off x="1168" y="2512"/>
                <a:ext cx="565" cy="452"/>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41011" name="Oval 51"/>
              <p:cNvSpPr>
                <a:spLocks noChangeArrowheads="1"/>
              </p:cNvSpPr>
              <p:nvPr/>
            </p:nvSpPr>
            <p:spPr bwMode="gray">
              <a:xfrm rot="1758052">
                <a:off x="1152" y="2496"/>
                <a:ext cx="565" cy="452"/>
              </a:xfrm>
              <a:prstGeom prst="ellipse">
                <a:avLst/>
              </a:prstGeom>
              <a:gradFill rotWithShape="1">
                <a:gsLst>
                  <a:gs pos="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17427" name="Text Box 53"/>
              <p:cNvSpPr txBox="1">
                <a:spLocks noChangeArrowheads="1"/>
              </p:cNvSpPr>
              <p:nvPr/>
            </p:nvSpPr>
            <p:spPr bwMode="gray">
              <a:xfrm>
                <a:off x="1721" y="2606"/>
                <a:ext cx="44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smtClean="0">
                    <a:solidFill>
                      <a:srgbClr val="000000"/>
                    </a:solidFill>
                    <a:latin typeface="微软雅黑" panose="020B0503020204020204" pitchFamily="34" charset="-122"/>
                    <a:ea typeface="微软雅黑" panose="020B0503020204020204" pitchFamily="34" charset="-122"/>
                  </a:rPr>
                  <a:t> </a:t>
                </a:r>
                <a:r>
                  <a:rPr lang="en-US" altLang="zh-CN" sz="2400" dirty="0">
                    <a:solidFill>
                      <a:srgbClr val="000000"/>
                    </a:solidFill>
                    <a:latin typeface="微软雅黑" panose="020B0503020204020204" pitchFamily="34" charset="-122"/>
                    <a:ea typeface="微软雅黑" panose="020B0503020204020204" pitchFamily="34" charset="-122"/>
                  </a:rPr>
                  <a:t>A</a:t>
                </a:r>
                <a:r>
                  <a:rPr lang="en-US" altLang="zh-CN" sz="2400" dirty="0" smtClean="0">
                    <a:solidFill>
                      <a:srgbClr val="000000"/>
                    </a:solidFill>
                    <a:latin typeface="微软雅黑" panose="020B0503020204020204" pitchFamily="34" charset="-122"/>
                    <a:ea typeface="微软雅黑" panose="020B0503020204020204" pitchFamily="34" charset="-122"/>
                  </a:rPr>
                  <a:t>pplication </a:t>
                </a:r>
                <a:r>
                  <a:rPr lang="en-US" altLang="zh-CN" sz="2400" dirty="0">
                    <a:solidFill>
                      <a:srgbClr val="000000"/>
                    </a:solidFill>
                    <a:latin typeface="微软雅黑" panose="020B0503020204020204" pitchFamily="34" charset="-122"/>
                    <a:ea typeface="微软雅黑" panose="020B0503020204020204" pitchFamily="34" charset="-122"/>
                  </a:rPr>
                  <a:t>and service of Marine Big Data </a:t>
                </a:r>
              </a:p>
            </p:txBody>
          </p:sp>
          <p:sp>
            <p:nvSpPr>
              <p:cNvPr id="17428" name="Text Box 54"/>
              <p:cNvSpPr txBox="1">
                <a:spLocks noChangeArrowheads="1"/>
              </p:cNvSpPr>
              <p:nvPr/>
            </p:nvSpPr>
            <p:spPr bwMode="gray">
              <a:xfrm>
                <a:off x="1286" y="2531"/>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a:solidFill>
                      <a:schemeClr val="bg1"/>
                    </a:solidFill>
                    <a:latin typeface="微软雅黑" panose="020B0503020204020204" pitchFamily="34" charset="-122"/>
                    <a:ea typeface="微软雅黑" panose="020B0503020204020204" pitchFamily="34" charset="-122"/>
                  </a:rPr>
                  <a:t>3.</a:t>
                </a:r>
              </a:p>
            </p:txBody>
          </p:sp>
        </p:grpSp>
        <p:pic>
          <p:nvPicPr>
            <p:cNvPr id="17423" name="Picture 87"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 y="2531"/>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4" name="Group 92"/>
          <p:cNvGrpSpPr/>
          <p:nvPr/>
        </p:nvGrpSpPr>
        <p:grpSpPr bwMode="auto">
          <a:xfrm>
            <a:off x="680720" y="4876800"/>
            <a:ext cx="7846598" cy="742950"/>
            <a:chOff x="1152" y="3072"/>
            <a:chExt cx="4893" cy="468"/>
          </a:xfrm>
        </p:grpSpPr>
        <p:grpSp>
          <p:nvGrpSpPr>
            <p:cNvPr id="17415" name="Group 84"/>
            <p:cNvGrpSpPr/>
            <p:nvPr/>
          </p:nvGrpSpPr>
          <p:grpSpPr bwMode="auto">
            <a:xfrm>
              <a:off x="1152" y="3072"/>
              <a:ext cx="4893" cy="468"/>
              <a:chOff x="1152" y="3072"/>
              <a:chExt cx="4893" cy="468"/>
            </a:xfrm>
          </p:grpSpPr>
          <p:sp>
            <p:nvSpPr>
              <p:cNvPr id="17417" name="AutoShape 56"/>
              <p:cNvSpPr>
                <a:spLocks noChangeArrowheads="1"/>
              </p:cNvSpPr>
              <p:nvPr/>
            </p:nvSpPr>
            <p:spPr bwMode="gray">
              <a:xfrm>
                <a:off x="1382" y="3107"/>
                <a:ext cx="4663" cy="421"/>
              </a:xfrm>
              <a:prstGeom prst="roundRect">
                <a:avLst>
                  <a:gd name="adj" fmla="val 50000"/>
                </a:avLst>
              </a:prstGeom>
              <a:noFill/>
              <a:ln w="38100" algn="ctr">
                <a:solidFill>
                  <a:schemeClr val="folHlink"/>
                </a:solidFill>
                <a:round/>
              </a:ln>
              <a:effectLst/>
              <a:extLst>
                <a:ext uri="{909E8E84-426E-40DD-AFC4-6F175D3DCCD1}">
                  <a14:hiddenFill xmlns:a14="http://schemas.microsoft.com/office/drawing/2010/main">
                    <a:solidFill>
                      <a:srgbClr val="F5EEB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17418" name="Oval 58"/>
              <p:cNvSpPr>
                <a:spLocks noChangeArrowheads="1"/>
              </p:cNvSpPr>
              <p:nvPr/>
            </p:nvSpPr>
            <p:spPr bwMode="gray">
              <a:xfrm rot="1758052">
                <a:off x="1168" y="3088"/>
                <a:ext cx="565" cy="452"/>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b="0">
                  <a:solidFill>
                    <a:schemeClr val="tx1"/>
                  </a:solidFill>
                  <a:latin typeface="微软雅黑" panose="020B0503020204020204" pitchFamily="34" charset="-122"/>
                  <a:ea typeface="微软雅黑" panose="020B0503020204020204" pitchFamily="34" charset="-122"/>
                </a:endParaRPr>
              </a:p>
            </p:txBody>
          </p:sp>
          <p:sp>
            <p:nvSpPr>
              <p:cNvPr id="41019" name="Oval 59"/>
              <p:cNvSpPr>
                <a:spLocks noChangeArrowheads="1"/>
              </p:cNvSpPr>
              <p:nvPr/>
            </p:nvSpPr>
            <p:spPr bwMode="gray">
              <a:xfrm rot="1758052">
                <a:off x="1152" y="3072"/>
                <a:ext cx="565" cy="452"/>
              </a:xfrm>
              <a:prstGeom prst="ellipse">
                <a:avLst/>
              </a:prstGeom>
              <a:gradFill rotWithShape="1">
                <a:gsLst>
                  <a:gs pos="0">
                    <a:schemeClr val="folHlink"/>
                  </a:gs>
                  <a:gs pos="100000">
                    <a:schemeClr val="fo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CN" altLang="en-US">
                  <a:latin typeface="微软雅黑" panose="020B0503020204020204" pitchFamily="34" charset="-122"/>
                  <a:ea typeface="微软雅黑" panose="020B0503020204020204" pitchFamily="34" charset="-122"/>
                </a:endParaRPr>
              </a:p>
            </p:txBody>
          </p:sp>
          <p:sp>
            <p:nvSpPr>
              <p:cNvPr id="17420" name="Text Box 61"/>
              <p:cNvSpPr txBox="1">
                <a:spLocks noChangeArrowheads="1"/>
              </p:cNvSpPr>
              <p:nvPr/>
            </p:nvSpPr>
            <p:spPr bwMode="gray">
              <a:xfrm>
                <a:off x="1721" y="3182"/>
                <a:ext cx="309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400" dirty="0">
                    <a:solidFill>
                      <a:srgbClr val="000000"/>
                    </a:solidFill>
                    <a:latin typeface="微软雅黑" panose="020B0503020204020204" pitchFamily="34" charset="-122"/>
                    <a:ea typeface="微软雅黑" panose="020B0503020204020204" pitchFamily="34" charset="-122"/>
                  </a:rPr>
                  <a:t>The future of Marine Big Data </a:t>
                </a:r>
              </a:p>
            </p:txBody>
          </p:sp>
          <p:sp>
            <p:nvSpPr>
              <p:cNvPr id="17421" name="Text Box 62"/>
              <p:cNvSpPr txBox="1">
                <a:spLocks noChangeArrowheads="1"/>
              </p:cNvSpPr>
              <p:nvPr/>
            </p:nvSpPr>
            <p:spPr bwMode="gray">
              <a:xfrm>
                <a:off x="1286" y="3120"/>
                <a:ext cx="3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3200">
                    <a:solidFill>
                      <a:schemeClr val="bg1"/>
                    </a:solidFill>
                    <a:latin typeface="微软雅黑" panose="020B0503020204020204" pitchFamily="34" charset="-122"/>
                    <a:ea typeface="微软雅黑" panose="020B0503020204020204" pitchFamily="34" charset="-122"/>
                  </a:rPr>
                  <a:t>4.</a:t>
                </a:r>
              </a:p>
            </p:txBody>
          </p:sp>
        </p:grpSp>
        <p:pic>
          <p:nvPicPr>
            <p:cNvPr id="17416" name="Picture 88"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 y="3117"/>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Rectangle 2"/>
          <p:cNvSpPr>
            <a:spLocks noGrp="1" noChangeArrowheads="1"/>
          </p:cNvSpPr>
          <p:nvPr>
            <p:ph type="title"/>
          </p:nvPr>
        </p:nvSpPr>
        <p:spPr>
          <a:xfrm>
            <a:off x="457200" y="152400"/>
            <a:ext cx="8305800" cy="563563"/>
          </a:xfrm>
        </p:spPr>
        <p:txBody>
          <a:bodyPr/>
          <a:lstStyle/>
          <a:p>
            <a:pPr eaLnBrk="1" hangingPunct="1"/>
            <a:r>
              <a:rPr lang="en-US" altLang="zh-CN" sz="3600" dirty="0" smtClean="0">
                <a:latin typeface="微软雅黑" panose="020B0503020204020204" pitchFamily="34" charset="-122"/>
                <a:ea typeface="微软雅黑" panose="020B0503020204020204" pitchFamily="34" charset="-122"/>
              </a:rPr>
              <a:t>OUTLINE</a:t>
            </a:r>
            <a:endParaRPr lang="en-US" altLang="zh-CN" sz="36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76"/>
          <p:cNvSpPr txBox="1">
            <a:spLocks noChangeArrowheads="1"/>
          </p:cNvSpPr>
          <p:nvPr/>
        </p:nvSpPr>
        <p:spPr bwMode="auto">
          <a:xfrm>
            <a:off x="1100138" y="3829050"/>
            <a:ext cx="7688262"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rgbClr val="541E1E"/>
                </a:solidFill>
                <a:latin typeface="Verdana" panose="020B0604030504040204" pitchFamily="34" charset="0"/>
              </a:defRPr>
            </a:lvl1pPr>
            <a:lvl2pPr>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ts val="600"/>
              </a:spcBef>
              <a:buClrTx/>
              <a:buFontTx/>
              <a:buNone/>
            </a:pPr>
            <a:r>
              <a:rPr lang="zh-CN" altLang="en-US" sz="2000" dirty="0">
                <a:solidFill>
                  <a:srgbClr val="002060"/>
                </a:solidFill>
                <a:latin typeface="微软雅黑" panose="020B0503020204020204" pitchFamily="34" charset="-122"/>
                <a:ea typeface="微软雅黑" panose="020B0503020204020204" pitchFamily="34" charset="-122"/>
              </a:rPr>
              <a:t>。</a:t>
            </a:r>
            <a:endParaRPr lang="en-US" altLang="zh-CN" sz="2000" dirty="0">
              <a:solidFill>
                <a:srgbClr val="002060"/>
              </a:solidFill>
              <a:latin typeface="微软雅黑" panose="020B0503020204020204" pitchFamily="34" charset="-122"/>
              <a:ea typeface="微软雅黑" panose="020B0503020204020204" pitchFamily="34" charset="-122"/>
            </a:endParaRPr>
          </a:p>
        </p:txBody>
      </p:sp>
      <p:pic>
        <p:nvPicPr>
          <p:cNvPr id="6" name="Picture 2" descr="z"/>
          <p:cNvPicPr>
            <a:picLocks noChangeAspect="1" noChangeArrowheads="1" noCrop="1"/>
          </p:cNvPicPr>
          <p:nvPr/>
        </p:nvPicPr>
        <p:blipFill>
          <a:blip r:embed="rId3"/>
          <a:srcRect/>
          <a:stretch>
            <a:fillRect/>
          </a:stretch>
        </p:blipFill>
        <p:spPr bwMode="auto">
          <a:xfrm>
            <a:off x="-36512" y="1112408"/>
            <a:ext cx="9180512" cy="573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white">
          <a:xfrm>
            <a:off x="107504" y="1196752"/>
            <a:ext cx="5544616" cy="660408"/>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pPr algn="l"/>
            <a:r>
              <a:rPr lang="en-US" altLang="zh-CN" sz="2800" kern="0" dirty="0">
                <a:solidFill>
                  <a:srgbClr val="080808"/>
                </a:solidFill>
                <a:latin typeface="微软雅黑" panose="020B0503020204020204" pitchFamily="34" charset="-122"/>
                <a:ea typeface="微软雅黑" panose="020B0503020204020204" pitchFamily="34" charset="-122"/>
              </a:rPr>
              <a:t>The three-dimensional marine observation network</a:t>
            </a:r>
          </a:p>
        </p:txBody>
      </p:sp>
      <p:sp>
        <p:nvSpPr>
          <p:cNvPr id="8" name="Rectangle 2"/>
          <p:cNvSpPr txBox="1">
            <a:spLocks noChangeArrowheads="1"/>
          </p:cNvSpPr>
          <p:nvPr/>
        </p:nvSpPr>
        <p:spPr bwMode="white">
          <a:xfrm>
            <a:off x="-36512" y="99914"/>
            <a:ext cx="8305800" cy="563563"/>
          </a:xfrm>
          <a:prstGeom prst="rect">
            <a:avLst/>
          </a:prstGeom>
          <a:noFill/>
          <a:ln>
            <a:noFill/>
          </a:ln>
          <a:effectLst/>
          <a:extLst>
            <a:ext uri="{909E8E84-426E-40DD-AFC4-6F175D3DCCD1}">
              <a14:hiddenFill xmlns:a14="http://schemas.microsoft.com/office/drawing/2010/main">
                <a:solidFill>
                  <a:srgbClr val="2B166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Verdana" panose="020B0604030504040204" pitchFamily="34" charset="0"/>
              </a:defRPr>
            </a:lvl2pPr>
            <a:lvl3pPr algn="ctr" rtl="0" eaLnBrk="0" fontAlgn="base" hangingPunct="0">
              <a:spcBef>
                <a:spcPct val="0"/>
              </a:spcBef>
              <a:spcAft>
                <a:spcPct val="0"/>
              </a:spcAft>
              <a:defRPr sz="3200" b="1">
                <a:solidFill>
                  <a:schemeClr val="bg1"/>
                </a:solidFill>
                <a:latin typeface="Verdana" panose="020B0604030504040204" pitchFamily="34" charset="0"/>
              </a:defRPr>
            </a:lvl3pPr>
            <a:lvl4pPr algn="ctr" rtl="0" eaLnBrk="0" fontAlgn="base" hangingPunct="0">
              <a:spcBef>
                <a:spcPct val="0"/>
              </a:spcBef>
              <a:spcAft>
                <a:spcPct val="0"/>
              </a:spcAft>
              <a:defRPr sz="3200" b="1">
                <a:solidFill>
                  <a:schemeClr val="bg1"/>
                </a:solidFill>
                <a:latin typeface="Verdana" panose="020B0604030504040204" pitchFamily="34" charset="0"/>
              </a:defRPr>
            </a:lvl4pPr>
            <a:lvl5pPr algn="ctr" rtl="0" eaLnBrk="0" fontAlgn="base" hangingPunct="0">
              <a:spcBef>
                <a:spcPct val="0"/>
              </a:spcBef>
              <a:spcAft>
                <a:spcPct val="0"/>
              </a:spcAft>
              <a:defRPr sz="3200" b="1">
                <a:solidFill>
                  <a:schemeClr val="bg1"/>
                </a:solidFill>
                <a:latin typeface="Verdana" panose="020B0604030504040204" pitchFamily="34" charset="0"/>
              </a:defRPr>
            </a:lvl5pPr>
            <a:lvl6pPr marL="457200" algn="ctr" rtl="0" fontAlgn="base">
              <a:spcBef>
                <a:spcPct val="0"/>
              </a:spcBef>
              <a:spcAft>
                <a:spcPct val="0"/>
              </a:spcAft>
              <a:defRPr sz="3200" b="1">
                <a:solidFill>
                  <a:schemeClr val="bg1"/>
                </a:solidFill>
                <a:latin typeface="Verdana" panose="020B0604030504040204" pitchFamily="34" charset="0"/>
              </a:defRPr>
            </a:lvl6pPr>
            <a:lvl7pPr marL="914400" algn="ctr" rtl="0" fontAlgn="base">
              <a:spcBef>
                <a:spcPct val="0"/>
              </a:spcBef>
              <a:spcAft>
                <a:spcPct val="0"/>
              </a:spcAft>
              <a:defRPr sz="3200" b="1">
                <a:solidFill>
                  <a:schemeClr val="bg1"/>
                </a:solidFill>
                <a:latin typeface="Verdana" panose="020B0604030504040204" pitchFamily="34" charset="0"/>
              </a:defRPr>
            </a:lvl7pPr>
            <a:lvl8pPr marL="1371600" algn="ctr" rtl="0" fontAlgn="base">
              <a:spcBef>
                <a:spcPct val="0"/>
              </a:spcBef>
              <a:spcAft>
                <a:spcPct val="0"/>
              </a:spcAft>
              <a:defRPr sz="3200" b="1">
                <a:solidFill>
                  <a:schemeClr val="bg1"/>
                </a:solidFill>
                <a:latin typeface="Verdana" panose="020B0604030504040204" pitchFamily="34" charset="0"/>
              </a:defRPr>
            </a:lvl8pPr>
            <a:lvl9pPr marL="1828800" algn="ctr" rtl="0" fontAlgn="base">
              <a:spcBef>
                <a:spcPct val="0"/>
              </a:spcBef>
              <a:spcAft>
                <a:spcPct val="0"/>
              </a:spcAft>
              <a:defRPr sz="3200" b="1">
                <a:solidFill>
                  <a:schemeClr val="bg1"/>
                </a:solidFill>
                <a:latin typeface="Verdana" panose="020B0604030504040204" pitchFamily="34" charset="0"/>
              </a:defRPr>
            </a:lvl9pPr>
          </a:lstStyle>
          <a:p>
            <a:r>
              <a:rPr lang="en-US" altLang="zh-CN" sz="2800" kern="0" dirty="0">
                <a:latin typeface="微软雅黑" panose="020B0503020204020204" pitchFamily="34" charset="-122"/>
                <a:ea typeface="微软雅黑" panose="020B0503020204020204" pitchFamily="34" charset="-122"/>
              </a:rPr>
              <a:t>2. D</a:t>
            </a:r>
            <a:r>
              <a:rPr lang="en-US" altLang="zh-CN" sz="2800" kern="0" dirty="0" smtClean="0">
                <a:latin typeface="微软雅黑" panose="020B0503020204020204" pitchFamily="34" charset="-122"/>
                <a:ea typeface="微软雅黑" panose="020B0503020204020204" pitchFamily="34" charset="-122"/>
              </a:rPr>
              <a:t>evelopment </a:t>
            </a:r>
            <a:r>
              <a:rPr lang="en-US" altLang="zh-CN" sz="2800" kern="0" dirty="0">
                <a:latin typeface="微软雅黑" panose="020B0503020204020204" pitchFamily="34" charset="-122"/>
                <a:ea typeface="微软雅黑" panose="020B0503020204020204" pitchFamily="34" charset="-122"/>
              </a:rPr>
              <a:t>of </a:t>
            </a:r>
            <a:r>
              <a:rPr lang="en-US" altLang="zh-CN" sz="2800" kern="0" dirty="0" smtClean="0">
                <a:latin typeface="微软雅黑" panose="020B0503020204020204" pitchFamily="34" charset="-122"/>
                <a:ea typeface="微软雅黑" panose="020B0503020204020204" pitchFamily="34" charset="-122"/>
              </a:rPr>
              <a:t>Marine Big Data in </a:t>
            </a:r>
            <a:r>
              <a:rPr lang="en-US" altLang="zh-CN" sz="2800" kern="0" dirty="0">
                <a:latin typeface="微软雅黑" panose="020B0503020204020204" pitchFamily="34" charset="-122"/>
                <a:ea typeface="微软雅黑" panose="020B0503020204020204" pitchFamily="34" charset="-122"/>
              </a:rPr>
              <a:t>China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0063">
  <a:themeElements>
    <a:clrScheme name="0063 3">
      <a:dk1>
        <a:srgbClr val="003300"/>
      </a:dk1>
      <a:lt1>
        <a:srgbClr val="FFFFFF"/>
      </a:lt1>
      <a:dk2>
        <a:srgbClr val="541E1E"/>
      </a:dk2>
      <a:lt2>
        <a:srgbClr val="DDDDDD"/>
      </a:lt2>
      <a:accent1>
        <a:srgbClr val="EBD463"/>
      </a:accent1>
      <a:accent2>
        <a:srgbClr val="7F9C2E"/>
      </a:accent2>
      <a:accent3>
        <a:srgbClr val="FFFFFF"/>
      </a:accent3>
      <a:accent4>
        <a:srgbClr val="002A00"/>
      </a:accent4>
      <a:accent5>
        <a:srgbClr val="F3E6B7"/>
      </a:accent5>
      <a:accent6>
        <a:srgbClr val="728D29"/>
      </a:accent6>
      <a:hlink>
        <a:srgbClr val="907226"/>
      </a:hlink>
      <a:folHlink>
        <a:srgbClr val="CC6600"/>
      </a:folHlink>
    </a:clrScheme>
    <a:fontScheme name="0063">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063 1">
        <a:dk1>
          <a:srgbClr val="003300"/>
        </a:dk1>
        <a:lt1>
          <a:srgbClr val="FFFFFF"/>
        </a:lt1>
        <a:dk2>
          <a:srgbClr val="175B5B"/>
        </a:dk2>
        <a:lt2>
          <a:srgbClr val="DDDDDD"/>
        </a:lt2>
        <a:accent1>
          <a:srgbClr val="D4D43A"/>
        </a:accent1>
        <a:accent2>
          <a:srgbClr val="B76113"/>
        </a:accent2>
        <a:accent3>
          <a:srgbClr val="FFFFFF"/>
        </a:accent3>
        <a:accent4>
          <a:srgbClr val="002A00"/>
        </a:accent4>
        <a:accent5>
          <a:srgbClr val="E6E6AE"/>
        </a:accent5>
        <a:accent6>
          <a:srgbClr val="A65710"/>
        </a:accent6>
        <a:hlink>
          <a:srgbClr val="467056"/>
        </a:hlink>
        <a:folHlink>
          <a:srgbClr val="616236"/>
        </a:folHlink>
      </a:clrScheme>
      <a:clrMap bg1="lt1" tx1="dk1" bg2="lt2" tx2="dk2" accent1="accent1" accent2="accent2" accent3="accent3" accent4="accent4" accent5="accent5" accent6="accent6" hlink="hlink" folHlink="folHlink"/>
    </a:extraClrScheme>
    <a:extraClrScheme>
      <a:clrScheme name="0063 2">
        <a:dk1>
          <a:srgbClr val="003300"/>
        </a:dk1>
        <a:lt1>
          <a:srgbClr val="FFFFFF"/>
        </a:lt1>
        <a:dk2>
          <a:srgbClr val="541E1E"/>
        </a:dk2>
        <a:lt2>
          <a:srgbClr val="DDDDDD"/>
        </a:lt2>
        <a:accent1>
          <a:srgbClr val="D8B776"/>
        </a:accent1>
        <a:accent2>
          <a:srgbClr val="955535"/>
        </a:accent2>
        <a:accent3>
          <a:srgbClr val="FFFFFF"/>
        </a:accent3>
        <a:accent4>
          <a:srgbClr val="002A00"/>
        </a:accent4>
        <a:accent5>
          <a:srgbClr val="E9D8BD"/>
        </a:accent5>
        <a:accent6>
          <a:srgbClr val="874C2F"/>
        </a:accent6>
        <a:hlink>
          <a:srgbClr val="2F6887"/>
        </a:hlink>
        <a:folHlink>
          <a:srgbClr val="777777"/>
        </a:folHlink>
      </a:clrScheme>
      <a:clrMap bg1="lt1" tx1="dk1" bg2="lt2" tx2="dk2" accent1="accent1" accent2="accent2" accent3="accent3" accent4="accent4" accent5="accent5" accent6="accent6" hlink="hlink" folHlink="folHlink"/>
    </a:extraClrScheme>
    <a:extraClrScheme>
      <a:clrScheme name="0063 3">
        <a:dk1>
          <a:srgbClr val="003300"/>
        </a:dk1>
        <a:lt1>
          <a:srgbClr val="FFFFFF"/>
        </a:lt1>
        <a:dk2>
          <a:srgbClr val="541E1E"/>
        </a:dk2>
        <a:lt2>
          <a:srgbClr val="DDDDDD"/>
        </a:lt2>
        <a:accent1>
          <a:srgbClr val="EBD463"/>
        </a:accent1>
        <a:accent2>
          <a:srgbClr val="7F9C2E"/>
        </a:accent2>
        <a:accent3>
          <a:srgbClr val="FFFFFF"/>
        </a:accent3>
        <a:accent4>
          <a:srgbClr val="002A00"/>
        </a:accent4>
        <a:accent5>
          <a:srgbClr val="F3E6B7"/>
        </a:accent5>
        <a:accent6>
          <a:srgbClr val="728D29"/>
        </a:accent6>
        <a:hlink>
          <a:srgbClr val="907226"/>
        </a:hlink>
        <a:folHlink>
          <a:srgbClr val="CC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0063</Template>
  <TotalTime>2018</TotalTime>
  <Words>3654</Words>
  <Application>Microsoft Office PowerPoint</Application>
  <PresentationFormat>全屏显示(4:3)</PresentationFormat>
  <Paragraphs>440</Paragraphs>
  <Slides>35</Slides>
  <Notes>35</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35</vt:i4>
      </vt:variant>
    </vt:vector>
  </HeadingPairs>
  <TitlesOfParts>
    <vt:vector size="46" baseType="lpstr">
      <vt:lpstr>Arial Unicode MS</vt:lpstr>
      <vt:lpstr>方正大黑简体</vt:lpstr>
      <vt:lpstr>宋体</vt:lpstr>
      <vt:lpstr>微软雅黑</vt:lpstr>
      <vt:lpstr>Arial</vt:lpstr>
      <vt:lpstr>Calibri</vt:lpstr>
      <vt:lpstr>Constantia</vt:lpstr>
      <vt:lpstr>Times New Roman</vt:lpstr>
      <vt:lpstr>Verdana</vt:lpstr>
      <vt:lpstr>Wingdings</vt:lpstr>
      <vt:lpstr>0063</vt:lpstr>
      <vt:lpstr>Status and Trends of Marine Big Data in China</vt:lpstr>
      <vt:lpstr>OUTLINE</vt:lpstr>
      <vt:lpstr>1.  Big Data  of China</vt:lpstr>
      <vt:lpstr>1.  Big Data  of China</vt:lpstr>
      <vt:lpstr>1.  Big Data  of China</vt:lpstr>
      <vt:lpstr>1.  Big Data  of China</vt:lpstr>
      <vt:lpstr>1.  Big Data  of China</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Global service of Marine Big Data of China</vt:lpstr>
      <vt:lpstr>OUTLINE</vt:lpstr>
      <vt:lpstr>4. The future of Marine Big Data </vt:lpstr>
      <vt:lpstr>4. The future of Marine Big Data </vt:lpstr>
      <vt:lpstr>PowerPoint 演示文稿</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User</dc:creator>
  <cp:lastModifiedBy>LWH</cp:lastModifiedBy>
  <cp:revision>419</cp:revision>
  <dcterms:created xsi:type="dcterms:W3CDTF">2009-04-19T00:48:00Z</dcterms:created>
  <dcterms:modified xsi:type="dcterms:W3CDTF">2017-06-01T06:56:11Z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2052-10.1.0.6207</vt:lpwstr>
  </property>
</Properties>
</file>