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48" r:id="rId2"/>
    <p:sldMasterId id="2147483667" r:id="rId3"/>
  </p:sldMasterIdLst>
  <p:notesMasterIdLst>
    <p:notesMasterId r:id="rId14"/>
  </p:notesMasterIdLst>
  <p:handoutMasterIdLst>
    <p:handoutMasterId r:id="rId15"/>
  </p:handoutMasterIdLst>
  <p:sldIdLst>
    <p:sldId id="609" r:id="rId4"/>
    <p:sldId id="593" r:id="rId5"/>
    <p:sldId id="678" r:id="rId6"/>
    <p:sldId id="674" r:id="rId7"/>
    <p:sldId id="672" r:id="rId8"/>
    <p:sldId id="619" r:id="rId9"/>
    <p:sldId id="673" r:id="rId10"/>
    <p:sldId id="607" r:id="rId11"/>
    <p:sldId id="658" r:id="rId12"/>
    <p:sldId id="648" r:id="rId13"/>
  </p:sldIdLst>
  <p:sldSz cx="9144000" cy="6858000" type="screen4x3"/>
  <p:notesSz cx="6808788" cy="9940925"/>
  <p:defaultTextStyle>
    <a:defPPr>
      <a:defRPr lang="en-US"/>
    </a:defPPr>
    <a:lvl1pPr marL="0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2760367C-A702-8D43-BEF1-F76607C662AB}">
          <p14:sldIdLst>
            <p14:sldId id="609"/>
            <p14:sldId id="593"/>
            <p14:sldId id="678"/>
            <p14:sldId id="674"/>
            <p14:sldId id="672"/>
            <p14:sldId id="619"/>
            <p14:sldId id="673"/>
            <p14:sldId id="607"/>
            <p14:sldId id="658"/>
            <p14:sldId id="64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80" userDrawn="1">
          <p15:clr>
            <a:srgbClr val="A4A3A4"/>
          </p15:clr>
        </p15:guide>
        <p15:guide id="5" pos="180" userDrawn="1">
          <p15:clr>
            <a:srgbClr val="A4A3A4"/>
          </p15:clr>
        </p15:guide>
        <p15:guide id="6" orient="horz" pos="3880" userDrawn="1">
          <p15:clr>
            <a:srgbClr val="A4A3A4"/>
          </p15:clr>
        </p15:guide>
        <p15:guide id="7" orient="horz" pos="760" userDrawn="1">
          <p15:clr>
            <a:srgbClr val="A4A3A4"/>
          </p15:clr>
        </p15:guide>
        <p15:guide id="8" pos="1530" userDrawn="1">
          <p15:clr>
            <a:srgbClr val="A4A3A4"/>
          </p15:clr>
        </p15:guide>
        <p15:guide id="9" pos="4230" userDrawn="1">
          <p15:clr>
            <a:srgbClr val="A4A3A4"/>
          </p15:clr>
        </p15:guide>
        <p15:guide id="10" pos="5663" userDrawn="1">
          <p15:clr>
            <a:srgbClr val="A4A3A4"/>
          </p15:clr>
        </p15:guide>
        <p15:guide id="11" orient="horz" pos="2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xpedia User" initials="EU" lastIdx="1" clrIdx="0"/>
  <p:cmAuthor id="1" name="Utilisateur de Microsoft Office" initials="Offic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C2"/>
    <a:srgbClr val="145DAD"/>
    <a:srgbClr val="F28A02"/>
    <a:srgbClr val="243787"/>
    <a:srgbClr val="575F68"/>
    <a:srgbClr val="BBBBBB"/>
    <a:srgbClr val="76C3C9"/>
    <a:srgbClr val="FEB900"/>
    <a:srgbClr val="EBEBE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7" autoAdjust="0"/>
    <p:restoredTop sz="89655" autoAdjust="0"/>
  </p:normalViewPr>
  <p:slideViewPr>
    <p:cSldViewPr>
      <p:cViewPr>
        <p:scale>
          <a:sx n="72" d="100"/>
          <a:sy n="72" d="100"/>
        </p:scale>
        <p:origin x="-846" y="-18"/>
      </p:cViewPr>
      <p:guideLst>
        <p:guide orient="horz" pos="2120"/>
        <p:guide orient="horz" pos="480"/>
        <p:guide orient="horz" pos="3880"/>
        <p:guide orient="horz" pos="760"/>
        <p:guide orient="horz" pos="2640"/>
        <p:guide pos="2880"/>
        <p:guide pos="180"/>
        <p:guide pos="1530"/>
        <p:guide pos="4230"/>
        <p:guide pos="5663"/>
      </p:guideLst>
    </p:cSldViewPr>
  </p:slideViewPr>
  <p:outlineViewPr>
    <p:cViewPr>
      <p:scale>
        <a:sx n="33" d="100"/>
        <a:sy n="33" d="100"/>
      </p:scale>
      <p:origin x="48" y="831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2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4BA61-1354-1447-A036-39F80814B4F9}" type="doc">
      <dgm:prSet loTypeId="urn:microsoft.com/office/officeart/2005/8/layout/arrow2" loCatId="" qsTypeId="urn:microsoft.com/office/officeart/2005/8/quickstyle/simple1" qsCatId="simple" csTypeId="urn:microsoft.com/office/officeart/2005/8/colors/accent3_1" csCatId="accent3" phldr="1"/>
      <dgm:spPr/>
    </dgm:pt>
    <dgm:pt modelId="{B4D15E30-532B-1C4D-AEF8-ED30EA91DC02}">
      <dgm:prSet phldrT="[Texte]" custT="1"/>
      <dgm:spPr/>
      <dgm:t>
        <a:bodyPr/>
        <a:lstStyle/>
        <a:p>
          <a:pPr algn="ctr"/>
          <a:r>
            <a:rPr lang="fr-FR" sz="1600" b="1" dirty="0">
              <a:solidFill>
                <a:srgbClr val="145DAD"/>
              </a:solidFill>
            </a:rPr>
            <a:t>Get 15 harbors including 2 international</a:t>
          </a:r>
          <a:endParaRPr lang="en-GB" sz="1600" b="1" noProof="0" dirty="0">
            <a:solidFill>
              <a:srgbClr val="145DAD"/>
            </a:solidFill>
          </a:endParaRPr>
        </a:p>
      </dgm:t>
    </dgm:pt>
    <dgm:pt modelId="{628D49D7-78AB-8048-86A4-C96665E4B9DE}" type="parTrans" cxnId="{368D51AF-67DC-C144-8DFB-5F83F4F326D1}">
      <dgm:prSet/>
      <dgm:spPr/>
      <dgm:t>
        <a:bodyPr/>
        <a:lstStyle/>
        <a:p>
          <a:endParaRPr lang="fr-FR"/>
        </a:p>
      </dgm:t>
    </dgm:pt>
    <dgm:pt modelId="{11D4E426-2217-3D4F-BFC9-D3AA8FC707BD}" type="sibTrans" cxnId="{368D51AF-67DC-C144-8DFB-5F83F4F326D1}">
      <dgm:prSet/>
      <dgm:spPr/>
      <dgm:t>
        <a:bodyPr/>
        <a:lstStyle/>
        <a:p>
          <a:endParaRPr lang="fr-FR"/>
        </a:p>
      </dgm:t>
    </dgm:pt>
    <dgm:pt modelId="{E5C3C082-0685-A84B-A652-FF42A9361B91}">
      <dgm:prSet phldrT="[Texte]" custT="1"/>
      <dgm:spPr/>
      <dgm:t>
        <a:bodyPr/>
        <a:lstStyle/>
        <a:p>
          <a:pPr algn="ctr"/>
          <a:r>
            <a:rPr lang="fr-FR" sz="1600" b="1" dirty="0">
              <a:solidFill>
                <a:srgbClr val="145DAD"/>
              </a:solidFill>
            </a:rPr>
            <a:t>Create a 100</a:t>
          </a:r>
        </a:p>
        <a:p>
          <a:pPr algn="ctr"/>
          <a:r>
            <a:rPr lang="fr-FR" sz="1600" b="1" dirty="0">
              <a:solidFill>
                <a:srgbClr val="145DAD"/>
              </a:solidFill>
            </a:rPr>
            <a:t>Harbors</a:t>
          </a:r>
        </a:p>
        <a:p>
          <a:pPr algn="ctr"/>
          <a:r>
            <a:rPr lang="fr-FR" sz="1600" b="1" dirty="0">
              <a:solidFill>
                <a:srgbClr val="145DAD"/>
              </a:solidFill>
            </a:rPr>
            <a:t>community</a:t>
          </a:r>
        </a:p>
      </dgm:t>
    </dgm:pt>
    <dgm:pt modelId="{E0F43946-C41B-994F-814F-1422E0620ADF}" type="sibTrans" cxnId="{5B289D7A-E7E0-364E-AA28-4096FCE8B4F1}">
      <dgm:prSet/>
      <dgm:spPr/>
      <dgm:t>
        <a:bodyPr/>
        <a:lstStyle/>
        <a:p>
          <a:endParaRPr lang="fr-FR"/>
        </a:p>
      </dgm:t>
    </dgm:pt>
    <dgm:pt modelId="{234A38A8-3579-9549-90D9-8F73944E19E4}" type="parTrans" cxnId="{5B289D7A-E7E0-364E-AA28-4096FCE8B4F1}">
      <dgm:prSet/>
      <dgm:spPr/>
      <dgm:t>
        <a:bodyPr/>
        <a:lstStyle/>
        <a:p>
          <a:endParaRPr lang="fr-FR"/>
        </a:p>
      </dgm:t>
    </dgm:pt>
    <dgm:pt modelId="{C4402731-C677-9448-B73A-0AB94618A3E1}">
      <dgm:prSet phldrT="[Texte]" custT="1"/>
      <dgm:spPr/>
      <dgm:t>
        <a:bodyPr/>
        <a:lstStyle/>
        <a:p>
          <a:pPr algn="ctr"/>
          <a:r>
            <a:rPr lang="fr-FR" sz="1600" b="1" dirty="0">
              <a:solidFill>
                <a:srgbClr val="145DAD"/>
              </a:solidFill>
            </a:rPr>
            <a:t>Implement pilots in major countries in the Mediterranean Sea</a:t>
          </a:r>
        </a:p>
      </dgm:t>
    </dgm:pt>
    <dgm:pt modelId="{9D31A33E-D117-F841-A61C-871AD3D6C3E0}" type="sibTrans" cxnId="{D9449656-E240-9C43-9E97-F94FA7F2AD39}">
      <dgm:prSet/>
      <dgm:spPr/>
      <dgm:t>
        <a:bodyPr/>
        <a:lstStyle/>
        <a:p>
          <a:endParaRPr lang="fr-FR"/>
        </a:p>
      </dgm:t>
    </dgm:pt>
    <dgm:pt modelId="{831856B9-14A0-F34C-A091-500C49CC8DCC}" type="parTrans" cxnId="{D9449656-E240-9C43-9E97-F94FA7F2AD39}">
      <dgm:prSet/>
      <dgm:spPr/>
      <dgm:t>
        <a:bodyPr/>
        <a:lstStyle/>
        <a:p>
          <a:endParaRPr lang="fr-FR"/>
        </a:p>
      </dgm:t>
    </dgm:pt>
    <dgm:pt modelId="{247C2986-7BBD-E247-A126-34CF5F96DF3F}">
      <dgm:prSet/>
      <dgm:spPr/>
      <dgm:t>
        <a:bodyPr/>
        <a:lstStyle/>
        <a:p>
          <a:endParaRPr lang="fr-FR"/>
        </a:p>
      </dgm:t>
    </dgm:pt>
    <dgm:pt modelId="{881BD307-3DF2-3E48-B9F9-AE0568455AD5}" type="parTrans" cxnId="{33D11AFE-BD74-5A43-A69E-D9683D3A753D}">
      <dgm:prSet/>
      <dgm:spPr/>
      <dgm:t>
        <a:bodyPr/>
        <a:lstStyle/>
        <a:p>
          <a:endParaRPr lang="fr-FR"/>
        </a:p>
      </dgm:t>
    </dgm:pt>
    <dgm:pt modelId="{16255195-31DA-A443-ADBE-26AC14411E8F}" type="sibTrans" cxnId="{33D11AFE-BD74-5A43-A69E-D9683D3A753D}">
      <dgm:prSet/>
      <dgm:spPr/>
      <dgm:t>
        <a:bodyPr/>
        <a:lstStyle/>
        <a:p>
          <a:endParaRPr lang="fr-FR"/>
        </a:p>
      </dgm:t>
    </dgm:pt>
    <dgm:pt modelId="{221C5484-7F44-904C-B5F0-281F5BFD7CEA}" type="pres">
      <dgm:prSet presAssocID="{0C14BA61-1354-1447-A036-39F80814B4F9}" presName="arrowDiagram" presStyleCnt="0">
        <dgm:presLayoutVars>
          <dgm:chMax val="5"/>
          <dgm:dir/>
          <dgm:resizeHandles val="exact"/>
        </dgm:presLayoutVars>
      </dgm:prSet>
      <dgm:spPr/>
    </dgm:pt>
    <dgm:pt modelId="{5106CD70-F23E-BC42-B896-4C29716EC8C2}" type="pres">
      <dgm:prSet presAssocID="{0C14BA61-1354-1447-A036-39F80814B4F9}" presName="arrow" presStyleLbl="bgShp" presStyleIdx="0" presStyleCnt="1" custLinFactNeighborX="-1147" custLinFactNeighborY="-13521"/>
      <dgm:spPr/>
    </dgm:pt>
    <dgm:pt modelId="{0CE8F5A3-C6C1-8D46-807B-213EB5310D86}" type="pres">
      <dgm:prSet presAssocID="{0C14BA61-1354-1447-A036-39F80814B4F9}" presName="arrowDiagram4" presStyleCnt="0"/>
      <dgm:spPr/>
    </dgm:pt>
    <dgm:pt modelId="{3945E862-EC11-834D-9116-ED1B23C98F38}" type="pres">
      <dgm:prSet presAssocID="{B4D15E30-532B-1C4D-AEF8-ED30EA91DC02}" presName="bullet4a" presStyleLbl="node1" presStyleIdx="0" presStyleCnt="4" custLinFactX="-200000" custLinFactY="186066" custLinFactNeighborX="-228261" custLinFactNeighborY="200000"/>
      <dgm:spPr/>
    </dgm:pt>
    <dgm:pt modelId="{EB4E98FD-B5EC-7F47-AC3C-274EC28A3492}" type="pres">
      <dgm:prSet presAssocID="{B4D15E30-532B-1C4D-AEF8-ED30EA91DC02}" presName="textBox4a" presStyleLbl="revTx" presStyleIdx="0" presStyleCnt="4" custScaleX="126561" custLinFactNeighborX="25657" custLinFactNeighborY="-55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B3332-3CAD-5B40-9F22-D4D3B97AA8E4}" type="pres">
      <dgm:prSet presAssocID="{C4402731-C677-9448-B73A-0AB94618A3E1}" presName="bullet4b" presStyleLbl="node1" presStyleIdx="1" presStyleCnt="4" custLinFactNeighborX="-91291" custLinFactNeighborY="9217"/>
      <dgm:spPr/>
    </dgm:pt>
    <dgm:pt modelId="{033388EA-7487-FB4A-997B-8D3485E92035}" type="pres">
      <dgm:prSet presAssocID="{C4402731-C677-9448-B73A-0AB94618A3E1}" presName="textBox4b" presStyleLbl="revTx" presStyleIdx="1" presStyleCnt="4" custScaleX="145881" custLinFactNeighborX="48430" custLinFactNeighborY="-22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84B4E-1838-F84A-BDCB-42BDF0F5C4D9}" type="pres">
      <dgm:prSet presAssocID="{247C2986-7BBD-E247-A126-34CF5F96DF3F}" presName="bullet4c" presStyleLbl="node1" presStyleIdx="2" presStyleCnt="4" custLinFactNeighborY="-12248"/>
      <dgm:spPr/>
    </dgm:pt>
    <dgm:pt modelId="{5C9A217A-58B3-E942-A9D8-7CFB10AF030C}" type="pres">
      <dgm:prSet presAssocID="{247C2986-7BBD-E247-A126-34CF5F96DF3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4452A-E600-8C45-A4F8-E4A67484338D}" type="pres">
      <dgm:prSet presAssocID="{E5C3C082-0685-A84B-A652-FF42A9361B91}" presName="bullet4d" presStyleLbl="node1" presStyleIdx="3" presStyleCnt="4" custLinFactNeighborY="-20096"/>
      <dgm:spPr/>
    </dgm:pt>
    <dgm:pt modelId="{5645E3A1-F95D-A946-A0DC-94FC39357281}" type="pres">
      <dgm:prSet presAssocID="{E5C3C082-0685-A84B-A652-FF42A9361B91}" presName="textBox4d" presStyleLbl="revTx" presStyleIdx="3" presStyleCnt="4" custScaleY="64897" custLinFactNeighborX="-50775" custLinFactNeighborY="-5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AE542-4188-EA4B-90BC-D77FE529E1BB}" type="presOf" srcId="{C4402731-C677-9448-B73A-0AB94618A3E1}" destId="{033388EA-7487-FB4A-997B-8D3485E92035}" srcOrd="0" destOrd="0" presId="urn:microsoft.com/office/officeart/2005/8/layout/arrow2"/>
    <dgm:cxn modelId="{1ECDFF95-BC83-BC43-BDC0-A111C59E119D}" type="presOf" srcId="{0C14BA61-1354-1447-A036-39F80814B4F9}" destId="{221C5484-7F44-904C-B5F0-281F5BFD7CEA}" srcOrd="0" destOrd="0" presId="urn:microsoft.com/office/officeart/2005/8/layout/arrow2"/>
    <dgm:cxn modelId="{B43B4E77-C495-BC4C-8319-DABAF91E95B0}" type="presOf" srcId="{E5C3C082-0685-A84B-A652-FF42A9361B91}" destId="{5645E3A1-F95D-A946-A0DC-94FC39357281}" srcOrd="0" destOrd="0" presId="urn:microsoft.com/office/officeart/2005/8/layout/arrow2"/>
    <dgm:cxn modelId="{02157B0E-FD3D-2441-98BE-A833883F9409}" type="presOf" srcId="{247C2986-7BBD-E247-A126-34CF5F96DF3F}" destId="{5C9A217A-58B3-E942-A9D8-7CFB10AF030C}" srcOrd="0" destOrd="0" presId="urn:microsoft.com/office/officeart/2005/8/layout/arrow2"/>
    <dgm:cxn modelId="{E09C7B5B-B88C-7A41-8982-ED0C38BCBFA4}" type="presOf" srcId="{B4D15E30-532B-1C4D-AEF8-ED30EA91DC02}" destId="{EB4E98FD-B5EC-7F47-AC3C-274EC28A3492}" srcOrd="0" destOrd="0" presId="urn:microsoft.com/office/officeart/2005/8/layout/arrow2"/>
    <dgm:cxn modelId="{5B289D7A-E7E0-364E-AA28-4096FCE8B4F1}" srcId="{0C14BA61-1354-1447-A036-39F80814B4F9}" destId="{E5C3C082-0685-A84B-A652-FF42A9361B91}" srcOrd="3" destOrd="0" parTransId="{234A38A8-3579-9549-90D9-8F73944E19E4}" sibTransId="{E0F43946-C41B-994F-814F-1422E0620ADF}"/>
    <dgm:cxn modelId="{368D51AF-67DC-C144-8DFB-5F83F4F326D1}" srcId="{0C14BA61-1354-1447-A036-39F80814B4F9}" destId="{B4D15E30-532B-1C4D-AEF8-ED30EA91DC02}" srcOrd="0" destOrd="0" parTransId="{628D49D7-78AB-8048-86A4-C96665E4B9DE}" sibTransId="{11D4E426-2217-3D4F-BFC9-D3AA8FC707BD}"/>
    <dgm:cxn modelId="{33D11AFE-BD74-5A43-A69E-D9683D3A753D}" srcId="{0C14BA61-1354-1447-A036-39F80814B4F9}" destId="{247C2986-7BBD-E247-A126-34CF5F96DF3F}" srcOrd="2" destOrd="0" parTransId="{881BD307-3DF2-3E48-B9F9-AE0568455AD5}" sibTransId="{16255195-31DA-A443-ADBE-26AC14411E8F}"/>
    <dgm:cxn modelId="{D9449656-E240-9C43-9E97-F94FA7F2AD39}" srcId="{0C14BA61-1354-1447-A036-39F80814B4F9}" destId="{C4402731-C677-9448-B73A-0AB94618A3E1}" srcOrd="1" destOrd="0" parTransId="{831856B9-14A0-F34C-A091-500C49CC8DCC}" sibTransId="{9D31A33E-D117-F841-A61C-871AD3D6C3E0}"/>
    <dgm:cxn modelId="{D40B466B-73B5-C141-99FE-3BA09FC1F7C3}" type="presParOf" srcId="{221C5484-7F44-904C-B5F0-281F5BFD7CEA}" destId="{5106CD70-F23E-BC42-B896-4C29716EC8C2}" srcOrd="0" destOrd="0" presId="urn:microsoft.com/office/officeart/2005/8/layout/arrow2"/>
    <dgm:cxn modelId="{74D10142-0C6C-4142-830C-F259F1C52EAB}" type="presParOf" srcId="{221C5484-7F44-904C-B5F0-281F5BFD7CEA}" destId="{0CE8F5A3-C6C1-8D46-807B-213EB5310D86}" srcOrd="1" destOrd="0" presId="urn:microsoft.com/office/officeart/2005/8/layout/arrow2"/>
    <dgm:cxn modelId="{367BF1AB-985F-A342-AF13-3891A66E8416}" type="presParOf" srcId="{0CE8F5A3-C6C1-8D46-807B-213EB5310D86}" destId="{3945E862-EC11-834D-9116-ED1B23C98F38}" srcOrd="0" destOrd="0" presId="urn:microsoft.com/office/officeart/2005/8/layout/arrow2"/>
    <dgm:cxn modelId="{C00D26E0-2F47-1E4A-B548-13D7797846C6}" type="presParOf" srcId="{0CE8F5A3-C6C1-8D46-807B-213EB5310D86}" destId="{EB4E98FD-B5EC-7F47-AC3C-274EC28A3492}" srcOrd="1" destOrd="0" presId="urn:microsoft.com/office/officeart/2005/8/layout/arrow2"/>
    <dgm:cxn modelId="{FAB5C7DB-EDF3-2449-979F-42E4E02EEC5C}" type="presParOf" srcId="{0CE8F5A3-C6C1-8D46-807B-213EB5310D86}" destId="{434B3332-3CAD-5B40-9F22-D4D3B97AA8E4}" srcOrd="2" destOrd="0" presId="urn:microsoft.com/office/officeart/2005/8/layout/arrow2"/>
    <dgm:cxn modelId="{14B54E83-FC28-CD4B-B806-DC513A10625F}" type="presParOf" srcId="{0CE8F5A3-C6C1-8D46-807B-213EB5310D86}" destId="{033388EA-7487-FB4A-997B-8D3485E92035}" srcOrd="3" destOrd="0" presId="urn:microsoft.com/office/officeart/2005/8/layout/arrow2"/>
    <dgm:cxn modelId="{940FE84E-30B6-9342-B344-E6535F8EA630}" type="presParOf" srcId="{0CE8F5A3-C6C1-8D46-807B-213EB5310D86}" destId="{8EF84B4E-1838-F84A-BDCB-42BDF0F5C4D9}" srcOrd="4" destOrd="0" presId="urn:microsoft.com/office/officeart/2005/8/layout/arrow2"/>
    <dgm:cxn modelId="{B176B46D-E677-9246-A844-55AFE590945E}" type="presParOf" srcId="{0CE8F5A3-C6C1-8D46-807B-213EB5310D86}" destId="{5C9A217A-58B3-E942-A9D8-7CFB10AF030C}" srcOrd="5" destOrd="0" presId="urn:microsoft.com/office/officeart/2005/8/layout/arrow2"/>
    <dgm:cxn modelId="{558E7C6C-805E-F84E-908D-B99A152192E3}" type="presParOf" srcId="{0CE8F5A3-C6C1-8D46-807B-213EB5310D86}" destId="{A104452A-E600-8C45-A4F8-E4A67484338D}" srcOrd="6" destOrd="0" presId="urn:microsoft.com/office/officeart/2005/8/layout/arrow2"/>
    <dgm:cxn modelId="{6EE1AE37-9624-7E45-9AEE-E0D083D39492}" type="presParOf" srcId="{0CE8F5A3-C6C1-8D46-807B-213EB5310D86}" destId="{5645E3A1-F95D-A946-A0DC-94FC3935728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D26D554-E014-8D40-A061-77D0F6E258E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F1E7113-1D48-3F46-8621-7B8901DC080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60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B889B911-FCB9-4581-923A-2AA6E92CB7E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2F27725-F5A6-4C59-BA05-56061F4D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43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7725-F5A6-4C59-BA05-56061F4DEB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7725-F5A6-4C59-BA05-56061F4DEB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5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75"/>
          <a:stretch/>
        </p:blipFill>
        <p:spPr>
          <a:xfrm>
            <a:off x="0" y="0"/>
            <a:ext cx="7000875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143500" y="0"/>
            <a:ext cx="4011930" cy="68580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3" name="Rectangle 12"/>
          <p:cNvSpPr/>
          <p:nvPr userDrawn="1"/>
        </p:nvSpPr>
        <p:spPr>
          <a:xfrm>
            <a:off x="5429250" y="0"/>
            <a:ext cx="37147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317501"/>
            <a:ext cx="1599816" cy="444499"/>
          </a:xfrm>
          <a:prstGeom prst="rect">
            <a:avLst/>
          </a:prstGeom>
        </p:spPr>
      </p:pic>
      <p:sp>
        <p:nvSpPr>
          <p:cNvPr id="1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19750" y="4445000"/>
            <a:ext cx="33337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rgbClr val="009FC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19750" y="5187487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1" i="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619750" y="5397500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0" i="0" baseline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Month 2015   |   Country</a:t>
            </a:r>
          </a:p>
        </p:txBody>
      </p:sp>
    </p:spTree>
    <p:extLst>
      <p:ext uri="{BB962C8B-B14F-4D97-AF65-F5344CB8AC3E}">
        <p14:creationId xmlns:p14="http://schemas.microsoft.com/office/powerpoint/2010/main" val="390662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="0" i="0">
                <a:solidFill>
                  <a:srgbClr val="009FC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8125" y="698500"/>
            <a:ext cx="8667750" cy="317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5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3031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="0" i="0">
                <a:solidFill>
                  <a:srgbClr val="009FC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8125" y="698500"/>
            <a:ext cx="8667750" cy="317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5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5635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="0" i="0">
                <a:solidFill>
                  <a:srgbClr val="009FC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8125" y="698500"/>
            <a:ext cx="8667750" cy="317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5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238125" y="1397001"/>
            <a:ext cx="6477000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>
              <a:spcBef>
                <a:spcPts val="625"/>
              </a:spcBef>
              <a:buNone/>
              <a:defRPr sz="1000" b="1" i="0" baseline="0">
                <a:solidFill>
                  <a:schemeClr val="accent3"/>
                </a:solidFill>
                <a:latin typeface="Calibri"/>
                <a:cs typeface="Calibri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Bullet Header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38125" y="1651000"/>
            <a:ext cx="6477000" cy="1587500"/>
          </a:xfrm>
          <a:prstGeom prst="rect">
            <a:avLst/>
          </a:prstGeom>
        </p:spPr>
        <p:txBody>
          <a:bodyPr vert="horz" lIns="0" tIns="0" rIns="0" bIns="0"/>
          <a:lstStyle>
            <a:lvl1pPr marL="22860" indent="-91440">
              <a:buClrTx/>
              <a:buFont typeface="Arial"/>
              <a:buChar char="•"/>
              <a:defRPr sz="875"/>
            </a:lvl1pPr>
            <a:lvl2pPr marL="188595" indent="-91440">
              <a:buClrTx/>
              <a:buFont typeface="Lucida Grande"/>
              <a:buChar char="—"/>
              <a:defRPr sz="875"/>
            </a:lvl2pPr>
            <a:lvl3pPr marL="285750" indent="-91440">
              <a:buClrTx/>
              <a:buFont typeface="Lucida Grande"/>
              <a:buChar char="—"/>
              <a:defRPr sz="875"/>
            </a:lvl3pPr>
            <a:lvl4pPr marL="388620" indent="-91440">
              <a:buClrTx/>
              <a:buFont typeface="Lucida Grande"/>
              <a:buChar char="—"/>
              <a:defRPr sz="875"/>
            </a:lvl4pPr>
            <a:lvl5pPr marL="485775" indent="-91440">
              <a:buClrTx/>
              <a:buFont typeface="Lucida Grande"/>
              <a:buChar char="—"/>
              <a:defRPr sz="8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863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619125" y="1333500"/>
            <a:ext cx="714375" cy="952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2" name="Oval 11"/>
          <p:cNvSpPr/>
          <p:nvPr userDrawn="1"/>
        </p:nvSpPr>
        <p:spPr>
          <a:xfrm>
            <a:off x="619125" y="2984500"/>
            <a:ext cx="714375" cy="952500"/>
          </a:xfrm>
          <a:prstGeom prst="ellipse">
            <a:avLst/>
          </a:prstGeom>
          <a:solidFill>
            <a:srgbClr val="8DC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3" name="Oval 12"/>
          <p:cNvSpPr/>
          <p:nvPr userDrawn="1"/>
        </p:nvSpPr>
        <p:spPr>
          <a:xfrm>
            <a:off x="619125" y="4572000"/>
            <a:ext cx="714375" cy="9525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476375" y="1333500"/>
            <a:ext cx="6524625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50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BULLET HEADLINE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476375" y="1778000"/>
            <a:ext cx="6524625" cy="52322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marR="0" indent="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lang="en-US" sz="1000" b="0" i="0" kern="1200" baseline="0" dirty="0" smtClean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476375" y="2984500"/>
            <a:ext cx="6524625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50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BULLET HEADLINE HERE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76375" y="3429000"/>
            <a:ext cx="6524625" cy="52322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75724" marR="0" indent="-178594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lang="en-US" sz="1000" b="0" i="0" kern="1200" baseline="0" dirty="0" smtClean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476375" y="4572000"/>
            <a:ext cx="6524625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50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BULLET HEADLINE HERE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5" y="5016500"/>
            <a:ext cx="6524625" cy="52322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75724" marR="0" indent="-178594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lang="en-US" sz="1000" b="0" i="0" kern="1200" baseline="0" dirty="0" smtClean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  <a:p>
            <a:pPr marL="0" marR="0" lvl="0" indent="-102870" algn="l" defTabSz="81634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/>
            </a:pPr>
            <a:r>
              <a:rPr lang="en-US" dirty="0"/>
              <a:t>Bullet item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="0" i="0">
                <a:solidFill>
                  <a:srgbClr val="009FC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8125" y="698500"/>
            <a:ext cx="8667750" cy="317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50" b="0" i="0">
                <a:solidFill>
                  <a:srgbClr val="6A737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428712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8125" y="698500"/>
            <a:ext cx="8667750" cy="317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50" b="0" i="0">
                <a:solidFill>
                  <a:srgbClr val="6A737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95375" y="2156519"/>
            <a:ext cx="714375" cy="952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28" name="Oval 27"/>
          <p:cNvSpPr/>
          <p:nvPr userDrawn="1"/>
        </p:nvSpPr>
        <p:spPr>
          <a:xfrm>
            <a:off x="3143250" y="2156519"/>
            <a:ext cx="714375" cy="952500"/>
          </a:xfrm>
          <a:prstGeom prst="ellipse">
            <a:avLst/>
          </a:prstGeom>
          <a:solidFill>
            <a:srgbClr val="8DC7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29" name="Oval 28"/>
          <p:cNvSpPr/>
          <p:nvPr userDrawn="1"/>
        </p:nvSpPr>
        <p:spPr>
          <a:xfrm>
            <a:off x="5143500" y="2156519"/>
            <a:ext cx="714375" cy="9525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37" name="Oval 36"/>
          <p:cNvSpPr/>
          <p:nvPr userDrawn="1"/>
        </p:nvSpPr>
        <p:spPr>
          <a:xfrm>
            <a:off x="7191375" y="2156519"/>
            <a:ext cx="714375" cy="952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24125" y="1460500"/>
            <a:ext cx="0" cy="4381500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4524375" y="1460500"/>
            <a:ext cx="0" cy="4381500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524625" y="1460500"/>
            <a:ext cx="0" cy="4381500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000" y="1397000"/>
            <a:ext cx="1524000" cy="17312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250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42" name="Text Placeholder 1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762250" y="1397000"/>
            <a:ext cx="1524000" cy="17312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lang="en-US" sz="1250" b="0" i="0" kern="1200" baseline="0" dirty="0" smtClean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marL="0" lvl="0" indent="0" algn="ctr" defTabSz="816347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dirty="0"/>
              <a:t>HEADLINE HERE</a:t>
            </a:r>
          </a:p>
        </p:txBody>
      </p:sp>
      <p:sp>
        <p:nvSpPr>
          <p:cNvPr id="43" name="Text Placeholder 1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762500" y="1397000"/>
            <a:ext cx="1524000" cy="17312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lang="en-US" sz="1250" b="0" i="0" kern="1200" baseline="0" dirty="0" smtClean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marL="0" lvl="0" indent="0" algn="ctr" defTabSz="816347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dirty="0"/>
              <a:t>HEADLINE HERE</a:t>
            </a:r>
          </a:p>
        </p:txBody>
      </p:sp>
      <p:sp>
        <p:nvSpPr>
          <p:cNvPr id="44" name="Text Placeholder 1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762750" y="1397000"/>
            <a:ext cx="1524000" cy="17312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lang="en-US" sz="1250" b="0" i="0" kern="1200" baseline="0" dirty="0" smtClean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marL="0" lvl="0" indent="0" algn="ctr" defTabSz="816347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dirty="0"/>
              <a:t>HEADLINE HERE</a:t>
            </a:r>
          </a:p>
        </p:txBody>
      </p:sp>
      <p:sp>
        <p:nvSpPr>
          <p:cNvPr id="5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363019"/>
            <a:ext cx="1524000" cy="26930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spcBef>
                <a:spcPts val="625"/>
              </a:spcBef>
              <a:buNone/>
              <a:defRPr sz="875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Comprehensive reasoning list, information, etc.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2762250" y="3363019"/>
            <a:ext cx="1524000" cy="26930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sz="875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Comprehensive reasoning list, information, etc.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762500" y="3363019"/>
            <a:ext cx="1524000" cy="26930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sz="875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Comprehensive reasoning list, information, etc.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762750" y="3363019"/>
            <a:ext cx="1524000" cy="26930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sz="875" b="0" i="0" baseline="0">
                <a:latin typeface="Calibri Light"/>
                <a:cs typeface="Calibri Light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Comprehensive reasoning list, information, etc.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014020"/>
            <a:ext cx="1524000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sz="1250" b="0" i="0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ULTIMATE RATIONAL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2762250" y="5014020"/>
            <a:ext cx="1524000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sz="1250" b="0" i="0" baseline="0">
                <a:solidFill>
                  <a:schemeClr val="accent5"/>
                </a:solidFill>
                <a:latin typeface="Calibri"/>
                <a:cs typeface="Calibri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ULTIMATE RATIONAL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762500" y="5014020"/>
            <a:ext cx="1524000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sz="1250" b="0" i="0" baseline="0">
                <a:solidFill>
                  <a:schemeClr val="accent3"/>
                </a:solidFill>
                <a:latin typeface="Calibri"/>
                <a:cs typeface="Calibri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ULTIMATE RATIONAL</a:t>
            </a:r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6762750" y="5014020"/>
            <a:ext cx="1524000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ctr">
              <a:buNone/>
              <a:defRPr sz="1250" b="0" i="0" baseline="0">
                <a:latin typeface="Calibri"/>
                <a:cs typeface="Calibri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ULTIMATE RATIONAL</a:t>
            </a:r>
          </a:p>
        </p:txBody>
      </p:sp>
    </p:spTree>
    <p:extLst>
      <p:ext uri="{BB962C8B-B14F-4D97-AF65-F5344CB8AC3E}">
        <p14:creationId xmlns:p14="http://schemas.microsoft.com/office/powerpoint/2010/main" val="136566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0" y="254000"/>
            <a:ext cx="5000625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="0" i="0">
                <a:solidFill>
                  <a:srgbClr val="009FC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05250" y="698500"/>
            <a:ext cx="5000625" cy="317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50" b="0" i="0">
                <a:solidFill>
                  <a:srgbClr val="6A737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3667125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905250" y="1397001"/>
            <a:ext cx="5000625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>
              <a:spcBef>
                <a:spcPts val="625"/>
              </a:spcBef>
              <a:buNone/>
              <a:defRPr sz="1000" b="1" i="0" baseline="0">
                <a:solidFill>
                  <a:schemeClr val="accent3"/>
                </a:solidFill>
                <a:latin typeface="Calibri"/>
                <a:cs typeface="Calibri"/>
              </a:defRPr>
            </a:lvl1pPr>
            <a:lvl2pPr>
              <a:defRPr sz="1125"/>
            </a:lvl2pPr>
            <a:lvl3pPr>
              <a:defRPr sz="1000"/>
            </a:lvl3pPr>
            <a:lvl4pPr>
              <a:defRPr sz="1000"/>
            </a:lvl4pPr>
            <a:lvl5pPr>
              <a:defRPr sz="1125"/>
            </a:lvl5pPr>
          </a:lstStyle>
          <a:p>
            <a:pPr lvl="0"/>
            <a:r>
              <a:rPr lang="en-US" dirty="0"/>
              <a:t>Bullet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905250" y="1651000"/>
            <a:ext cx="5000625" cy="1587500"/>
          </a:xfrm>
          <a:prstGeom prst="rect">
            <a:avLst/>
          </a:prstGeom>
        </p:spPr>
        <p:txBody>
          <a:bodyPr vert="horz" lIns="0" tIns="0" rIns="0" bIns="0"/>
          <a:lstStyle>
            <a:lvl1pPr marL="22860" indent="-91440">
              <a:buClrTx/>
              <a:buFont typeface="Arial"/>
              <a:buChar char="•"/>
              <a:defRPr sz="875"/>
            </a:lvl1pPr>
            <a:lvl2pPr marL="188595" indent="-91440">
              <a:buClrTx/>
              <a:buFont typeface="Lucida Grande"/>
              <a:buChar char="—"/>
              <a:defRPr sz="875"/>
            </a:lvl2pPr>
            <a:lvl3pPr marL="285750" indent="-91440">
              <a:buClrTx/>
              <a:buFont typeface="Lucida Grande"/>
              <a:buChar char="—"/>
              <a:defRPr sz="875"/>
            </a:lvl3pPr>
            <a:lvl4pPr marL="388620" indent="-91440">
              <a:buClrTx/>
              <a:buFont typeface="Lucida Grande"/>
              <a:buChar char="—"/>
              <a:defRPr sz="875"/>
            </a:lvl4pPr>
            <a:lvl5pPr marL="485775" indent="-91440">
              <a:buClrTx/>
              <a:buFont typeface="Lucida Grande"/>
              <a:buChar char="—"/>
              <a:defRPr sz="8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3667125" cy="6858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000" b="0" i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1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047" y="365125"/>
            <a:ext cx="7885906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667500" y="6159500"/>
            <a:ext cx="24765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5" name="Rectangle 4"/>
          <p:cNvSpPr/>
          <p:nvPr userDrawn="1"/>
        </p:nvSpPr>
        <p:spPr>
          <a:xfrm>
            <a:off x="10454" y="6159500"/>
            <a:ext cx="24765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  <p:sp>
        <p:nvSpPr>
          <p:cNvPr id="6" name="Rectangle 5"/>
          <p:cNvSpPr/>
          <p:nvPr userDrawn="1"/>
        </p:nvSpPr>
        <p:spPr>
          <a:xfrm>
            <a:off x="-238125" y="6032500"/>
            <a:ext cx="9525000" cy="146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</p:spTree>
    <p:extLst>
      <p:ext uri="{BB962C8B-B14F-4D97-AF65-F5344CB8AC3E}">
        <p14:creationId xmlns:p14="http://schemas.microsoft.com/office/powerpoint/2010/main" val="123321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lank (Resourc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solidFill>
                  <a:srgbClr val="243787"/>
                </a:solidFill>
                <a:latin typeface="+mj-l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38125" y="698500"/>
            <a:ext cx="866775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23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 (Resourc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solidFill>
                  <a:srgbClr val="243787"/>
                </a:solidFill>
                <a:latin typeface="+mj-l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38125" y="698500"/>
            <a:ext cx="866775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77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lank (Resourc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38125" y="6032500"/>
            <a:ext cx="9572625" cy="9525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38"/>
          </a:p>
        </p:txBody>
      </p:sp>
    </p:spTree>
    <p:extLst>
      <p:ext uri="{BB962C8B-B14F-4D97-AF65-F5344CB8AC3E}">
        <p14:creationId xmlns:p14="http://schemas.microsoft.com/office/powerpoint/2010/main" val="33801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2925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43500" y="0"/>
            <a:ext cx="4011930" cy="68580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9" name="Rectangle 8"/>
          <p:cNvSpPr/>
          <p:nvPr userDrawn="1"/>
        </p:nvSpPr>
        <p:spPr>
          <a:xfrm>
            <a:off x="5429250" y="0"/>
            <a:ext cx="37147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317501"/>
            <a:ext cx="1599816" cy="444499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19750" y="4445000"/>
            <a:ext cx="33337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rgbClr val="009FC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19750" y="5187487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1" i="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619750" y="5397500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0" i="0" baseline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Month 2015   |   Country</a:t>
            </a:r>
          </a:p>
        </p:txBody>
      </p:sp>
    </p:spTree>
    <p:extLst>
      <p:ext uri="{BB962C8B-B14F-4D97-AF65-F5344CB8AC3E}">
        <p14:creationId xmlns:p14="http://schemas.microsoft.com/office/powerpoint/2010/main" val="2349605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ank (Resourc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8125" y="254000"/>
            <a:ext cx="8667750" cy="444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8125" y="698500"/>
            <a:ext cx="8667750" cy="3175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83422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715125" cy="6858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43500" y="0"/>
            <a:ext cx="4011930" cy="6858000"/>
          </a:xfrm>
          <a:prstGeom prst="rect">
            <a:avLst/>
          </a:prstGeom>
          <a:solidFill>
            <a:srgbClr val="36424A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9" name="Rectangle 8"/>
          <p:cNvSpPr/>
          <p:nvPr userDrawn="1"/>
        </p:nvSpPr>
        <p:spPr>
          <a:xfrm>
            <a:off x="5429250" y="0"/>
            <a:ext cx="3714750" cy="6858000"/>
          </a:xfrm>
          <a:prstGeom prst="rect">
            <a:avLst/>
          </a:prstGeom>
          <a:solidFill>
            <a:srgbClr val="36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317500"/>
            <a:ext cx="1599816" cy="4445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19750" y="4445000"/>
            <a:ext cx="33337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19750" y="5187487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1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619750" y="5397500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0" i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Month 2015   |   Country</a:t>
            </a:r>
          </a:p>
        </p:txBody>
      </p:sp>
    </p:spTree>
    <p:extLst>
      <p:ext uri="{BB962C8B-B14F-4D97-AF65-F5344CB8AC3E}">
        <p14:creationId xmlns:p14="http://schemas.microsoft.com/office/powerpoint/2010/main" val="98237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2925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143500" y="0"/>
            <a:ext cx="4011930" cy="6858000"/>
          </a:xfrm>
          <a:prstGeom prst="rect">
            <a:avLst/>
          </a:prstGeom>
          <a:solidFill>
            <a:srgbClr val="36424A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5" name="Rectangle 14"/>
          <p:cNvSpPr/>
          <p:nvPr userDrawn="1"/>
        </p:nvSpPr>
        <p:spPr>
          <a:xfrm>
            <a:off x="5429250" y="0"/>
            <a:ext cx="3714750" cy="6858000"/>
          </a:xfrm>
          <a:prstGeom prst="rect">
            <a:avLst/>
          </a:prstGeom>
          <a:solidFill>
            <a:srgbClr val="36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317500"/>
            <a:ext cx="1599816" cy="444500"/>
          </a:xfrm>
          <a:prstGeom prst="rect">
            <a:avLst/>
          </a:prstGeom>
        </p:spPr>
      </p:pic>
      <p:sp>
        <p:nvSpPr>
          <p:cNvPr id="1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19750" y="4445000"/>
            <a:ext cx="33337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19750" y="5187487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1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619750" y="5397500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0" i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Month 2015   |   Country</a:t>
            </a:r>
          </a:p>
        </p:txBody>
      </p:sp>
    </p:spTree>
    <p:extLst>
      <p:ext uri="{BB962C8B-B14F-4D97-AF65-F5344CB8AC3E}">
        <p14:creationId xmlns:p14="http://schemas.microsoft.com/office/powerpoint/2010/main" val="74903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667500" cy="68686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43500" y="0"/>
            <a:ext cx="4011930" cy="6858000"/>
          </a:xfrm>
          <a:prstGeom prst="rect">
            <a:avLst/>
          </a:prstGeom>
          <a:solidFill>
            <a:srgbClr val="36424A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9" name="Rectangle 8"/>
          <p:cNvSpPr/>
          <p:nvPr userDrawn="1"/>
        </p:nvSpPr>
        <p:spPr>
          <a:xfrm>
            <a:off x="5429250" y="0"/>
            <a:ext cx="3714750" cy="6858000"/>
          </a:xfrm>
          <a:prstGeom prst="rect">
            <a:avLst/>
          </a:prstGeom>
          <a:solidFill>
            <a:srgbClr val="3642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317500"/>
            <a:ext cx="1599816" cy="4445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19750" y="4445000"/>
            <a:ext cx="33337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19750" y="5187487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1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619750" y="5397500"/>
            <a:ext cx="3333750" cy="12311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000" b="0" i="0" baseline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Month 2015   |   Country</a:t>
            </a:r>
          </a:p>
        </p:txBody>
      </p:sp>
    </p:spTree>
    <p:extLst>
      <p:ext uri="{BB962C8B-B14F-4D97-AF65-F5344CB8AC3E}">
        <p14:creationId xmlns:p14="http://schemas.microsoft.com/office/powerpoint/2010/main" val="175624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u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3048000"/>
            <a:ext cx="69532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3596267"/>
            <a:ext cx="3333750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25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err="1"/>
              <a:t>Aliquam</a:t>
            </a:r>
            <a:r>
              <a:rPr lang="en-US" dirty="0"/>
              <a:t> et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ligula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suscipit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0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Gray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3048000"/>
            <a:ext cx="69532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3596267"/>
            <a:ext cx="3333750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25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err="1"/>
              <a:t>Aliquam</a:t>
            </a:r>
            <a:r>
              <a:rPr lang="en-US" dirty="0"/>
              <a:t> et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ligula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suscipit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8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lu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778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6632"/>
            <a:ext cx="9144000" cy="6874632"/>
          </a:xfrm>
          <a:prstGeom prst="rect">
            <a:avLst/>
          </a:prstGeom>
          <a:solidFill>
            <a:schemeClr val="accent3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3048000"/>
            <a:ext cx="69532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3596267"/>
            <a:ext cx="3333750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25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err="1"/>
              <a:t>Aliquam</a:t>
            </a:r>
            <a:r>
              <a:rPr lang="en-US" dirty="0"/>
              <a:t> et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ligula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suscipit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ay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3048000"/>
            <a:ext cx="6953250" cy="3635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70000"/>
              </a:lnSpc>
              <a:buNone/>
              <a:defRPr sz="3375" b="0" i="0" baseline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3596267"/>
            <a:ext cx="3333750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80000"/>
              </a:lnSpc>
              <a:buNone/>
              <a:defRPr sz="125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err="1"/>
              <a:t>Aliquam</a:t>
            </a:r>
            <a:r>
              <a:rPr lang="en-US" dirty="0"/>
              <a:t> et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ligula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suscipit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6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363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3" r:id="rId2"/>
    <p:sldLayoutId id="2147483654" r:id="rId3"/>
    <p:sldLayoutId id="2147483673" r:id="rId4"/>
    <p:sldLayoutId id="2147483671" r:id="rId5"/>
    <p:sldLayoutId id="2147483655" r:id="rId6"/>
    <p:sldLayoutId id="2147483657" r:id="rId7"/>
    <p:sldLayoutId id="2147483660" r:id="rId8"/>
    <p:sldLayoutId id="2147483663" r:id="rId9"/>
    <p:sldLayoutId id="2147483676" r:id="rId10"/>
  </p:sldLayoutIdLst>
  <p:txStyles>
    <p:titleStyle>
      <a:lvl1pPr algn="ctr" defTabSz="285750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2857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44" indent="-178594" algn="l" defTabSz="285750" rtl="0" eaLnBrk="1" latinLnBrk="0" hangingPunct="1">
        <a:spcBef>
          <a:spcPct val="20000"/>
        </a:spcBef>
        <a:buFont typeface="Arial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2857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285750" rtl="0" eaLnBrk="1" latinLnBrk="0" hangingPunct="1">
        <a:spcBef>
          <a:spcPct val="20000"/>
        </a:spcBef>
        <a:buFont typeface="Arial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285750" rtl="0" eaLnBrk="1" latinLnBrk="0" hangingPunct="1">
        <a:spcBef>
          <a:spcPct val="20000"/>
        </a:spcBef>
        <a:buFont typeface="Arial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15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4" tIns="40818" rIns="81634" bIns="408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25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1" y="6028377"/>
            <a:ext cx="2050449" cy="10201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64" r:id="rId3"/>
    <p:sldLayoutId id="2147483665" r:id="rId4"/>
    <p:sldLayoutId id="2147483666" r:id="rId5"/>
    <p:sldLayoutId id="2147483677" r:id="rId6"/>
    <p:sldLayoutId id="2147483679" r:id="rId7"/>
  </p:sldLayoutIdLst>
  <p:hf hdr="0"/>
  <p:txStyles>
    <p:titleStyle>
      <a:lvl1pPr algn="l" defTabSz="816347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130" indent="-306130" algn="l" defTabSz="816347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§"/>
        <a:defRPr sz="2125" kern="1200">
          <a:solidFill>
            <a:schemeClr val="tx2"/>
          </a:solidFill>
          <a:latin typeface="+mn-lt"/>
          <a:ea typeface="+mn-ea"/>
          <a:cs typeface="+mn-cs"/>
        </a:defRPr>
      </a:lvl1pPr>
      <a:lvl2pPr marL="663282" indent="-255109" algn="l" defTabSz="816347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§"/>
        <a:defRPr sz="1813" kern="1200">
          <a:solidFill>
            <a:schemeClr val="tx2"/>
          </a:solidFill>
          <a:latin typeface="+mn-lt"/>
          <a:ea typeface="+mn-ea"/>
          <a:cs typeface="+mn-cs"/>
        </a:defRPr>
      </a:lvl2pPr>
      <a:lvl3pPr marL="1020434" indent="-204087" algn="l" defTabSz="816347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§"/>
        <a:defRPr sz="1625" kern="1200">
          <a:solidFill>
            <a:schemeClr val="tx2"/>
          </a:solidFill>
          <a:latin typeface="+mn-lt"/>
          <a:ea typeface="+mn-ea"/>
          <a:cs typeface="+mn-cs"/>
        </a:defRPr>
      </a:lvl3pPr>
      <a:lvl4pPr marL="1428607" indent="-204087" algn="l" defTabSz="816347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§"/>
        <a:defRPr sz="1625" kern="1200">
          <a:solidFill>
            <a:schemeClr val="tx2"/>
          </a:solidFill>
          <a:latin typeface="+mn-lt"/>
          <a:ea typeface="+mn-ea"/>
          <a:cs typeface="+mn-cs"/>
        </a:defRPr>
      </a:lvl4pPr>
      <a:lvl5pPr marL="1836781" indent="-204087" algn="l" defTabSz="816347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§"/>
        <a:defRPr sz="1813" kern="1200">
          <a:solidFill>
            <a:schemeClr val="tx2"/>
          </a:solidFill>
          <a:latin typeface="+mn-lt"/>
          <a:ea typeface="+mn-ea"/>
          <a:cs typeface="+mn-cs"/>
        </a:defRPr>
      </a:lvl5pPr>
      <a:lvl6pPr marL="2244954" indent="-204087" algn="l" defTabSz="816347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127" indent="-204087" algn="l" defTabSz="816347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301" indent="-204087" algn="l" defTabSz="816347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475" indent="-204087" algn="l" defTabSz="816347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1" y="6028377"/>
            <a:ext cx="2050449" cy="10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8" r:id="rId2"/>
    <p:sldLayoutId id="2147483669" r:id="rId3"/>
  </p:sldLayoutIdLst>
  <p:txStyles>
    <p:titleStyle>
      <a:lvl1pPr algn="ctr" defTabSz="285750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28575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44" indent="-178594" algn="l" defTabSz="285750" rtl="0" eaLnBrk="1" latinLnBrk="0" hangingPunct="1">
        <a:spcBef>
          <a:spcPct val="20000"/>
        </a:spcBef>
        <a:buFont typeface="Arial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28575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285750" rtl="0" eaLnBrk="1" latinLnBrk="0" hangingPunct="1">
        <a:spcBef>
          <a:spcPct val="20000"/>
        </a:spcBef>
        <a:buFont typeface="Arial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285750" rtl="0" eaLnBrk="1" latinLnBrk="0" hangingPunct="1">
        <a:spcBef>
          <a:spcPct val="20000"/>
        </a:spcBef>
        <a:buFont typeface="Arial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285750" rtl="0" eaLnBrk="1" latinLnBrk="0" hangingPunct="1">
        <a:spcBef>
          <a:spcPct val="20000"/>
        </a:spcBef>
        <a:buFont typeface="Arial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tif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tif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14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tiff"/><Relationship Id="rId5" Type="http://schemas.openxmlformats.org/officeDocument/2006/relationships/image" Target="../media/image13.tiff"/><Relationship Id="rId4" Type="http://schemas.openxmlformats.org/officeDocument/2006/relationships/image" Target="../media/image3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tiff"/><Relationship Id="rId12" Type="http://schemas.openxmlformats.org/officeDocument/2006/relationships/image" Target="../media/image40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17E9311-6028-B948-B414-F26649B2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562" y="2209800"/>
            <a:ext cx="6096000" cy="5726959"/>
          </a:xfrm>
          <a:prstGeom prst="rect">
            <a:avLst/>
          </a:prstGeom>
        </p:spPr>
      </p:pic>
      <p:pic>
        <p:nvPicPr>
          <p:cNvPr id="2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829" y="-325707"/>
            <a:ext cx="6386733" cy="23831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838200" y="1595735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009FC2"/>
                </a:solidFill>
              </a:rPr>
              <a:t>--- Harbor management solutions for real-time berth supervision ---</a:t>
            </a:r>
          </a:p>
        </p:txBody>
      </p:sp>
    </p:spTree>
    <p:extLst>
      <p:ext uri="{BB962C8B-B14F-4D97-AF65-F5344CB8AC3E}">
        <p14:creationId xmlns:p14="http://schemas.microsoft.com/office/powerpoint/2010/main" val="127423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9FC2"/>
                </a:solidFill>
              </a:rPr>
              <a:t>Services – all involved in the marina safety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21B0AA40-F012-BE4A-B7CA-F2467BAF80C1}"/>
              </a:ext>
            </a:extLst>
          </p:cNvPr>
          <p:cNvGrpSpPr/>
          <p:nvPr/>
        </p:nvGrpSpPr>
        <p:grpSpPr>
          <a:xfrm>
            <a:off x="-66675" y="831704"/>
            <a:ext cx="9210675" cy="5340496"/>
            <a:chOff x="-66675" y="762000"/>
            <a:chExt cx="9210675" cy="5340496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DA190B60-14DE-7840-B11D-9BE05D49BBA7}"/>
                </a:ext>
              </a:extLst>
            </p:cNvPr>
            <p:cNvGrpSpPr/>
            <p:nvPr/>
          </p:nvGrpSpPr>
          <p:grpSpPr>
            <a:xfrm>
              <a:off x="0" y="762000"/>
              <a:ext cx="9144000" cy="4116239"/>
              <a:chOff x="0" y="1370880"/>
              <a:chExt cx="9144000" cy="4116239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xmlns="" id="{2470D4B4-0E95-ED42-9C6A-07D56C6E5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370880"/>
                <a:ext cx="9144000" cy="4116239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xmlns="" id="{49F84512-939D-D74F-92E7-CBC38150F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48600" y="3778200"/>
                <a:ext cx="432000" cy="108000"/>
              </a:xfrm>
              <a:prstGeom prst="rect">
                <a:avLst/>
              </a:prstGeom>
            </p:spPr>
          </p:pic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9C980566-4C4D-A148-B946-47344AD2D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6675" y="5029200"/>
              <a:ext cx="4638675" cy="107329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4325A292-7C68-8341-A11A-24F3657E2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3800" y="5029200"/>
              <a:ext cx="4638675" cy="1073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39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 : coins arrondis 13">
            <a:extLst>
              <a:ext uri="{FF2B5EF4-FFF2-40B4-BE49-F238E27FC236}">
                <a16:creationId xmlns:a16="http://schemas.microsoft.com/office/drawing/2014/main" xmlns="" id="{333084C7-76E9-9B40-80E0-71B78A538FAF}"/>
              </a:ext>
            </a:extLst>
          </p:cNvPr>
          <p:cNvSpPr/>
          <p:nvPr/>
        </p:nvSpPr>
        <p:spPr>
          <a:xfrm>
            <a:off x="304800" y="1428212"/>
            <a:ext cx="4167301" cy="4129963"/>
          </a:xfrm>
          <a:prstGeom prst="roundRect">
            <a:avLst/>
          </a:prstGeom>
          <a:noFill/>
          <a:ln>
            <a:solidFill>
              <a:srgbClr val="F28A0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F28A0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en-GB" sz="1600" b="1" dirty="0">
              <a:solidFill>
                <a:srgbClr val="F28A0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en-GB" sz="1600" b="1" dirty="0">
              <a:solidFill>
                <a:srgbClr val="F28A0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en-GB" sz="1600" b="1" dirty="0">
                <a:solidFill>
                  <a:srgbClr val="F28A02"/>
                </a:solidFill>
              </a:rPr>
              <a:t>Leisure Harbor</a:t>
            </a:r>
          </a:p>
          <a:p>
            <a:pPr algn="ctr">
              <a:buClr>
                <a:schemeClr val="accent1"/>
              </a:buClr>
              <a:buSzPct val="85000"/>
            </a:pPr>
            <a:endParaRPr lang="en-GB" sz="1600" b="1" dirty="0">
              <a:solidFill>
                <a:srgbClr val="F28A0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en-GB" sz="1600" b="1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28A02"/>
                </a:solidFill>
              </a:rPr>
              <a:t>Manual inventory</a:t>
            </a: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28A02"/>
                </a:solidFill>
              </a:rPr>
              <a:t>Berth capacity unknown</a:t>
            </a: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28A02"/>
                </a:solidFill>
              </a:rPr>
              <a:t>Financial loss due to non-optimization</a:t>
            </a:r>
          </a:p>
          <a:p>
            <a:pPr>
              <a:buClr>
                <a:srgbClr val="F28A02"/>
              </a:buClr>
              <a:buSzPct val="85000"/>
            </a:pPr>
            <a:endParaRPr lang="fr-FR" sz="16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F28A02"/>
              </a:solidFill>
            </a:endParaRPr>
          </a:p>
        </p:txBody>
      </p:sp>
      <p:sp>
        <p:nvSpPr>
          <p:cNvPr id="46" name="Rectangle : coins arrondis 13">
            <a:extLst>
              <a:ext uri="{FF2B5EF4-FFF2-40B4-BE49-F238E27FC236}">
                <a16:creationId xmlns:a16="http://schemas.microsoft.com/office/drawing/2014/main" xmlns="" id="{F4487A33-5465-5947-9CA6-AFE19A377216}"/>
              </a:ext>
            </a:extLst>
          </p:cNvPr>
          <p:cNvSpPr/>
          <p:nvPr/>
        </p:nvSpPr>
        <p:spPr>
          <a:xfrm>
            <a:off x="4786426" y="1428211"/>
            <a:ext cx="4029075" cy="4129964"/>
          </a:xfrm>
          <a:prstGeom prst="roundRect">
            <a:avLst/>
          </a:prstGeom>
          <a:noFill/>
          <a:ln>
            <a:solidFill>
              <a:srgbClr val="575F6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575F68"/>
                </a:solidFill>
              </a:rPr>
              <a:t>Boaters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75F68"/>
                </a:solidFill>
              </a:rPr>
              <a:t>Declaration of Absence : 10 %</a:t>
            </a: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75F68"/>
                </a:solidFill>
              </a:rPr>
              <a:t>Stopover</a:t>
            </a:r>
          </a:p>
          <a:p>
            <a:pPr marL="742904" lvl="1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75F68"/>
                </a:solidFill>
              </a:rPr>
              <a:t>Available berth shortage</a:t>
            </a:r>
          </a:p>
          <a:p>
            <a:pPr marL="742904" lvl="1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75F68"/>
                </a:solidFill>
              </a:rPr>
              <a:t>Time consuming process</a:t>
            </a: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75F68"/>
                </a:solidFill>
              </a:rPr>
              <a:t>Low service offer</a:t>
            </a: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>
              <a:buClr>
                <a:srgbClr val="575F68"/>
              </a:buClr>
              <a:buSzPct val="85000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575F68"/>
              </a:solidFill>
            </a:endParaRPr>
          </a:p>
          <a:p>
            <a:pPr>
              <a:buClr>
                <a:srgbClr val="575F68"/>
              </a:buClr>
              <a:buSzPct val="85000"/>
            </a:pPr>
            <a:endParaRPr lang="fr-FR" sz="1600" dirty="0">
              <a:solidFill>
                <a:srgbClr val="575F6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Current Problems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28" y="1719827"/>
            <a:ext cx="765672" cy="642373"/>
          </a:xfrm>
          <a:prstGeom prst="ellipse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A238E463-390B-F744-AFC0-E420C00A9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17" y="4038600"/>
            <a:ext cx="1032640" cy="103264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3B0ACB29-7440-994E-A1C4-3098D76437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477" y="1663129"/>
            <a:ext cx="743323" cy="699071"/>
          </a:xfrm>
          <a:prstGeom prst="ellipse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12F0EC74-F053-E24F-B374-CDBD04EA56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360" y="4114800"/>
            <a:ext cx="1032640" cy="10326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A3B6933-9C39-3942-B9EC-3DBA67EFD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3791126"/>
            <a:ext cx="1547699" cy="12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3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CC3A4F-94A8-C244-A295-09B6097D5F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1052" y="1905000"/>
            <a:ext cx="1058471" cy="11766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14B2F6E-D047-3D40-9244-F9807D207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887" y="4197748"/>
            <a:ext cx="885364" cy="14926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926EEEE-E0B6-FA4D-B8B1-D48027DAB0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3704581"/>
            <a:ext cx="1229575" cy="1074459"/>
          </a:xfrm>
          <a:prstGeom prst="rect">
            <a:avLst/>
          </a:prstGeom>
        </p:spPr>
      </p:pic>
      <p:sp>
        <p:nvSpPr>
          <p:cNvPr id="21" name="Rectangle avec coin arrondi du même côté 20">
            <a:extLst>
              <a:ext uri="{FF2B5EF4-FFF2-40B4-BE49-F238E27FC236}">
                <a16:creationId xmlns:a16="http://schemas.microsoft.com/office/drawing/2014/main" xmlns="" id="{2555F0BA-820E-7A43-9848-FA95A1552BF9}"/>
              </a:ext>
            </a:extLst>
          </p:cNvPr>
          <p:cNvSpPr/>
          <p:nvPr/>
        </p:nvSpPr>
        <p:spPr>
          <a:xfrm>
            <a:off x="381001" y="942323"/>
            <a:ext cx="4168356" cy="365492"/>
          </a:xfrm>
          <a:prstGeom prst="round2SameRect">
            <a:avLst/>
          </a:prstGeom>
          <a:solidFill>
            <a:srgbClr val="F28A02"/>
          </a:solidFill>
          <a:ln>
            <a:solidFill>
              <a:srgbClr val="F28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65" dirty="0"/>
              <a:t>Real-time Berth Supervision : sensors</a:t>
            </a: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xmlns="" id="{F8126E20-367D-CC4D-8062-B1F211278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0250" y="308004"/>
            <a:ext cx="5143500" cy="287221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/>
              <a:t>Two complementary solutions</a:t>
            </a:r>
          </a:p>
        </p:txBody>
      </p:sp>
      <p:sp>
        <p:nvSpPr>
          <p:cNvPr id="30" name="Rectangle avec coin arrondi du même côté 29">
            <a:extLst>
              <a:ext uri="{FF2B5EF4-FFF2-40B4-BE49-F238E27FC236}">
                <a16:creationId xmlns:a16="http://schemas.microsoft.com/office/drawing/2014/main" xmlns="" id="{62E7BC50-2479-554B-B38B-635FEA87FD31}"/>
              </a:ext>
            </a:extLst>
          </p:cNvPr>
          <p:cNvSpPr/>
          <p:nvPr/>
        </p:nvSpPr>
        <p:spPr>
          <a:xfrm>
            <a:off x="4648200" y="942323"/>
            <a:ext cx="4168356" cy="365492"/>
          </a:xfrm>
          <a:prstGeom prst="round2SameRect">
            <a:avLst/>
          </a:prstGeom>
          <a:solidFill>
            <a:srgbClr val="009FC2"/>
          </a:solidFill>
          <a:ln>
            <a:solidFill>
              <a:srgbClr val="009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65" dirty="0"/>
              <a:t>Services : Mobile App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3905A488-CE88-1E43-9FF7-F52465256034}"/>
              </a:ext>
            </a:extLst>
          </p:cNvPr>
          <p:cNvCxnSpPr>
            <a:cxnSpLocks/>
          </p:cNvCxnSpPr>
          <p:nvPr/>
        </p:nvCxnSpPr>
        <p:spPr>
          <a:xfrm>
            <a:off x="4600800" y="1676400"/>
            <a:ext cx="0" cy="4038600"/>
          </a:xfrm>
          <a:prstGeom prst="line">
            <a:avLst/>
          </a:prstGeom>
          <a:ln w="15875">
            <a:solidFill>
              <a:srgbClr val="14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2DFB66F1-007C-F54F-8D71-7F276957FA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101" y="5411201"/>
            <a:ext cx="679859" cy="68181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xmlns="" id="{BE49C729-928F-AA4C-9EC7-AAD1FCCCE9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14358" y="1967651"/>
            <a:ext cx="896857" cy="62658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xmlns="" id="{BF0E73A6-1399-214B-8975-3FD386357D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193" y="3001568"/>
            <a:ext cx="1281972" cy="614054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E3CF3CDA-3ECC-BB49-8204-5EACCA132B24}"/>
              </a:ext>
            </a:extLst>
          </p:cNvPr>
          <p:cNvSpPr/>
          <p:nvPr/>
        </p:nvSpPr>
        <p:spPr>
          <a:xfrm>
            <a:off x="1789766" y="2791192"/>
            <a:ext cx="1147607" cy="1034805"/>
          </a:xfrm>
          <a:prstGeom prst="ellipse">
            <a:avLst/>
          </a:prstGeom>
          <a:noFill/>
          <a:ln>
            <a:solidFill>
              <a:srgbClr val="009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9655A21B-8842-D54A-A1AC-3E6BCFDBB65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381975" y="2512282"/>
            <a:ext cx="575854" cy="430454"/>
          </a:xfrm>
          <a:prstGeom prst="line">
            <a:avLst/>
          </a:prstGeom>
          <a:ln>
            <a:solidFill>
              <a:srgbClr val="009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xmlns="" id="{B8471E86-F62A-424D-8CD5-C0400BFD388B}"/>
              </a:ext>
            </a:extLst>
          </p:cNvPr>
          <p:cNvCxnSpPr>
            <a:cxnSpLocks/>
            <a:stCxn id="19" idx="7"/>
          </p:cNvCxnSpPr>
          <p:nvPr/>
        </p:nvCxnSpPr>
        <p:spPr>
          <a:xfrm flipV="1">
            <a:off x="2769310" y="2515583"/>
            <a:ext cx="514615" cy="427153"/>
          </a:xfrm>
          <a:prstGeom prst="line">
            <a:avLst/>
          </a:prstGeom>
          <a:ln>
            <a:solidFill>
              <a:srgbClr val="009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xmlns="" id="{1781F8F3-AF6F-894F-A49C-BCFA83C3A9D2}"/>
              </a:ext>
            </a:extLst>
          </p:cNvPr>
          <p:cNvCxnSpPr>
            <a:cxnSpLocks/>
            <a:stCxn id="5" idx="0"/>
            <a:endCxn id="19" idx="4"/>
          </p:cNvCxnSpPr>
          <p:nvPr/>
        </p:nvCxnSpPr>
        <p:spPr>
          <a:xfrm flipV="1">
            <a:off x="2363569" y="3825997"/>
            <a:ext cx="1" cy="371751"/>
          </a:xfrm>
          <a:prstGeom prst="line">
            <a:avLst/>
          </a:prstGeom>
          <a:ln>
            <a:solidFill>
              <a:srgbClr val="009F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3D3B4246-CD34-0C46-85C4-A349112AF760}"/>
              </a:ext>
            </a:extLst>
          </p:cNvPr>
          <p:cNvSpPr/>
          <p:nvPr/>
        </p:nvSpPr>
        <p:spPr>
          <a:xfrm>
            <a:off x="4724400" y="1611757"/>
            <a:ext cx="272729" cy="241651"/>
          </a:xfrm>
          <a:prstGeom prst="ellipse">
            <a:avLst/>
          </a:prstGeom>
          <a:noFill/>
          <a:ln>
            <a:solidFill>
              <a:srgbClr val="009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FC2"/>
                </a:solidFill>
              </a:rPr>
              <a:t>1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86AFD2EB-AB3B-5449-98DB-69B58EFB9E52}"/>
              </a:ext>
            </a:extLst>
          </p:cNvPr>
          <p:cNvSpPr/>
          <p:nvPr/>
        </p:nvSpPr>
        <p:spPr>
          <a:xfrm>
            <a:off x="6858000" y="1608986"/>
            <a:ext cx="272729" cy="241651"/>
          </a:xfrm>
          <a:prstGeom prst="ellipse">
            <a:avLst/>
          </a:prstGeom>
          <a:noFill/>
          <a:ln>
            <a:solidFill>
              <a:srgbClr val="009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FC2"/>
                </a:solidFill>
              </a:rPr>
              <a:t>2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E8077DBE-C149-604A-95FC-B01A27B08BE7}"/>
              </a:ext>
            </a:extLst>
          </p:cNvPr>
          <p:cNvSpPr/>
          <p:nvPr/>
        </p:nvSpPr>
        <p:spPr>
          <a:xfrm>
            <a:off x="4724400" y="3615622"/>
            <a:ext cx="272729" cy="241651"/>
          </a:xfrm>
          <a:prstGeom prst="ellipse">
            <a:avLst/>
          </a:prstGeom>
          <a:noFill/>
          <a:ln>
            <a:solidFill>
              <a:srgbClr val="009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FC2"/>
                </a:solidFill>
              </a:rPr>
              <a:t>3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xmlns="" id="{051D1899-6CFA-1A4D-A677-584103C5FF4E}"/>
              </a:ext>
            </a:extLst>
          </p:cNvPr>
          <p:cNvSpPr/>
          <p:nvPr/>
        </p:nvSpPr>
        <p:spPr>
          <a:xfrm>
            <a:off x="6858001" y="3615621"/>
            <a:ext cx="272729" cy="241651"/>
          </a:xfrm>
          <a:prstGeom prst="ellipse">
            <a:avLst/>
          </a:prstGeom>
          <a:noFill/>
          <a:ln>
            <a:solidFill>
              <a:srgbClr val="009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9FC2"/>
                </a:solidFill>
              </a:rPr>
              <a:t>4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xmlns="" id="{F3616EC9-C4DF-FB44-965B-1A5263C15E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488" y="4000986"/>
            <a:ext cx="784712" cy="1524000"/>
          </a:xfrm>
          <a:prstGeom prst="round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xmlns="" id="{1EDE694C-3DF2-5C43-BC56-10C75DDC7A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000986"/>
            <a:ext cx="772474" cy="1575233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xmlns="" id="{72634921-5E4A-BB45-8554-5EB4B3B994E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652" y="1896013"/>
            <a:ext cx="1681548" cy="1621731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xmlns="" id="{13F035F6-CA60-9A4A-8F54-EE2198F77066}"/>
              </a:ext>
            </a:extLst>
          </p:cNvPr>
          <p:cNvSpPr txBox="1"/>
          <p:nvPr/>
        </p:nvSpPr>
        <p:spPr>
          <a:xfrm>
            <a:off x="4953000" y="3596726"/>
            <a:ext cx="124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sz="1400" u="sng" dirty="0">
                <a:solidFill>
                  <a:srgbClr val="009FC2"/>
                </a:solidFill>
              </a:rPr>
              <a:t>Incident Alerts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xmlns="" id="{D3C215F1-00E2-D342-99DA-9D9683ECCF16}"/>
              </a:ext>
            </a:extLst>
          </p:cNvPr>
          <p:cNvSpPr txBox="1"/>
          <p:nvPr/>
        </p:nvSpPr>
        <p:spPr>
          <a:xfrm>
            <a:off x="7086600" y="3596725"/>
            <a:ext cx="1611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sz="1400" u="sng" dirty="0">
                <a:solidFill>
                  <a:srgbClr val="009FC2"/>
                </a:solidFill>
              </a:rPr>
              <a:t>Mooring Assistance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CC724F42-E948-5C49-A381-8F6570535647}"/>
              </a:ext>
            </a:extLst>
          </p:cNvPr>
          <p:cNvSpPr txBox="1"/>
          <p:nvPr/>
        </p:nvSpPr>
        <p:spPr>
          <a:xfrm>
            <a:off x="7086600" y="1558846"/>
            <a:ext cx="1871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sz="1400" u="sng" dirty="0">
                <a:solidFill>
                  <a:srgbClr val="009FC2"/>
                </a:solidFill>
              </a:rPr>
              <a:t>Declaration of Absence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F531282-6341-344A-9691-567FF147F2F4}"/>
              </a:ext>
            </a:extLst>
          </p:cNvPr>
          <p:cNvSpPr txBox="1"/>
          <p:nvPr/>
        </p:nvSpPr>
        <p:spPr>
          <a:xfrm>
            <a:off x="4953000" y="1577691"/>
            <a:ext cx="1622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sz="1400" u="sng" dirty="0">
                <a:solidFill>
                  <a:srgbClr val="009FC2"/>
                </a:solidFill>
              </a:rPr>
              <a:t>Weather / Live Cam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xmlns="" id="{C400FA1B-9792-9742-B423-CFFF0BC8316E}"/>
              </a:ext>
            </a:extLst>
          </p:cNvPr>
          <p:cNvGrpSpPr/>
          <p:nvPr/>
        </p:nvGrpSpPr>
        <p:grpSpPr>
          <a:xfrm>
            <a:off x="4947353" y="1920784"/>
            <a:ext cx="1681548" cy="1621731"/>
            <a:chOff x="4947353" y="1920784"/>
            <a:chExt cx="1681548" cy="1621731"/>
          </a:xfrm>
        </p:grpSpPr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xmlns="" id="{F68AD02D-9923-3D44-B741-959E03F71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353" y="1920784"/>
              <a:ext cx="1681548" cy="1621731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xmlns="" id="{10C9497B-452B-A44B-8148-FF966032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277" y="2114273"/>
              <a:ext cx="666000" cy="1134212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xmlns="" id="{08C92461-500E-E048-8D7D-29C413680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1212" y="2114273"/>
              <a:ext cx="666000" cy="1131936"/>
            </a:xfrm>
            <a:prstGeom prst="rect">
              <a:avLst/>
            </a:prstGeom>
          </p:spPr>
        </p:pic>
      </p:grp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41E2D54C-5E5D-9D4C-A845-93A2FF4FFB11}"/>
              </a:ext>
            </a:extLst>
          </p:cNvPr>
          <p:cNvSpPr txBox="1"/>
          <p:nvPr/>
        </p:nvSpPr>
        <p:spPr>
          <a:xfrm>
            <a:off x="3352800" y="1547970"/>
            <a:ext cx="8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sz="1400" u="sng" dirty="0">
                <a:solidFill>
                  <a:srgbClr val="009FC2"/>
                </a:solidFill>
              </a:rPr>
              <a:t>On board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FE46BD33-FFDA-B148-8D03-44390196791D}"/>
              </a:ext>
            </a:extLst>
          </p:cNvPr>
          <p:cNvSpPr txBox="1"/>
          <p:nvPr/>
        </p:nvSpPr>
        <p:spPr>
          <a:xfrm>
            <a:off x="413128" y="1547971"/>
            <a:ext cx="804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sz="1400" u="sng" dirty="0">
                <a:solidFill>
                  <a:srgbClr val="009FC2"/>
                </a:solidFill>
              </a:rPr>
              <a:t>Pontoon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xmlns="" id="{FAE3D464-552D-1943-8EC2-CE7C3A76416A}"/>
              </a:ext>
            </a:extLst>
          </p:cNvPr>
          <p:cNvSpPr txBox="1"/>
          <p:nvPr/>
        </p:nvSpPr>
        <p:spPr>
          <a:xfrm>
            <a:off x="1752600" y="5690382"/>
            <a:ext cx="121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sz="1400" u="sng" dirty="0">
                <a:solidFill>
                  <a:srgbClr val="009FC2"/>
                </a:solidFill>
              </a:rPr>
              <a:t>Mooring buoy</a:t>
            </a:r>
          </a:p>
        </p:txBody>
      </p:sp>
    </p:spTree>
    <p:extLst>
      <p:ext uri="{BB962C8B-B14F-4D97-AF65-F5344CB8AC3E}">
        <p14:creationId xmlns:p14="http://schemas.microsoft.com/office/powerpoint/2010/main" val="138453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D5C09D-DAC9-B34E-9330-174DCBA26F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647" y="914400"/>
            <a:ext cx="6705600" cy="3335392"/>
          </a:xfrm>
          <a:prstGeom prst="rect">
            <a:avLst/>
          </a:prstGeom>
        </p:spPr>
      </p:pic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xmlns="" id="{FEAA7321-DA1A-5541-9D40-DE890B2B9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" y="254000"/>
            <a:ext cx="8667750" cy="444500"/>
          </a:xfrm>
        </p:spPr>
        <p:txBody>
          <a:bodyPr/>
          <a:lstStyle/>
          <a:p>
            <a:r>
              <a:rPr lang="fr-FR" dirty="0"/>
              <a:t>Market and competition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548C3DC-E477-3247-BF68-B9969C604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37" y="1447800"/>
            <a:ext cx="897887" cy="753296"/>
          </a:xfrm>
          <a:prstGeom prst="ellipse">
            <a:avLst/>
          </a:prstGeom>
        </p:spPr>
      </p:pic>
      <p:grpSp>
        <p:nvGrpSpPr>
          <p:cNvPr id="7" name="Grouper 6">
            <a:extLst>
              <a:ext uri="{FF2B5EF4-FFF2-40B4-BE49-F238E27FC236}">
                <a16:creationId xmlns:a16="http://schemas.microsoft.com/office/drawing/2014/main" xmlns="" id="{1C7CED20-F9F6-B54B-A963-618ACB403C27}"/>
              </a:ext>
            </a:extLst>
          </p:cNvPr>
          <p:cNvGrpSpPr/>
          <p:nvPr/>
        </p:nvGrpSpPr>
        <p:grpSpPr>
          <a:xfrm>
            <a:off x="585605" y="2743200"/>
            <a:ext cx="817198" cy="775074"/>
            <a:chOff x="3599819" y="947504"/>
            <a:chExt cx="1175637" cy="1079874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00518495-73ED-FA43-855D-8C4A52C312FA}"/>
                </a:ext>
              </a:extLst>
            </p:cNvPr>
            <p:cNvSpPr/>
            <p:nvPr/>
          </p:nvSpPr>
          <p:spPr>
            <a:xfrm>
              <a:off x="3599819" y="947504"/>
              <a:ext cx="1175637" cy="107987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BE57D8CA-AA27-4C4F-9302-BCAB16ED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990600"/>
              <a:ext cx="1008271" cy="977060"/>
            </a:xfrm>
            <a:prstGeom prst="ellipse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D1C13A2-F091-8341-8DF4-C18647DF41D2}"/>
              </a:ext>
            </a:extLst>
          </p:cNvPr>
          <p:cNvSpPr txBox="1"/>
          <p:nvPr/>
        </p:nvSpPr>
        <p:spPr>
          <a:xfrm>
            <a:off x="158111" y="978868"/>
            <a:ext cx="163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u="sng" dirty="0">
                <a:solidFill>
                  <a:srgbClr val="145DAD"/>
                </a:solidFill>
              </a:rPr>
              <a:t>Europe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562AE17-B7ED-D94E-A51C-8A669FF8E4E6}"/>
              </a:ext>
            </a:extLst>
          </p:cNvPr>
          <p:cNvSpPr txBox="1"/>
          <p:nvPr/>
        </p:nvSpPr>
        <p:spPr>
          <a:xfrm>
            <a:off x="158111" y="2250835"/>
            <a:ext cx="163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4 000 harbors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F36BED1-61CD-C640-BE62-DB5360D63900}"/>
              </a:ext>
            </a:extLst>
          </p:cNvPr>
          <p:cNvSpPr txBox="1"/>
          <p:nvPr/>
        </p:nvSpPr>
        <p:spPr>
          <a:xfrm>
            <a:off x="166687" y="3671486"/>
            <a:ext cx="163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1 500 000 berths</a:t>
            </a:r>
          </a:p>
        </p:txBody>
      </p:sp>
      <p:pic>
        <p:nvPicPr>
          <p:cNvPr id="15" name="Image 2">
            <a:extLst>
              <a:ext uri="{FF2B5EF4-FFF2-40B4-BE49-F238E27FC236}">
                <a16:creationId xmlns:a16="http://schemas.microsoft.com/office/drawing/2014/main" xmlns="" id="{000F3A11-7CAC-5C4D-A072-E1C107CEBC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840" y="4572000"/>
            <a:ext cx="1719365" cy="641554"/>
          </a:xfrm>
          <a:prstGeom prst="rect">
            <a:avLst/>
          </a:prstGeom>
        </p:spPr>
      </p:pic>
      <p:sp>
        <p:nvSpPr>
          <p:cNvPr id="16" name="Bouée 15">
            <a:extLst>
              <a:ext uri="{FF2B5EF4-FFF2-40B4-BE49-F238E27FC236}">
                <a16:creationId xmlns:a16="http://schemas.microsoft.com/office/drawing/2014/main" xmlns="" id="{07C8DE88-90FC-7D41-84CB-444CEF9015DA}"/>
              </a:ext>
            </a:extLst>
          </p:cNvPr>
          <p:cNvSpPr/>
          <p:nvPr/>
        </p:nvSpPr>
        <p:spPr>
          <a:xfrm>
            <a:off x="6929866" y="4600371"/>
            <a:ext cx="1428750" cy="1381125"/>
          </a:xfrm>
          <a:prstGeom prst="donut">
            <a:avLst>
              <a:gd name="adj" fmla="val 6090"/>
            </a:avLst>
          </a:prstGeom>
          <a:solidFill>
            <a:srgbClr val="145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50" b="1" dirty="0">
                <a:solidFill>
                  <a:srgbClr val="243787"/>
                </a:solidFill>
              </a:rPr>
              <a:t>Booking platforms &amp; boaters App</a:t>
            </a:r>
          </a:p>
        </p:txBody>
      </p:sp>
      <p:sp>
        <p:nvSpPr>
          <p:cNvPr id="17" name="Bouée 16">
            <a:extLst>
              <a:ext uri="{FF2B5EF4-FFF2-40B4-BE49-F238E27FC236}">
                <a16:creationId xmlns:a16="http://schemas.microsoft.com/office/drawing/2014/main" xmlns="" id="{79D7704B-ADFC-A741-9E34-B66888A4DE9C}"/>
              </a:ext>
            </a:extLst>
          </p:cNvPr>
          <p:cNvSpPr/>
          <p:nvPr/>
        </p:nvSpPr>
        <p:spPr>
          <a:xfrm>
            <a:off x="709449" y="4600371"/>
            <a:ext cx="1428750" cy="1381125"/>
          </a:xfrm>
          <a:prstGeom prst="donut">
            <a:avLst>
              <a:gd name="adj" fmla="val 60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50" b="1" dirty="0">
                <a:solidFill>
                  <a:srgbClr val="243787"/>
                </a:solidFill>
              </a:rPr>
              <a:t>Marina Softwares</a:t>
            </a:r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xmlns="" id="{375061F3-3CA6-AB4E-BB5F-2C0CEAE2D3C5}"/>
              </a:ext>
            </a:extLst>
          </p:cNvPr>
          <p:cNvSpPr/>
          <p:nvPr/>
        </p:nvSpPr>
        <p:spPr>
          <a:xfrm>
            <a:off x="5867400" y="4712499"/>
            <a:ext cx="715277" cy="281520"/>
          </a:xfrm>
          <a:prstGeom prst="rightArrow">
            <a:avLst/>
          </a:prstGeom>
          <a:solidFill>
            <a:srgbClr val="00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FC2"/>
              </a:solidFill>
            </a:endParaRPr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xmlns="" id="{E3D3325F-F059-7A40-8F81-C0DC6E0FC5E1}"/>
              </a:ext>
            </a:extLst>
          </p:cNvPr>
          <p:cNvSpPr/>
          <p:nvPr/>
        </p:nvSpPr>
        <p:spPr>
          <a:xfrm flipH="1">
            <a:off x="2453857" y="4723173"/>
            <a:ext cx="789024" cy="260171"/>
          </a:xfrm>
          <a:prstGeom prst="rightArrow">
            <a:avLst/>
          </a:prstGeom>
          <a:solidFill>
            <a:srgbClr val="009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FC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9847A3C-C712-2044-97F5-095E06C78ED3}"/>
              </a:ext>
            </a:extLst>
          </p:cNvPr>
          <p:cNvSpPr txBox="1"/>
          <p:nvPr/>
        </p:nvSpPr>
        <p:spPr>
          <a:xfrm>
            <a:off x="2138199" y="5082331"/>
            <a:ext cx="4791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B2B / B2C approach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Own sensors developped with Electronics University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 Real Time complementary solution</a:t>
            </a:r>
          </a:p>
        </p:txBody>
      </p:sp>
    </p:spTree>
    <p:extLst>
      <p:ext uri="{BB962C8B-B14F-4D97-AF65-F5344CB8AC3E}">
        <p14:creationId xmlns:p14="http://schemas.microsoft.com/office/powerpoint/2010/main" val="324542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230CC1E7-69B7-E44E-A532-37B2D9FCE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Benefits for around  0,5 - 1% of turnover</a:t>
            </a:r>
          </a:p>
        </p:txBody>
      </p:sp>
      <p:sp>
        <p:nvSpPr>
          <p:cNvPr id="4" name="Rectangle : coins arrondis 13">
            <a:extLst>
              <a:ext uri="{FF2B5EF4-FFF2-40B4-BE49-F238E27FC236}">
                <a16:creationId xmlns:a16="http://schemas.microsoft.com/office/drawing/2014/main" xmlns="" id="{CB8AD850-5B8E-E648-BD87-BBCF58D5D6AB}"/>
              </a:ext>
            </a:extLst>
          </p:cNvPr>
          <p:cNvSpPr/>
          <p:nvPr/>
        </p:nvSpPr>
        <p:spPr>
          <a:xfrm>
            <a:off x="4876800" y="2590800"/>
            <a:ext cx="4029075" cy="1391185"/>
          </a:xfrm>
          <a:prstGeom prst="roundRect">
            <a:avLst/>
          </a:prstGeom>
          <a:noFill/>
          <a:ln>
            <a:solidFill>
              <a:srgbClr val="F28A0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F28A02"/>
                </a:solidFill>
              </a:rPr>
              <a:t>Operational benefits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F28A02"/>
              </a:solidFill>
            </a:endParaRP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28A02"/>
                </a:solidFill>
              </a:rPr>
              <a:t>Real-time supervision</a:t>
            </a: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28A02"/>
                </a:solidFill>
              </a:rPr>
              <a:t>Security</a:t>
            </a:r>
          </a:p>
          <a:p>
            <a:pPr marL="285750" indent="-285750">
              <a:buClr>
                <a:srgbClr val="F28A0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28A02"/>
                </a:solidFill>
              </a:rPr>
              <a:t>Staff motivation </a:t>
            </a:r>
            <a:r>
              <a:rPr lang="fr-FR" sz="1200" dirty="0">
                <a:solidFill>
                  <a:srgbClr val="F28A02"/>
                </a:solidFill>
              </a:rPr>
              <a:t>(Services Vs Problems)</a:t>
            </a:r>
            <a:endParaRPr lang="fr-FR" sz="1600" dirty="0">
              <a:solidFill>
                <a:srgbClr val="F28A02"/>
              </a:solidFill>
            </a:endParaRPr>
          </a:p>
        </p:txBody>
      </p:sp>
      <p:sp>
        <p:nvSpPr>
          <p:cNvPr id="5" name="Rectangle : coins arrondis 13">
            <a:extLst>
              <a:ext uri="{FF2B5EF4-FFF2-40B4-BE49-F238E27FC236}">
                <a16:creationId xmlns:a16="http://schemas.microsoft.com/office/drawing/2014/main" xmlns="" id="{E8C95D97-FF4F-7146-B666-9045317F7711}"/>
              </a:ext>
            </a:extLst>
          </p:cNvPr>
          <p:cNvSpPr/>
          <p:nvPr/>
        </p:nvSpPr>
        <p:spPr>
          <a:xfrm>
            <a:off x="2133600" y="937083"/>
            <a:ext cx="4504777" cy="1391185"/>
          </a:xfrm>
          <a:prstGeom prst="roundRect">
            <a:avLst/>
          </a:prstGeom>
          <a:noFill/>
          <a:ln>
            <a:solidFill>
              <a:srgbClr val="145DA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145DAD"/>
                </a:solidFill>
              </a:rPr>
              <a:t>Financial Gain</a:t>
            </a:r>
          </a:p>
          <a:p>
            <a:pPr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145DAD"/>
              </a:solidFill>
            </a:endParaRPr>
          </a:p>
          <a:p>
            <a:pPr marL="285750" indent="-285750">
              <a:buClr>
                <a:srgbClr val="145DAD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5DAD"/>
                </a:solidFill>
              </a:rPr>
              <a:t>Stopover : Up to + 20% turnover (up to 80K€)</a:t>
            </a:r>
          </a:p>
          <a:p>
            <a:pPr marL="285750" indent="-285750">
              <a:buClr>
                <a:srgbClr val="145DAD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45DAD"/>
                </a:solidFill>
              </a:rPr>
              <a:t>Services : Up to + 5% turnover</a:t>
            </a:r>
          </a:p>
        </p:txBody>
      </p:sp>
      <p:sp>
        <p:nvSpPr>
          <p:cNvPr id="6" name="Rectangle : coins arrondis 13">
            <a:extLst>
              <a:ext uri="{FF2B5EF4-FFF2-40B4-BE49-F238E27FC236}">
                <a16:creationId xmlns:a16="http://schemas.microsoft.com/office/drawing/2014/main" xmlns="" id="{1AB144F0-C3C0-B945-BE1F-69994F9AB72E}"/>
              </a:ext>
            </a:extLst>
          </p:cNvPr>
          <p:cNvSpPr/>
          <p:nvPr/>
        </p:nvSpPr>
        <p:spPr>
          <a:xfrm>
            <a:off x="238125" y="2590800"/>
            <a:ext cx="4029075" cy="1391185"/>
          </a:xfrm>
          <a:prstGeom prst="roundRect">
            <a:avLst/>
          </a:prstGeom>
          <a:noFill/>
          <a:ln>
            <a:solidFill>
              <a:srgbClr val="575F6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575F68"/>
                </a:solidFill>
              </a:rPr>
              <a:t>Boaters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575F68"/>
              </a:solidFill>
            </a:endParaRP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75F68"/>
                </a:solidFill>
              </a:rPr>
              <a:t>Customer satisfaction</a:t>
            </a:r>
          </a:p>
          <a:p>
            <a:pPr marL="285750" indent="-285750">
              <a:buClr>
                <a:srgbClr val="575F68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575F68"/>
                </a:solidFill>
              </a:rPr>
              <a:t>Loyalty</a:t>
            </a:r>
          </a:p>
        </p:txBody>
      </p:sp>
      <p:sp>
        <p:nvSpPr>
          <p:cNvPr id="7" name="Rectangle : coins arrondis 13">
            <a:extLst>
              <a:ext uri="{FF2B5EF4-FFF2-40B4-BE49-F238E27FC236}">
                <a16:creationId xmlns:a16="http://schemas.microsoft.com/office/drawing/2014/main" xmlns="" id="{62F8CAFA-8E5D-AD4F-84A5-3E6C3FF84DBA}"/>
              </a:ext>
            </a:extLst>
          </p:cNvPr>
          <p:cNvSpPr/>
          <p:nvPr/>
        </p:nvSpPr>
        <p:spPr>
          <a:xfrm>
            <a:off x="1899013" y="4267200"/>
            <a:ext cx="5644787" cy="1752600"/>
          </a:xfrm>
          <a:prstGeom prst="roundRect">
            <a:avLst/>
          </a:prstGeom>
          <a:noFill/>
          <a:ln>
            <a:solidFill>
              <a:srgbClr val="009FC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Strategic benefits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200" b="1" dirty="0">
              <a:solidFill>
                <a:srgbClr val="009FC2"/>
              </a:solidFill>
            </a:endParaRPr>
          </a:p>
          <a:p>
            <a:pPr marL="285750" indent="-285750">
              <a:buClr>
                <a:srgbClr val="009FC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FC2"/>
                </a:solidFill>
              </a:rPr>
              <a:t>Connected Smart Harbor</a:t>
            </a:r>
          </a:p>
          <a:p>
            <a:pPr marL="285750" indent="-285750">
              <a:buClr>
                <a:srgbClr val="009FC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FC2"/>
                </a:solidFill>
              </a:rPr>
              <a:t>Dynamism of port activity and Tourism</a:t>
            </a:r>
          </a:p>
          <a:p>
            <a:pPr marL="285750" indent="-285750">
              <a:buClr>
                <a:srgbClr val="009FC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FC2"/>
                </a:solidFill>
              </a:rPr>
              <a:t>«  Cupping Boats » Identification &gt; Reduced waiting list</a:t>
            </a:r>
          </a:p>
          <a:p>
            <a:pPr marL="285750" indent="-285750">
              <a:buClr>
                <a:srgbClr val="009FC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FC2"/>
                </a:solidFill>
              </a:rPr>
              <a:t>Increased berth capacity</a:t>
            </a:r>
          </a:p>
          <a:p>
            <a:pPr marL="285750" indent="-285750">
              <a:buClr>
                <a:srgbClr val="009FC2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9FC2"/>
                </a:solidFill>
              </a:rPr>
              <a:t>Highlighting the Human in the service of boaters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0842473-DB53-6F47-A265-6AFE30E0E5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643503"/>
            <a:ext cx="457200" cy="457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518869B-00E5-9844-946A-F7B77AF68E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654389"/>
            <a:ext cx="667853" cy="5508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3D811D9-D927-1743-BB65-D09DF06A10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010" y="4348647"/>
            <a:ext cx="718653" cy="7186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EF6CB97-F309-7348-B9DB-421987FCB0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2643503"/>
            <a:ext cx="457200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50EDABA-3465-C445-9AF8-5D17CF146E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2643503"/>
            <a:ext cx="489579" cy="4895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41A21F5-AB6B-DD41-97B5-AAD98B9354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9587"/>
            <a:ext cx="667123" cy="600410"/>
          </a:xfrm>
          <a:prstGeom prst="ellipse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6E92215-341E-8244-A37E-8E3A4517AFA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731" y="983715"/>
            <a:ext cx="696279" cy="7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D90DD35B-626B-3640-974B-2423ABA69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17950"/>
              </p:ext>
            </p:extLst>
          </p:nvPr>
        </p:nvGraphicFramePr>
        <p:xfrm>
          <a:off x="1601797" y="1066800"/>
          <a:ext cx="6781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3D44044-7F44-3844-B93C-3F21D3834615}"/>
              </a:ext>
            </a:extLst>
          </p:cNvPr>
          <p:cNvSpPr txBox="1"/>
          <p:nvPr/>
        </p:nvSpPr>
        <p:spPr>
          <a:xfrm>
            <a:off x="1090051" y="4580590"/>
            <a:ext cx="1205779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b="1" dirty="0">
                <a:solidFill>
                  <a:srgbClr val="009FC2"/>
                </a:solidFill>
              </a:rPr>
              <a:t>2017-2018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94E8C6B-D838-2B49-A02A-9078D4852E48}"/>
              </a:ext>
            </a:extLst>
          </p:cNvPr>
          <p:cNvSpPr txBox="1"/>
          <p:nvPr/>
        </p:nvSpPr>
        <p:spPr>
          <a:xfrm>
            <a:off x="6211897" y="1767540"/>
            <a:ext cx="659155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b="1" dirty="0">
                <a:solidFill>
                  <a:srgbClr val="009FC2"/>
                </a:solidFill>
              </a:rPr>
              <a:t>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C21A6A1-DB98-AD4C-8830-4B4884E198D6}"/>
              </a:ext>
            </a:extLst>
          </p:cNvPr>
          <p:cNvSpPr txBox="1"/>
          <p:nvPr/>
        </p:nvSpPr>
        <p:spPr>
          <a:xfrm>
            <a:off x="5562600" y="3810000"/>
            <a:ext cx="219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>
                <a:solidFill>
                  <a:srgbClr val="F28A02"/>
                </a:solidFill>
              </a:rPr>
              <a:t>Reach </a:t>
            </a:r>
          </a:p>
          <a:p>
            <a:pPr lvl="0" algn="ctr"/>
            <a:r>
              <a:rPr lang="fr-FR" sz="1600" b="1" dirty="0">
                <a:solidFill>
                  <a:srgbClr val="F28A02"/>
                </a:solidFill>
              </a:rPr>
              <a:t>30.000 </a:t>
            </a:r>
            <a:r>
              <a:rPr lang="en-GB" sz="1600" b="1" dirty="0">
                <a:solidFill>
                  <a:srgbClr val="F28A02"/>
                </a:solidFill>
              </a:rPr>
              <a:t>users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xmlns="" id="{129D72EA-E2A9-4343-9748-E12E7FE26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" y="254000"/>
            <a:ext cx="8667750" cy="444500"/>
          </a:xfrm>
        </p:spPr>
        <p:txBody>
          <a:bodyPr/>
          <a:lstStyle/>
          <a:p>
            <a:r>
              <a:rPr lang="fr-FR" dirty="0"/>
              <a:t>Company Vision / Goals</a:t>
            </a:r>
            <a:endParaRPr lang="en-US" sz="1250" i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5FE785E-8A98-D24C-B422-3BB0D2D9EF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086" y="2718223"/>
            <a:ext cx="765672" cy="642373"/>
          </a:xfrm>
          <a:prstGeom prst="ellipse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B8A6355-CDF4-8146-8642-CAE9577CDA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873" y="901480"/>
            <a:ext cx="734098" cy="660688"/>
          </a:xfrm>
          <a:prstGeom prst="ellipse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C18BD25-D78B-A546-9E26-1A65A036CA2F}"/>
              </a:ext>
            </a:extLst>
          </p:cNvPr>
          <p:cNvSpPr txBox="1"/>
          <p:nvPr/>
        </p:nvSpPr>
        <p:spPr>
          <a:xfrm>
            <a:off x="2895600" y="3056590"/>
            <a:ext cx="659155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b="1" dirty="0">
                <a:solidFill>
                  <a:srgbClr val="009FC2"/>
                </a:solidFill>
              </a:rPr>
              <a:t>2019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31CB711-804D-1446-9D0A-DA18FAA61851}"/>
              </a:ext>
            </a:extLst>
          </p:cNvPr>
          <p:cNvSpPr txBox="1"/>
          <p:nvPr/>
        </p:nvSpPr>
        <p:spPr>
          <a:xfrm>
            <a:off x="4579718" y="2299820"/>
            <a:ext cx="659155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85000"/>
            </a:pPr>
            <a:r>
              <a:rPr lang="fr-FR" b="1" dirty="0">
                <a:solidFill>
                  <a:srgbClr val="009FC2"/>
                </a:solidFill>
              </a:rPr>
              <a:t>2020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710E575-CF0E-5D4F-94DB-FDD63B9C7B5C}"/>
              </a:ext>
            </a:extLst>
          </p:cNvPr>
          <p:cNvSpPr txBox="1"/>
          <p:nvPr/>
        </p:nvSpPr>
        <p:spPr>
          <a:xfrm>
            <a:off x="5453850" y="948749"/>
            <a:ext cx="219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>
                <a:solidFill>
                  <a:srgbClr val="F28A02"/>
                </a:solidFill>
              </a:rPr>
              <a:t>Be a reference</a:t>
            </a:r>
          </a:p>
          <a:p>
            <a:pPr lvl="0" algn="ctr"/>
            <a:r>
              <a:rPr lang="fr-FR" sz="1600" b="1" dirty="0">
                <a:solidFill>
                  <a:srgbClr val="F28A02"/>
                </a:solidFill>
              </a:rPr>
              <a:t>in marina management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D0270236-82EF-5F40-9E7F-6F0E98495D7D}"/>
              </a:ext>
            </a:extLst>
          </p:cNvPr>
          <p:cNvSpPr txBox="1"/>
          <p:nvPr/>
        </p:nvSpPr>
        <p:spPr>
          <a:xfrm>
            <a:off x="503972" y="5334000"/>
            <a:ext cx="219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>
                <a:solidFill>
                  <a:srgbClr val="F28A02"/>
                </a:solidFill>
              </a:rPr>
              <a:t>4 harbors</a:t>
            </a:r>
          </a:p>
          <a:p>
            <a:pPr lvl="0" algn="ctr"/>
            <a:r>
              <a:rPr lang="fr-FR" sz="1600" b="1" dirty="0">
                <a:solidFill>
                  <a:srgbClr val="F28A02"/>
                </a:solidFill>
              </a:rPr>
              <a:t>250 sensors</a:t>
            </a:r>
          </a:p>
          <a:p>
            <a:pPr lvl="0" algn="ctr"/>
            <a:r>
              <a:rPr lang="fr-FR" sz="1600" b="1" dirty="0">
                <a:solidFill>
                  <a:srgbClr val="F28A02"/>
                </a:solidFill>
              </a:rPr>
              <a:t>60 K € turnover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4D8B2DE-4584-1346-BD5B-E53CBE9439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60800"/>
            <a:ext cx="1066800" cy="7112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22BBEFE-7AB3-4C46-B992-B6A70D672B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9" y="2825921"/>
            <a:ext cx="1009976" cy="9840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7BE9FD9-4F02-DD45-B7EE-2B264691F9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25" y="1812076"/>
            <a:ext cx="921163" cy="91551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E6F19C9B-64D9-854C-AC38-E28668D7E06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29" y="910436"/>
            <a:ext cx="664342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Raise funds between </a:t>
            </a:r>
            <a:r>
              <a:rPr lang="fr-FR" b="1" dirty="0"/>
              <a:t>500K up to 1 M € to </a:t>
            </a:r>
            <a:r>
              <a:rPr lang="en-GB" b="1" dirty="0"/>
              <a:t>go fast globally</a:t>
            </a:r>
          </a:p>
          <a:p>
            <a:endParaRPr lang="fr-FR" dirty="0"/>
          </a:p>
        </p:txBody>
      </p:sp>
      <p:sp>
        <p:nvSpPr>
          <p:cNvPr id="15" name="Bouée 14">
            <a:extLst>
              <a:ext uri="{FF2B5EF4-FFF2-40B4-BE49-F238E27FC236}">
                <a16:creationId xmlns:a16="http://schemas.microsoft.com/office/drawing/2014/main" xmlns="" id="{0A193B0A-6AAE-284F-BD64-9002BA9A6941}"/>
              </a:ext>
            </a:extLst>
          </p:cNvPr>
          <p:cNvSpPr/>
          <p:nvPr/>
        </p:nvSpPr>
        <p:spPr>
          <a:xfrm>
            <a:off x="754445" y="1834814"/>
            <a:ext cx="1428750" cy="1381125"/>
          </a:xfrm>
          <a:prstGeom prst="donut">
            <a:avLst>
              <a:gd name="adj" fmla="val 6090"/>
            </a:avLst>
          </a:prstGeom>
          <a:solidFill>
            <a:srgbClr val="F28A02"/>
          </a:solidFill>
          <a:ln>
            <a:solidFill>
              <a:srgbClr val="F28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45DAD"/>
                </a:solidFill>
              </a:rPr>
              <a:t>HR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3255166-271B-3B4E-9C18-CBCE04D0A11A}"/>
              </a:ext>
            </a:extLst>
          </p:cNvPr>
          <p:cNvSpPr txBox="1"/>
          <p:nvPr/>
        </p:nvSpPr>
        <p:spPr>
          <a:xfrm>
            <a:off x="652051" y="3465256"/>
            <a:ext cx="1633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Sales Expansion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Internalize Hardware &amp; Software</a:t>
            </a:r>
          </a:p>
        </p:txBody>
      </p:sp>
      <p:sp>
        <p:nvSpPr>
          <p:cNvPr id="17" name="Bouée 16">
            <a:extLst>
              <a:ext uri="{FF2B5EF4-FFF2-40B4-BE49-F238E27FC236}">
                <a16:creationId xmlns:a16="http://schemas.microsoft.com/office/drawing/2014/main" xmlns="" id="{3F039E17-A08E-094C-8DCB-ADB05469AC8A}"/>
              </a:ext>
            </a:extLst>
          </p:cNvPr>
          <p:cNvSpPr/>
          <p:nvPr/>
        </p:nvSpPr>
        <p:spPr>
          <a:xfrm>
            <a:off x="2821882" y="1834814"/>
            <a:ext cx="1428750" cy="1381125"/>
          </a:xfrm>
          <a:prstGeom prst="donut">
            <a:avLst>
              <a:gd name="adj" fmla="val 6090"/>
            </a:avLst>
          </a:prstGeom>
          <a:solidFill>
            <a:srgbClr val="F28A02"/>
          </a:solidFill>
          <a:ln>
            <a:solidFill>
              <a:srgbClr val="F28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45DAD"/>
                </a:solidFill>
              </a:rPr>
              <a:t>Product</a:t>
            </a:r>
          </a:p>
          <a:p>
            <a:pPr algn="ctr"/>
            <a:r>
              <a:rPr lang="fr-FR" sz="2000" b="1" dirty="0">
                <a:solidFill>
                  <a:srgbClr val="145DAD"/>
                </a:solidFill>
              </a:rPr>
              <a:t>cost</a:t>
            </a:r>
          </a:p>
        </p:txBody>
      </p:sp>
      <p:sp>
        <p:nvSpPr>
          <p:cNvPr id="26" name="Bouée 25">
            <a:extLst>
              <a:ext uri="{FF2B5EF4-FFF2-40B4-BE49-F238E27FC236}">
                <a16:creationId xmlns:a16="http://schemas.microsoft.com/office/drawing/2014/main" xmlns="" id="{483B83B0-F29F-CD4B-AD05-CA821365C0B1}"/>
              </a:ext>
            </a:extLst>
          </p:cNvPr>
          <p:cNvSpPr/>
          <p:nvPr/>
        </p:nvSpPr>
        <p:spPr>
          <a:xfrm>
            <a:off x="4887566" y="1855531"/>
            <a:ext cx="1428750" cy="1381125"/>
          </a:xfrm>
          <a:prstGeom prst="donut">
            <a:avLst>
              <a:gd name="adj" fmla="val 6090"/>
            </a:avLst>
          </a:prstGeom>
          <a:solidFill>
            <a:srgbClr val="F28A02"/>
          </a:solidFill>
          <a:ln>
            <a:solidFill>
              <a:srgbClr val="F28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45DAD"/>
                </a:solidFill>
              </a:rPr>
              <a:t>Partnership</a:t>
            </a:r>
          </a:p>
        </p:txBody>
      </p:sp>
      <p:sp>
        <p:nvSpPr>
          <p:cNvPr id="27" name="Bouée 26">
            <a:extLst>
              <a:ext uri="{FF2B5EF4-FFF2-40B4-BE49-F238E27FC236}">
                <a16:creationId xmlns:a16="http://schemas.microsoft.com/office/drawing/2014/main" xmlns="" id="{DED24A1D-39EB-CE4D-8419-70826AC4AC96}"/>
              </a:ext>
            </a:extLst>
          </p:cNvPr>
          <p:cNvSpPr/>
          <p:nvPr/>
        </p:nvSpPr>
        <p:spPr>
          <a:xfrm>
            <a:off x="6953250" y="1834813"/>
            <a:ext cx="1428750" cy="1381125"/>
          </a:xfrm>
          <a:prstGeom prst="donut">
            <a:avLst>
              <a:gd name="adj" fmla="val 6090"/>
            </a:avLst>
          </a:prstGeom>
          <a:solidFill>
            <a:srgbClr val="F28A02"/>
          </a:solidFill>
          <a:ln>
            <a:solidFill>
              <a:srgbClr val="F28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45DAD"/>
                </a:solidFill>
              </a:rPr>
              <a:t>R&amp;D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87FBB5E4-312A-E542-ACC3-624BDFC3BCE0}"/>
              </a:ext>
            </a:extLst>
          </p:cNvPr>
          <p:cNvSpPr txBox="1"/>
          <p:nvPr/>
        </p:nvSpPr>
        <p:spPr>
          <a:xfrm>
            <a:off x="2719488" y="3465255"/>
            <a:ext cx="1633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Increase production</a:t>
            </a: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 </a:t>
            </a: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Reduce production cost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Increase margins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Install faster &amp; bigger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897B78AF-AB0D-124E-A9A5-D8AD85C300CF}"/>
              </a:ext>
            </a:extLst>
          </p:cNvPr>
          <p:cNvSpPr txBox="1"/>
          <p:nvPr/>
        </p:nvSpPr>
        <p:spPr>
          <a:xfrm>
            <a:off x="4786925" y="3465256"/>
            <a:ext cx="1633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Distribution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Harbor builders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Pontoon Manufacturer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Berth booking actors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740C000C-7B98-BC46-BA3A-5A4D9309BC0F}"/>
              </a:ext>
            </a:extLst>
          </p:cNvPr>
          <p:cNvSpPr txBox="1"/>
          <p:nvPr/>
        </p:nvSpPr>
        <p:spPr>
          <a:xfrm>
            <a:off x="6953250" y="3465255"/>
            <a:ext cx="1633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Improve software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Develop new product</a:t>
            </a:r>
          </a:p>
          <a:p>
            <a:pPr algn="ctr">
              <a:buClr>
                <a:schemeClr val="accent1"/>
              </a:buClr>
              <a:buSzPct val="85000"/>
            </a:pPr>
            <a:endParaRPr lang="fr-FR" sz="1600" b="1" dirty="0">
              <a:solidFill>
                <a:srgbClr val="009FC2"/>
              </a:solidFill>
            </a:endParaRPr>
          </a:p>
          <a:p>
            <a:pPr algn="ctr">
              <a:buClr>
                <a:schemeClr val="accent1"/>
              </a:buClr>
              <a:buSzPct val="85000"/>
            </a:pPr>
            <a:r>
              <a:rPr lang="fr-FR" sz="1600" b="1" dirty="0">
                <a:solidFill>
                  <a:srgbClr val="009FC2"/>
                </a:solidFill>
              </a:rPr>
              <a:t>Stay ahead of the competition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54F3F22-F69A-E040-A47B-1C7CCC0E7D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541" y="919631"/>
            <a:ext cx="1273431" cy="8065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6F42FE8-D395-174B-8D3E-6B577F7213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999" y="919631"/>
            <a:ext cx="995883" cy="804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26D9E5A-E763-0540-91F4-5820CA4DC4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78" y="927130"/>
            <a:ext cx="817483" cy="8174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B68B8C6-2C18-AF46-9A50-D8A69C7011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953938"/>
            <a:ext cx="487593" cy="7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829" y="2014512"/>
            <a:ext cx="6386733" cy="23831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69008" y="4397619"/>
            <a:ext cx="526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9FC2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08446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FCFAE5B9-53B4-0744-B91C-E3A054C1DD78}"/>
              </a:ext>
            </a:extLst>
          </p:cNvPr>
          <p:cNvGrpSpPr/>
          <p:nvPr/>
        </p:nvGrpSpPr>
        <p:grpSpPr>
          <a:xfrm>
            <a:off x="0" y="1219200"/>
            <a:ext cx="7620000" cy="4572000"/>
            <a:chOff x="609601" y="1981200"/>
            <a:chExt cx="5867398" cy="29718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A2FD33A9-3CA5-384C-9F3F-EE46C9B51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1" y="1981200"/>
              <a:ext cx="1676400" cy="29718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97A0AC7B-9223-924A-9EEA-8EAE9AA31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0" y="2286000"/>
              <a:ext cx="4190999" cy="2594428"/>
            </a:xfrm>
            <a:prstGeom prst="rect">
              <a:avLst/>
            </a:prstGeom>
          </p:spPr>
        </p:pic>
      </p:grpSp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xmlns="" id="{2B1473E4-AE32-AD46-AE31-4F2BBE91C1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" y="254000"/>
            <a:ext cx="8667750" cy="444500"/>
          </a:xfrm>
        </p:spPr>
        <p:txBody>
          <a:bodyPr/>
          <a:lstStyle/>
          <a:p>
            <a:r>
              <a:rPr lang="fr-FR" dirty="0"/>
              <a:t>Real-time berth supervision</a:t>
            </a:r>
            <a:endParaRPr lang="en-US" sz="125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E43722B-38F9-744E-9482-38322DD02F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557" y="900829"/>
            <a:ext cx="1929063" cy="2572084"/>
          </a:xfrm>
          <a:prstGeom prst="rect">
            <a:avLst/>
          </a:prstGeom>
          <a:ln w="38100">
            <a:solidFill>
              <a:srgbClr val="009FC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D019A0F-EF77-FF46-B8BF-1B007E27C7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552" y="3176494"/>
            <a:ext cx="1964971" cy="2619961"/>
          </a:xfrm>
          <a:prstGeom prst="rect">
            <a:avLst/>
          </a:prstGeom>
          <a:ln w="28575">
            <a:solidFill>
              <a:srgbClr val="009FC2"/>
            </a:solidFill>
          </a:ln>
        </p:spPr>
      </p:pic>
    </p:spTree>
    <p:extLst>
      <p:ext uri="{BB962C8B-B14F-4D97-AF65-F5344CB8AC3E}">
        <p14:creationId xmlns:p14="http://schemas.microsoft.com/office/powerpoint/2010/main" val="7256129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 &amp; Breakers">
  <a:themeElements>
    <a:clrScheme name="Custom 2">
      <a:dk1>
        <a:srgbClr val="36424A"/>
      </a:dk1>
      <a:lt1>
        <a:srgbClr val="FFFFFF"/>
      </a:lt1>
      <a:dk2>
        <a:srgbClr val="6A737B"/>
      </a:dk2>
      <a:lt2>
        <a:srgbClr val="E2E3E4"/>
      </a:lt2>
      <a:accent1>
        <a:srgbClr val="F24522"/>
      </a:accent1>
      <a:accent2>
        <a:srgbClr val="6A737B"/>
      </a:accent2>
      <a:accent3>
        <a:srgbClr val="009FC2"/>
      </a:accent3>
      <a:accent4>
        <a:srgbClr val="36424A"/>
      </a:accent4>
      <a:accent5>
        <a:srgbClr val="8DC73F"/>
      </a:accent5>
      <a:accent6>
        <a:srgbClr val="A0A6A9"/>
      </a:accent6>
      <a:hlink>
        <a:srgbClr val="00758F"/>
      </a:hlink>
      <a:folHlink>
        <a:srgbClr val="BB2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Custom 2">
      <a:dk1>
        <a:srgbClr val="36424A"/>
      </a:dk1>
      <a:lt1>
        <a:srgbClr val="FFFFFF"/>
      </a:lt1>
      <a:dk2>
        <a:srgbClr val="6A737B"/>
      </a:dk2>
      <a:lt2>
        <a:srgbClr val="E2E3E4"/>
      </a:lt2>
      <a:accent1>
        <a:srgbClr val="F24522"/>
      </a:accent1>
      <a:accent2>
        <a:srgbClr val="6A737B"/>
      </a:accent2>
      <a:accent3>
        <a:srgbClr val="009FC2"/>
      </a:accent3>
      <a:accent4>
        <a:srgbClr val="36424A"/>
      </a:accent4>
      <a:accent5>
        <a:srgbClr val="8DC73F"/>
      </a:accent5>
      <a:accent6>
        <a:srgbClr val="A0A6A9"/>
      </a:accent6>
      <a:hlink>
        <a:srgbClr val="00758F"/>
      </a:hlink>
      <a:folHlink>
        <a:srgbClr val="BB2200"/>
      </a:folHlink>
    </a:clrScheme>
    <a:fontScheme name="Egencia Brand 20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gencia Brand 2013">
      <a:fillStyleLst>
        <a:solidFill>
          <a:schemeClr val="phClr"/>
        </a:solidFill>
        <a:gradFill rotWithShape="1">
          <a:gsLst>
            <a:gs pos="0">
              <a:schemeClr val="phClr"/>
            </a:gs>
            <a:gs pos="100000">
              <a:schemeClr val="phClr">
                <a:lumMod val="70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>
                <a:lumMod val="70000"/>
              </a:schemeClr>
            </a:gs>
            <a:gs pos="100000">
              <a:schemeClr val="phClr">
                <a:lumMod val="5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lt1"/>
        </a:solidFill>
        <a:solidFill>
          <a:schemeClr val="lt1"/>
        </a:solidFill>
        <a:solidFill>
          <a:schemeClr val="dk2"/>
        </a:soli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66688" indent="-166688">
          <a:buClr>
            <a:schemeClr val="accent1"/>
          </a:buClr>
          <a:buSzPct val="85000"/>
          <a:buFont typeface="Wingdings" pitchFamily="2" charset="2"/>
          <a:buChar char="§"/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(Resource Only)">
  <a:themeElements>
    <a:clrScheme name="Custom 2">
      <a:dk1>
        <a:srgbClr val="36424A"/>
      </a:dk1>
      <a:lt1>
        <a:srgbClr val="FFFFFF"/>
      </a:lt1>
      <a:dk2>
        <a:srgbClr val="6A737B"/>
      </a:dk2>
      <a:lt2>
        <a:srgbClr val="E2E3E4"/>
      </a:lt2>
      <a:accent1>
        <a:srgbClr val="F24522"/>
      </a:accent1>
      <a:accent2>
        <a:srgbClr val="6A737B"/>
      </a:accent2>
      <a:accent3>
        <a:srgbClr val="009FC2"/>
      </a:accent3>
      <a:accent4>
        <a:srgbClr val="36424A"/>
      </a:accent4>
      <a:accent5>
        <a:srgbClr val="8DC73F"/>
      </a:accent5>
      <a:accent6>
        <a:srgbClr val="A0A6A9"/>
      </a:accent6>
      <a:hlink>
        <a:srgbClr val="00758F"/>
      </a:hlink>
      <a:folHlink>
        <a:srgbClr val="BB2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On-screen Show (4:3)</PresentationFormat>
  <Paragraphs>141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Titles &amp; Breakers</vt:lpstr>
      <vt:lpstr>Content Slides</vt:lpstr>
      <vt:lpstr>Blank (Resource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Expedia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Hoben</dc:creator>
  <cp:lastModifiedBy>Mayorca, Carolina</cp:lastModifiedBy>
  <cp:revision>1467</cp:revision>
  <cp:lastPrinted>2018-12-26T13:25:16Z</cp:lastPrinted>
  <dcterms:created xsi:type="dcterms:W3CDTF">2013-01-30T22:54:32Z</dcterms:created>
  <dcterms:modified xsi:type="dcterms:W3CDTF">2019-01-22T08:42:51Z</dcterms:modified>
</cp:coreProperties>
</file>