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23" r:id="rId2"/>
  </p:sldIdLst>
  <p:sldSz cx="12192000" cy="6858000"/>
  <p:notesSz cx="6858000" cy="9144000"/>
  <p:defaultTextStyle>
    <a:defPPr>
      <a:defRPr lang="en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13932-7DE5-0BB4-8301-1BCD269AD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B60FBA-0362-414C-6B86-185FA5D96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9A790-4293-3D20-4E18-A5DCA704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F533-91D0-8F4C-83F2-FB297EB2A7A8}" type="datetimeFigureOut">
              <a:rPr lang="en-PT" smtClean="0"/>
              <a:t>05/06/2024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A93BF-9AFC-B526-1AED-3A4947481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2B2F6-F8EF-B77F-8521-A3DE33362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C110-8F29-0D4F-8D05-129F9D05D146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153439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52833-755F-B899-745D-7E4CBD640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BA8BA4-9F44-96DE-DF7B-F5C6303B1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0D92F-076C-CD98-6072-D60EBE71B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F533-91D0-8F4C-83F2-FB297EB2A7A8}" type="datetimeFigureOut">
              <a:rPr lang="en-PT" smtClean="0"/>
              <a:t>05/06/2024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B8770-8CF3-DCE3-EDFF-E921890AB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0F760-1A37-19A2-4241-EBE7C87AD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C110-8F29-0D4F-8D05-129F9D05D146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998170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E5174A-1E93-13A1-FE18-B07A7C8ED4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7C7DE1-681D-2614-F6FC-2DB9DD760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7A250-977D-1F7C-9D89-D8A04F222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F533-91D0-8F4C-83F2-FB297EB2A7A8}" type="datetimeFigureOut">
              <a:rPr lang="en-PT" smtClean="0"/>
              <a:t>05/06/2024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C8C1B-C814-ED65-BA69-6E8DB1BB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8DA6C-481D-69B5-4BFC-08B90B89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C110-8F29-0D4F-8D05-129F9D05D146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437045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elha" hidden="1">
            <a:extLst>
              <a:ext uri="{FF2B5EF4-FFF2-40B4-BE49-F238E27FC236}">
                <a16:creationId xmlns:a16="http://schemas.microsoft.com/office/drawing/2014/main" id="{449086A7-D7D1-C1EC-8363-78908500A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40" b="227"/>
          <a:stretch/>
        </p:blipFill>
        <p:spPr>
          <a:xfrm>
            <a:off x="0" y="-4826"/>
            <a:ext cx="12183454" cy="6880619"/>
          </a:xfrm>
          <a:prstGeom prst="rect">
            <a:avLst/>
          </a:prstGeom>
        </p:spPr>
      </p:pic>
      <p:pic>
        <p:nvPicPr>
          <p:cNvPr id="4" name="Grelha">
            <a:extLst>
              <a:ext uri="{FF2B5EF4-FFF2-40B4-BE49-F238E27FC236}">
                <a16:creationId xmlns:a16="http://schemas.microsoft.com/office/drawing/2014/main" id="{D73DC361-8460-1071-18CE-A5F67D274F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40" b="227"/>
          <a:stretch/>
        </p:blipFill>
        <p:spPr>
          <a:xfrm>
            <a:off x="0" y="0"/>
            <a:ext cx="12192000" cy="688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15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18700-A983-AABC-F884-AB6A49903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DDBF0-00A8-6C40-DB5F-A35215ED5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702BB-D6E2-9448-DAF7-E08DD538D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F533-91D0-8F4C-83F2-FB297EB2A7A8}" type="datetimeFigureOut">
              <a:rPr lang="en-PT" smtClean="0"/>
              <a:t>05/06/2024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F2684-BF2A-C50D-DC8E-C1F10C347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4847B-2C79-8F07-028F-6C6452857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C110-8F29-0D4F-8D05-129F9D05D146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676052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1055B-C1DF-0CC1-152A-9DA05B410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725D2-DC2D-849E-55B2-8371EF839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BAF84-DA77-2939-EFF8-9AF9C9837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F533-91D0-8F4C-83F2-FB297EB2A7A8}" type="datetimeFigureOut">
              <a:rPr lang="en-PT" smtClean="0"/>
              <a:t>05/06/2024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AE598-6219-36DB-D6A2-9C7FF3026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104F2-BD40-ED76-CF7B-4AC5E2350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C110-8F29-0D4F-8D05-129F9D05D146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83553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34AA2-DFC4-5CB5-077D-03175D6F4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492A2-3C50-7237-D0EF-63B1CDA6CD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6C2E1-09DF-E3F7-B125-F92F47A1A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2F8BD-6139-EFEF-586F-A9FE3CA7B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F533-91D0-8F4C-83F2-FB297EB2A7A8}" type="datetimeFigureOut">
              <a:rPr lang="en-PT" smtClean="0"/>
              <a:t>05/06/2024</a:t>
            </a:fld>
            <a:endParaRPr lang="en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F127-4559-544D-A72C-873DCFD5B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60B71-1FBF-96B4-B7E4-CADF51504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C110-8F29-0D4F-8D05-129F9D05D146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64519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930C3-0F95-ADD3-84B4-02175DF09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24B1A-94EF-E0DA-7423-AA9B37AAF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7A160-2C16-B1CA-B7C5-0AE514B0A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D42B36-42A2-AB83-EC72-C5BDC0A73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3625D-890D-FE79-2E41-B18876E09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BF08C4-12E6-9979-DCE7-C5B443965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F533-91D0-8F4C-83F2-FB297EB2A7A8}" type="datetimeFigureOut">
              <a:rPr lang="en-PT" smtClean="0"/>
              <a:t>05/06/2024</a:t>
            </a:fld>
            <a:endParaRPr lang="en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B7139F-A5F3-A737-E770-34690105A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E7127C-A8C8-CFE1-968D-E114731FF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C110-8F29-0D4F-8D05-129F9D05D146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6773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B9F8D-4E5D-27EE-E0E3-F27E7F9EE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B2A267-7E6C-635F-EF7E-C240FEEDE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F533-91D0-8F4C-83F2-FB297EB2A7A8}" type="datetimeFigureOut">
              <a:rPr lang="en-PT" smtClean="0"/>
              <a:t>05/06/2024</a:t>
            </a:fld>
            <a:endParaRPr lang="en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C26A1-9CAC-B6B9-1057-0278ECFFE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E1C25A-AE2F-ED01-D291-60083BB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C110-8F29-0D4F-8D05-129F9D05D146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303975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EDEEAE-FEED-250D-130D-095431D6F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F533-91D0-8F4C-83F2-FB297EB2A7A8}" type="datetimeFigureOut">
              <a:rPr lang="en-PT" smtClean="0"/>
              <a:t>05/06/2024</a:t>
            </a:fld>
            <a:endParaRPr lang="en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905DA8-6E72-60AD-0256-67D7E649B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92A98-9AA3-FCF0-1907-6FF57B26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C110-8F29-0D4F-8D05-129F9D05D146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806231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25844-2912-ED9E-C10F-6772E2E4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324AE-5F90-9E59-D6FB-4EF914C23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9BCE0-C810-BBD1-48D8-C82221B71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9D3DD-FA15-B60B-D91E-3AB8B032C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F533-91D0-8F4C-83F2-FB297EB2A7A8}" type="datetimeFigureOut">
              <a:rPr lang="en-PT" smtClean="0"/>
              <a:t>05/06/2024</a:t>
            </a:fld>
            <a:endParaRPr lang="en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A6BFE-424E-2F9F-3F5E-6DE6A0B69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9BC09-21A9-8735-354D-CFE219CB5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C110-8F29-0D4F-8D05-129F9D05D146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38307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8B2A0-B134-6FC1-C9E4-6AD1286D7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DC8F0A-C05D-9A7C-9F55-1DFC81CA42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C7ABC-8D8E-32A6-B84B-10B58DA7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664EF6-BBBA-A14C-7798-8DF67796B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F533-91D0-8F4C-83F2-FB297EB2A7A8}" type="datetimeFigureOut">
              <a:rPr lang="en-PT" smtClean="0"/>
              <a:t>05/06/2024</a:t>
            </a:fld>
            <a:endParaRPr lang="en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9A2DEF-66E0-803D-5DBC-686F85A5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34341-76EA-4356-9A28-DE086FFF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C110-8F29-0D4F-8D05-129F9D05D146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608833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65BB2-7CCB-7C35-CFA0-4703CD21C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42D02-7602-4140-4613-7E982F798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6B2F3-C6A1-8BEB-F0EF-44B1E06A1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CF533-91D0-8F4C-83F2-FB297EB2A7A8}" type="datetimeFigureOut">
              <a:rPr lang="en-PT" smtClean="0"/>
              <a:t>05/06/2024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6EF98-AE1D-ED58-7317-8699F72FE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080DD-DA1F-2E0F-8DB3-814673EB3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2C110-8F29-0D4F-8D05-129F9D05D146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81274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16A29B-3CC4-66FD-9FDE-2C2AE21A5278}"/>
              </a:ext>
            </a:extLst>
          </p:cNvPr>
          <p:cNvSpPr txBox="1"/>
          <p:nvPr/>
        </p:nvSpPr>
        <p:spPr>
          <a:xfrm>
            <a:off x="881541" y="626960"/>
            <a:ext cx="2397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3600" b="1" dirty="0">
                <a:solidFill>
                  <a:srgbClr val="2AB673"/>
                </a:solidFill>
              </a:rPr>
              <a:t>VITAFOODS</a:t>
            </a:r>
            <a:endParaRPr lang="en-PT" sz="3200" b="1" dirty="0">
              <a:solidFill>
                <a:srgbClr val="2AB673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5A7F96-A8B7-D260-A256-A39FFDAF0507}"/>
              </a:ext>
            </a:extLst>
          </p:cNvPr>
          <p:cNvGrpSpPr/>
          <p:nvPr/>
        </p:nvGrpSpPr>
        <p:grpSpPr>
          <a:xfrm>
            <a:off x="258780" y="3630168"/>
            <a:ext cx="11664996" cy="2962656"/>
            <a:chOff x="3010057" y="4520303"/>
            <a:chExt cx="9181941" cy="23320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300913-8652-7062-B7A7-4FF99A34C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82647" y="4520304"/>
              <a:ext cx="3109351" cy="233201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F322A52-F934-14F1-1766-A78A6A087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057" y="4520303"/>
              <a:ext cx="3273001" cy="23320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521D10-62DE-0C0B-90C7-CC8DA0CB7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3060" y="4520303"/>
              <a:ext cx="2799587" cy="233201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B39D48-CC98-89AD-2F70-86AE383119C9}"/>
              </a:ext>
            </a:extLst>
          </p:cNvPr>
          <p:cNvGrpSpPr/>
          <p:nvPr/>
        </p:nvGrpSpPr>
        <p:grpSpPr>
          <a:xfrm>
            <a:off x="4416892" y="265176"/>
            <a:ext cx="7506884" cy="3335780"/>
            <a:chOff x="3240667" y="0"/>
            <a:chExt cx="8951333" cy="39776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81DBF1E-A46C-DAF3-5D0B-3D12EF95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0667" y="0"/>
              <a:ext cx="3042391" cy="397764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872B7F-6474-B839-BE4F-828CABAD96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256"/>
            <a:stretch/>
          </p:blipFill>
          <p:spPr>
            <a:xfrm>
              <a:off x="8985150" y="0"/>
              <a:ext cx="3206850" cy="397764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56E0D06-89BA-80A9-8928-317A2DEB9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86842" y="0"/>
              <a:ext cx="2698307" cy="3977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5065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Macintosh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2024-06-05T09:11:25Z</dcterms:created>
  <dcterms:modified xsi:type="dcterms:W3CDTF">2024-06-05T13:33:29Z</dcterms:modified>
</cp:coreProperties>
</file>