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60" r:id="rId2"/>
    <p:sldId id="274" r:id="rId3"/>
    <p:sldId id="286" r:id="rId4"/>
    <p:sldId id="287" r:id="rId5"/>
    <p:sldId id="288" r:id="rId6"/>
    <p:sldId id="290" r:id="rId7"/>
    <p:sldId id="291" r:id="rId8"/>
    <p:sldId id="292" r:id="rId9"/>
    <p:sldId id="293" r:id="rId10"/>
    <p:sldId id="294" r:id="rId11"/>
    <p:sldId id="301" r:id="rId12"/>
    <p:sldId id="295" r:id="rId13"/>
    <p:sldId id="296" r:id="rId14"/>
    <p:sldId id="297" r:id="rId15"/>
    <p:sldId id="298" r:id="rId16"/>
    <p:sldId id="300" r:id="rId17"/>
    <p:sldId id="285" r:id="rId18"/>
    <p:sldId id="302" r:id="rId19"/>
    <p:sldId id="277" r:id="rId2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6EAA"/>
    <a:srgbClr val="5A66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5" d="100"/>
          <a:sy n="75" d="100"/>
        </p:scale>
        <p:origin x="-1002" y="-834"/>
      </p:cViewPr>
      <p:guideLst>
        <p:guide orient="horz" pos="2160"/>
        <p:guide pos="288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B554AC-8DF7-4277-9BF6-F3F6F23C8EB1}" type="datetimeFigureOut">
              <a:rPr lang="cs-CZ" smtClean="0"/>
              <a:t>13.9.2017</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230106-9095-4C92-93AC-0B0EE59A955F}" type="slidenum">
              <a:rPr lang="cs-CZ" smtClean="0"/>
              <a:t>‹#›</a:t>
            </a:fld>
            <a:endParaRPr lang="cs-CZ"/>
          </a:p>
        </p:txBody>
      </p:sp>
    </p:spTree>
    <p:extLst>
      <p:ext uri="{BB962C8B-B14F-4D97-AF65-F5344CB8AC3E}">
        <p14:creationId xmlns:p14="http://schemas.microsoft.com/office/powerpoint/2010/main" val="3687637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5230106-9095-4C92-93AC-0B0EE59A955F}" type="slidenum">
              <a:rPr lang="cs-CZ" smtClean="0"/>
              <a:t>2</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5230106-9095-4C92-93AC-0B0EE59A955F}" type="slidenum">
              <a:rPr lang="cs-CZ" smtClean="0">
                <a:solidFill>
                  <a:prstClr val="black"/>
                </a:solidFill>
              </a:rPr>
              <a:pPr/>
              <a:t>12</a:t>
            </a:fld>
            <a:endParaRPr lang="cs-CZ">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5230106-9095-4C92-93AC-0B0EE59A955F}" type="slidenum">
              <a:rPr lang="cs-CZ" smtClean="0">
                <a:solidFill>
                  <a:prstClr val="black"/>
                </a:solidFill>
              </a:rPr>
              <a:pPr/>
              <a:t>13</a:t>
            </a:fld>
            <a:endParaRPr lang="cs-CZ">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5230106-9095-4C92-93AC-0B0EE59A955F}" type="slidenum">
              <a:rPr lang="cs-CZ" smtClean="0">
                <a:solidFill>
                  <a:prstClr val="black"/>
                </a:solidFill>
              </a:rPr>
              <a:pPr/>
              <a:t>14</a:t>
            </a:fld>
            <a:endParaRPr lang="cs-CZ">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5230106-9095-4C92-93AC-0B0EE59A955F}" type="slidenum">
              <a:rPr lang="cs-CZ" smtClean="0">
                <a:solidFill>
                  <a:prstClr val="black"/>
                </a:solidFill>
              </a:rPr>
              <a:pPr/>
              <a:t>15</a:t>
            </a:fld>
            <a:endParaRPr lang="cs-CZ">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5230106-9095-4C92-93AC-0B0EE59A955F}" type="slidenum">
              <a:rPr lang="cs-CZ" smtClean="0">
                <a:solidFill>
                  <a:prstClr val="black"/>
                </a:solidFill>
              </a:rPr>
              <a:pPr/>
              <a:t>16</a:t>
            </a:fld>
            <a:endParaRPr lang="cs-CZ">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5230106-9095-4C92-93AC-0B0EE59A955F}" type="slidenum">
              <a:rPr lang="cs-CZ" smtClean="0">
                <a:solidFill>
                  <a:prstClr val="black"/>
                </a:solidFill>
              </a:rPr>
              <a:t>17</a:t>
            </a:fld>
            <a:endParaRPr lang="cs-CZ">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5230106-9095-4C92-93AC-0B0EE59A955F}" type="slidenum">
              <a:rPr lang="cs-CZ" smtClean="0">
                <a:solidFill>
                  <a:prstClr val="black"/>
                </a:solidFill>
              </a:rPr>
              <a:pPr/>
              <a:t>18</a:t>
            </a:fld>
            <a:endParaRPr lang="cs-CZ">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5230106-9095-4C92-93AC-0B0EE59A955F}" type="slidenum">
              <a:rPr lang="cs-CZ" smtClean="0">
                <a:solidFill>
                  <a:prstClr val="black"/>
                </a:solidFill>
              </a:rPr>
              <a:pPr/>
              <a:t>3</a:t>
            </a:fld>
            <a:endParaRPr lang="cs-CZ">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5230106-9095-4C92-93AC-0B0EE59A955F}" type="slidenum">
              <a:rPr lang="cs-CZ" smtClean="0">
                <a:solidFill>
                  <a:prstClr val="black"/>
                </a:solidFill>
              </a:rPr>
              <a:pPr/>
              <a:t>4</a:t>
            </a:fld>
            <a:endParaRPr lang="cs-CZ">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5230106-9095-4C92-93AC-0B0EE59A955F}" type="slidenum">
              <a:rPr lang="cs-CZ" smtClean="0">
                <a:solidFill>
                  <a:prstClr val="black"/>
                </a:solidFill>
              </a:rPr>
              <a:pPr/>
              <a:t>5</a:t>
            </a:fld>
            <a:endParaRPr lang="cs-CZ">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5230106-9095-4C92-93AC-0B0EE59A955F}" type="slidenum">
              <a:rPr lang="cs-CZ" smtClean="0">
                <a:solidFill>
                  <a:prstClr val="black"/>
                </a:solidFill>
              </a:rPr>
              <a:pPr/>
              <a:t>7</a:t>
            </a:fld>
            <a:endParaRPr lang="cs-CZ">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5230106-9095-4C92-93AC-0B0EE59A955F}" type="slidenum">
              <a:rPr lang="cs-CZ" smtClean="0">
                <a:solidFill>
                  <a:prstClr val="black"/>
                </a:solidFill>
              </a:rPr>
              <a:pPr/>
              <a:t>8</a:t>
            </a:fld>
            <a:endParaRPr lang="cs-CZ">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5230106-9095-4C92-93AC-0B0EE59A955F}" type="slidenum">
              <a:rPr lang="cs-CZ" smtClean="0">
                <a:solidFill>
                  <a:prstClr val="black"/>
                </a:solidFill>
              </a:rPr>
              <a:pPr/>
              <a:t>9</a:t>
            </a:fld>
            <a:endParaRPr lang="cs-CZ">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5230106-9095-4C92-93AC-0B0EE59A955F}" type="slidenum">
              <a:rPr lang="cs-CZ" smtClean="0">
                <a:solidFill>
                  <a:prstClr val="black"/>
                </a:solidFill>
              </a:rPr>
              <a:pPr/>
              <a:t>10</a:t>
            </a:fld>
            <a:endParaRPr lang="cs-CZ">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5230106-9095-4C92-93AC-0B0EE59A955F}" type="slidenum">
              <a:rPr lang="cs-CZ" smtClean="0">
                <a:solidFill>
                  <a:prstClr val="black"/>
                </a:solidFill>
              </a:rPr>
              <a:pPr/>
              <a:t>11</a:t>
            </a:fld>
            <a:endParaRPr lang="cs-CZ">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jpe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19" name="Zástupný symbol pro text 18"/>
          <p:cNvSpPr>
            <a:spLocks noGrp="1"/>
          </p:cNvSpPr>
          <p:nvPr>
            <p:ph type="body" sz="quarter" idx="11"/>
          </p:nvPr>
        </p:nvSpPr>
        <p:spPr>
          <a:xfrm>
            <a:off x="540000" y="5728811"/>
            <a:ext cx="4724400" cy="576739"/>
          </a:xfrm>
        </p:spPr>
        <p:txBody>
          <a:bodyPr anchor="b">
            <a:normAutofit/>
          </a:bodyPr>
          <a:lstStyle>
            <a:lvl1pPr>
              <a:defRPr sz="1800" b="0">
                <a:solidFill>
                  <a:srgbClr val="5A666D"/>
                </a:solidFill>
              </a:defRPr>
            </a:lvl1pPr>
          </a:lstStyle>
          <a:p>
            <a:pPr lvl="0"/>
            <a:r>
              <a:rPr lang="en-US" smtClean="0"/>
              <a:t>Click to edit Master text styles</a:t>
            </a:r>
          </a:p>
        </p:txBody>
      </p:sp>
      <p:sp>
        <p:nvSpPr>
          <p:cNvPr id="17" name="Zástupný symbol pro text 16"/>
          <p:cNvSpPr>
            <a:spLocks noGrp="1"/>
          </p:cNvSpPr>
          <p:nvPr>
            <p:ph type="body" sz="quarter" idx="10"/>
          </p:nvPr>
        </p:nvSpPr>
        <p:spPr>
          <a:xfrm>
            <a:off x="540000" y="4909661"/>
            <a:ext cx="5057775" cy="819150"/>
          </a:xfrm>
        </p:spPr>
        <p:txBody>
          <a:bodyPr anchor="b">
            <a:normAutofit/>
          </a:bodyPr>
          <a:lstStyle>
            <a:lvl1pPr>
              <a:defRPr sz="2400" b="0">
                <a:solidFill>
                  <a:srgbClr val="5A666D"/>
                </a:solidFill>
              </a:defRPr>
            </a:lvl1pPr>
          </a:lstStyle>
          <a:p>
            <a:pPr lvl="0"/>
            <a:r>
              <a:rPr lang="en-US" smtClean="0"/>
              <a:t>Click to edit Master text styles</a:t>
            </a:r>
          </a:p>
        </p:txBody>
      </p:sp>
      <p:pic>
        <p:nvPicPr>
          <p:cNvPr id="10" name="Obrázek 9"/>
          <p:cNvPicPr>
            <a:picLocks noChangeAspect="1"/>
          </p:cNvPicPr>
          <p:nvPr userDrawn="1"/>
        </p:nvPicPr>
        <p:blipFill>
          <a:blip r:embed="rId2" cstate="email"/>
          <a:stretch>
            <a:fillRect/>
          </a:stretch>
        </p:blipFill>
        <p:spPr>
          <a:xfrm>
            <a:off x="0" y="0"/>
            <a:ext cx="9136035" cy="4257081"/>
          </a:xfrm>
          <a:prstGeom prst="rect">
            <a:avLst/>
          </a:prstGeom>
        </p:spPr>
      </p:pic>
      <p:sp>
        <p:nvSpPr>
          <p:cNvPr id="2" name="Title 1"/>
          <p:cNvSpPr>
            <a:spLocks noGrp="1"/>
          </p:cNvSpPr>
          <p:nvPr>
            <p:ph type="ctrTitle"/>
          </p:nvPr>
        </p:nvSpPr>
        <p:spPr>
          <a:xfrm>
            <a:off x="540000" y="969963"/>
            <a:ext cx="8064000" cy="2327275"/>
          </a:xfrm>
        </p:spPr>
        <p:txBody>
          <a:bodyPr anchor="b">
            <a:normAutofit/>
          </a:bodyPr>
          <a:lstStyle>
            <a:lvl1pPr algn="l">
              <a:defRPr sz="4800">
                <a:solidFill>
                  <a:srgbClr val="5A666D"/>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40000" y="3297238"/>
            <a:ext cx="8064000" cy="807443"/>
          </a:xfrm>
        </p:spPr>
        <p:txBody>
          <a:bodyPr anchor="ctr">
            <a:normAutofit/>
          </a:bodyPr>
          <a:lstStyle>
            <a:lvl1pPr marL="0" indent="0" algn="l">
              <a:buNone/>
              <a:defRPr sz="32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7" name="Obrázek 6"/>
          <p:cNvPicPr>
            <a:picLocks noChangeAspect="1"/>
          </p:cNvPicPr>
          <p:nvPr userDrawn="1"/>
        </p:nvPicPr>
        <p:blipFill>
          <a:blip r:embed="rId3" cstate="email"/>
          <a:stretch>
            <a:fillRect/>
          </a:stretch>
        </p:blipFill>
        <p:spPr>
          <a:xfrm>
            <a:off x="6046921" y="282140"/>
            <a:ext cx="2731320" cy="162000"/>
          </a:xfrm>
          <a:prstGeom prst="rect">
            <a:avLst/>
          </a:prstGeom>
        </p:spPr>
      </p:pic>
      <p:pic>
        <p:nvPicPr>
          <p:cNvPr id="8" name="Obrázek 7"/>
          <p:cNvPicPr>
            <a:picLocks noChangeAspect="1"/>
          </p:cNvPicPr>
          <p:nvPr userDrawn="1"/>
        </p:nvPicPr>
        <p:blipFill>
          <a:blip r:embed="rId4" cstate="email"/>
          <a:stretch>
            <a:fillRect/>
          </a:stretch>
        </p:blipFill>
        <p:spPr>
          <a:xfrm>
            <a:off x="6048753" y="5806800"/>
            <a:ext cx="2729489" cy="50977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Obj" preserve="1">
  <p:cSld name="1_Dva obsahy">
    <p:spTree>
      <p:nvGrpSpPr>
        <p:cNvPr id="1" name=""/>
        <p:cNvGrpSpPr/>
        <p:nvPr/>
      </p:nvGrpSpPr>
      <p:grpSpPr>
        <a:xfrm>
          <a:off x="0" y="0"/>
          <a:ext cx="0" cy="0"/>
          <a:chOff x="0" y="0"/>
          <a:chExt cx="0" cy="0"/>
        </a:xfrm>
      </p:grpSpPr>
      <p:pic>
        <p:nvPicPr>
          <p:cNvPr id="9" name="Obrázek 8"/>
          <p:cNvPicPr>
            <a:picLocks noChangeAspect="1"/>
          </p:cNvPicPr>
          <p:nvPr userDrawn="1"/>
        </p:nvPicPr>
        <p:blipFill>
          <a:blip r:embed="rId2" cstate="email"/>
          <a:stretch>
            <a:fillRect/>
          </a:stretch>
        </p:blipFill>
        <p:spPr>
          <a:xfrm>
            <a:off x="0" y="0"/>
            <a:ext cx="9144000" cy="916681"/>
          </a:xfrm>
          <a:prstGeom prst="rect">
            <a:avLst/>
          </a:prstGeom>
        </p:spPr>
      </p:pic>
      <p:sp>
        <p:nvSpPr>
          <p:cNvPr id="6" name="Footer Placeholder 5"/>
          <p:cNvSpPr>
            <a:spLocks noGrp="1"/>
          </p:cNvSpPr>
          <p:nvPr>
            <p:ph type="ftr" sz="quarter" idx="11"/>
          </p:nvPr>
        </p:nvSpPr>
        <p:spPr>
          <a:xfrm>
            <a:off x="1936800" y="6356351"/>
            <a:ext cx="6141600" cy="365125"/>
          </a:xfrm>
        </p:spPr>
        <p:txBody>
          <a:bodyPr/>
          <a:lstStyle/>
          <a:p>
            <a:endParaRPr lang="cs-CZ" dirty="0"/>
          </a:p>
        </p:txBody>
      </p:sp>
      <p:sp>
        <p:nvSpPr>
          <p:cNvPr id="2" name="Title 1"/>
          <p:cNvSpPr>
            <a:spLocks noGrp="1"/>
          </p:cNvSpPr>
          <p:nvPr>
            <p:ph type="title"/>
          </p:nvPr>
        </p:nvSpPr>
        <p:spPr>
          <a:xfrm>
            <a:off x="540000" y="1"/>
            <a:ext cx="6035367" cy="90902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40000" y="1620000"/>
            <a:ext cx="3886200" cy="450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8902" y="1620000"/>
            <a:ext cx="3886200" cy="450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9F5869DD-A183-4DB1-94AF-557A5F3D5FC1}" type="slidenum">
              <a:rPr lang="cs-CZ" smtClean="0"/>
              <a:t>‹#›</a:t>
            </a:fld>
            <a:endParaRPr lang="cs-CZ"/>
          </a:p>
        </p:txBody>
      </p:sp>
      <p:pic>
        <p:nvPicPr>
          <p:cNvPr id="8" name="Obrázek 7"/>
          <p:cNvPicPr>
            <a:picLocks noChangeAspect="1"/>
          </p:cNvPicPr>
          <p:nvPr userDrawn="1"/>
        </p:nvPicPr>
        <p:blipFill>
          <a:blip r:embed="rId3" cstate="email"/>
          <a:stretch>
            <a:fillRect/>
          </a:stretch>
        </p:blipFill>
        <p:spPr>
          <a:xfrm>
            <a:off x="539999" y="6431912"/>
            <a:ext cx="1145134" cy="214001"/>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9F5869DD-A183-4DB1-94AF-557A5F3D5FC1}" type="slidenum">
              <a:rPr lang="cs-CZ" smtClean="0"/>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9F5869DD-A183-4DB1-94AF-557A5F3D5FC1}" type="slidenum">
              <a:rPr lang="cs-CZ" smtClean="0"/>
              <a:t>‹#›</a:t>
            </a:fld>
            <a:endParaRPr lang="cs-CZ"/>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End slide with picture">
    <p:spTree>
      <p:nvGrpSpPr>
        <p:cNvPr id="1" name=""/>
        <p:cNvGrpSpPr/>
        <p:nvPr/>
      </p:nvGrpSpPr>
      <p:grpSpPr>
        <a:xfrm>
          <a:off x="0" y="0"/>
          <a:ext cx="0" cy="0"/>
          <a:chOff x="0" y="0"/>
          <a:chExt cx="0" cy="0"/>
        </a:xfrm>
      </p:grpSpPr>
      <p:sp>
        <p:nvSpPr>
          <p:cNvPr id="6" name="TextovéPole 5"/>
          <p:cNvSpPr txBox="1"/>
          <p:nvPr userDrawn="1"/>
        </p:nvSpPr>
        <p:spPr>
          <a:xfrm>
            <a:off x="889580" y="5680917"/>
            <a:ext cx="3371757" cy="369332"/>
          </a:xfrm>
          <a:prstGeom prst="rect">
            <a:avLst/>
          </a:prstGeom>
          <a:noFill/>
        </p:spPr>
        <p:txBody>
          <a:bodyPr wrap="none" lIns="0" tIns="0" rIns="0" bIns="0" rtlCol="0">
            <a:spAutoFit/>
          </a:bodyPr>
          <a:lstStyle/>
          <a:p>
            <a:r>
              <a:rPr lang="en-GB" sz="2400" b="0" i="0" u="none" strike="noStrike" kern="1200" baseline="0" dirty="0" smtClean="0">
                <a:solidFill>
                  <a:srgbClr val="5A666D"/>
                </a:solidFill>
                <a:latin typeface="Arial" pitchFamily="34" charset="0"/>
                <a:ea typeface="+mn-ea"/>
                <a:cs typeface="Arial" pitchFamily="34" charset="0"/>
              </a:rPr>
              <a:t>twitter.com/</a:t>
            </a:r>
            <a:r>
              <a:rPr lang="en-GB" sz="2400" b="0" i="0" u="none" strike="noStrike" kern="1200" baseline="0" dirty="0" err="1" smtClean="0">
                <a:solidFill>
                  <a:srgbClr val="5A666D"/>
                </a:solidFill>
                <a:latin typeface="Arial" pitchFamily="34" charset="0"/>
                <a:ea typeface="+mn-ea"/>
                <a:cs typeface="Arial" pitchFamily="34" charset="0"/>
              </a:rPr>
              <a:t>emsa_lisbon</a:t>
            </a:r>
            <a:r>
              <a:rPr lang="en-GB" sz="2400" b="0" i="0" u="none" strike="noStrike" kern="1200" baseline="0" dirty="0" smtClean="0">
                <a:solidFill>
                  <a:srgbClr val="5A666D"/>
                </a:solidFill>
                <a:latin typeface="Arial" pitchFamily="34" charset="0"/>
                <a:ea typeface="+mn-ea"/>
                <a:cs typeface="Arial" pitchFamily="34" charset="0"/>
              </a:rPr>
              <a:t> </a:t>
            </a:r>
            <a:endParaRPr lang="en-GB" sz="2400" dirty="0">
              <a:solidFill>
                <a:srgbClr val="5A666D"/>
              </a:solidFill>
              <a:latin typeface="Arial" pitchFamily="34" charset="0"/>
              <a:cs typeface="Arial" pitchFamily="34" charset="0"/>
            </a:endParaRPr>
          </a:p>
        </p:txBody>
      </p:sp>
      <p:sp>
        <p:nvSpPr>
          <p:cNvPr id="12" name="TextovéPole 11"/>
          <p:cNvSpPr txBox="1"/>
          <p:nvPr userDrawn="1"/>
        </p:nvSpPr>
        <p:spPr>
          <a:xfrm>
            <a:off x="889580" y="6050249"/>
            <a:ext cx="3646832" cy="369332"/>
          </a:xfrm>
          <a:prstGeom prst="rect">
            <a:avLst/>
          </a:prstGeom>
          <a:noFill/>
        </p:spPr>
        <p:txBody>
          <a:bodyPr wrap="none" lIns="0" tIns="0" rIns="0" bIns="0" rtlCol="0">
            <a:spAutoFit/>
          </a:bodyPr>
          <a:lstStyle/>
          <a:p>
            <a:r>
              <a:rPr lang="en-GB" sz="2400" b="0" i="0" u="none" strike="noStrike" kern="1200" baseline="0" dirty="0" smtClean="0">
                <a:solidFill>
                  <a:srgbClr val="5A666D"/>
                </a:solidFill>
                <a:latin typeface="Arial" pitchFamily="34" charset="0"/>
                <a:ea typeface="+mn-ea"/>
                <a:cs typeface="Arial" pitchFamily="34" charset="0"/>
              </a:rPr>
              <a:t>facebook.com/</a:t>
            </a:r>
            <a:r>
              <a:rPr lang="en-GB" sz="2400" b="0" i="0" u="none" strike="noStrike" kern="1200" baseline="0" dirty="0" err="1" smtClean="0">
                <a:solidFill>
                  <a:srgbClr val="5A666D"/>
                </a:solidFill>
                <a:latin typeface="Arial" pitchFamily="34" charset="0"/>
                <a:ea typeface="+mn-ea"/>
                <a:cs typeface="Arial" pitchFamily="34" charset="0"/>
              </a:rPr>
              <a:t>emsa.lisbon</a:t>
            </a:r>
            <a:endParaRPr lang="en-GB" sz="2400" dirty="0">
              <a:solidFill>
                <a:srgbClr val="5A666D"/>
              </a:solidFill>
              <a:latin typeface="Arial" pitchFamily="34" charset="0"/>
              <a:cs typeface="Arial" pitchFamily="34" charset="0"/>
            </a:endParaRPr>
          </a:p>
        </p:txBody>
      </p:sp>
      <p:pic>
        <p:nvPicPr>
          <p:cNvPr id="9" name="Obrázek 8"/>
          <p:cNvPicPr>
            <a:picLocks noChangeAspect="1"/>
          </p:cNvPicPr>
          <p:nvPr userDrawn="1"/>
        </p:nvPicPr>
        <p:blipFill>
          <a:blip r:embed="rId2" cstate="email"/>
          <a:stretch>
            <a:fillRect/>
          </a:stretch>
        </p:blipFill>
        <p:spPr>
          <a:xfrm>
            <a:off x="536017" y="5775504"/>
            <a:ext cx="207513" cy="572370"/>
          </a:xfrm>
          <a:prstGeom prst="rect">
            <a:avLst/>
          </a:prstGeom>
        </p:spPr>
      </p:pic>
      <p:grpSp>
        <p:nvGrpSpPr>
          <p:cNvPr id="11" name="Skupina 10"/>
          <p:cNvGrpSpPr/>
          <p:nvPr userDrawn="1"/>
        </p:nvGrpSpPr>
        <p:grpSpPr>
          <a:xfrm>
            <a:off x="6046373" y="5507460"/>
            <a:ext cx="2731869" cy="798090"/>
            <a:chOff x="6046373" y="5795771"/>
            <a:chExt cx="2731869" cy="798090"/>
          </a:xfrm>
        </p:grpSpPr>
        <p:pic>
          <p:nvPicPr>
            <p:cNvPr id="13" name="Obrázek 12"/>
            <p:cNvPicPr>
              <a:picLocks noChangeAspect="1"/>
            </p:cNvPicPr>
            <p:nvPr userDrawn="1"/>
          </p:nvPicPr>
          <p:blipFill>
            <a:blip r:embed="rId3" cstate="email"/>
            <a:stretch>
              <a:fillRect/>
            </a:stretch>
          </p:blipFill>
          <p:spPr>
            <a:xfrm>
              <a:off x="6048753" y="5795771"/>
              <a:ext cx="2729489" cy="509779"/>
            </a:xfrm>
            <a:prstGeom prst="rect">
              <a:avLst/>
            </a:prstGeom>
          </p:spPr>
        </p:pic>
        <p:pic>
          <p:nvPicPr>
            <p:cNvPr id="14" name="Obrázek 13"/>
            <p:cNvPicPr>
              <a:picLocks noChangeAspect="1"/>
            </p:cNvPicPr>
            <p:nvPr userDrawn="1"/>
          </p:nvPicPr>
          <p:blipFill>
            <a:blip r:embed="rId4" cstate="email"/>
            <a:stretch>
              <a:fillRect/>
            </a:stretch>
          </p:blipFill>
          <p:spPr>
            <a:xfrm>
              <a:off x="6046373" y="6431956"/>
              <a:ext cx="2731868" cy="161905"/>
            </a:xfrm>
            <a:prstGeom prst="rect">
              <a:avLst/>
            </a:prstGeom>
          </p:spPr>
        </p:pic>
      </p:grpSp>
      <p:sp>
        <p:nvSpPr>
          <p:cNvPr id="10" name="Podnadpis 2"/>
          <p:cNvSpPr>
            <a:spLocks noGrp="1"/>
          </p:cNvSpPr>
          <p:nvPr>
            <p:ph type="subTitle" idx="1" hasCustomPrompt="1"/>
          </p:nvPr>
        </p:nvSpPr>
        <p:spPr>
          <a:xfrm>
            <a:off x="536017" y="5054600"/>
            <a:ext cx="8064000" cy="389656"/>
          </a:xfrm>
        </p:spPr>
        <p:txBody>
          <a:bodyPr/>
          <a:lstStyle/>
          <a:p>
            <a:r>
              <a:rPr lang="en-GB" dirty="0" smtClean="0"/>
              <a:t>emsa.europa.eu</a:t>
            </a:r>
            <a:endParaRPr lang="en-GB" dirty="0"/>
          </a:p>
        </p:txBody>
      </p:sp>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1"/>
            <a:ext cx="9144000" cy="4825614"/>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Úvodní snímek">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cstate="email"/>
          <a:stretch>
            <a:fillRect/>
          </a:stretch>
        </p:blipFill>
        <p:spPr>
          <a:xfrm>
            <a:off x="0" y="0"/>
            <a:ext cx="9138321" cy="4257081"/>
          </a:xfrm>
          <a:prstGeom prst="rect">
            <a:avLst/>
          </a:prstGeom>
        </p:spPr>
      </p:pic>
      <p:sp>
        <p:nvSpPr>
          <p:cNvPr id="2" name="Title 1"/>
          <p:cNvSpPr>
            <a:spLocks noGrp="1"/>
          </p:cNvSpPr>
          <p:nvPr>
            <p:ph type="ctrTitle"/>
          </p:nvPr>
        </p:nvSpPr>
        <p:spPr>
          <a:xfrm>
            <a:off x="540000" y="969963"/>
            <a:ext cx="8064000" cy="2327275"/>
          </a:xfrm>
        </p:spPr>
        <p:txBody>
          <a:bodyPr anchor="b">
            <a:normAutofit/>
          </a:bodyPr>
          <a:lstStyle>
            <a:lvl1pPr algn="l">
              <a:defRPr sz="4800">
                <a:solidFill>
                  <a:srgbClr val="5A666D"/>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40000" y="3297238"/>
            <a:ext cx="8064000" cy="807443"/>
          </a:xfrm>
        </p:spPr>
        <p:txBody>
          <a:bodyPr anchor="ctr">
            <a:normAutofit/>
          </a:bodyPr>
          <a:lstStyle>
            <a:lvl1pPr marL="0" indent="0" algn="l">
              <a:buNone/>
              <a:defRPr sz="32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7" name="Obrázek 6"/>
          <p:cNvPicPr>
            <a:picLocks noChangeAspect="1"/>
          </p:cNvPicPr>
          <p:nvPr userDrawn="1"/>
        </p:nvPicPr>
        <p:blipFill>
          <a:blip r:embed="rId3" cstate="email"/>
          <a:stretch>
            <a:fillRect/>
          </a:stretch>
        </p:blipFill>
        <p:spPr>
          <a:xfrm>
            <a:off x="6046921" y="282140"/>
            <a:ext cx="2731320" cy="162000"/>
          </a:xfrm>
          <a:prstGeom prst="rect">
            <a:avLst/>
          </a:prstGeom>
        </p:spPr>
      </p:pic>
      <p:pic>
        <p:nvPicPr>
          <p:cNvPr id="8" name="Obrázek 7"/>
          <p:cNvPicPr>
            <a:picLocks noChangeAspect="1"/>
          </p:cNvPicPr>
          <p:nvPr userDrawn="1"/>
        </p:nvPicPr>
        <p:blipFill>
          <a:blip r:embed="rId4" cstate="email"/>
          <a:stretch>
            <a:fillRect/>
          </a:stretch>
        </p:blipFill>
        <p:spPr>
          <a:xfrm>
            <a:off x="6048753" y="5806800"/>
            <a:ext cx="2729489" cy="509779"/>
          </a:xfrm>
          <a:prstGeom prst="rect">
            <a:avLst/>
          </a:prstGeom>
        </p:spPr>
      </p:pic>
      <p:sp>
        <p:nvSpPr>
          <p:cNvPr id="9" name="Zástupný symbol pro text 18"/>
          <p:cNvSpPr>
            <a:spLocks noGrp="1"/>
          </p:cNvSpPr>
          <p:nvPr>
            <p:ph type="body" sz="quarter" idx="11"/>
          </p:nvPr>
        </p:nvSpPr>
        <p:spPr>
          <a:xfrm>
            <a:off x="540000" y="5728811"/>
            <a:ext cx="4724400" cy="576739"/>
          </a:xfrm>
        </p:spPr>
        <p:txBody>
          <a:bodyPr anchor="b">
            <a:normAutofit/>
          </a:bodyPr>
          <a:lstStyle>
            <a:lvl1pPr>
              <a:defRPr sz="1800" b="0">
                <a:solidFill>
                  <a:srgbClr val="5A666D"/>
                </a:solidFill>
              </a:defRPr>
            </a:lvl1pPr>
          </a:lstStyle>
          <a:p>
            <a:pPr lvl="0"/>
            <a:r>
              <a:rPr lang="en-US" smtClean="0"/>
              <a:t>Click to edit Master text styles</a:t>
            </a:r>
          </a:p>
        </p:txBody>
      </p:sp>
      <p:sp>
        <p:nvSpPr>
          <p:cNvPr id="11" name="Zástupný symbol pro text 16"/>
          <p:cNvSpPr>
            <a:spLocks noGrp="1"/>
          </p:cNvSpPr>
          <p:nvPr>
            <p:ph type="body" sz="quarter" idx="10"/>
          </p:nvPr>
        </p:nvSpPr>
        <p:spPr>
          <a:xfrm>
            <a:off x="540000" y="4909661"/>
            <a:ext cx="5057775" cy="819150"/>
          </a:xfrm>
        </p:spPr>
        <p:txBody>
          <a:bodyPr anchor="b">
            <a:normAutofit/>
          </a:bodyPr>
          <a:lstStyle>
            <a:lvl1pPr>
              <a:defRPr sz="2400" b="0">
                <a:solidFill>
                  <a:srgbClr val="5A666D"/>
                </a:solidFill>
              </a:defRPr>
            </a:lvl1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Úvodní snímek">
    <p:spTree>
      <p:nvGrpSpPr>
        <p:cNvPr id="1" name=""/>
        <p:cNvGrpSpPr/>
        <p:nvPr/>
      </p:nvGrpSpPr>
      <p:grpSpPr>
        <a:xfrm>
          <a:off x="0" y="0"/>
          <a:ext cx="0" cy="0"/>
          <a:chOff x="0" y="0"/>
          <a:chExt cx="0" cy="0"/>
        </a:xfrm>
      </p:grpSpPr>
      <p:pic>
        <p:nvPicPr>
          <p:cNvPr id="5" name="Obrázek 4"/>
          <p:cNvPicPr>
            <a:picLocks noChangeAspect="1"/>
          </p:cNvPicPr>
          <p:nvPr userDrawn="1"/>
        </p:nvPicPr>
        <p:blipFill>
          <a:blip r:embed="rId2" cstate="email"/>
          <a:stretch>
            <a:fillRect/>
          </a:stretch>
        </p:blipFill>
        <p:spPr>
          <a:xfrm>
            <a:off x="0" y="0"/>
            <a:ext cx="9137391" cy="4257427"/>
          </a:xfrm>
          <a:prstGeom prst="rect">
            <a:avLst/>
          </a:prstGeom>
        </p:spPr>
      </p:pic>
      <p:pic>
        <p:nvPicPr>
          <p:cNvPr id="6" name="Obrázek 5"/>
          <p:cNvPicPr>
            <a:picLocks noChangeAspect="1"/>
          </p:cNvPicPr>
          <p:nvPr userDrawn="1"/>
        </p:nvPicPr>
        <p:blipFill>
          <a:blip r:embed="rId3" cstate="email"/>
          <a:stretch>
            <a:fillRect/>
          </a:stretch>
        </p:blipFill>
        <p:spPr>
          <a:xfrm>
            <a:off x="6046921" y="282140"/>
            <a:ext cx="2731320" cy="162000"/>
          </a:xfrm>
          <a:prstGeom prst="rect">
            <a:avLst/>
          </a:prstGeom>
        </p:spPr>
      </p:pic>
      <p:sp>
        <p:nvSpPr>
          <p:cNvPr id="2" name="Title 1"/>
          <p:cNvSpPr>
            <a:spLocks noGrp="1"/>
          </p:cNvSpPr>
          <p:nvPr>
            <p:ph type="ctrTitle"/>
          </p:nvPr>
        </p:nvSpPr>
        <p:spPr>
          <a:xfrm>
            <a:off x="540000" y="969963"/>
            <a:ext cx="8064000" cy="2327275"/>
          </a:xfrm>
        </p:spPr>
        <p:txBody>
          <a:bodyPr anchor="b">
            <a:normAutofit/>
          </a:bodyPr>
          <a:lstStyle>
            <a:lvl1pPr algn="l">
              <a:defRPr sz="48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40000" y="3297238"/>
            <a:ext cx="8064000" cy="807443"/>
          </a:xfrm>
        </p:spPr>
        <p:txBody>
          <a:bodyPr anchor="ctr">
            <a:normAutofit/>
          </a:bodyPr>
          <a:lstStyle>
            <a:lvl1pPr marL="0" indent="0" algn="l">
              <a:buNone/>
              <a:defRPr sz="32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8" name="Obrázek 7"/>
          <p:cNvPicPr>
            <a:picLocks noChangeAspect="1"/>
          </p:cNvPicPr>
          <p:nvPr userDrawn="1"/>
        </p:nvPicPr>
        <p:blipFill>
          <a:blip r:embed="rId4" cstate="email"/>
          <a:stretch>
            <a:fillRect/>
          </a:stretch>
        </p:blipFill>
        <p:spPr>
          <a:xfrm>
            <a:off x="6048753" y="5795771"/>
            <a:ext cx="2729489" cy="509779"/>
          </a:xfrm>
          <a:prstGeom prst="rect">
            <a:avLst/>
          </a:prstGeom>
        </p:spPr>
      </p:pic>
      <p:sp>
        <p:nvSpPr>
          <p:cNvPr id="9" name="Zástupný symbol pro text 18"/>
          <p:cNvSpPr>
            <a:spLocks noGrp="1"/>
          </p:cNvSpPr>
          <p:nvPr>
            <p:ph type="body" sz="quarter" idx="11"/>
          </p:nvPr>
        </p:nvSpPr>
        <p:spPr>
          <a:xfrm>
            <a:off x="540000" y="5728811"/>
            <a:ext cx="4724400" cy="576739"/>
          </a:xfrm>
        </p:spPr>
        <p:txBody>
          <a:bodyPr anchor="b">
            <a:normAutofit/>
          </a:bodyPr>
          <a:lstStyle>
            <a:lvl1pPr>
              <a:defRPr sz="1800" b="0">
                <a:solidFill>
                  <a:srgbClr val="5A666D"/>
                </a:solidFill>
              </a:defRPr>
            </a:lvl1pPr>
          </a:lstStyle>
          <a:p>
            <a:pPr lvl="0"/>
            <a:r>
              <a:rPr lang="en-US" smtClean="0"/>
              <a:t>Click to edit Master text styles</a:t>
            </a:r>
          </a:p>
        </p:txBody>
      </p:sp>
      <p:sp>
        <p:nvSpPr>
          <p:cNvPr id="11" name="Zástupný symbol pro text 16"/>
          <p:cNvSpPr>
            <a:spLocks noGrp="1"/>
          </p:cNvSpPr>
          <p:nvPr>
            <p:ph type="body" sz="quarter" idx="10"/>
          </p:nvPr>
        </p:nvSpPr>
        <p:spPr>
          <a:xfrm>
            <a:off x="540000" y="4909661"/>
            <a:ext cx="5057775" cy="819150"/>
          </a:xfrm>
        </p:spPr>
        <p:txBody>
          <a:bodyPr anchor="b">
            <a:normAutofit/>
          </a:bodyPr>
          <a:lstStyle>
            <a:lvl1pPr>
              <a:defRPr sz="2400" b="0">
                <a:solidFill>
                  <a:srgbClr val="5A666D"/>
                </a:solidFill>
              </a:defRPr>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Úvodní snímek">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email"/>
          <a:stretch>
            <a:fillRect/>
          </a:stretch>
        </p:blipFill>
        <p:spPr>
          <a:xfrm>
            <a:off x="0" y="0"/>
            <a:ext cx="9144000" cy="4257319"/>
          </a:xfrm>
          <a:prstGeom prst="rect">
            <a:avLst/>
          </a:prstGeom>
        </p:spPr>
      </p:pic>
      <p:sp>
        <p:nvSpPr>
          <p:cNvPr id="2" name="Title 1"/>
          <p:cNvSpPr>
            <a:spLocks noGrp="1"/>
          </p:cNvSpPr>
          <p:nvPr>
            <p:ph type="ctrTitle"/>
          </p:nvPr>
        </p:nvSpPr>
        <p:spPr>
          <a:xfrm>
            <a:off x="540000" y="969963"/>
            <a:ext cx="8064000" cy="2327275"/>
          </a:xfrm>
        </p:spPr>
        <p:txBody>
          <a:bodyPr anchor="b">
            <a:normAutofit/>
          </a:bodyPr>
          <a:lstStyle>
            <a:lvl1pPr algn="l">
              <a:defRPr sz="48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40000" y="3297238"/>
            <a:ext cx="8064000" cy="807443"/>
          </a:xfrm>
        </p:spPr>
        <p:txBody>
          <a:bodyPr anchor="ctr">
            <a:normAutofit/>
          </a:bodyPr>
          <a:lstStyle>
            <a:lvl1pPr marL="0" indent="0" algn="l">
              <a:buNone/>
              <a:defRPr sz="3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9" name="Zástupný symbol pro text 18"/>
          <p:cNvSpPr>
            <a:spLocks noGrp="1"/>
          </p:cNvSpPr>
          <p:nvPr>
            <p:ph type="body" sz="quarter" idx="11"/>
          </p:nvPr>
        </p:nvSpPr>
        <p:spPr>
          <a:xfrm>
            <a:off x="540000" y="5728811"/>
            <a:ext cx="4724400" cy="576739"/>
          </a:xfrm>
        </p:spPr>
        <p:txBody>
          <a:bodyPr anchor="b">
            <a:normAutofit/>
          </a:bodyPr>
          <a:lstStyle>
            <a:lvl1pPr>
              <a:defRPr sz="1800" b="0">
                <a:solidFill>
                  <a:srgbClr val="5A666D"/>
                </a:solidFill>
              </a:defRPr>
            </a:lvl1pPr>
          </a:lstStyle>
          <a:p>
            <a:pPr lvl="0"/>
            <a:r>
              <a:rPr lang="en-US" smtClean="0"/>
              <a:t>Click to edit Master text styles</a:t>
            </a:r>
          </a:p>
        </p:txBody>
      </p:sp>
      <p:sp>
        <p:nvSpPr>
          <p:cNvPr id="11" name="Zástupný symbol pro text 16"/>
          <p:cNvSpPr>
            <a:spLocks noGrp="1"/>
          </p:cNvSpPr>
          <p:nvPr>
            <p:ph type="body" sz="quarter" idx="10"/>
          </p:nvPr>
        </p:nvSpPr>
        <p:spPr>
          <a:xfrm>
            <a:off x="540000" y="4909661"/>
            <a:ext cx="5057775" cy="819150"/>
          </a:xfrm>
        </p:spPr>
        <p:txBody>
          <a:bodyPr anchor="b">
            <a:normAutofit/>
          </a:bodyPr>
          <a:lstStyle>
            <a:lvl1pPr>
              <a:defRPr sz="2400" b="0">
                <a:solidFill>
                  <a:srgbClr val="5A666D"/>
                </a:solidFill>
              </a:defRPr>
            </a:lvl1pPr>
          </a:lstStyle>
          <a:p>
            <a:pPr lvl="0"/>
            <a:r>
              <a:rPr lang="en-US" smtClean="0"/>
              <a:t>Click to edit Master text styles</a:t>
            </a:r>
          </a:p>
        </p:txBody>
      </p:sp>
      <p:grpSp>
        <p:nvGrpSpPr>
          <p:cNvPr id="7" name="Skupina 6"/>
          <p:cNvGrpSpPr/>
          <p:nvPr userDrawn="1"/>
        </p:nvGrpSpPr>
        <p:grpSpPr>
          <a:xfrm>
            <a:off x="6046373" y="5507460"/>
            <a:ext cx="2731869" cy="798090"/>
            <a:chOff x="6046373" y="5795771"/>
            <a:chExt cx="2731869" cy="798090"/>
          </a:xfrm>
        </p:grpSpPr>
        <p:pic>
          <p:nvPicPr>
            <p:cNvPr id="8" name="Obrázek 7"/>
            <p:cNvPicPr>
              <a:picLocks noChangeAspect="1"/>
            </p:cNvPicPr>
            <p:nvPr userDrawn="1"/>
          </p:nvPicPr>
          <p:blipFill>
            <a:blip r:embed="rId3" cstate="email"/>
            <a:stretch>
              <a:fillRect/>
            </a:stretch>
          </p:blipFill>
          <p:spPr>
            <a:xfrm>
              <a:off x="6048753" y="5795771"/>
              <a:ext cx="2729489" cy="509779"/>
            </a:xfrm>
            <a:prstGeom prst="rect">
              <a:avLst/>
            </a:prstGeom>
          </p:spPr>
        </p:pic>
        <p:pic>
          <p:nvPicPr>
            <p:cNvPr id="4" name="Obrázek 3"/>
            <p:cNvPicPr>
              <a:picLocks noChangeAspect="1"/>
            </p:cNvPicPr>
            <p:nvPr userDrawn="1"/>
          </p:nvPicPr>
          <p:blipFill>
            <a:blip r:embed="rId4" cstate="email"/>
            <a:stretch>
              <a:fillRect/>
            </a:stretch>
          </p:blipFill>
          <p:spPr>
            <a:xfrm>
              <a:off x="6046373" y="6431956"/>
              <a:ext cx="2731868" cy="161905"/>
            </a:xfrm>
            <a:prstGeom prst="rect">
              <a:avLst/>
            </a:prstGeom>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Úvodní snímek">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email"/>
          <a:stretch>
            <a:fillRect/>
          </a:stretch>
        </p:blipFill>
        <p:spPr>
          <a:xfrm>
            <a:off x="0" y="0"/>
            <a:ext cx="9136035" cy="4257081"/>
          </a:xfrm>
          <a:prstGeom prst="rect">
            <a:avLst/>
          </a:prstGeom>
        </p:spPr>
      </p:pic>
      <p:sp>
        <p:nvSpPr>
          <p:cNvPr id="2" name="Title 1"/>
          <p:cNvSpPr>
            <a:spLocks noGrp="1"/>
          </p:cNvSpPr>
          <p:nvPr>
            <p:ph type="ctrTitle"/>
          </p:nvPr>
        </p:nvSpPr>
        <p:spPr>
          <a:xfrm>
            <a:off x="540000" y="1668463"/>
            <a:ext cx="8064000" cy="2327275"/>
          </a:xfrm>
        </p:spPr>
        <p:txBody>
          <a:bodyPr anchor="b">
            <a:normAutofit/>
          </a:bodyPr>
          <a:lstStyle>
            <a:lvl1pPr algn="l">
              <a:defRPr sz="4800">
                <a:solidFill>
                  <a:srgbClr val="5A666D"/>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36017" y="4636813"/>
            <a:ext cx="8064000" cy="807443"/>
          </a:xfrm>
        </p:spPr>
        <p:txBody>
          <a:bodyPr anchor="b">
            <a:normAutofit/>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7" name="Obrázek 6"/>
          <p:cNvPicPr>
            <a:picLocks noChangeAspect="1"/>
          </p:cNvPicPr>
          <p:nvPr userDrawn="1"/>
        </p:nvPicPr>
        <p:blipFill>
          <a:blip r:embed="rId3" cstate="email"/>
          <a:stretch>
            <a:fillRect/>
          </a:stretch>
        </p:blipFill>
        <p:spPr>
          <a:xfrm>
            <a:off x="6046921" y="282140"/>
            <a:ext cx="2731320" cy="162000"/>
          </a:xfrm>
          <a:prstGeom prst="rect">
            <a:avLst/>
          </a:prstGeom>
        </p:spPr>
      </p:pic>
      <p:pic>
        <p:nvPicPr>
          <p:cNvPr id="8" name="Obrázek 7"/>
          <p:cNvPicPr>
            <a:picLocks noChangeAspect="1"/>
          </p:cNvPicPr>
          <p:nvPr userDrawn="1"/>
        </p:nvPicPr>
        <p:blipFill>
          <a:blip r:embed="rId4" cstate="email"/>
          <a:stretch>
            <a:fillRect/>
          </a:stretch>
        </p:blipFill>
        <p:spPr>
          <a:xfrm>
            <a:off x="6048753" y="5806800"/>
            <a:ext cx="2729489" cy="509779"/>
          </a:xfrm>
          <a:prstGeom prst="rect">
            <a:avLst/>
          </a:prstGeom>
        </p:spPr>
      </p:pic>
      <p:sp>
        <p:nvSpPr>
          <p:cNvPr id="6" name="TextovéPole 5"/>
          <p:cNvSpPr txBox="1"/>
          <p:nvPr userDrawn="1"/>
        </p:nvSpPr>
        <p:spPr>
          <a:xfrm>
            <a:off x="889580" y="5680917"/>
            <a:ext cx="3371757" cy="369332"/>
          </a:xfrm>
          <a:prstGeom prst="rect">
            <a:avLst/>
          </a:prstGeom>
          <a:noFill/>
        </p:spPr>
        <p:txBody>
          <a:bodyPr wrap="none" lIns="0" tIns="0" rIns="0" bIns="0" rtlCol="0">
            <a:spAutoFit/>
          </a:bodyPr>
          <a:lstStyle/>
          <a:p>
            <a:r>
              <a:rPr lang="cs-CZ" sz="2400" b="0" i="0" u="none" strike="noStrike" kern="1200" baseline="0" dirty="0" smtClean="0">
                <a:solidFill>
                  <a:schemeClr val="accent3"/>
                </a:solidFill>
                <a:latin typeface="Arial" pitchFamily="34" charset="0"/>
                <a:ea typeface="+mn-ea"/>
                <a:cs typeface="Arial" pitchFamily="34" charset="0"/>
              </a:rPr>
              <a:t>twitter.com/emsa</a:t>
            </a:r>
            <a:r>
              <a:rPr lang="en-GB" sz="2400" b="0" i="0" u="none" strike="noStrike" kern="1200" baseline="0" dirty="0" smtClean="0">
                <a:solidFill>
                  <a:schemeClr val="accent3"/>
                </a:solidFill>
                <a:latin typeface="Arial" pitchFamily="34" charset="0"/>
                <a:ea typeface="+mn-ea"/>
                <a:cs typeface="Arial" pitchFamily="34" charset="0"/>
              </a:rPr>
              <a:t>_</a:t>
            </a:r>
            <a:r>
              <a:rPr lang="en-GB" sz="2400" b="0" i="0" u="none" strike="noStrike" kern="1200" baseline="0" dirty="0" err="1" smtClean="0">
                <a:solidFill>
                  <a:schemeClr val="accent3"/>
                </a:solidFill>
                <a:latin typeface="Arial" pitchFamily="34" charset="0"/>
                <a:ea typeface="+mn-ea"/>
                <a:cs typeface="Arial" pitchFamily="34" charset="0"/>
              </a:rPr>
              <a:t>lisbon</a:t>
            </a:r>
            <a:r>
              <a:rPr lang="cs-CZ" sz="2400" b="0" i="0" u="none" strike="noStrike" kern="1200" baseline="0" dirty="0" smtClean="0">
                <a:solidFill>
                  <a:schemeClr val="accent3"/>
                </a:solidFill>
                <a:latin typeface="Arial" pitchFamily="34" charset="0"/>
                <a:ea typeface="+mn-ea"/>
                <a:cs typeface="Arial" pitchFamily="34" charset="0"/>
              </a:rPr>
              <a:t> </a:t>
            </a:r>
            <a:endParaRPr lang="cs-CZ" sz="2400" dirty="0">
              <a:solidFill>
                <a:schemeClr val="accent3"/>
              </a:solidFill>
              <a:latin typeface="Arial" pitchFamily="34" charset="0"/>
              <a:cs typeface="Arial" pitchFamily="34" charset="0"/>
            </a:endParaRPr>
          </a:p>
        </p:txBody>
      </p:sp>
      <p:sp>
        <p:nvSpPr>
          <p:cNvPr id="12" name="TextovéPole 11"/>
          <p:cNvSpPr txBox="1"/>
          <p:nvPr userDrawn="1"/>
        </p:nvSpPr>
        <p:spPr>
          <a:xfrm>
            <a:off x="889580" y="6050249"/>
            <a:ext cx="3646832" cy="369332"/>
          </a:xfrm>
          <a:prstGeom prst="rect">
            <a:avLst/>
          </a:prstGeom>
          <a:noFill/>
        </p:spPr>
        <p:txBody>
          <a:bodyPr wrap="none" lIns="0" tIns="0" rIns="0" bIns="0" rtlCol="0">
            <a:spAutoFit/>
          </a:bodyPr>
          <a:lstStyle/>
          <a:p>
            <a:r>
              <a:rPr lang="cs-CZ" sz="2400" b="0" i="0" u="none" strike="noStrike" kern="1200" baseline="0" dirty="0" smtClean="0">
                <a:solidFill>
                  <a:schemeClr val="accent3"/>
                </a:solidFill>
                <a:latin typeface="Arial" pitchFamily="34" charset="0"/>
                <a:ea typeface="+mn-ea"/>
                <a:cs typeface="Arial" pitchFamily="34" charset="0"/>
              </a:rPr>
              <a:t>facebook.com/emsa</a:t>
            </a:r>
            <a:r>
              <a:rPr lang="en-GB" sz="2400" b="0" i="0" u="none" strike="noStrike" kern="1200" baseline="0" dirty="0" smtClean="0">
                <a:solidFill>
                  <a:schemeClr val="accent3"/>
                </a:solidFill>
                <a:latin typeface="Arial" pitchFamily="34" charset="0"/>
                <a:ea typeface="+mn-ea"/>
                <a:cs typeface="Arial" pitchFamily="34" charset="0"/>
              </a:rPr>
              <a:t>.</a:t>
            </a:r>
            <a:r>
              <a:rPr lang="en-GB" sz="2400" b="0" i="0" u="none" strike="noStrike" kern="1200" baseline="0" dirty="0" err="1" smtClean="0">
                <a:solidFill>
                  <a:schemeClr val="accent3"/>
                </a:solidFill>
                <a:latin typeface="Arial" pitchFamily="34" charset="0"/>
                <a:ea typeface="+mn-ea"/>
                <a:cs typeface="Arial" pitchFamily="34" charset="0"/>
              </a:rPr>
              <a:t>lisbon</a:t>
            </a:r>
            <a:endParaRPr lang="cs-CZ" sz="2400" dirty="0">
              <a:solidFill>
                <a:schemeClr val="accent3"/>
              </a:solidFill>
              <a:latin typeface="Arial" pitchFamily="34" charset="0"/>
              <a:cs typeface="Arial" pitchFamily="34" charset="0"/>
            </a:endParaRPr>
          </a:p>
        </p:txBody>
      </p:sp>
      <p:pic>
        <p:nvPicPr>
          <p:cNvPr id="9" name="Obrázek 8"/>
          <p:cNvPicPr>
            <a:picLocks noChangeAspect="1"/>
          </p:cNvPicPr>
          <p:nvPr userDrawn="1"/>
        </p:nvPicPr>
        <p:blipFill>
          <a:blip r:embed="rId5" cstate="email"/>
          <a:stretch>
            <a:fillRect/>
          </a:stretch>
        </p:blipFill>
        <p:spPr>
          <a:xfrm>
            <a:off x="536017" y="5775504"/>
            <a:ext cx="207513" cy="57237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540000" y="1668463"/>
            <a:ext cx="8064000" cy="2327275"/>
          </a:xfrm>
        </p:spPr>
        <p:txBody>
          <a:bodyPr anchor="b">
            <a:normAutofit/>
          </a:bodyPr>
          <a:lstStyle>
            <a:lvl1pPr algn="l">
              <a:defRPr sz="4800">
                <a:solidFill>
                  <a:srgbClr val="5A666D"/>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36017" y="4636813"/>
            <a:ext cx="8064000" cy="807443"/>
          </a:xfrm>
        </p:spPr>
        <p:txBody>
          <a:bodyPr anchor="b">
            <a:normAutofit/>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6" name="TextovéPole 5"/>
          <p:cNvSpPr txBox="1"/>
          <p:nvPr userDrawn="1"/>
        </p:nvSpPr>
        <p:spPr>
          <a:xfrm>
            <a:off x="889580" y="5680917"/>
            <a:ext cx="3371757" cy="369332"/>
          </a:xfrm>
          <a:prstGeom prst="rect">
            <a:avLst/>
          </a:prstGeom>
          <a:noFill/>
        </p:spPr>
        <p:txBody>
          <a:bodyPr wrap="none" lIns="0" tIns="0" rIns="0" bIns="0" rtlCol="0">
            <a:spAutoFit/>
          </a:bodyPr>
          <a:lstStyle/>
          <a:p>
            <a:r>
              <a:rPr lang="cs-CZ" sz="2400" b="0" i="0" u="none" strike="noStrike" kern="1200" baseline="0" dirty="0" smtClean="0">
                <a:solidFill>
                  <a:schemeClr val="accent3"/>
                </a:solidFill>
                <a:latin typeface="Arial" pitchFamily="34" charset="0"/>
                <a:ea typeface="+mn-ea"/>
                <a:cs typeface="Arial" pitchFamily="34" charset="0"/>
              </a:rPr>
              <a:t>twitter.com/emsa</a:t>
            </a:r>
            <a:r>
              <a:rPr lang="en-GB" sz="2400" b="0" i="0" u="none" strike="noStrike" kern="1200" baseline="0" dirty="0" smtClean="0">
                <a:solidFill>
                  <a:schemeClr val="accent3"/>
                </a:solidFill>
                <a:latin typeface="Arial" pitchFamily="34" charset="0"/>
                <a:ea typeface="+mn-ea"/>
                <a:cs typeface="Arial" pitchFamily="34" charset="0"/>
              </a:rPr>
              <a:t>_</a:t>
            </a:r>
            <a:r>
              <a:rPr lang="en-GB" sz="2400" b="0" i="0" u="none" strike="noStrike" kern="1200" baseline="0" dirty="0" err="1" smtClean="0">
                <a:solidFill>
                  <a:schemeClr val="accent3"/>
                </a:solidFill>
                <a:latin typeface="Arial" pitchFamily="34" charset="0"/>
                <a:ea typeface="+mn-ea"/>
                <a:cs typeface="Arial" pitchFamily="34" charset="0"/>
              </a:rPr>
              <a:t>lisbon</a:t>
            </a:r>
            <a:r>
              <a:rPr lang="cs-CZ" sz="2400" b="0" i="0" u="none" strike="noStrike" kern="1200" baseline="0" dirty="0" smtClean="0">
                <a:solidFill>
                  <a:schemeClr val="accent3"/>
                </a:solidFill>
                <a:latin typeface="Arial" pitchFamily="34" charset="0"/>
                <a:ea typeface="+mn-ea"/>
                <a:cs typeface="Arial" pitchFamily="34" charset="0"/>
              </a:rPr>
              <a:t> </a:t>
            </a:r>
            <a:endParaRPr lang="cs-CZ" sz="2400" dirty="0">
              <a:solidFill>
                <a:schemeClr val="accent3"/>
              </a:solidFill>
              <a:latin typeface="Arial" pitchFamily="34" charset="0"/>
              <a:cs typeface="Arial" pitchFamily="34" charset="0"/>
            </a:endParaRPr>
          </a:p>
        </p:txBody>
      </p:sp>
      <p:sp>
        <p:nvSpPr>
          <p:cNvPr id="12" name="TextovéPole 11"/>
          <p:cNvSpPr txBox="1"/>
          <p:nvPr userDrawn="1"/>
        </p:nvSpPr>
        <p:spPr>
          <a:xfrm>
            <a:off x="889580" y="6050249"/>
            <a:ext cx="3646832" cy="369332"/>
          </a:xfrm>
          <a:prstGeom prst="rect">
            <a:avLst/>
          </a:prstGeom>
          <a:noFill/>
        </p:spPr>
        <p:txBody>
          <a:bodyPr wrap="none" lIns="0" tIns="0" rIns="0" bIns="0" rtlCol="0">
            <a:spAutoFit/>
          </a:bodyPr>
          <a:lstStyle/>
          <a:p>
            <a:r>
              <a:rPr lang="cs-CZ" sz="2400" b="0" i="0" u="none" strike="noStrike" kern="1200" baseline="0" dirty="0" smtClean="0">
                <a:solidFill>
                  <a:schemeClr val="accent3"/>
                </a:solidFill>
                <a:latin typeface="Arial" pitchFamily="34" charset="0"/>
                <a:ea typeface="+mn-ea"/>
                <a:cs typeface="Arial" pitchFamily="34" charset="0"/>
              </a:rPr>
              <a:t>facebook.com/emsa</a:t>
            </a:r>
            <a:r>
              <a:rPr lang="en-GB" sz="2400" b="0" i="0" u="none" strike="noStrike" kern="1200" baseline="0" dirty="0" smtClean="0">
                <a:solidFill>
                  <a:schemeClr val="accent3"/>
                </a:solidFill>
                <a:latin typeface="Arial" pitchFamily="34" charset="0"/>
                <a:ea typeface="+mn-ea"/>
                <a:cs typeface="Arial" pitchFamily="34" charset="0"/>
              </a:rPr>
              <a:t>.</a:t>
            </a:r>
            <a:r>
              <a:rPr lang="en-GB" sz="2400" b="0" i="0" u="none" strike="noStrike" kern="1200" baseline="0" dirty="0" err="1" smtClean="0">
                <a:solidFill>
                  <a:schemeClr val="accent3"/>
                </a:solidFill>
                <a:latin typeface="Arial" pitchFamily="34" charset="0"/>
                <a:ea typeface="+mn-ea"/>
                <a:cs typeface="Arial" pitchFamily="34" charset="0"/>
              </a:rPr>
              <a:t>lisbon</a:t>
            </a:r>
            <a:endParaRPr lang="cs-CZ" sz="2400" dirty="0">
              <a:solidFill>
                <a:schemeClr val="accent3"/>
              </a:solidFill>
              <a:latin typeface="Arial" pitchFamily="34" charset="0"/>
              <a:cs typeface="Arial" pitchFamily="34" charset="0"/>
            </a:endParaRPr>
          </a:p>
        </p:txBody>
      </p:sp>
      <p:pic>
        <p:nvPicPr>
          <p:cNvPr id="9" name="Obrázek 8"/>
          <p:cNvPicPr>
            <a:picLocks noChangeAspect="1"/>
          </p:cNvPicPr>
          <p:nvPr userDrawn="1"/>
        </p:nvPicPr>
        <p:blipFill>
          <a:blip r:embed="rId2" cstate="email"/>
          <a:stretch>
            <a:fillRect/>
          </a:stretch>
        </p:blipFill>
        <p:spPr>
          <a:xfrm>
            <a:off x="536017" y="5775504"/>
            <a:ext cx="207513" cy="572370"/>
          </a:xfrm>
          <a:prstGeom prst="rect">
            <a:avLst/>
          </a:prstGeom>
        </p:spPr>
      </p:pic>
      <p:grpSp>
        <p:nvGrpSpPr>
          <p:cNvPr id="11" name="Skupina 10"/>
          <p:cNvGrpSpPr/>
          <p:nvPr userDrawn="1"/>
        </p:nvGrpSpPr>
        <p:grpSpPr>
          <a:xfrm>
            <a:off x="6046373" y="5507460"/>
            <a:ext cx="2731869" cy="798090"/>
            <a:chOff x="6046373" y="5795771"/>
            <a:chExt cx="2731869" cy="798090"/>
          </a:xfrm>
        </p:grpSpPr>
        <p:pic>
          <p:nvPicPr>
            <p:cNvPr id="13" name="Obrázek 12"/>
            <p:cNvPicPr>
              <a:picLocks noChangeAspect="1"/>
            </p:cNvPicPr>
            <p:nvPr userDrawn="1"/>
          </p:nvPicPr>
          <p:blipFill>
            <a:blip r:embed="rId3" cstate="email"/>
            <a:stretch>
              <a:fillRect/>
            </a:stretch>
          </p:blipFill>
          <p:spPr>
            <a:xfrm>
              <a:off x="6048753" y="5795771"/>
              <a:ext cx="2729489" cy="509779"/>
            </a:xfrm>
            <a:prstGeom prst="rect">
              <a:avLst/>
            </a:prstGeom>
          </p:spPr>
        </p:pic>
        <p:pic>
          <p:nvPicPr>
            <p:cNvPr id="14" name="Obrázek 13"/>
            <p:cNvPicPr>
              <a:picLocks noChangeAspect="1"/>
            </p:cNvPicPr>
            <p:nvPr userDrawn="1"/>
          </p:nvPicPr>
          <p:blipFill>
            <a:blip r:embed="rId4" cstate="email"/>
            <a:stretch>
              <a:fillRect/>
            </a:stretch>
          </p:blipFill>
          <p:spPr>
            <a:xfrm>
              <a:off x="6046373" y="6431956"/>
              <a:ext cx="2731868" cy="161905"/>
            </a:xfrm>
            <a:prstGeom prst="rect">
              <a:avLst/>
            </a:prstGeom>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cs-CZ"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9F5869DD-A183-4DB1-94AF-557A5F3D5FC1}"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pic>
        <p:nvPicPr>
          <p:cNvPr id="7" name="Obrázek 6"/>
          <p:cNvPicPr>
            <a:picLocks noChangeAspect="1"/>
          </p:cNvPicPr>
          <p:nvPr userDrawn="1"/>
        </p:nvPicPr>
        <p:blipFill>
          <a:blip r:embed="rId2" cstate="email"/>
          <a:stretch>
            <a:fillRect/>
          </a:stretch>
        </p:blipFill>
        <p:spPr>
          <a:xfrm>
            <a:off x="0" y="0"/>
            <a:ext cx="9144000" cy="916681"/>
          </a:xfrm>
          <a:prstGeom prst="rect">
            <a:avLst/>
          </a:prstGeom>
        </p:spPr>
      </p:pic>
      <p:sp>
        <p:nvSpPr>
          <p:cNvPr id="5" name="Footer Placeholder 4"/>
          <p:cNvSpPr>
            <a:spLocks noGrp="1"/>
          </p:cNvSpPr>
          <p:nvPr>
            <p:ph type="ftr" sz="quarter" idx="11"/>
          </p:nvPr>
        </p:nvSpPr>
        <p:spPr>
          <a:xfrm>
            <a:off x="1936865" y="6356351"/>
            <a:ext cx="6143105" cy="365125"/>
          </a:xfrm>
        </p:spPr>
        <p:txBody>
          <a:bodyPr/>
          <a:lstStyle/>
          <a:p>
            <a:endParaRPr lang="cs-CZ"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9F5869DD-A183-4DB1-94AF-557A5F3D5FC1}" type="slidenum">
              <a:rPr lang="cs-CZ" smtClean="0"/>
              <a:t>‹#›</a:t>
            </a:fld>
            <a:endParaRPr lang="cs-CZ"/>
          </a:p>
        </p:txBody>
      </p:sp>
      <p:pic>
        <p:nvPicPr>
          <p:cNvPr id="4" name="Obrázek 3"/>
          <p:cNvPicPr>
            <a:picLocks noChangeAspect="1"/>
          </p:cNvPicPr>
          <p:nvPr userDrawn="1"/>
        </p:nvPicPr>
        <p:blipFill>
          <a:blip r:embed="rId3" cstate="email"/>
          <a:stretch>
            <a:fillRect/>
          </a:stretch>
        </p:blipFill>
        <p:spPr>
          <a:xfrm>
            <a:off x="539999" y="6431912"/>
            <a:ext cx="1145134" cy="214001"/>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cs-CZ" dirty="0"/>
          </a:p>
        </p:txBody>
      </p:sp>
      <p:sp>
        <p:nvSpPr>
          <p:cNvPr id="2" name="Title 1"/>
          <p:cNvSpPr>
            <a:spLocks noGrp="1"/>
          </p:cNvSpPr>
          <p:nvPr>
            <p:ph type="title"/>
          </p:nvPr>
        </p:nvSpPr>
        <p:spPr>
          <a:xfrm>
            <a:off x="540000" y="1"/>
            <a:ext cx="6035367" cy="90902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40000" y="1620000"/>
            <a:ext cx="3886200" cy="450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8902" y="1620000"/>
            <a:ext cx="3886200" cy="450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9F5869DD-A183-4DB1-94AF-557A5F3D5FC1}"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Obrázek 6"/>
          <p:cNvPicPr>
            <a:picLocks noChangeAspect="1"/>
          </p:cNvPicPr>
          <p:nvPr/>
        </p:nvPicPr>
        <p:blipFill>
          <a:blip r:embed="rId15" cstate="email"/>
          <a:stretch>
            <a:fillRect/>
          </a:stretch>
        </p:blipFill>
        <p:spPr>
          <a:xfrm>
            <a:off x="0" y="0"/>
            <a:ext cx="9138180" cy="909022"/>
          </a:xfrm>
          <a:prstGeom prst="rect">
            <a:avLst/>
          </a:prstGeom>
        </p:spPr>
      </p:pic>
      <p:sp>
        <p:nvSpPr>
          <p:cNvPr id="2" name="Title Placeholder 1"/>
          <p:cNvSpPr>
            <a:spLocks noGrp="1"/>
          </p:cNvSpPr>
          <p:nvPr>
            <p:ph type="title"/>
          </p:nvPr>
        </p:nvSpPr>
        <p:spPr>
          <a:xfrm>
            <a:off x="540000" y="1"/>
            <a:ext cx="6035367" cy="909022"/>
          </a:xfrm>
          <a:prstGeom prst="rect">
            <a:avLst/>
          </a:prstGeom>
        </p:spPr>
        <p:txBody>
          <a:bodyPr vert="horz" lIns="0" tIns="0" rIns="0" bIns="0" rtlCol="0" anchor="ctr">
            <a:normAutofit/>
          </a:bodyPr>
          <a:lstStyle/>
          <a:p>
            <a:r>
              <a:rPr lang="cs-CZ" dirty="0" smtClean="0"/>
              <a:t>Kliknutím lze upravit styl.</a:t>
            </a:r>
            <a:endParaRPr lang="en-US" dirty="0"/>
          </a:p>
        </p:txBody>
      </p:sp>
      <p:sp>
        <p:nvSpPr>
          <p:cNvPr id="3" name="Text Placeholder 2"/>
          <p:cNvSpPr>
            <a:spLocks noGrp="1"/>
          </p:cNvSpPr>
          <p:nvPr>
            <p:ph type="body" idx="1"/>
          </p:nvPr>
        </p:nvSpPr>
        <p:spPr>
          <a:xfrm>
            <a:off x="540000" y="1620000"/>
            <a:ext cx="8064000" cy="4500000"/>
          </a:xfrm>
          <a:prstGeom prst="rect">
            <a:avLst/>
          </a:prstGeom>
        </p:spPr>
        <p:txBody>
          <a:bodyPr vert="horz" lIns="0" tIns="0" rIns="0" bIns="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en-US" dirty="0"/>
          </a:p>
        </p:txBody>
      </p:sp>
      <p:sp>
        <p:nvSpPr>
          <p:cNvPr id="5" name="Footer Placeholder 4"/>
          <p:cNvSpPr>
            <a:spLocks noGrp="1"/>
          </p:cNvSpPr>
          <p:nvPr>
            <p:ph type="ftr" sz="quarter" idx="3"/>
          </p:nvPr>
        </p:nvSpPr>
        <p:spPr>
          <a:xfrm>
            <a:off x="539999" y="6356351"/>
            <a:ext cx="7539971" cy="365125"/>
          </a:xfrm>
          <a:prstGeom prst="rect">
            <a:avLst/>
          </a:prstGeom>
        </p:spPr>
        <p:txBody>
          <a:bodyPr vert="horz" lIns="0" tIns="0" rIns="0" bIns="0" rtlCol="0" anchor="ctr"/>
          <a:lstStyle>
            <a:lvl1pPr algn="l">
              <a:defRPr sz="1200">
                <a:solidFill>
                  <a:srgbClr val="5A666D"/>
                </a:solidFill>
                <a:latin typeface="Arial" pitchFamily="34" charset="0"/>
                <a:cs typeface="Arial" pitchFamily="34" charset="0"/>
              </a:defRPr>
            </a:lvl1pPr>
          </a:lstStyle>
          <a:p>
            <a:endParaRPr lang="cs-CZ" dirty="0"/>
          </a:p>
        </p:txBody>
      </p:sp>
      <p:sp>
        <p:nvSpPr>
          <p:cNvPr id="6" name="Slide Number Placeholder 5"/>
          <p:cNvSpPr>
            <a:spLocks noGrp="1"/>
          </p:cNvSpPr>
          <p:nvPr>
            <p:ph type="sldNum" sz="quarter" idx="4"/>
          </p:nvPr>
        </p:nvSpPr>
        <p:spPr>
          <a:xfrm>
            <a:off x="8317925" y="6356351"/>
            <a:ext cx="460317" cy="365125"/>
          </a:xfrm>
          <a:prstGeom prst="rect">
            <a:avLst/>
          </a:prstGeom>
        </p:spPr>
        <p:txBody>
          <a:bodyPr vert="horz" lIns="0" tIns="0" rIns="0" bIns="0" rtlCol="0" anchor="ctr"/>
          <a:lstStyle>
            <a:lvl1pPr algn="r">
              <a:defRPr sz="1200" b="1">
                <a:solidFill>
                  <a:schemeClr val="tx2"/>
                </a:solidFill>
                <a:latin typeface="Arial" pitchFamily="34" charset="0"/>
                <a:cs typeface="Arial" pitchFamily="34" charset="0"/>
              </a:defRPr>
            </a:lvl1pPr>
          </a:lstStyle>
          <a:p>
            <a:fld id="{9F5869DD-A183-4DB1-94AF-557A5F3D5FC1}"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100000"/>
        </a:lnSpc>
        <a:spcBef>
          <a:spcPct val="0"/>
        </a:spcBef>
        <a:buNone/>
        <a:defRPr sz="2500" b="1" kern="1200">
          <a:solidFill>
            <a:schemeClr val="bg1"/>
          </a:solidFill>
          <a:latin typeface="Arial" pitchFamily="34" charset="0"/>
          <a:ea typeface="+mj-ea"/>
          <a:cs typeface="Arial" pitchFamily="34" charset="0"/>
        </a:defRPr>
      </a:lvl1pPr>
    </p:titleStyle>
    <p:bodyStyle>
      <a:lvl1pPr marL="0" indent="0" algn="l" defTabSz="914400" rtl="0" eaLnBrk="1" latinLnBrk="0" hangingPunct="1">
        <a:lnSpc>
          <a:spcPct val="100000"/>
        </a:lnSpc>
        <a:spcBef>
          <a:spcPts val="1000"/>
        </a:spcBef>
        <a:buFontTx/>
        <a:buNone/>
        <a:defRPr sz="2500" b="1" kern="1200">
          <a:solidFill>
            <a:schemeClr val="tx2"/>
          </a:solidFill>
          <a:latin typeface="Arial" pitchFamily="34" charset="0"/>
          <a:ea typeface="+mn-ea"/>
          <a:cs typeface="Arial" pitchFamily="34" charset="0"/>
        </a:defRPr>
      </a:lvl1pPr>
      <a:lvl2pPr marL="0" indent="0" algn="l" defTabSz="914400" rtl="0" eaLnBrk="1" latinLnBrk="0" hangingPunct="1">
        <a:lnSpc>
          <a:spcPct val="100000"/>
        </a:lnSpc>
        <a:spcBef>
          <a:spcPts val="500"/>
        </a:spcBef>
        <a:buFontTx/>
        <a:buNone/>
        <a:defRPr sz="2400" kern="1200">
          <a:solidFill>
            <a:srgbClr val="5A666D"/>
          </a:solidFill>
          <a:latin typeface="Arial" pitchFamily="34" charset="0"/>
          <a:ea typeface="+mn-ea"/>
          <a:cs typeface="Arial" pitchFamily="34" charset="0"/>
        </a:defRPr>
      </a:lvl2pPr>
      <a:lvl3pPr marL="228600" indent="-228600" algn="l" defTabSz="914400" rtl="0" eaLnBrk="1" latinLnBrk="0" hangingPunct="1">
        <a:lnSpc>
          <a:spcPct val="100000"/>
        </a:lnSpc>
        <a:spcBef>
          <a:spcPts val="500"/>
        </a:spcBef>
        <a:buClr>
          <a:schemeClr val="tx2"/>
        </a:buClr>
        <a:buFont typeface="Arial" pitchFamily="34" charset="0"/>
        <a:buChar char="●"/>
        <a:defRPr sz="1800" kern="1200">
          <a:solidFill>
            <a:srgbClr val="5A666D"/>
          </a:solidFill>
          <a:latin typeface="Arial" pitchFamily="34" charset="0"/>
          <a:ea typeface="+mn-ea"/>
          <a:cs typeface="Arial" pitchFamily="34" charset="0"/>
        </a:defRPr>
      </a:lvl3pPr>
      <a:lvl4pPr marL="449580" indent="-228600" algn="l" defTabSz="914400" rtl="0" eaLnBrk="1" latinLnBrk="0" hangingPunct="1">
        <a:lnSpc>
          <a:spcPct val="100000"/>
        </a:lnSpc>
        <a:spcBef>
          <a:spcPts val="500"/>
        </a:spcBef>
        <a:buClr>
          <a:schemeClr val="accent1"/>
        </a:buClr>
        <a:buFont typeface="Arial" pitchFamily="34" charset="0"/>
        <a:buChar char="●"/>
        <a:defRPr sz="1600" kern="1200">
          <a:solidFill>
            <a:srgbClr val="5A666D"/>
          </a:solidFill>
          <a:latin typeface="Arial" pitchFamily="34" charset="0"/>
          <a:ea typeface="+mn-ea"/>
          <a:cs typeface="Arial" pitchFamily="34" charset="0"/>
        </a:defRPr>
      </a:lvl4pPr>
      <a:lvl5pPr marL="624205" indent="-174625" algn="l" defTabSz="914400" rtl="0" eaLnBrk="1" latinLnBrk="0" hangingPunct="1">
        <a:lnSpc>
          <a:spcPct val="100000"/>
        </a:lnSpc>
        <a:spcBef>
          <a:spcPts val="500"/>
        </a:spcBef>
        <a:buClr>
          <a:schemeClr val="accent2"/>
        </a:buClr>
        <a:buFont typeface="Arial" pitchFamily="34" charset="0"/>
        <a:buChar char="●"/>
        <a:defRPr sz="1400" kern="1200">
          <a:solidFill>
            <a:srgbClr val="5A666D"/>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55600" y="952499"/>
            <a:ext cx="8623300" cy="1955801"/>
          </a:xfrm>
        </p:spPr>
        <p:txBody>
          <a:bodyPr>
            <a:normAutofit fontScale="90000"/>
          </a:bodyPr>
          <a:lstStyle/>
          <a:p>
            <a:r>
              <a:rPr lang="en-US" dirty="0" smtClean="0"/>
              <a:t/>
            </a:r>
            <a:br>
              <a:rPr lang="en-US" dirty="0" smtClean="0"/>
            </a:br>
            <a:r>
              <a:rPr lang="en-US" sz="4400" dirty="0" smtClean="0"/>
              <a:t>Traffic Density Maps</a:t>
            </a:r>
            <a:r>
              <a:rPr lang="en-US" sz="3200" dirty="0" smtClean="0"/>
              <a:t/>
            </a:r>
            <a:br>
              <a:rPr lang="en-US" sz="3200" dirty="0" smtClean="0"/>
            </a:br>
            <a:r>
              <a:rPr lang="en-US" sz="3200" dirty="0"/>
              <a:t/>
            </a:r>
            <a:br>
              <a:rPr lang="en-US" sz="3200" dirty="0"/>
            </a:br>
            <a:r>
              <a:rPr lang="en-US" sz="3200" dirty="0" smtClean="0"/>
              <a:t>Methodology</a:t>
            </a:r>
            <a:endParaRPr lang="cs-CZ" sz="3200" dirty="0"/>
          </a:p>
        </p:txBody>
      </p:sp>
      <p:sp>
        <p:nvSpPr>
          <p:cNvPr id="9" name="Zástupný symbol pro text 8"/>
          <p:cNvSpPr>
            <a:spLocks noGrp="1"/>
          </p:cNvSpPr>
          <p:nvPr>
            <p:ph type="body" sz="quarter" idx="11"/>
          </p:nvPr>
        </p:nvSpPr>
        <p:spPr/>
        <p:txBody>
          <a:bodyPr/>
          <a:lstStyle/>
          <a:p>
            <a:r>
              <a:rPr lang="en-GB" b="1" dirty="0" smtClean="0">
                <a:solidFill>
                  <a:schemeClr val="accent1"/>
                </a:solidFill>
              </a:rPr>
              <a:t>7</a:t>
            </a:r>
            <a:r>
              <a:rPr lang="cs-CZ" b="1" dirty="0" smtClean="0">
                <a:solidFill>
                  <a:schemeClr val="accent1"/>
                </a:solidFill>
              </a:rPr>
              <a:t> </a:t>
            </a:r>
            <a:r>
              <a:rPr lang="en-GB" b="1" dirty="0" smtClean="0">
                <a:solidFill>
                  <a:schemeClr val="accent1"/>
                </a:solidFill>
              </a:rPr>
              <a:t>September</a:t>
            </a:r>
            <a:r>
              <a:rPr lang="cs-CZ" b="1" dirty="0" smtClean="0">
                <a:solidFill>
                  <a:schemeClr val="accent1"/>
                </a:solidFill>
              </a:rPr>
              <a:t> </a:t>
            </a:r>
            <a:r>
              <a:rPr lang="cs-CZ" b="1" dirty="0">
                <a:solidFill>
                  <a:schemeClr val="accent1"/>
                </a:solidFill>
              </a:rPr>
              <a:t>2017</a:t>
            </a:r>
            <a:endParaRPr lang="cs-CZ" dirty="0"/>
          </a:p>
        </p:txBody>
      </p:sp>
      <p:sp>
        <p:nvSpPr>
          <p:cNvPr id="8" name="Zástupný symbol pro text 7"/>
          <p:cNvSpPr>
            <a:spLocks noGrp="1"/>
          </p:cNvSpPr>
          <p:nvPr>
            <p:ph type="body" sz="quarter" idx="10"/>
          </p:nvPr>
        </p:nvSpPr>
        <p:spPr/>
        <p:txBody>
          <a:bodyPr>
            <a:normAutofit/>
          </a:bodyPr>
          <a:lstStyle/>
          <a:p>
            <a:r>
              <a:rPr lang="en-GB" dirty="0"/>
              <a:t>Edmunds </a:t>
            </a:r>
            <a:r>
              <a:rPr lang="en-GB" dirty="0" err="1" smtClean="0"/>
              <a:t>Belinskis</a:t>
            </a:r>
            <a:r>
              <a:rPr lang="en-GB" dirty="0" smtClean="0"/>
              <a:t> </a:t>
            </a:r>
            <a:r>
              <a:rPr lang="cs-CZ" b="1" dirty="0" smtClean="0">
                <a:solidFill>
                  <a:schemeClr val="accent1"/>
                </a:solidFill>
              </a:rPr>
              <a:t>/</a:t>
            </a:r>
            <a:r>
              <a:rPr lang="cs-CZ" b="1" dirty="0" smtClean="0"/>
              <a:t> </a:t>
            </a:r>
            <a:r>
              <a:rPr lang="en-GB" dirty="0"/>
              <a:t>Project officer</a:t>
            </a:r>
            <a:r>
              <a:rPr lang="cs-CZ" dirty="0"/>
              <a:t/>
            </a:r>
            <a:br>
              <a:rPr lang="cs-CZ" dirty="0"/>
            </a:br>
            <a:r>
              <a:rPr lang="cs-CZ" dirty="0"/>
              <a:t>Department </a:t>
            </a:r>
            <a:r>
              <a:rPr lang="en-GB" dirty="0"/>
              <a:t>C</a:t>
            </a:r>
            <a:r>
              <a:rPr lang="cs-CZ" dirty="0" smtClean="0"/>
              <a:t>: </a:t>
            </a:r>
            <a:r>
              <a:rPr lang="en-GB" dirty="0" smtClean="0"/>
              <a:t>Operations/Unit C.2.1</a:t>
            </a:r>
            <a:endParaRPr lang="cs-CZ"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TDM construction: steps</a:t>
            </a:r>
            <a:endParaRPr lang="cs-CZ" dirty="0"/>
          </a:p>
        </p:txBody>
      </p:sp>
      <p:sp>
        <p:nvSpPr>
          <p:cNvPr id="8" name="Zástupný symbol pro číslo snímku 7"/>
          <p:cNvSpPr>
            <a:spLocks noGrp="1"/>
          </p:cNvSpPr>
          <p:nvPr>
            <p:ph type="sldNum" sz="quarter" idx="12"/>
          </p:nvPr>
        </p:nvSpPr>
        <p:spPr/>
        <p:txBody>
          <a:bodyPr/>
          <a:lstStyle/>
          <a:p>
            <a:fld id="{9F5869DD-A183-4DB1-94AF-557A5F3D5FC1}" type="slidenum">
              <a:rPr lang="cs-CZ" smtClean="0">
                <a:solidFill>
                  <a:srgbClr val="006EBC"/>
                </a:solidFill>
              </a:rPr>
              <a:pPr/>
              <a:t>10</a:t>
            </a:fld>
            <a:endParaRPr lang="cs-CZ">
              <a:solidFill>
                <a:srgbClr val="006EBC"/>
              </a:solidFill>
            </a:endParaRPr>
          </a:p>
        </p:txBody>
      </p:sp>
      <p:sp>
        <p:nvSpPr>
          <p:cNvPr id="9" name="Zástupný symbol pro obsah 2"/>
          <p:cNvSpPr>
            <a:spLocks noGrp="1"/>
          </p:cNvSpPr>
          <p:nvPr>
            <p:ph idx="1"/>
          </p:nvPr>
        </p:nvSpPr>
        <p:spPr>
          <a:xfrm>
            <a:off x="540000" y="1117600"/>
            <a:ext cx="8413500" cy="5181600"/>
          </a:xfrm>
        </p:spPr>
        <p:txBody>
          <a:bodyPr>
            <a:normAutofit/>
          </a:bodyPr>
          <a:lstStyle/>
          <a:p>
            <a:pPr marL="342900" indent="-342900">
              <a:buFont typeface="Arial" pitchFamily="34" charset="0"/>
              <a:buChar char="•"/>
            </a:pPr>
            <a:r>
              <a:rPr lang="en-US" dirty="0" smtClean="0"/>
              <a:t>Divide </a:t>
            </a:r>
            <a:r>
              <a:rPr lang="en-US" dirty="0"/>
              <a:t>the lines per ship type</a:t>
            </a:r>
            <a:endParaRPr lang="en-US" dirty="0" smtClean="0"/>
          </a:p>
          <a:p>
            <a:pPr marL="571500" lvl="2" indent="-342900">
              <a:buFont typeface="Arial" pitchFamily="34" charset="0"/>
              <a:buChar char="•"/>
            </a:pPr>
            <a:r>
              <a:rPr lang="en-US" sz="2400" dirty="0">
                <a:solidFill>
                  <a:schemeClr val="tx2"/>
                </a:solidFill>
              </a:rPr>
              <a:t>The file is divided into different ship types. </a:t>
            </a:r>
            <a:endParaRPr lang="en-US" sz="2400" dirty="0" smtClean="0">
              <a:solidFill>
                <a:schemeClr val="tx2"/>
              </a:solidFill>
            </a:endParaRPr>
          </a:p>
          <a:p>
            <a:pPr marL="571500" lvl="2" indent="-342900">
              <a:buFont typeface="Arial" pitchFamily="34" charset="0"/>
              <a:buChar char="•"/>
            </a:pPr>
            <a:r>
              <a:rPr lang="en-US" sz="2400" dirty="0" smtClean="0">
                <a:solidFill>
                  <a:schemeClr val="tx2"/>
                </a:solidFill>
              </a:rPr>
              <a:t>The </a:t>
            </a:r>
            <a:r>
              <a:rPr lang="en-US" sz="2400" dirty="0">
                <a:solidFill>
                  <a:schemeClr val="tx2"/>
                </a:solidFill>
              </a:rPr>
              <a:t>result is a set of files per ship type which includes the lines (for a period of time). </a:t>
            </a:r>
            <a:endParaRPr lang="en-US" sz="2400" dirty="0" smtClean="0">
              <a:solidFill>
                <a:schemeClr val="tx2"/>
              </a:solidFill>
            </a:endParaRPr>
          </a:p>
          <a:p>
            <a:pPr marL="342900" lvl="2" indent="-342900">
              <a:spcBef>
                <a:spcPts val="1000"/>
              </a:spcBef>
              <a:buFont typeface="Arial" pitchFamily="34" charset="0"/>
              <a:buChar char="•"/>
            </a:pPr>
            <a:r>
              <a:rPr lang="en-US" sz="2500" b="1" dirty="0">
                <a:solidFill>
                  <a:schemeClr val="tx2"/>
                </a:solidFill>
              </a:rPr>
              <a:t>Construct a </a:t>
            </a:r>
            <a:r>
              <a:rPr lang="en-US" sz="2500" b="1" dirty="0" smtClean="0">
                <a:solidFill>
                  <a:schemeClr val="tx2"/>
                </a:solidFill>
              </a:rPr>
              <a:t>map</a:t>
            </a:r>
          </a:p>
          <a:p>
            <a:pPr marL="342900" lvl="2" indent="-342900">
              <a:spcBef>
                <a:spcPts val="1000"/>
              </a:spcBef>
              <a:buFont typeface="Arial" pitchFamily="34" charset="0"/>
              <a:buChar char="•"/>
            </a:pPr>
            <a:r>
              <a:rPr lang="en-US" sz="2400" dirty="0">
                <a:solidFill>
                  <a:schemeClr val="tx2"/>
                </a:solidFill>
              </a:rPr>
              <a:t>The density map is created counting the number of lines crossing each cell and </a:t>
            </a:r>
            <a:r>
              <a:rPr lang="en-US" sz="2400" dirty="0" smtClean="0">
                <a:solidFill>
                  <a:schemeClr val="tx2"/>
                </a:solidFill>
              </a:rPr>
              <a:t>visualizing </a:t>
            </a:r>
            <a:r>
              <a:rPr lang="en-US" sz="2400" dirty="0">
                <a:solidFill>
                  <a:schemeClr val="tx2"/>
                </a:solidFill>
              </a:rPr>
              <a:t>the number of crossings by a </a:t>
            </a:r>
            <a:r>
              <a:rPr lang="en-US" sz="2400" dirty="0" smtClean="0">
                <a:solidFill>
                  <a:schemeClr val="tx2"/>
                </a:solidFill>
              </a:rPr>
              <a:t>color </a:t>
            </a:r>
            <a:r>
              <a:rPr lang="en-US" sz="2400" dirty="0">
                <a:solidFill>
                  <a:schemeClr val="tx2"/>
                </a:solidFill>
              </a:rPr>
              <a:t>code.</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6388" y="4281488"/>
            <a:ext cx="2767012" cy="2336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4003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TDM construction: steps</a:t>
            </a:r>
            <a:endParaRPr lang="cs-CZ" dirty="0"/>
          </a:p>
        </p:txBody>
      </p:sp>
      <p:sp>
        <p:nvSpPr>
          <p:cNvPr id="8" name="Zástupný symbol pro číslo snímku 7"/>
          <p:cNvSpPr>
            <a:spLocks noGrp="1"/>
          </p:cNvSpPr>
          <p:nvPr>
            <p:ph type="sldNum" sz="quarter" idx="12"/>
          </p:nvPr>
        </p:nvSpPr>
        <p:spPr/>
        <p:txBody>
          <a:bodyPr/>
          <a:lstStyle/>
          <a:p>
            <a:fld id="{9F5869DD-A183-4DB1-94AF-557A5F3D5FC1}" type="slidenum">
              <a:rPr lang="cs-CZ" smtClean="0">
                <a:solidFill>
                  <a:srgbClr val="006EBC"/>
                </a:solidFill>
              </a:rPr>
              <a:pPr/>
              <a:t>11</a:t>
            </a:fld>
            <a:endParaRPr lang="cs-CZ">
              <a:solidFill>
                <a:srgbClr val="006EBC"/>
              </a:solidFill>
            </a:endParaRPr>
          </a:p>
        </p:txBody>
      </p:sp>
      <p:sp>
        <p:nvSpPr>
          <p:cNvPr id="9" name="Zástupný symbol pro obsah 2"/>
          <p:cNvSpPr>
            <a:spLocks noGrp="1"/>
          </p:cNvSpPr>
          <p:nvPr>
            <p:ph idx="1"/>
          </p:nvPr>
        </p:nvSpPr>
        <p:spPr>
          <a:xfrm>
            <a:off x="540000" y="1117600"/>
            <a:ext cx="8413500" cy="5181600"/>
          </a:xfrm>
        </p:spPr>
        <p:txBody>
          <a:bodyPr>
            <a:normAutofit/>
          </a:bodyPr>
          <a:lstStyle/>
          <a:p>
            <a:pPr marL="571500" lvl="2" indent="-342900">
              <a:buFont typeface="Arial" pitchFamily="34" charset="0"/>
              <a:buChar char="•"/>
            </a:pPr>
            <a:r>
              <a:rPr lang="en-US" sz="2400" dirty="0" smtClean="0">
                <a:solidFill>
                  <a:schemeClr val="tx2"/>
                </a:solidFill>
              </a:rPr>
              <a:t>A color </a:t>
            </a:r>
            <a:r>
              <a:rPr lang="en-US" sz="2400" dirty="0">
                <a:solidFill>
                  <a:schemeClr val="tx2"/>
                </a:solidFill>
              </a:rPr>
              <a:t>classification can be applied to visualize the most clear pathways</a:t>
            </a:r>
            <a:r>
              <a:rPr lang="en-US" sz="2400" dirty="0" smtClean="0">
                <a:solidFill>
                  <a:schemeClr val="tx2"/>
                </a:solidFill>
              </a:rPr>
              <a:t>.</a:t>
            </a:r>
          </a:p>
          <a:p>
            <a:pPr marL="571500" lvl="2" indent="-342900">
              <a:buFont typeface="Arial" pitchFamily="34" charset="0"/>
              <a:buChar char="•"/>
            </a:pPr>
            <a:r>
              <a:rPr lang="en-US" sz="2400" dirty="0">
                <a:solidFill>
                  <a:schemeClr val="tx2"/>
                </a:solidFill>
              </a:rPr>
              <a:t>A density level filtering could be applied to present the areas with the highest density </a:t>
            </a:r>
            <a:r>
              <a:rPr lang="en-US" sz="2400" dirty="0" smtClean="0">
                <a:solidFill>
                  <a:schemeClr val="tx2"/>
                </a:solidFill>
              </a:rPr>
              <a:t>traffic.</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338" y="2851150"/>
            <a:ext cx="3488089" cy="259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9488" y="2851150"/>
            <a:ext cx="3652546" cy="259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0799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TDM construction: process</a:t>
            </a:r>
            <a:endParaRPr lang="cs-CZ" dirty="0"/>
          </a:p>
        </p:txBody>
      </p:sp>
      <p:sp>
        <p:nvSpPr>
          <p:cNvPr id="8" name="Zástupný symbol pro číslo snímku 7"/>
          <p:cNvSpPr>
            <a:spLocks noGrp="1"/>
          </p:cNvSpPr>
          <p:nvPr>
            <p:ph type="sldNum" sz="quarter" idx="12"/>
          </p:nvPr>
        </p:nvSpPr>
        <p:spPr/>
        <p:txBody>
          <a:bodyPr/>
          <a:lstStyle/>
          <a:p>
            <a:fld id="{9F5869DD-A183-4DB1-94AF-557A5F3D5FC1}" type="slidenum">
              <a:rPr lang="cs-CZ" smtClean="0">
                <a:solidFill>
                  <a:srgbClr val="006EBC"/>
                </a:solidFill>
              </a:rPr>
              <a:pPr/>
              <a:t>12</a:t>
            </a:fld>
            <a:endParaRPr lang="cs-CZ">
              <a:solidFill>
                <a:srgbClr val="006EBC"/>
              </a:solidFill>
            </a:endParaRPr>
          </a:p>
        </p:txBody>
      </p:sp>
      <p:sp>
        <p:nvSpPr>
          <p:cNvPr id="9" name="Zástupný symbol pro obsah 2"/>
          <p:cNvSpPr>
            <a:spLocks noGrp="1"/>
          </p:cNvSpPr>
          <p:nvPr>
            <p:ph idx="1"/>
          </p:nvPr>
        </p:nvSpPr>
        <p:spPr>
          <a:xfrm>
            <a:off x="540000" y="1117600"/>
            <a:ext cx="8413500" cy="5181600"/>
          </a:xfrm>
        </p:spPr>
        <p:txBody>
          <a:bodyPr>
            <a:normAutofit/>
          </a:bodyPr>
          <a:lstStyle/>
          <a:p>
            <a:pPr marL="342900" indent="-342900">
              <a:buFont typeface="Arial" pitchFamily="34" charset="0"/>
              <a:buChar char="•"/>
            </a:pPr>
            <a:r>
              <a:rPr lang="en-US" dirty="0" smtClean="0"/>
              <a:t>Select </a:t>
            </a:r>
            <a:r>
              <a:rPr lang="en-US" dirty="0"/>
              <a:t>cells</a:t>
            </a:r>
            <a:endParaRPr lang="en-US" dirty="0" smtClean="0"/>
          </a:p>
          <a:p>
            <a:pPr marL="571500" lvl="2" indent="-342900">
              <a:buFont typeface="Arial" pitchFamily="34" charset="0"/>
              <a:buChar char="•"/>
            </a:pPr>
            <a:r>
              <a:rPr lang="en-US" sz="2400" dirty="0">
                <a:solidFill>
                  <a:schemeClr val="tx2"/>
                </a:solidFill>
              </a:rPr>
              <a:t>The area is divided into a number of cells (1*1 km large squares</a:t>
            </a:r>
            <a:r>
              <a:rPr lang="en-US" sz="2400" dirty="0" smtClean="0">
                <a:solidFill>
                  <a:schemeClr val="tx2"/>
                </a:solidFill>
              </a:rPr>
              <a:t>).</a:t>
            </a:r>
            <a:endParaRPr lang="en-US" sz="2400" dirty="0" smtClean="0">
              <a:solidFill>
                <a:schemeClr val="tx2"/>
              </a:solidFill>
            </a:endParaRPr>
          </a:p>
          <a:p>
            <a:pPr marL="571500" lvl="2" indent="-342900">
              <a:buFont typeface="Arial" pitchFamily="34" charset="0"/>
              <a:buChar char="•"/>
            </a:pPr>
            <a:endParaRPr lang="en-US" sz="2400" dirty="0">
              <a:solidFill>
                <a:schemeClr val="tx2"/>
              </a:solidFill>
            </a:endParaRPr>
          </a:p>
          <a:p>
            <a:pPr marL="571500" lvl="2" indent="-342900">
              <a:buFont typeface="Arial" pitchFamily="34" charset="0"/>
              <a:buChar char="•"/>
            </a:pPr>
            <a:endParaRPr lang="en-US" sz="2400" dirty="0" smtClean="0">
              <a:solidFill>
                <a:schemeClr val="tx2"/>
              </a:solidFill>
            </a:endParaRPr>
          </a:p>
          <a:p>
            <a:pPr marL="342900" lvl="2" indent="-342900">
              <a:spcBef>
                <a:spcPts val="1000"/>
              </a:spcBef>
              <a:buFont typeface="Arial" pitchFamily="34" charset="0"/>
              <a:buChar char="•"/>
            </a:pPr>
            <a:r>
              <a:rPr lang="en-US" sz="2500" b="1" dirty="0" smtClean="0">
                <a:solidFill>
                  <a:schemeClr val="tx2"/>
                </a:solidFill>
              </a:rPr>
              <a:t>Select positions</a:t>
            </a:r>
          </a:p>
          <a:p>
            <a:pPr marL="342900" lvl="2" indent="-342900">
              <a:spcBef>
                <a:spcPts val="1000"/>
              </a:spcBef>
              <a:buFont typeface="Arial" pitchFamily="34" charset="0"/>
              <a:buChar char="•"/>
            </a:pPr>
            <a:r>
              <a:rPr lang="en-US" sz="2400" dirty="0">
                <a:solidFill>
                  <a:schemeClr val="tx2"/>
                </a:solidFill>
              </a:rPr>
              <a:t>The aggregated SPD (position reports) of the distinct ship </a:t>
            </a:r>
            <a:r>
              <a:rPr lang="en-US" sz="2400" dirty="0" smtClean="0">
                <a:solidFill>
                  <a:schemeClr val="tx2"/>
                </a:solidFill>
              </a:rPr>
              <a:t>are selected</a:t>
            </a:r>
            <a:r>
              <a:rPr lang="en-US" sz="2400" dirty="0">
                <a:solidFill>
                  <a:schemeClr val="tx2"/>
                </a:solidFill>
              </a:rPr>
              <a:t>.</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6913" y="2252663"/>
            <a:ext cx="4651375"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5788" y="4306888"/>
            <a:ext cx="2904112" cy="2424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94468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TDM construction: process</a:t>
            </a:r>
            <a:endParaRPr lang="cs-CZ" dirty="0"/>
          </a:p>
        </p:txBody>
      </p:sp>
      <p:sp>
        <p:nvSpPr>
          <p:cNvPr id="8" name="Zástupný symbol pro číslo snímku 7"/>
          <p:cNvSpPr>
            <a:spLocks noGrp="1"/>
          </p:cNvSpPr>
          <p:nvPr>
            <p:ph type="sldNum" sz="quarter" idx="12"/>
          </p:nvPr>
        </p:nvSpPr>
        <p:spPr/>
        <p:txBody>
          <a:bodyPr/>
          <a:lstStyle/>
          <a:p>
            <a:fld id="{9F5869DD-A183-4DB1-94AF-557A5F3D5FC1}" type="slidenum">
              <a:rPr lang="cs-CZ" smtClean="0">
                <a:solidFill>
                  <a:srgbClr val="006EBC"/>
                </a:solidFill>
              </a:rPr>
              <a:pPr/>
              <a:t>13</a:t>
            </a:fld>
            <a:endParaRPr lang="cs-CZ">
              <a:solidFill>
                <a:srgbClr val="006EBC"/>
              </a:solidFill>
            </a:endParaRPr>
          </a:p>
        </p:txBody>
      </p:sp>
      <p:sp>
        <p:nvSpPr>
          <p:cNvPr id="9" name="Zástupný symbol pro obsah 2"/>
          <p:cNvSpPr>
            <a:spLocks noGrp="1"/>
          </p:cNvSpPr>
          <p:nvPr>
            <p:ph idx="1"/>
          </p:nvPr>
        </p:nvSpPr>
        <p:spPr>
          <a:xfrm>
            <a:off x="540000" y="1117600"/>
            <a:ext cx="8413500" cy="5181600"/>
          </a:xfrm>
        </p:spPr>
        <p:txBody>
          <a:bodyPr>
            <a:normAutofit/>
          </a:bodyPr>
          <a:lstStyle/>
          <a:p>
            <a:pPr marL="342900" indent="-342900">
              <a:buFont typeface="Arial" pitchFamily="34" charset="0"/>
              <a:buChar char="•"/>
            </a:pPr>
            <a:r>
              <a:rPr lang="en-US" dirty="0" smtClean="0"/>
              <a:t>Select lines (1)</a:t>
            </a:r>
          </a:p>
          <a:p>
            <a:pPr marL="571500" lvl="2" indent="-342900">
              <a:buFont typeface="Arial" pitchFamily="34" charset="0"/>
              <a:buChar char="•"/>
            </a:pPr>
            <a:r>
              <a:rPr lang="en-US" sz="2400" dirty="0">
                <a:solidFill>
                  <a:schemeClr val="tx2"/>
                </a:solidFill>
              </a:rPr>
              <a:t>The selected positions will be connected by lines. </a:t>
            </a:r>
          </a:p>
          <a:p>
            <a:pPr marL="342900" lvl="2" indent="-342900">
              <a:spcBef>
                <a:spcPts val="1000"/>
              </a:spcBef>
              <a:buFont typeface="Arial" pitchFamily="34" charset="0"/>
              <a:buChar char="•"/>
            </a:pPr>
            <a:r>
              <a:rPr lang="en-US" sz="2500" b="1" dirty="0" smtClean="0">
                <a:solidFill>
                  <a:schemeClr val="tx2"/>
                </a:solidFill>
              </a:rPr>
              <a:t>Count </a:t>
            </a:r>
            <a:r>
              <a:rPr lang="en-US" sz="2500" b="1" dirty="0">
                <a:solidFill>
                  <a:schemeClr val="tx2"/>
                </a:solidFill>
              </a:rPr>
              <a:t>and </a:t>
            </a:r>
            <a:r>
              <a:rPr lang="en-US" sz="2500" b="1" dirty="0" smtClean="0">
                <a:solidFill>
                  <a:schemeClr val="tx2"/>
                </a:solidFill>
              </a:rPr>
              <a:t>sum (2)</a:t>
            </a:r>
          </a:p>
          <a:p>
            <a:pPr marL="571500" lvl="2" indent="-342900">
              <a:buFont typeface="Arial" pitchFamily="34" charset="0"/>
              <a:buChar char="•"/>
            </a:pPr>
            <a:r>
              <a:rPr lang="en-US" sz="2400" dirty="0">
                <a:solidFill>
                  <a:schemeClr val="tx2"/>
                </a:solidFill>
              </a:rPr>
              <a:t>The system will count the number of lines (crossings) inside each of the cells using a spatial join.</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213" y="3551237"/>
            <a:ext cx="3252787" cy="274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0650" y="3551237"/>
            <a:ext cx="3067050" cy="274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51467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TDM construction: process</a:t>
            </a:r>
            <a:endParaRPr lang="cs-CZ" dirty="0"/>
          </a:p>
        </p:txBody>
      </p:sp>
      <p:sp>
        <p:nvSpPr>
          <p:cNvPr id="8" name="Zástupný symbol pro číslo snímku 7"/>
          <p:cNvSpPr>
            <a:spLocks noGrp="1"/>
          </p:cNvSpPr>
          <p:nvPr>
            <p:ph type="sldNum" sz="quarter" idx="12"/>
          </p:nvPr>
        </p:nvSpPr>
        <p:spPr/>
        <p:txBody>
          <a:bodyPr/>
          <a:lstStyle/>
          <a:p>
            <a:fld id="{9F5869DD-A183-4DB1-94AF-557A5F3D5FC1}" type="slidenum">
              <a:rPr lang="cs-CZ" smtClean="0">
                <a:solidFill>
                  <a:srgbClr val="006EBC"/>
                </a:solidFill>
              </a:rPr>
              <a:pPr/>
              <a:t>14</a:t>
            </a:fld>
            <a:endParaRPr lang="cs-CZ">
              <a:solidFill>
                <a:srgbClr val="006EBC"/>
              </a:solidFill>
            </a:endParaRPr>
          </a:p>
        </p:txBody>
      </p:sp>
      <p:sp>
        <p:nvSpPr>
          <p:cNvPr id="9" name="Zástupný symbol pro obsah 2"/>
          <p:cNvSpPr>
            <a:spLocks noGrp="1"/>
          </p:cNvSpPr>
          <p:nvPr>
            <p:ph idx="1"/>
          </p:nvPr>
        </p:nvSpPr>
        <p:spPr>
          <a:xfrm>
            <a:off x="540000" y="1117600"/>
            <a:ext cx="8413500" cy="5372100"/>
          </a:xfrm>
        </p:spPr>
        <p:txBody>
          <a:bodyPr>
            <a:normAutofit fontScale="92500"/>
          </a:bodyPr>
          <a:lstStyle/>
          <a:p>
            <a:pPr marL="571500" lvl="2" indent="-342900">
              <a:buFont typeface="Arial" pitchFamily="34" charset="0"/>
              <a:buChar char="•"/>
            </a:pPr>
            <a:r>
              <a:rPr lang="en-US" sz="2400" dirty="0" smtClean="0">
                <a:solidFill>
                  <a:schemeClr val="tx2"/>
                </a:solidFill>
              </a:rPr>
              <a:t>All </a:t>
            </a:r>
            <a:r>
              <a:rPr lang="en-US" sz="2400" dirty="0">
                <a:solidFill>
                  <a:schemeClr val="tx2"/>
                </a:solidFill>
              </a:rPr>
              <a:t>the crossings in each cell will be summed. </a:t>
            </a:r>
            <a:endParaRPr lang="en-US" sz="2400" dirty="0" smtClean="0">
              <a:solidFill>
                <a:schemeClr val="tx2"/>
              </a:solidFill>
            </a:endParaRPr>
          </a:p>
          <a:p>
            <a:pPr marL="571500" lvl="2" indent="-342900">
              <a:buFont typeface="Arial" pitchFamily="34" charset="0"/>
              <a:buChar char="•"/>
            </a:pPr>
            <a:r>
              <a:rPr lang="en-US" sz="2400" dirty="0" smtClean="0">
                <a:solidFill>
                  <a:schemeClr val="tx2"/>
                </a:solidFill>
              </a:rPr>
              <a:t>Depending </a:t>
            </a:r>
            <a:r>
              <a:rPr lang="en-US" sz="2400" dirty="0">
                <a:solidFill>
                  <a:schemeClr val="tx2"/>
                </a:solidFill>
              </a:rPr>
              <a:t>of the final map to be produced, the maps can be combined. </a:t>
            </a:r>
            <a:endParaRPr lang="en-US" sz="2400" dirty="0" smtClean="0">
              <a:solidFill>
                <a:schemeClr val="tx2"/>
              </a:solidFill>
            </a:endParaRPr>
          </a:p>
          <a:p>
            <a:pPr marL="571500" lvl="2" indent="-342900">
              <a:buFont typeface="Arial" pitchFamily="34" charset="0"/>
              <a:buChar char="•"/>
            </a:pPr>
            <a:endParaRPr lang="en-US" sz="2400" dirty="0">
              <a:solidFill>
                <a:schemeClr val="tx2"/>
              </a:solidFill>
            </a:endParaRPr>
          </a:p>
          <a:p>
            <a:pPr marL="571500" lvl="2" indent="-342900">
              <a:buFont typeface="Arial" pitchFamily="34" charset="0"/>
              <a:buChar char="•"/>
            </a:pPr>
            <a:endParaRPr lang="en-US" sz="2400" dirty="0" smtClean="0">
              <a:solidFill>
                <a:schemeClr val="tx2"/>
              </a:solidFill>
            </a:endParaRPr>
          </a:p>
          <a:p>
            <a:pPr marL="571500" lvl="2" indent="-342900">
              <a:buFont typeface="Arial" pitchFamily="34" charset="0"/>
              <a:buChar char="•"/>
            </a:pPr>
            <a:endParaRPr lang="en-US" sz="2400" dirty="0">
              <a:solidFill>
                <a:schemeClr val="tx2"/>
              </a:solidFill>
            </a:endParaRPr>
          </a:p>
          <a:p>
            <a:pPr marL="571500" lvl="2" indent="-342900">
              <a:buFont typeface="Arial" pitchFamily="34" charset="0"/>
              <a:buChar char="•"/>
            </a:pPr>
            <a:endParaRPr lang="en-US" sz="2400" dirty="0" smtClean="0">
              <a:solidFill>
                <a:schemeClr val="tx2"/>
              </a:solidFill>
            </a:endParaRPr>
          </a:p>
          <a:p>
            <a:pPr lvl="2" indent="0">
              <a:buNone/>
            </a:pPr>
            <a:endParaRPr lang="en-US" sz="2400" dirty="0" smtClean="0">
              <a:solidFill>
                <a:schemeClr val="tx2"/>
              </a:solidFill>
            </a:endParaRPr>
          </a:p>
          <a:p>
            <a:pPr marL="571500" lvl="2" indent="-342900">
              <a:buFont typeface="Arial" pitchFamily="34" charset="0"/>
              <a:buChar char="•"/>
            </a:pPr>
            <a:endParaRPr lang="en-US" sz="2400" dirty="0">
              <a:solidFill>
                <a:schemeClr val="tx2"/>
              </a:solidFill>
            </a:endParaRPr>
          </a:p>
          <a:p>
            <a:pPr marL="571500" lvl="2" indent="-342900">
              <a:buFont typeface="Arial" pitchFamily="34" charset="0"/>
              <a:buChar char="•"/>
            </a:pPr>
            <a:r>
              <a:rPr lang="en-US" sz="2500" b="1" dirty="0" smtClean="0">
                <a:solidFill>
                  <a:schemeClr val="tx2"/>
                </a:solidFill>
              </a:rPr>
              <a:t>Correlation</a:t>
            </a:r>
          </a:p>
          <a:p>
            <a:pPr marL="571500" lvl="2" indent="-342900">
              <a:buFont typeface="Arial" pitchFamily="34" charset="0"/>
              <a:buChar char="•"/>
            </a:pPr>
            <a:r>
              <a:rPr lang="en-US" sz="2400" dirty="0">
                <a:solidFill>
                  <a:schemeClr val="tx2"/>
                </a:solidFill>
              </a:rPr>
              <a:t>The result of summing needs to be rasterized as a shapefile or/and transformed in a GIS grid to make it lighter. </a:t>
            </a:r>
            <a:endParaRPr lang="en-US" sz="2400" dirty="0" smtClean="0">
              <a:solidFill>
                <a:schemeClr val="tx2"/>
              </a:solidFill>
            </a:endParaRPr>
          </a:p>
          <a:p>
            <a:pPr marL="571500" lvl="2" indent="-342900">
              <a:buFont typeface="Arial" pitchFamily="34" charset="0"/>
              <a:buChar char="•"/>
            </a:pPr>
            <a:r>
              <a:rPr lang="en-US" sz="2400" dirty="0" smtClean="0">
                <a:solidFill>
                  <a:schemeClr val="tx2"/>
                </a:solidFill>
              </a:rPr>
              <a:t>The </a:t>
            </a:r>
            <a:r>
              <a:rPr lang="en-US" sz="2400" dirty="0">
                <a:solidFill>
                  <a:schemeClr val="tx2"/>
                </a:solidFill>
              </a:rPr>
              <a:t>files will be produced per each area, vessel type  and the period (predefined).</a:t>
            </a: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2692400" y="2286000"/>
            <a:ext cx="4889500" cy="1968500"/>
          </a:xfrm>
          <a:prstGeom prst="rect">
            <a:avLst/>
          </a:prstGeom>
          <a:noFill/>
          <a:ln>
            <a:noFill/>
          </a:ln>
        </p:spPr>
      </p:pic>
    </p:spTree>
    <p:extLst>
      <p:ext uri="{BB962C8B-B14F-4D97-AF65-F5344CB8AC3E}">
        <p14:creationId xmlns:p14="http://schemas.microsoft.com/office/powerpoint/2010/main" val="20680498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TDM construction: areas</a:t>
            </a:r>
            <a:endParaRPr lang="cs-CZ" dirty="0"/>
          </a:p>
        </p:txBody>
      </p:sp>
      <p:sp>
        <p:nvSpPr>
          <p:cNvPr id="8" name="Zástupný symbol pro číslo snímku 7"/>
          <p:cNvSpPr>
            <a:spLocks noGrp="1"/>
          </p:cNvSpPr>
          <p:nvPr>
            <p:ph type="sldNum" sz="quarter" idx="12"/>
          </p:nvPr>
        </p:nvSpPr>
        <p:spPr/>
        <p:txBody>
          <a:bodyPr/>
          <a:lstStyle/>
          <a:p>
            <a:fld id="{9F5869DD-A183-4DB1-94AF-557A5F3D5FC1}" type="slidenum">
              <a:rPr lang="cs-CZ" smtClean="0">
                <a:solidFill>
                  <a:srgbClr val="006EBC"/>
                </a:solidFill>
              </a:rPr>
              <a:pPr/>
              <a:t>15</a:t>
            </a:fld>
            <a:endParaRPr lang="cs-CZ">
              <a:solidFill>
                <a:srgbClr val="006EBC"/>
              </a:solidFill>
            </a:endParaRPr>
          </a:p>
        </p:txBody>
      </p:sp>
      <p:sp>
        <p:nvSpPr>
          <p:cNvPr id="9" name="Zástupný symbol pro obsah 2"/>
          <p:cNvSpPr>
            <a:spLocks noGrp="1"/>
          </p:cNvSpPr>
          <p:nvPr>
            <p:ph idx="1"/>
          </p:nvPr>
        </p:nvSpPr>
        <p:spPr>
          <a:xfrm>
            <a:off x="540000" y="1117600"/>
            <a:ext cx="8413500" cy="5372100"/>
          </a:xfrm>
        </p:spPr>
        <p:txBody>
          <a:bodyPr>
            <a:normAutofit/>
          </a:bodyPr>
          <a:lstStyle/>
          <a:p>
            <a:pPr marL="571500" lvl="2" indent="-342900">
              <a:buFont typeface="Arial" pitchFamily="34" charset="0"/>
              <a:buChar char="•"/>
            </a:pPr>
            <a:r>
              <a:rPr lang="en-US" sz="2500" b="1" dirty="0">
                <a:solidFill>
                  <a:schemeClr val="tx2"/>
                </a:solidFill>
              </a:rPr>
              <a:t>Baltic Sea </a:t>
            </a:r>
            <a:r>
              <a:rPr lang="en-US" sz="2500" b="1" dirty="0" smtClean="0">
                <a:solidFill>
                  <a:schemeClr val="tx2"/>
                </a:solidFill>
              </a:rPr>
              <a:t>area</a:t>
            </a:r>
          </a:p>
          <a:p>
            <a:pPr marL="571500" lvl="2" indent="-342900">
              <a:buFont typeface="Arial" pitchFamily="34" charset="0"/>
              <a:buChar char="•"/>
            </a:pPr>
            <a:r>
              <a:rPr lang="en-US" sz="2500" b="1" dirty="0">
                <a:solidFill>
                  <a:schemeClr val="tx2"/>
                </a:solidFill>
              </a:rPr>
              <a:t>North Sea/North Atlantic </a:t>
            </a:r>
            <a:r>
              <a:rPr lang="en-US" sz="2500" b="1" dirty="0" smtClean="0">
                <a:solidFill>
                  <a:schemeClr val="tx2"/>
                </a:solidFill>
              </a:rPr>
              <a:t>area</a:t>
            </a:r>
          </a:p>
          <a:p>
            <a:pPr marL="571500" lvl="2" indent="-342900">
              <a:buFont typeface="Arial" pitchFamily="34" charset="0"/>
              <a:buChar char="•"/>
            </a:pPr>
            <a:r>
              <a:rPr lang="en-US" sz="2500" b="1" dirty="0">
                <a:solidFill>
                  <a:schemeClr val="tx2"/>
                </a:solidFill>
              </a:rPr>
              <a:t>Atlantic </a:t>
            </a:r>
            <a:r>
              <a:rPr lang="en-US" sz="2500" b="1" dirty="0" smtClean="0">
                <a:solidFill>
                  <a:schemeClr val="tx2"/>
                </a:solidFill>
              </a:rPr>
              <a:t>area</a:t>
            </a:r>
          </a:p>
          <a:p>
            <a:pPr marL="571500" lvl="2" indent="-342900">
              <a:buFont typeface="Arial" pitchFamily="34" charset="0"/>
              <a:buChar char="•"/>
            </a:pPr>
            <a:r>
              <a:rPr lang="en-US" sz="2500" b="1" dirty="0">
                <a:solidFill>
                  <a:schemeClr val="tx2"/>
                </a:solidFill>
              </a:rPr>
              <a:t>Mediterranean Sea </a:t>
            </a:r>
            <a:r>
              <a:rPr lang="en-US" sz="2500" b="1" dirty="0" smtClean="0">
                <a:solidFill>
                  <a:schemeClr val="tx2"/>
                </a:solidFill>
              </a:rPr>
              <a:t>area</a:t>
            </a:r>
          </a:p>
          <a:p>
            <a:pPr marL="571500" lvl="2" indent="-342900">
              <a:buFont typeface="Arial" pitchFamily="34" charset="0"/>
              <a:buChar char="•"/>
            </a:pPr>
            <a:r>
              <a:rPr lang="en-US" sz="2500" b="1" dirty="0">
                <a:solidFill>
                  <a:schemeClr val="tx2"/>
                </a:solidFill>
              </a:rPr>
              <a:t>Black Sea area</a:t>
            </a:r>
            <a:endParaRPr lang="en-US" sz="2500" b="1" dirty="0" smtClean="0">
              <a:solidFill>
                <a:schemeClr val="tx2"/>
              </a:solidFill>
            </a:endParaRPr>
          </a:p>
        </p:txBody>
      </p:sp>
    </p:spTree>
    <p:extLst>
      <p:ext uri="{BB962C8B-B14F-4D97-AF65-F5344CB8AC3E}">
        <p14:creationId xmlns:p14="http://schemas.microsoft.com/office/powerpoint/2010/main" val="31633054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Samples</a:t>
            </a:r>
            <a:endParaRPr lang="cs-CZ" dirty="0"/>
          </a:p>
        </p:txBody>
      </p:sp>
      <p:sp>
        <p:nvSpPr>
          <p:cNvPr id="8" name="Zástupný symbol pro číslo snímku 7"/>
          <p:cNvSpPr>
            <a:spLocks noGrp="1"/>
          </p:cNvSpPr>
          <p:nvPr>
            <p:ph type="sldNum" sz="quarter" idx="12"/>
          </p:nvPr>
        </p:nvSpPr>
        <p:spPr/>
        <p:txBody>
          <a:bodyPr/>
          <a:lstStyle/>
          <a:p>
            <a:fld id="{9F5869DD-A183-4DB1-94AF-557A5F3D5FC1}" type="slidenum">
              <a:rPr lang="cs-CZ" smtClean="0">
                <a:solidFill>
                  <a:srgbClr val="006EBC"/>
                </a:solidFill>
              </a:rPr>
              <a:pPr/>
              <a:t>16</a:t>
            </a:fld>
            <a:endParaRPr lang="cs-CZ">
              <a:solidFill>
                <a:srgbClr val="006EBC"/>
              </a:solidFill>
            </a:endParaRPr>
          </a:p>
        </p:txBody>
      </p:sp>
      <p:sp>
        <p:nvSpPr>
          <p:cNvPr id="9" name="Zástupný symbol pro obsah 2"/>
          <p:cNvSpPr>
            <a:spLocks noGrp="1"/>
          </p:cNvSpPr>
          <p:nvPr>
            <p:ph idx="1"/>
          </p:nvPr>
        </p:nvSpPr>
        <p:spPr>
          <a:xfrm>
            <a:off x="368300" y="901700"/>
            <a:ext cx="8585200" cy="5588000"/>
          </a:xfrm>
        </p:spPr>
        <p:txBody>
          <a:bodyPr>
            <a:normAutofit/>
          </a:bodyPr>
          <a:lstStyle/>
          <a:p>
            <a:pPr marL="571500" lvl="2" indent="-342900">
              <a:buFont typeface="Arial" pitchFamily="34" charset="0"/>
              <a:buChar char="•"/>
            </a:pPr>
            <a:r>
              <a:rPr lang="en-US" sz="2500" b="1" dirty="0" smtClean="0">
                <a:solidFill>
                  <a:schemeClr val="tx2"/>
                </a:solidFill>
              </a:rPr>
              <a:t>Baltic Sea area (1 day data, 15</a:t>
            </a:r>
            <a:r>
              <a:rPr lang="en-US" sz="2500" b="1" baseline="30000" dirty="0" smtClean="0">
                <a:solidFill>
                  <a:schemeClr val="tx2"/>
                </a:solidFill>
              </a:rPr>
              <a:t>th</a:t>
            </a:r>
            <a:r>
              <a:rPr lang="en-US" sz="2500" b="1" dirty="0" smtClean="0">
                <a:solidFill>
                  <a:schemeClr val="tx2"/>
                </a:solidFill>
              </a:rPr>
              <a:t> August 2017))</a:t>
            </a:r>
          </a:p>
          <a:p>
            <a:pPr marL="792480" lvl="3" indent="-342900">
              <a:buFont typeface="Arial" pitchFamily="34" charset="0"/>
              <a:buChar char="•"/>
            </a:pPr>
            <a:r>
              <a:rPr lang="en-US" sz="2300" b="1" dirty="0" smtClean="0">
                <a:solidFill>
                  <a:schemeClr val="tx2"/>
                </a:solidFill>
              </a:rPr>
              <a:t>Overall traffic</a:t>
            </a:r>
          </a:p>
          <a:p>
            <a:pPr marL="792480" lvl="3" indent="-342900">
              <a:buFont typeface="Arial" pitchFamily="34" charset="0"/>
              <a:buChar char="•"/>
            </a:pPr>
            <a:r>
              <a:rPr lang="en-US" sz="2300" b="1" dirty="0" smtClean="0">
                <a:solidFill>
                  <a:schemeClr val="tx2"/>
                </a:solidFill>
              </a:rPr>
              <a:t>TDM per ship type “Cargo”</a:t>
            </a:r>
          </a:p>
          <a:p>
            <a:pPr marL="792480" lvl="3" indent="-342900">
              <a:buFont typeface="Arial" pitchFamily="34" charset="0"/>
              <a:buChar char="•"/>
            </a:pPr>
            <a:r>
              <a:rPr lang="en-US" sz="2300" b="1" dirty="0" smtClean="0">
                <a:solidFill>
                  <a:schemeClr val="tx2"/>
                </a:solidFill>
              </a:rPr>
              <a:t>TDM per ship type “Passenger”</a:t>
            </a:r>
          </a:p>
          <a:p>
            <a:pPr marL="792480" lvl="3" indent="-342900">
              <a:buFont typeface="Arial" pitchFamily="34" charset="0"/>
              <a:buChar char="•"/>
            </a:pPr>
            <a:endParaRPr lang="en-US" sz="2300" b="1" dirty="0" smtClean="0">
              <a:solidFill>
                <a:schemeClr val="tx2"/>
              </a:solidFill>
            </a:endParaRPr>
          </a:p>
          <a:p>
            <a:pPr marL="792480" lvl="3" indent="-342900">
              <a:buFont typeface="Arial" pitchFamily="34" charset="0"/>
              <a:buChar char="•"/>
            </a:pPr>
            <a:endParaRPr lang="en-US" sz="2300" b="1" dirty="0" smtClean="0">
              <a:solidFill>
                <a:schemeClr val="tx2"/>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50" y="2897189"/>
            <a:ext cx="3001059" cy="2182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4014" y="4432300"/>
            <a:ext cx="3029052"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2398" y="2897189"/>
            <a:ext cx="3072106" cy="2182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37628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40000" y="1"/>
            <a:ext cx="6457700" cy="909022"/>
          </a:xfrm>
        </p:spPr>
        <p:txBody>
          <a:bodyPr/>
          <a:lstStyle/>
          <a:p>
            <a:r>
              <a:rPr lang="en-US" dirty="0" smtClean="0"/>
              <a:t>Further </a:t>
            </a:r>
            <a:r>
              <a:rPr lang="en-US" dirty="0"/>
              <a:t>steps</a:t>
            </a:r>
            <a:endParaRPr lang="cs-CZ" dirty="0"/>
          </a:p>
        </p:txBody>
      </p:sp>
      <p:sp>
        <p:nvSpPr>
          <p:cNvPr id="8" name="Zástupný symbol pro číslo snímku 7"/>
          <p:cNvSpPr>
            <a:spLocks noGrp="1"/>
          </p:cNvSpPr>
          <p:nvPr>
            <p:ph type="sldNum" sz="quarter" idx="12"/>
          </p:nvPr>
        </p:nvSpPr>
        <p:spPr/>
        <p:txBody>
          <a:bodyPr/>
          <a:lstStyle/>
          <a:p>
            <a:fld id="{9F5869DD-A183-4DB1-94AF-557A5F3D5FC1}" type="slidenum">
              <a:rPr lang="cs-CZ" smtClean="0">
                <a:solidFill>
                  <a:srgbClr val="006EBC"/>
                </a:solidFill>
              </a:rPr>
              <a:t>17</a:t>
            </a:fld>
            <a:endParaRPr lang="cs-CZ" dirty="0">
              <a:solidFill>
                <a:srgbClr val="006EBC"/>
              </a:solidFill>
            </a:endParaRPr>
          </a:p>
        </p:txBody>
      </p:sp>
      <p:sp>
        <p:nvSpPr>
          <p:cNvPr id="9" name="Zástupný symbol pro obsah 2"/>
          <p:cNvSpPr>
            <a:spLocks noGrp="1"/>
          </p:cNvSpPr>
          <p:nvPr>
            <p:ph idx="1"/>
          </p:nvPr>
        </p:nvSpPr>
        <p:spPr>
          <a:xfrm>
            <a:off x="266700" y="990600"/>
            <a:ext cx="8636000" cy="5715000"/>
          </a:xfrm>
        </p:spPr>
        <p:txBody>
          <a:bodyPr>
            <a:normAutofit fontScale="87500"/>
          </a:bodyPr>
          <a:lstStyle/>
          <a:p>
            <a:pPr marL="571500" lvl="2" indent="-342900">
              <a:buFont typeface="Arial" pitchFamily="34" charset="0"/>
              <a:buChar char="•"/>
            </a:pPr>
            <a:r>
              <a:rPr lang="en-US" sz="2500" b="1" dirty="0" smtClean="0">
                <a:solidFill>
                  <a:schemeClr val="tx2"/>
                </a:solidFill>
              </a:rPr>
              <a:t>To </a:t>
            </a:r>
            <a:r>
              <a:rPr lang="en-US" sz="2500" b="1" dirty="0">
                <a:solidFill>
                  <a:schemeClr val="tx2"/>
                </a:solidFill>
              </a:rPr>
              <a:t>use the existing maritime infrastructure and application environment </a:t>
            </a:r>
            <a:r>
              <a:rPr lang="en-US" sz="2500" b="1" dirty="0" smtClean="0">
                <a:solidFill>
                  <a:schemeClr val="tx2"/>
                </a:solidFill>
              </a:rPr>
              <a:t>( e.g. SEG</a:t>
            </a:r>
            <a:r>
              <a:rPr lang="en-US" sz="2500" b="1" dirty="0">
                <a:solidFill>
                  <a:schemeClr val="tx2"/>
                </a:solidFill>
              </a:rPr>
              <a:t>) to develop the TDM web </a:t>
            </a:r>
            <a:r>
              <a:rPr lang="en-US" sz="2500" b="1" dirty="0" smtClean="0">
                <a:solidFill>
                  <a:schemeClr val="tx2"/>
                </a:solidFill>
              </a:rPr>
              <a:t>service.</a:t>
            </a:r>
          </a:p>
          <a:p>
            <a:pPr lvl="2" indent="0">
              <a:buNone/>
            </a:pPr>
            <a:endParaRPr lang="en-US" sz="2500" b="1" dirty="0" smtClean="0">
              <a:solidFill>
                <a:schemeClr val="tx2"/>
              </a:solidFill>
            </a:endParaRPr>
          </a:p>
          <a:p>
            <a:pPr marL="571500" lvl="2" indent="-342900">
              <a:buFont typeface="Arial" pitchFamily="34" charset="0"/>
              <a:buChar char="•"/>
            </a:pPr>
            <a:r>
              <a:rPr lang="en-US" sz="2500" b="1" dirty="0" smtClean="0">
                <a:solidFill>
                  <a:schemeClr val="tx2"/>
                </a:solidFill>
              </a:rPr>
              <a:t>A </a:t>
            </a:r>
            <a:r>
              <a:rPr lang="en-US" sz="2500" b="1" dirty="0">
                <a:solidFill>
                  <a:schemeClr val="tx2"/>
                </a:solidFill>
              </a:rPr>
              <a:t>phased in </a:t>
            </a:r>
            <a:r>
              <a:rPr lang="en-US" sz="2500" b="1" dirty="0" smtClean="0">
                <a:solidFill>
                  <a:schemeClr val="tx2"/>
                </a:solidFill>
              </a:rPr>
              <a:t>approach:</a:t>
            </a:r>
          </a:p>
          <a:p>
            <a:pPr marL="792480" lvl="3" indent="-342900">
              <a:buFont typeface="Arial" pitchFamily="34" charset="0"/>
              <a:buChar char="•"/>
            </a:pPr>
            <a:endParaRPr lang="en-US" sz="2300" dirty="0" smtClean="0"/>
          </a:p>
          <a:p>
            <a:pPr marL="792480" lvl="3" indent="-342900">
              <a:buFont typeface="Arial" pitchFamily="34" charset="0"/>
              <a:buChar char="•"/>
            </a:pPr>
            <a:r>
              <a:rPr lang="en-US" sz="2300" dirty="0" smtClean="0"/>
              <a:t>The </a:t>
            </a:r>
            <a:r>
              <a:rPr lang="en-US" sz="2300" dirty="0"/>
              <a:t>parameters on which the </a:t>
            </a:r>
            <a:r>
              <a:rPr lang="en-US" sz="2300" dirty="0" smtClean="0"/>
              <a:t>initial service is provided </a:t>
            </a:r>
            <a:r>
              <a:rPr lang="en-US" sz="2300" dirty="0"/>
              <a:t>will be </a:t>
            </a:r>
            <a:r>
              <a:rPr lang="en-US" sz="2300" dirty="0" smtClean="0"/>
              <a:t>fixed:</a:t>
            </a:r>
          </a:p>
          <a:p>
            <a:pPr marL="967105" lvl="4" indent="-342900">
              <a:buFont typeface="Arial" pitchFamily="34" charset="0"/>
              <a:buChar char="•"/>
            </a:pPr>
            <a:r>
              <a:rPr lang="en-US" sz="2100" dirty="0" smtClean="0">
                <a:solidFill>
                  <a:srgbClr val="0070C0"/>
                </a:solidFill>
              </a:rPr>
              <a:t>per </a:t>
            </a:r>
            <a:r>
              <a:rPr lang="en-US" sz="2100" dirty="0">
                <a:solidFill>
                  <a:srgbClr val="0070C0"/>
                </a:solidFill>
              </a:rPr>
              <a:t>predefined period (e.g. per month</a:t>
            </a:r>
            <a:r>
              <a:rPr lang="en-US" sz="2100" dirty="0" smtClean="0">
                <a:solidFill>
                  <a:srgbClr val="0070C0"/>
                </a:solidFill>
              </a:rPr>
              <a:t>);</a:t>
            </a:r>
          </a:p>
          <a:p>
            <a:pPr marL="967105" lvl="4" indent="-342900">
              <a:buFont typeface="Arial" pitchFamily="34" charset="0"/>
              <a:buChar char="•"/>
            </a:pPr>
            <a:r>
              <a:rPr lang="en-US" sz="2100" dirty="0" smtClean="0">
                <a:solidFill>
                  <a:srgbClr val="0070C0"/>
                </a:solidFill>
              </a:rPr>
              <a:t>per areas;</a:t>
            </a:r>
          </a:p>
          <a:p>
            <a:pPr marL="967105" lvl="4" indent="-342900">
              <a:buFont typeface="Arial" pitchFamily="34" charset="0"/>
              <a:buChar char="•"/>
            </a:pPr>
            <a:r>
              <a:rPr lang="en-US" sz="2100" dirty="0" smtClean="0">
                <a:solidFill>
                  <a:srgbClr val="0070C0"/>
                </a:solidFill>
              </a:rPr>
              <a:t>per </a:t>
            </a:r>
            <a:r>
              <a:rPr lang="en-US" sz="2100" dirty="0">
                <a:solidFill>
                  <a:srgbClr val="0070C0"/>
                </a:solidFill>
              </a:rPr>
              <a:t>4 basic ship types (Cargo, Tanker, Passenger and Fishing). </a:t>
            </a:r>
            <a:endParaRPr lang="en-US" sz="2100" dirty="0" smtClean="0">
              <a:solidFill>
                <a:srgbClr val="0070C0"/>
              </a:solidFill>
            </a:endParaRPr>
          </a:p>
          <a:p>
            <a:pPr marL="792480" lvl="3" indent="-342900">
              <a:buFont typeface="Arial" pitchFamily="34" charset="0"/>
              <a:buChar char="•"/>
            </a:pPr>
            <a:endParaRPr lang="en-US" sz="2300" dirty="0" smtClean="0"/>
          </a:p>
          <a:p>
            <a:pPr marL="792480" lvl="3" indent="-342900">
              <a:buFont typeface="Arial" pitchFamily="34" charset="0"/>
              <a:buChar char="•"/>
            </a:pPr>
            <a:r>
              <a:rPr lang="en-US" sz="2300" dirty="0" smtClean="0"/>
              <a:t>Once </a:t>
            </a:r>
            <a:r>
              <a:rPr lang="en-US" sz="2300" dirty="0"/>
              <a:t>more experience will be gained </a:t>
            </a:r>
            <a:r>
              <a:rPr lang="en-US" sz="2300" dirty="0" smtClean="0"/>
              <a:t>(e.g. from </a:t>
            </a:r>
            <a:r>
              <a:rPr lang="en-US" sz="2300" dirty="0"/>
              <a:t>the user requirements and EMSA allocated </a:t>
            </a:r>
            <a:r>
              <a:rPr lang="en-US" sz="2300" dirty="0" smtClean="0"/>
              <a:t>resources) </a:t>
            </a:r>
            <a:r>
              <a:rPr lang="en-US" sz="2300" dirty="0"/>
              <a:t>the TDM service may </a:t>
            </a:r>
            <a:r>
              <a:rPr lang="en-US" sz="2300" dirty="0" smtClean="0"/>
              <a:t>evolve to </a:t>
            </a:r>
            <a:r>
              <a:rPr lang="en-US" sz="2300" dirty="0"/>
              <a:t>provide more sophisticated </a:t>
            </a:r>
            <a:r>
              <a:rPr lang="en-US" sz="2300" dirty="0" smtClean="0"/>
              <a:t>services:</a:t>
            </a:r>
          </a:p>
          <a:p>
            <a:pPr marL="967105" lvl="4" indent="-342900">
              <a:buFont typeface="Arial" pitchFamily="34" charset="0"/>
              <a:buChar char="•"/>
            </a:pPr>
            <a:r>
              <a:rPr lang="en-US" sz="2100" dirty="0" smtClean="0">
                <a:solidFill>
                  <a:srgbClr val="0070C0"/>
                </a:solidFill>
              </a:rPr>
              <a:t>configurable </a:t>
            </a:r>
            <a:r>
              <a:rPr lang="en-US" sz="2100" dirty="0">
                <a:solidFill>
                  <a:srgbClr val="0070C0"/>
                </a:solidFill>
              </a:rPr>
              <a:t>areas, periods and types of </a:t>
            </a:r>
            <a:r>
              <a:rPr lang="en-US" sz="2100" dirty="0" smtClean="0">
                <a:solidFill>
                  <a:srgbClr val="0070C0"/>
                </a:solidFill>
              </a:rPr>
              <a:t>ships;</a:t>
            </a:r>
          </a:p>
          <a:p>
            <a:pPr marL="967105" lvl="4" indent="-342900">
              <a:buFont typeface="Arial" pitchFamily="34" charset="0"/>
              <a:buChar char="•"/>
            </a:pPr>
            <a:r>
              <a:rPr lang="en-US" sz="2100" dirty="0">
                <a:solidFill>
                  <a:srgbClr val="0070C0"/>
                </a:solidFill>
              </a:rPr>
              <a:t>distribution of maps via a “</a:t>
            </a:r>
            <a:r>
              <a:rPr lang="en-US" sz="2100" dirty="0" err="1">
                <a:solidFill>
                  <a:srgbClr val="0070C0"/>
                </a:solidFill>
              </a:rPr>
              <a:t>geoserver</a:t>
            </a:r>
            <a:r>
              <a:rPr lang="en-US" sz="2100" dirty="0" smtClean="0">
                <a:solidFill>
                  <a:srgbClr val="0070C0"/>
                </a:solidFill>
              </a:rPr>
              <a:t>”;</a:t>
            </a:r>
          </a:p>
          <a:p>
            <a:pPr marL="967105" lvl="4" indent="-342900">
              <a:buFont typeface="Arial" pitchFamily="34" charset="0"/>
              <a:buChar char="•"/>
            </a:pPr>
            <a:r>
              <a:rPr lang="en-US" sz="2100" dirty="0">
                <a:solidFill>
                  <a:srgbClr val="0070C0"/>
                </a:solidFill>
              </a:rPr>
              <a:t>production of </a:t>
            </a:r>
            <a:r>
              <a:rPr lang="en-US" sz="2100" dirty="0" err="1" smtClean="0">
                <a:solidFill>
                  <a:srgbClr val="0070C0"/>
                </a:solidFill>
              </a:rPr>
              <a:t>vectorized</a:t>
            </a:r>
            <a:r>
              <a:rPr lang="en-US" sz="2100" dirty="0" smtClean="0">
                <a:solidFill>
                  <a:srgbClr val="0070C0"/>
                </a:solidFill>
              </a:rPr>
              <a:t> </a:t>
            </a:r>
            <a:r>
              <a:rPr lang="en-US" sz="2100" dirty="0">
                <a:solidFill>
                  <a:srgbClr val="0070C0"/>
                </a:solidFill>
              </a:rPr>
              <a:t>maps </a:t>
            </a:r>
            <a:r>
              <a:rPr lang="en-US" sz="2100" dirty="0" smtClean="0">
                <a:solidFill>
                  <a:srgbClr val="0070C0"/>
                </a:solidFill>
              </a:rPr>
              <a:t>etc.</a:t>
            </a:r>
            <a:endParaRPr lang="en-US" sz="2100" dirty="0">
              <a:solidFill>
                <a:srgbClr val="0070C0"/>
              </a:solidFill>
            </a:endParaRPr>
          </a:p>
          <a:p>
            <a:pPr marL="967105" lvl="4" indent="-342900">
              <a:buFont typeface="Arial" pitchFamily="34" charset="0"/>
              <a:buChar char="•"/>
            </a:pPr>
            <a:endParaRPr lang="en-US" sz="2100" dirty="0"/>
          </a:p>
          <a:p>
            <a:pPr marL="967105" lvl="4" indent="-342900">
              <a:buFont typeface="Arial" pitchFamily="34" charset="0"/>
              <a:buChar char="•"/>
            </a:pPr>
            <a:endParaRPr lang="en-US" sz="21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40000" y="1"/>
            <a:ext cx="6457700" cy="909022"/>
          </a:xfrm>
        </p:spPr>
        <p:txBody>
          <a:bodyPr/>
          <a:lstStyle/>
          <a:p>
            <a:r>
              <a:rPr lang="en-US" dirty="0" smtClean="0"/>
              <a:t>Possible services (examples)</a:t>
            </a:r>
            <a:endParaRPr lang="cs-CZ" dirty="0"/>
          </a:p>
        </p:txBody>
      </p:sp>
      <p:sp>
        <p:nvSpPr>
          <p:cNvPr id="8" name="Zástupný symbol pro číslo snímku 7"/>
          <p:cNvSpPr>
            <a:spLocks noGrp="1"/>
          </p:cNvSpPr>
          <p:nvPr>
            <p:ph type="sldNum" sz="quarter" idx="12"/>
          </p:nvPr>
        </p:nvSpPr>
        <p:spPr/>
        <p:txBody>
          <a:bodyPr/>
          <a:lstStyle/>
          <a:p>
            <a:fld id="{9F5869DD-A183-4DB1-94AF-557A5F3D5FC1}" type="slidenum">
              <a:rPr lang="cs-CZ" smtClean="0">
                <a:solidFill>
                  <a:srgbClr val="006EBC"/>
                </a:solidFill>
              </a:rPr>
              <a:pPr/>
              <a:t>18</a:t>
            </a:fld>
            <a:endParaRPr lang="cs-CZ" dirty="0">
              <a:solidFill>
                <a:srgbClr val="006EBC"/>
              </a:solidFill>
            </a:endParaRPr>
          </a:p>
        </p:txBody>
      </p:sp>
      <p:sp>
        <p:nvSpPr>
          <p:cNvPr id="9" name="Zástupný symbol pro obsah 2"/>
          <p:cNvSpPr>
            <a:spLocks noGrp="1"/>
          </p:cNvSpPr>
          <p:nvPr>
            <p:ph idx="1"/>
          </p:nvPr>
        </p:nvSpPr>
        <p:spPr>
          <a:xfrm>
            <a:off x="266700" y="990600"/>
            <a:ext cx="8636000" cy="5715000"/>
          </a:xfrm>
        </p:spPr>
        <p:txBody>
          <a:bodyPr>
            <a:normAutofit fontScale="95000"/>
          </a:bodyPr>
          <a:lstStyle/>
          <a:p>
            <a:pPr marL="967105" lvl="4" indent="-342900">
              <a:buFont typeface="Arial" pitchFamily="34" charset="0"/>
              <a:buChar char="•"/>
            </a:pPr>
            <a:endParaRPr lang="en-US" sz="2100" dirty="0"/>
          </a:p>
          <a:p>
            <a:pPr marL="967105" lvl="4" indent="-342900">
              <a:buFont typeface="Arial" pitchFamily="34" charset="0"/>
              <a:buChar char="•"/>
            </a:pPr>
            <a:endParaRPr lang="en-US" sz="2100" dirty="0"/>
          </a:p>
        </p:txBody>
      </p:sp>
      <p:pic>
        <p:nvPicPr>
          <p:cNvPr id="5" name="Picture 4"/>
          <p:cNvPicPr/>
          <p:nvPr/>
        </p:nvPicPr>
        <p:blipFill rotWithShape="1">
          <a:blip r:embed="rId3"/>
          <a:srcRect t="1594" b="2125"/>
          <a:stretch/>
        </p:blipFill>
        <p:spPr bwMode="auto">
          <a:xfrm>
            <a:off x="1714500" y="1065213"/>
            <a:ext cx="2380933" cy="1855789"/>
          </a:xfrm>
          <a:prstGeom prst="rect">
            <a:avLst/>
          </a:prstGeom>
          <a:ln>
            <a:solidFill>
              <a:sysClr val="windowText" lastClr="000000"/>
            </a:solidFill>
          </a:ln>
          <a:extLst>
            <a:ext uri="{53640926-AAD7-44D8-BBD7-CCE9431645EC}">
              <a14:shadowObscured xmlns:a14="http://schemas.microsoft.com/office/drawing/2010/main"/>
            </a:ext>
          </a:extLst>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1714500" y="3205162"/>
            <a:ext cx="6477000" cy="1666875"/>
          </a:xfrm>
          <a:prstGeom prst="rect">
            <a:avLst/>
          </a:prstGeom>
          <a:noFill/>
          <a:ln>
            <a:solidFill>
              <a:srgbClr val="002060"/>
            </a:solidFill>
          </a:ln>
        </p:spPr>
      </p:pic>
      <p:pic>
        <p:nvPicPr>
          <p:cNvPr id="7" name="Picture 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97437" y="1065213"/>
            <a:ext cx="3294063" cy="1855788"/>
          </a:xfrm>
          <a:prstGeom prst="rect">
            <a:avLst/>
          </a:prstGeom>
          <a:noFill/>
          <a:ln>
            <a:noFill/>
          </a:ln>
        </p:spPr>
      </p:pic>
      <p:pic>
        <p:nvPicPr>
          <p:cNvPr id="10" name="Picture 9"/>
          <p:cNvPicPr/>
          <p:nvPr/>
        </p:nvPicPr>
        <p:blipFill>
          <a:blip r:embed="rId6">
            <a:extLst>
              <a:ext uri="{28A0092B-C50C-407E-A947-70E740481C1C}">
                <a14:useLocalDpi xmlns:a14="http://schemas.microsoft.com/office/drawing/2010/main" val="0"/>
              </a:ext>
            </a:extLst>
          </a:blip>
          <a:srcRect/>
          <a:stretch>
            <a:fillRect/>
          </a:stretch>
        </p:blipFill>
        <p:spPr bwMode="auto">
          <a:xfrm>
            <a:off x="1714500" y="5043804"/>
            <a:ext cx="6477000" cy="1814195"/>
          </a:xfrm>
          <a:prstGeom prst="rect">
            <a:avLst/>
          </a:prstGeom>
          <a:noFill/>
          <a:ln>
            <a:noFill/>
          </a:ln>
        </p:spPr>
      </p:pic>
    </p:spTree>
    <p:extLst>
      <p:ext uri="{BB962C8B-B14F-4D97-AF65-F5344CB8AC3E}">
        <p14:creationId xmlns:p14="http://schemas.microsoft.com/office/powerpoint/2010/main" val="31822032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cs-CZ" dirty="0"/>
              <a:t>emsa.europa.eu</a:t>
            </a:r>
          </a:p>
          <a:p>
            <a:endParaRPr lang="nl-B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Background</a:t>
            </a:r>
            <a:endParaRPr lang="cs-CZ" dirty="0"/>
          </a:p>
        </p:txBody>
      </p:sp>
      <p:sp>
        <p:nvSpPr>
          <p:cNvPr id="8" name="Zástupný symbol pro číslo snímku 7"/>
          <p:cNvSpPr>
            <a:spLocks noGrp="1"/>
          </p:cNvSpPr>
          <p:nvPr>
            <p:ph type="sldNum" sz="quarter" idx="12"/>
          </p:nvPr>
        </p:nvSpPr>
        <p:spPr/>
        <p:txBody>
          <a:bodyPr/>
          <a:lstStyle/>
          <a:p>
            <a:fld id="{9F5869DD-A183-4DB1-94AF-557A5F3D5FC1}" type="slidenum">
              <a:rPr lang="cs-CZ" smtClean="0"/>
              <a:t>2</a:t>
            </a:fld>
            <a:endParaRPr lang="cs-CZ"/>
          </a:p>
        </p:txBody>
      </p:sp>
      <p:sp>
        <p:nvSpPr>
          <p:cNvPr id="9" name="Zástupný symbol pro obsah 2"/>
          <p:cNvSpPr>
            <a:spLocks noGrp="1"/>
          </p:cNvSpPr>
          <p:nvPr>
            <p:ph idx="1"/>
          </p:nvPr>
        </p:nvSpPr>
        <p:spPr>
          <a:xfrm>
            <a:off x="540000" y="1117600"/>
            <a:ext cx="8413500" cy="5181600"/>
          </a:xfrm>
        </p:spPr>
        <p:txBody>
          <a:bodyPr>
            <a:normAutofit fontScale="85000" lnSpcReduction="10000"/>
          </a:bodyPr>
          <a:lstStyle/>
          <a:p>
            <a:endParaRPr lang="en-US" dirty="0" smtClean="0"/>
          </a:p>
          <a:p>
            <a:pPr marL="342900" indent="-342900">
              <a:buFont typeface="Arial" pitchFamily="34" charset="0"/>
              <a:buChar char="•"/>
            </a:pPr>
            <a:r>
              <a:rPr lang="en-US" b="0" dirty="0" smtClean="0"/>
              <a:t>HLSG </a:t>
            </a:r>
            <a:r>
              <a:rPr lang="en-US" b="0" dirty="0"/>
              <a:t>2 meeting (Brussels 20 June 2017) agreed “on mandating EMSA to start preparing for providing traffic density maps, based on AIS data, to interested parties upon request, as a new service and then report back to the next HLSG</a:t>
            </a:r>
            <a:r>
              <a:rPr lang="en-US" b="0" dirty="0" smtClean="0"/>
              <a:t>”.</a:t>
            </a:r>
          </a:p>
          <a:p>
            <a:endParaRPr lang="en-US" b="0" dirty="0" smtClean="0"/>
          </a:p>
          <a:p>
            <a:pPr marL="342900" indent="-342900">
              <a:buFont typeface="Arial" pitchFamily="34" charset="0"/>
              <a:buChar char="•"/>
            </a:pPr>
            <a:r>
              <a:rPr lang="en-US" b="0" dirty="0"/>
              <a:t>EMSA produced in the past TDM on the basis of ad hoc </a:t>
            </a:r>
            <a:r>
              <a:rPr lang="en-US" b="0" dirty="0" smtClean="0"/>
              <a:t>requests.</a:t>
            </a:r>
          </a:p>
          <a:p>
            <a:endParaRPr lang="en-US" b="0" dirty="0"/>
          </a:p>
          <a:p>
            <a:pPr marL="342900" indent="-342900">
              <a:buFont typeface="Arial" pitchFamily="34" charset="0"/>
              <a:buChar char="•"/>
            </a:pPr>
            <a:r>
              <a:rPr lang="en-US" b="0" dirty="0" smtClean="0"/>
              <a:t>EMSA </a:t>
            </a:r>
            <a:r>
              <a:rPr lang="en-US" b="0" dirty="0"/>
              <a:t>contacted several Member State Authorities, EU Institutions and research bodies with prior experience in developing </a:t>
            </a:r>
            <a:r>
              <a:rPr lang="en-US" b="0" dirty="0" smtClean="0"/>
              <a:t>TDM.</a:t>
            </a:r>
          </a:p>
          <a:p>
            <a:endParaRPr lang="en-US" b="0" dirty="0" smtClean="0"/>
          </a:p>
          <a:p>
            <a:pPr marL="342900" indent="-342900">
              <a:buFont typeface="Arial" pitchFamily="34" charset="0"/>
              <a:buChar char="•"/>
            </a:pPr>
            <a:r>
              <a:rPr lang="en-US" b="0" dirty="0" smtClean="0"/>
              <a:t>Before </a:t>
            </a:r>
            <a:r>
              <a:rPr lang="en-US" b="0" dirty="0"/>
              <a:t>developing a TDM service, it is necessary to </a:t>
            </a:r>
            <a:r>
              <a:rPr lang="en-US" b="0" dirty="0" smtClean="0"/>
              <a:t>define and agree </a:t>
            </a:r>
            <a:r>
              <a:rPr lang="en-US" b="0" dirty="0"/>
              <a:t>the methodology of the TDM </a:t>
            </a:r>
            <a:r>
              <a:rPr lang="en-US" b="0" dirty="0" smtClean="0"/>
              <a:t>service, </a:t>
            </a:r>
            <a:r>
              <a:rPr lang="en-US" b="0" dirty="0"/>
              <a:t>which needs to be shared and fully understood by the users.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Methodology</a:t>
            </a:r>
            <a:endParaRPr lang="cs-CZ" dirty="0"/>
          </a:p>
        </p:txBody>
      </p:sp>
      <p:sp>
        <p:nvSpPr>
          <p:cNvPr id="8" name="Zástupný symbol pro číslo snímku 7"/>
          <p:cNvSpPr>
            <a:spLocks noGrp="1"/>
          </p:cNvSpPr>
          <p:nvPr>
            <p:ph type="sldNum" sz="quarter" idx="12"/>
          </p:nvPr>
        </p:nvSpPr>
        <p:spPr/>
        <p:txBody>
          <a:bodyPr/>
          <a:lstStyle/>
          <a:p>
            <a:fld id="{9F5869DD-A183-4DB1-94AF-557A5F3D5FC1}" type="slidenum">
              <a:rPr lang="cs-CZ" smtClean="0">
                <a:solidFill>
                  <a:srgbClr val="006EBC"/>
                </a:solidFill>
              </a:rPr>
              <a:pPr/>
              <a:t>3</a:t>
            </a:fld>
            <a:endParaRPr lang="cs-CZ">
              <a:solidFill>
                <a:srgbClr val="006EBC"/>
              </a:solidFill>
            </a:endParaRPr>
          </a:p>
        </p:txBody>
      </p:sp>
      <p:sp>
        <p:nvSpPr>
          <p:cNvPr id="9" name="Zástupný symbol pro obsah 2"/>
          <p:cNvSpPr>
            <a:spLocks noGrp="1"/>
          </p:cNvSpPr>
          <p:nvPr>
            <p:ph idx="1"/>
          </p:nvPr>
        </p:nvSpPr>
        <p:spPr>
          <a:xfrm>
            <a:off x="540000" y="1117600"/>
            <a:ext cx="8413500" cy="5181600"/>
          </a:xfrm>
        </p:spPr>
        <p:txBody>
          <a:bodyPr>
            <a:normAutofit/>
          </a:bodyPr>
          <a:lstStyle/>
          <a:p>
            <a:pPr marL="342900" indent="-342900">
              <a:buFont typeface="Arial" pitchFamily="34" charset="0"/>
              <a:buChar char="•"/>
            </a:pPr>
            <a:r>
              <a:rPr lang="en-US" b="0" dirty="0" smtClean="0"/>
              <a:t>The </a:t>
            </a:r>
            <a:r>
              <a:rPr lang="en-US" b="0" dirty="0"/>
              <a:t>HLSG mandated EMSA to start preparing for </a:t>
            </a:r>
            <a:r>
              <a:rPr lang="en-US" b="0" dirty="0" smtClean="0"/>
              <a:t>providing </a:t>
            </a:r>
            <a:r>
              <a:rPr lang="en-US" b="0" dirty="0"/>
              <a:t>TDM based on AIS </a:t>
            </a:r>
            <a:r>
              <a:rPr lang="en-US" b="0" dirty="0" smtClean="0"/>
              <a:t>data (T-AIS and S-AIS). </a:t>
            </a:r>
          </a:p>
          <a:p>
            <a:endParaRPr lang="en-US" b="0" dirty="0" smtClean="0"/>
          </a:p>
          <a:p>
            <a:pPr marL="342900" indent="-342900">
              <a:buFont typeface="Arial" pitchFamily="34" charset="0"/>
              <a:buChar char="•"/>
            </a:pPr>
            <a:r>
              <a:rPr lang="en-US" b="0" dirty="0"/>
              <a:t>There is no international standard definition or method to create TDM. </a:t>
            </a:r>
            <a:endParaRPr lang="en-US" b="0" dirty="0" smtClean="0"/>
          </a:p>
          <a:p>
            <a:endParaRPr lang="en-US" b="0" dirty="0" smtClean="0"/>
          </a:p>
          <a:p>
            <a:pPr marL="342900" indent="-342900">
              <a:buFont typeface="Arial" pitchFamily="34" charset="0"/>
              <a:buChar char="•"/>
            </a:pPr>
            <a:r>
              <a:rPr lang="en-US" b="0" dirty="0" smtClean="0"/>
              <a:t>The most of methodologies </a:t>
            </a:r>
            <a:r>
              <a:rPr lang="en-US" b="0" dirty="0"/>
              <a:t>are based on grid-based </a:t>
            </a:r>
            <a:r>
              <a:rPr lang="en-US" b="0" dirty="0" smtClean="0"/>
              <a:t>approaches.</a:t>
            </a:r>
          </a:p>
          <a:p>
            <a:endParaRPr lang="en-US" b="0" dirty="0" smtClean="0"/>
          </a:p>
          <a:p>
            <a:pPr marL="342900" lvl="1" indent="-342900">
              <a:spcBef>
                <a:spcPts val="1000"/>
              </a:spcBef>
              <a:buFont typeface="Arial" pitchFamily="34" charset="0"/>
              <a:buChar char="•"/>
            </a:pPr>
            <a:r>
              <a:rPr lang="en-US" sz="2500" dirty="0" smtClean="0">
                <a:solidFill>
                  <a:schemeClr val="tx2"/>
                </a:solidFill>
              </a:rPr>
              <a:t>Limitations.</a:t>
            </a:r>
            <a:endParaRPr lang="en-US" sz="2500" dirty="0">
              <a:solidFill>
                <a:schemeClr val="tx2"/>
              </a:solidFill>
            </a:endParaRPr>
          </a:p>
        </p:txBody>
      </p:sp>
    </p:spTree>
    <p:extLst>
      <p:ext uri="{BB962C8B-B14F-4D97-AF65-F5344CB8AC3E}">
        <p14:creationId xmlns:p14="http://schemas.microsoft.com/office/powerpoint/2010/main" val="4129787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EMSA research</a:t>
            </a:r>
            <a:endParaRPr lang="cs-CZ" dirty="0"/>
          </a:p>
        </p:txBody>
      </p:sp>
      <p:sp>
        <p:nvSpPr>
          <p:cNvPr id="8" name="Zástupný symbol pro číslo snímku 7"/>
          <p:cNvSpPr>
            <a:spLocks noGrp="1"/>
          </p:cNvSpPr>
          <p:nvPr>
            <p:ph type="sldNum" sz="quarter" idx="12"/>
          </p:nvPr>
        </p:nvSpPr>
        <p:spPr/>
        <p:txBody>
          <a:bodyPr/>
          <a:lstStyle/>
          <a:p>
            <a:fld id="{9F5869DD-A183-4DB1-94AF-557A5F3D5FC1}" type="slidenum">
              <a:rPr lang="cs-CZ" smtClean="0">
                <a:solidFill>
                  <a:srgbClr val="006EBC"/>
                </a:solidFill>
              </a:rPr>
              <a:pPr/>
              <a:t>4</a:t>
            </a:fld>
            <a:endParaRPr lang="cs-CZ">
              <a:solidFill>
                <a:srgbClr val="006EBC"/>
              </a:solidFill>
            </a:endParaRPr>
          </a:p>
        </p:txBody>
      </p:sp>
      <p:sp>
        <p:nvSpPr>
          <p:cNvPr id="9" name="Zástupný symbol pro obsah 2"/>
          <p:cNvSpPr>
            <a:spLocks noGrp="1"/>
          </p:cNvSpPr>
          <p:nvPr>
            <p:ph idx="1"/>
          </p:nvPr>
        </p:nvSpPr>
        <p:spPr>
          <a:xfrm>
            <a:off x="540000" y="1117600"/>
            <a:ext cx="8413500" cy="5181600"/>
          </a:xfrm>
        </p:spPr>
        <p:txBody>
          <a:bodyPr>
            <a:normAutofit fontScale="92500" lnSpcReduction="10000"/>
          </a:bodyPr>
          <a:lstStyle/>
          <a:p>
            <a:endParaRPr lang="en-US" dirty="0" smtClean="0"/>
          </a:p>
          <a:p>
            <a:pPr marL="342900" indent="-342900">
              <a:buFont typeface="Arial" pitchFamily="34" charset="0"/>
              <a:buChar char="•"/>
            </a:pPr>
            <a:r>
              <a:rPr lang="en-US" b="0" dirty="0"/>
              <a:t>The research of EMSA identified the following three grid-based methods</a:t>
            </a:r>
            <a:r>
              <a:rPr lang="en-US" b="0" dirty="0" smtClean="0"/>
              <a:t>:</a:t>
            </a:r>
          </a:p>
          <a:p>
            <a:endParaRPr lang="en-US" b="0" dirty="0" smtClean="0"/>
          </a:p>
          <a:p>
            <a:pPr marL="342900" lvl="1" indent="-342900">
              <a:buFont typeface="Arial" pitchFamily="34" charset="0"/>
              <a:buChar char="•"/>
            </a:pPr>
            <a:r>
              <a:rPr lang="en-US" b="1" dirty="0" smtClean="0"/>
              <a:t>ship </a:t>
            </a:r>
            <a:r>
              <a:rPr lang="en-US" b="1" dirty="0"/>
              <a:t>voyage calculation </a:t>
            </a:r>
            <a:r>
              <a:rPr lang="en-US" b="1" dirty="0" smtClean="0"/>
              <a:t>method: </a:t>
            </a:r>
            <a:r>
              <a:rPr lang="en-US" b="0" dirty="0" smtClean="0"/>
              <a:t>how </a:t>
            </a:r>
            <a:r>
              <a:rPr lang="en-US" b="0" dirty="0"/>
              <a:t>many times the trips </a:t>
            </a:r>
            <a:r>
              <a:rPr lang="en-US" b="0" dirty="0" smtClean="0"/>
              <a:t>(voyages) cross </a:t>
            </a:r>
            <a:r>
              <a:rPr lang="en-US" b="0" dirty="0"/>
              <a:t>each cell of the grid during the time period</a:t>
            </a:r>
            <a:r>
              <a:rPr lang="en-US" b="0" dirty="0" smtClean="0"/>
              <a:t>;</a:t>
            </a:r>
          </a:p>
          <a:p>
            <a:pPr lvl="1"/>
            <a:endParaRPr lang="en-US" b="0" dirty="0" smtClean="0"/>
          </a:p>
          <a:p>
            <a:pPr marL="342900" lvl="1" indent="-342900">
              <a:buFont typeface="Arial" pitchFamily="34" charset="0"/>
              <a:buChar char="•"/>
            </a:pPr>
            <a:r>
              <a:rPr lang="en-US" b="1" dirty="0" smtClean="0"/>
              <a:t>ship </a:t>
            </a:r>
            <a:r>
              <a:rPr lang="en-US" b="1" dirty="0"/>
              <a:t>position calculation </a:t>
            </a:r>
            <a:r>
              <a:rPr lang="en-US" b="1" dirty="0" smtClean="0"/>
              <a:t>method: </a:t>
            </a:r>
            <a:r>
              <a:rPr lang="en-US" dirty="0" smtClean="0"/>
              <a:t>how </a:t>
            </a:r>
            <a:r>
              <a:rPr lang="en-US" dirty="0"/>
              <a:t>many positions are reported from ships in each cell of the grid during the time </a:t>
            </a:r>
            <a:r>
              <a:rPr lang="en-US" dirty="0" smtClean="0"/>
              <a:t>period;</a:t>
            </a:r>
          </a:p>
          <a:p>
            <a:pPr lvl="1"/>
            <a:endParaRPr lang="en-US" dirty="0" smtClean="0"/>
          </a:p>
          <a:p>
            <a:pPr marL="342900" lvl="1" indent="-342900">
              <a:buFont typeface="Arial" pitchFamily="34" charset="0"/>
              <a:buChar char="•"/>
            </a:pPr>
            <a:r>
              <a:rPr lang="en-US" b="1" dirty="0" smtClean="0"/>
              <a:t>ship </a:t>
            </a:r>
            <a:r>
              <a:rPr lang="en-US" b="1" dirty="0"/>
              <a:t>route calculation </a:t>
            </a:r>
            <a:r>
              <a:rPr lang="en-US" b="1" dirty="0" smtClean="0"/>
              <a:t>method: </a:t>
            </a:r>
            <a:r>
              <a:rPr lang="en-US" dirty="0" smtClean="0"/>
              <a:t>rebuilds </a:t>
            </a:r>
            <a:r>
              <a:rPr lang="en-US" dirty="0"/>
              <a:t>the ship track from the recorded positions (i.e. how many routes are recorded from the distinct ship in each cell of the grid during the time </a:t>
            </a:r>
            <a:r>
              <a:rPr lang="en-US" dirty="0" smtClean="0"/>
              <a:t>period).</a:t>
            </a:r>
            <a:endParaRPr lang="en-US" b="0" dirty="0" smtClean="0"/>
          </a:p>
        </p:txBody>
      </p:sp>
    </p:spTree>
    <p:extLst>
      <p:ext uri="{BB962C8B-B14F-4D97-AF65-F5344CB8AC3E}">
        <p14:creationId xmlns:p14="http://schemas.microsoft.com/office/powerpoint/2010/main" val="2236251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Selected method</a:t>
            </a:r>
            <a:endParaRPr lang="cs-CZ" dirty="0"/>
          </a:p>
        </p:txBody>
      </p:sp>
      <p:sp>
        <p:nvSpPr>
          <p:cNvPr id="8" name="Zástupný symbol pro číslo snímku 7"/>
          <p:cNvSpPr>
            <a:spLocks noGrp="1"/>
          </p:cNvSpPr>
          <p:nvPr>
            <p:ph type="sldNum" sz="quarter" idx="12"/>
          </p:nvPr>
        </p:nvSpPr>
        <p:spPr/>
        <p:txBody>
          <a:bodyPr/>
          <a:lstStyle/>
          <a:p>
            <a:fld id="{9F5869DD-A183-4DB1-94AF-557A5F3D5FC1}" type="slidenum">
              <a:rPr lang="cs-CZ" smtClean="0">
                <a:solidFill>
                  <a:srgbClr val="006EBC"/>
                </a:solidFill>
              </a:rPr>
              <a:pPr/>
              <a:t>5</a:t>
            </a:fld>
            <a:endParaRPr lang="cs-CZ">
              <a:solidFill>
                <a:srgbClr val="006EBC"/>
              </a:solidFill>
            </a:endParaRPr>
          </a:p>
        </p:txBody>
      </p:sp>
      <p:sp>
        <p:nvSpPr>
          <p:cNvPr id="9" name="Zástupný symbol pro obsah 2"/>
          <p:cNvSpPr>
            <a:spLocks noGrp="1"/>
          </p:cNvSpPr>
          <p:nvPr>
            <p:ph idx="1"/>
          </p:nvPr>
        </p:nvSpPr>
        <p:spPr>
          <a:xfrm>
            <a:off x="540000" y="1117600"/>
            <a:ext cx="8413500" cy="5181600"/>
          </a:xfrm>
        </p:spPr>
        <p:txBody>
          <a:bodyPr>
            <a:normAutofit fontScale="92500"/>
          </a:bodyPr>
          <a:lstStyle/>
          <a:p>
            <a:pPr marL="342900" indent="-342900">
              <a:buFont typeface="Arial" pitchFamily="34" charset="0"/>
              <a:buChar char="•"/>
            </a:pPr>
            <a:r>
              <a:rPr lang="en-US" b="0" dirty="0" smtClean="0"/>
              <a:t>The </a:t>
            </a:r>
            <a:r>
              <a:rPr lang="en-US" b="0" dirty="0"/>
              <a:t>method proposed by EMSA to generate the TDM is the </a:t>
            </a:r>
            <a:r>
              <a:rPr lang="en-US" dirty="0"/>
              <a:t>ship route calculation</a:t>
            </a:r>
            <a:r>
              <a:rPr lang="en-US" b="0" dirty="0"/>
              <a:t> based </a:t>
            </a:r>
            <a:r>
              <a:rPr lang="en-US" b="0" dirty="0" smtClean="0"/>
              <a:t>method: </a:t>
            </a:r>
          </a:p>
          <a:p>
            <a:pPr marL="342900" lvl="1" indent="-342900">
              <a:buFont typeface="Arial" pitchFamily="34" charset="0"/>
              <a:buChar char="•"/>
            </a:pPr>
            <a:r>
              <a:rPr lang="en-US" b="0" dirty="0" smtClean="0"/>
              <a:t>can </a:t>
            </a:r>
            <a:r>
              <a:rPr lang="en-US" b="0" dirty="0"/>
              <a:t>be implemented in all regions (coastal and open sea) </a:t>
            </a:r>
            <a:r>
              <a:rPr lang="en-US" b="0" dirty="0" smtClean="0"/>
              <a:t>utilizing </a:t>
            </a:r>
            <a:r>
              <a:rPr lang="en-US" b="0" dirty="0"/>
              <a:t>all the available </a:t>
            </a:r>
            <a:r>
              <a:rPr lang="en-US" b="0" dirty="0" smtClean="0"/>
              <a:t>SPD;</a:t>
            </a:r>
          </a:p>
          <a:p>
            <a:pPr marL="342900" lvl="1" indent="-342900">
              <a:buFont typeface="Arial" pitchFamily="34" charset="0"/>
              <a:buChar char="•"/>
            </a:pPr>
            <a:r>
              <a:rPr lang="en-US" dirty="0" smtClean="0"/>
              <a:t>allows </a:t>
            </a:r>
            <a:r>
              <a:rPr lang="en-US" dirty="0"/>
              <a:t>connecting the dedicated ship’s positions and restoring the ship’s route within areas with a low </a:t>
            </a:r>
            <a:r>
              <a:rPr lang="en-US" dirty="0" smtClean="0"/>
              <a:t>coverage; </a:t>
            </a:r>
          </a:p>
          <a:p>
            <a:pPr marL="342900" lvl="1" indent="-342900">
              <a:buFont typeface="Arial" pitchFamily="34" charset="0"/>
              <a:buChar char="•"/>
            </a:pPr>
            <a:r>
              <a:rPr lang="en-US" dirty="0"/>
              <a:t>the applied “gaps filling” is based on the ship route </a:t>
            </a:r>
            <a:r>
              <a:rPr lang="en-US" dirty="0" smtClean="0"/>
              <a:t>assumption:</a:t>
            </a:r>
          </a:p>
          <a:p>
            <a:pPr marL="571500" lvl="2" indent="-342900">
              <a:buFont typeface="Arial" pitchFamily="34" charset="0"/>
              <a:buChar char="•"/>
            </a:pPr>
            <a:r>
              <a:rPr lang="en-US" dirty="0" smtClean="0"/>
              <a:t>is sufficient for </a:t>
            </a:r>
            <a:r>
              <a:rPr lang="en-US" dirty="0"/>
              <a:t>the purposes of the </a:t>
            </a:r>
            <a:r>
              <a:rPr lang="en-US" dirty="0" smtClean="0"/>
              <a:t>TDM;</a:t>
            </a:r>
          </a:p>
          <a:p>
            <a:pPr marL="571500" lvl="2" indent="-342900">
              <a:buFont typeface="Arial" pitchFamily="34" charset="0"/>
              <a:buChar char="•"/>
            </a:pPr>
            <a:r>
              <a:rPr lang="en-US" dirty="0" smtClean="0"/>
              <a:t>cannot </a:t>
            </a:r>
            <a:r>
              <a:rPr lang="en-US" dirty="0"/>
              <a:t>be used for other e.g. monitoring purposes outside the fully covered areas (e.g. fishing vessels activities monitoring).</a:t>
            </a:r>
            <a:endParaRPr lang="en-US" b="0" dirty="0" smtClean="0"/>
          </a:p>
          <a:p>
            <a:pPr marL="342900" lvl="1" indent="-342900">
              <a:buFont typeface="Arial" pitchFamily="34" charset="0"/>
              <a:buChar char="•"/>
            </a:pPr>
            <a:endParaRPr lang="en-US" sz="2500" dirty="0" smtClean="0">
              <a:solidFill>
                <a:schemeClr val="tx2"/>
              </a:solidFill>
            </a:endParaRPr>
          </a:p>
          <a:p>
            <a:pPr marL="342900" lvl="1" indent="-342900">
              <a:buFont typeface="Arial" pitchFamily="34" charset="0"/>
              <a:buChar char="•"/>
            </a:pPr>
            <a:r>
              <a:rPr lang="en-US" sz="2500" dirty="0" smtClean="0">
                <a:solidFill>
                  <a:schemeClr val="tx2"/>
                </a:solidFill>
              </a:rPr>
              <a:t>The </a:t>
            </a:r>
            <a:r>
              <a:rPr lang="en-US" sz="2500" dirty="0">
                <a:solidFill>
                  <a:schemeClr val="tx2"/>
                </a:solidFill>
              </a:rPr>
              <a:t>creation of the TDM in EU coastal areas will use T-AIS as the main source while outside the coastal areas only S-AIS will be used.</a:t>
            </a:r>
          </a:p>
        </p:txBody>
      </p:sp>
    </p:spTree>
    <p:extLst>
      <p:ext uri="{BB962C8B-B14F-4D97-AF65-F5344CB8AC3E}">
        <p14:creationId xmlns:p14="http://schemas.microsoft.com/office/powerpoint/2010/main" val="2891147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Restoring the ship routes</a:t>
            </a:r>
            <a:endParaRPr lang="en-IE" dirty="0"/>
          </a:p>
        </p:txBody>
      </p:sp>
      <p:sp>
        <p:nvSpPr>
          <p:cNvPr id="3" name="Slide Number Placeholder 2"/>
          <p:cNvSpPr>
            <a:spLocks noGrp="1"/>
          </p:cNvSpPr>
          <p:nvPr>
            <p:ph type="sldNum" sz="quarter" idx="12"/>
          </p:nvPr>
        </p:nvSpPr>
        <p:spPr/>
        <p:txBody>
          <a:bodyPr/>
          <a:lstStyle/>
          <a:p>
            <a:fld id="{9F5869DD-A183-4DB1-94AF-557A5F3D5FC1}" type="slidenum">
              <a:rPr lang="cs-CZ" smtClean="0"/>
              <a:t>6</a:t>
            </a:fld>
            <a:endParaRPr lang="cs-CZ"/>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200" y="907056"/>
            <a:ext cx="5867400" cy="5202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7281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TDM construction: steps</a:t>
            </a:r>
            <a:endParaRPr lang="cs-CZ" dirty="0"/>
          </a:p>
        </p:txBody>
      </p:sp>
      <p:sp>
        <p:nvSpPr>
          <p:cNvPr id="8" name="Zástupný symbol pro číslo snímku 7"/>
          <p:cNvSpPr>
            <a:spLocks noGrp="1"/>
          </p:cNvSpPr>
          <p:nvPr>
            <p:ph type="sldNum" sz="quarter" idx="12"/>
          </p:nvPr>
        </p:nvSpPr>
        <p:spPr/>
        <p:txBody>
          <a:bodyPr/>
          <a:lstStyle/>
          <a:p>
            <a:fld id="{9F5869DD-A183-4DB1-94AF-557A5F3D5FC1}" type="slidenum">
              <a:rPr lang="cs-CZ" smtClean="0">
                <a:solidFill>
                  <a:srgbClr val="006EBC"/>
                </a:solidFill>
              </a:rPr>
              <a:pPr/>
              <a:t>7</a:t>
            </a:fld>
            <a:endParaRPr lang="cs-CZ">
              <a:solidFill>
                <a:srgbClr val="006EBC"/>
              </a:solidFill>
            </a:endParaRPr>
          </a:p>
        </p:txBody>
      </p:sp>
      <p:sp>
        <p:nvSpPr>
          <p:cNvPr id="9" name="Zástupný symbol pro obsah 2"/>
          <p:cNvSpPr>
            <a:spLocks noGrp="1"/>
          </p:cNvSpPr>
          <p:nvPr>
            <p:ph idx="1"/>
          </p:nvPr>
        </p:nvSpPr>
        <p:spPr>
          <a:xfrm>
            <a:off x="540000" y="1117600"/>
            <a:ext cx="8413500" cy="5181600"/>
          </a:xfrm>
        </p:spPr>
        <p:txBody>
          <a:bodyPr>
            <a:normAutofit/>
          </a:bodyPr>
          <a:lstStyle/>
          <a:p>
            <a:pPr marL="342900" indent="-342900">
              <a:buFont typeface="Arial" pitchFamily="34" charset="0"/>
              <a:buChar char="•"/>
            </a:pPr>
            <a:r>
              <a:rPr lang="en-US" dirty="0"/>
              <a:t>Aggregate the </a:t>
            </a:r>
            <a:r>
              <a:rPr lang="en-US" dirty="0" smtClean="0"/>
              <a:t>positions</a:t>
            </a:r>
          </a:p>
          <a:p>
            <a:pPr marL="571500" lvl="2" indent="-342900">
              <a:buFont typeface="Arial" pitchFamily="34" charset="0"/>
              <a:buChar char="•"/>
            </a:pPr>
            <a:r>
              <a:rPr lang="en-US" dirty="0">
                <a:solidFill>
                  <a:schemeClr val="tx2"/>
                </a:solidFill>
              </a:rPr>
              <a:t>The SPD are collected and aggregated per period of time (configurable), target area, and prepare them to recreate the vessel paths as lines. </a:t>
            </a:r>
            <a:endParaRPr lang="en-US" dirty="0" smtClean="0">
              <a:solidFill>
                <a:schemeClr val="tx2"/>
              </a:solidFill>
            </a:endParaRPr>
          </a:p>
          <a:p>
            <a:pPr marL="571500" lvl="2" indent="-342900">
              <a:buFont typeface="Arial" pitchFamily="34" charset="0"/>
              <a:buChar char="•"/>
            </a:pPr>
            <a:r>
              <a:rPr lang="en-US" dirty="0" smtClean="0">
                <a:solidFill>
                  <a:schemeClr val="tx2"/>
                </a:solidFill>
              </a:rPr>
              <a:t>The </a:t>
            </a:r>
            <a:r>
              <a:rPr lang="en-US" dirty="0">
                <a:solidFill>
                  <a:schemeClr val="tx2"/>
                </a:solidFill>
              </a:rPr>
              <a:t>output of this process should be a list of </a:t>
            </a:r>
            <a:r>
              <a:rPr lang="en-US" dirty="0" smtClean="0">
                <a:solidFill>
                  <a:schemeClr val="tx2"/>
                </a:solidFill>
              </a:rPr>
              <a:t>points. </a:t>
            </a:r>
          </a:p>
          <a:p>
            <a:pPr marL="571500" lvl="2" indent="-342900">
              <a:buFont typeface="Arial" pitchFamily="34" charset="0"/>
              <a:buChar char="•"/>
            </a:pPr>
            <a:r>
              <a:rPr lang="en-US" dirty="0">
                <a:solidFill>
                  <a:schemeClr val="tx2"/>
                </a:solidFill>
              </a:rPr>
              <a:t>The data with high frequency acquisition as the T- AIS are down </a:t>
            </a:r>
            <a:r>
              <a:rPr lang="en-US" dirty="0" smtClean="0">
                <a:solidFill>
                  <a:schemeClr val="tx2"/>
                </a:solidFill>
              </a:rPr>
              <a:t>sampled.</a:t>
            </a:r>
            <a:endParaRPr lang="en-US" sz="1800" dirty="0">
              <a:solidFill>
                <a:schemeClr val="tx2"/>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9538" y="2927349"/>
            <a:ext cx="4132262" cy="3639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441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TDM construction: steps</a:t>
            </a:r>
            <a:endParaRPr lang="cs-CZ" dirty="0"/>
          </a:p>
        </p:txBody>
      </p:sp>
      <p:sp>
        <p:nvSpPr>
          <p:cNvPr id="8" name="Zástupný symbol pro číslo snímku 7"/>
          <p:cNvSpPr>
            <a:spLocks noGrp="1"/>
          </p:cNvSpPr>
          <p:nvPr>
            <p:ph type="sldNum" sz="quarter" idx="12"/>
          </p:nvPr>
        </p:nvSpPr>
        <p:spPr/>
        <p:txBody>
          <a:bodyPr/>
          <a:lstStyle/>
          <a:p>
            <a:fld id="{9F5869DD-A183-4DB1-94AF-557A5F3D5FC1}" type="slidenum">
              <a:rPr lang="cs-CZ" smtClean="0">
                <a:solidFill>
                  <a:srgbClr val="006EBC"/>
                </a:solidFill>
              </a:rPr>
              <a:pPr/>
              <a:t>8</a:t>
            </a:fld>
            <a:endParaRPr lang="cs-CZ">
              <a:solidFill>
                <a:srgbClr val="006EBC"/>
              </a:solidFill>
            </a:endParaRPr>
          </a:p>
        </p:txBody>
      </p:sp>
      <p:sp>
        <p:nvSpPr>
          <p:cNvPr id="9" name="Zástupný symbol pro obsah 2"/>
          <p:cNvSpPr>
            <a:spLocks noGrp="1"/>
          </p:cNvSpPr>
          <p:nvPr>
            <p:ph idx="1"/>
          </p:nvPr>
        </p:nvSpPr>
        <p:spPr>
          <a:xfrm>
            <a:off x="540000" y="1117600"/>
            <a:ext cx="8413500" cy="5181600"/>
          </a:xfrm>
        </p:spPr>
        <p:txBody>
          <a:bodyPr>
            <a:normAutofit lnSpcReduction="10000"/>
          </a:bodyPr>
          <a:lstStyle/>
          <a:p>
            <a:pPr marL="342900" indent="-342900">
              <a:buFont typeface="Arial" pitchFamily="34" charset="0"/>
              <a:buChar char="•"/>
            </a:pPr>
            <a:r>
              <a:rPr lang="en-US" dirty="0" smtClean="0"/>
              <a:t>Filter </a:t>
            </a:r>
            <a:r>
              <a:rPr lang="en-US" dirty="0"/>
              <a:t>the positions</a:t>
            </a:r>
            <a:endParaRPr lang="en-US" dirty="0" smtClean="0"/>
          </a:p>
          <a:p>
            <a:pPr marL="571500" lvl="2" indent="-342900">
              <a:buFont typeface="Arial" pitchFamily="34" charset="0"/>
              <a:buChar char="•"/>
            </a:pPr>
            <a:r>
              <a:rPr lang="en-US" sz="2400" dirty="0">
                <a:solidFill>
                  <a:schemeClr val="tx2"/>
                </a:solidFill>
              </a:rPr>
              <a:t>The SPD are cleaned for the improbable positions (e.g. position too far from the other data of the target vessel) or position indicating that there was an error (e.g. longitude and latitude equal to 0) are removed</a:t>
            </a:r>
            <a:r>
              <a:rPr lang="en-US" sz="2400" dirty="0" smtClean="0">
                <a:solidFill>
                  <a:schemeClr val="tx2"/>
                </a:solidFill>
              </a:rPr>
              <a:t>.</a:t>
            </a:r>
          </a:p>
          <a:p>
            <a:pPr lvl="2" indent="0">
              <a:buNone/>
            </a:pPr>
            <a:endParaRPr lang="en-US" sz="2400" dirty="0" smtClean="0">
              <a:solidFill>
                <a:schemeClr val="tx2"/>
              </a:solidFill>
            </a:endParaRPr>
          </a:p>
          <a:p>
            <a:pPr marL="571500" lvl="2" indent="-342900">
              <a:buFont typeface="Arial" pitchFamily="34" charset="0"/>
              <a:buChar char="•"/>
            </a:pPr>
            <a:r>
              <a:rPr lang="en-US" sz="2400" dirty="0" smtClean="0">
                <a:solidFill>
                  <a:schemeClr val="tx2"/>
                </a:solidFill>
              </a:rPr>
              <a:t>An additional </a:t>
            </a:r>
            <a:r>
              <a:rPr lang="en-US" sz="2400" dirty="0">
                <a:solidFill>
                  <a:schemeClr val="tx2"/>
                </a:solidFill>
              </a:rPr>
              <a:t>methodologies might be applied to highlight the number of positions to be </a:t>
            </a:r>
            <a:r>
              <a:rPr lang="en-US" sz="2400" dirty="0" smtClean="0">
                <a:solidFill>
                  <a:schemeClr val="tx2"/>
                </a:solidFill>
              </a:rPr>
              <a:t>treated:</a:t>
            </a:r>
          </a:p>
          <a:p>
            <a:pPr marL="792480" lvl="3" indent="-342900">
              <a:buFont typeface="Arial" pitchFamily="34" charset="0"/>
              <a:buChar char="•"/>
            </a:pPr>
            <a:r>
              <a:rPr lang="en-US" sz="2200" dirty="0" smtClean="0"/>
              <a:t>E.g. filtering </a:t>
            </a:r>
            <a:r>
              <a:rPr lang="en-US" sz="2200" dirty="0"/>
              <a:t>out the SPD and keeping only one position by dedicated MMSI within the grid cell;</a:t>
            </a:r>
          </a:p>
          <a:p>
            <a:pPr marL="792480" lvl="3" indent="-342900">
              <a:buFont typeface="Arial" pitchFamily="34" charset="0"/>
              <a:buChar char="•"/>
            </a:pPr>
            <a:r>
              <a:rPr lang="en-US" sz="2200" dirty="0" smtClean="0"/>
              <a:t>E.g. selecting </a:t>
            </a:r>
            <a:r>
              <a:rPr lang="en-US" sz="2200" dirty="0"/>
              <a:t>of one position per </a:t>
            </a:r>
            <a:r>
              <a:rPr lang="en-US" sz="2200" dirty="0" smtClean="0"/>
              <a:t>hour.</a:t>
            </a:r>
            <a:endParaRPr lang="en-US" sz="2200" dirty="0"/>
          </a:p>
          <a:p>
            <a:pPr marL="571500" lvl="2" indent="-342900">
              <a:buFont typeface="Arial" pitchFamily="34" charset="0"/>
              <a:buChar char="•"/>
            </a:pPr>
            <a:endParaRPr lang="en-US" sz="2400" dirty="0" smtClean="0">
              <a:solidFill>
                <a:schemeClr val="tx2"/>
              </a:solidFill>
            </a:endParaRPr>
          </a:p>
          <a:p>
            <a:pPr marL="571500" lvl="2" indent="-342900">
              <a:buFont typeface="Arial" pitchFamily="34" charset="0"/>
              <a:buChar char="•"/>
            </a:pPr>
            <a:r>
              <a:rPr lang="en-US" sz="2400" dirty="0" smtClean="0">
                <a:solidFill>
                  <a:schemeClr val="tx2"/>
                </a:solidFill>
              </a:rPr>
              <a:t>The above methods </a:t>
            </a:r>
            <a:r>
              <a:rPr lang="en-US" sz="2400" dirty="0">
                <a:solidFill>
                  <a:schemeClr val="tx2"/>
                </a:solidFill>
              </a:rPr>
              <a:t>may decrease </a:t>
            </a:r>
            <a:r>
              <a:rPr lang="en-US" sz="2400" dirty="0" smtClean="0">
                <a:solidFill>
                  <a:schemeClr val="tx2"/>
                </a:solidFill>
              </a:rPr>
              <a:t>the </a:t>
            </a:r>
            <a:r>
              <a:rPr lang="en-US" sz="2400" dirty="0">
                <a:solidFill>
                  <a:schemeClr val="tx2"/>
                </a:solidFill>
              </a:rPr>
              <a:t>accuracy of the presentation of the ship routes.</a:t>
            </a:r>
          </a:p>
        </p:txBody>
      </p:sp>
    </p:spTree>
    <p:extLst>
      <p:ext uri="{BB962C8B-B14F-4D97-AF65-F5344CB8AC3E}">
        <p14:creationId xmlns:p14="http://schemas.microsoft.com/office/powerpoint/2010/main" val="2670840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TDM construction: steps</a:t>
            </a:r>
            <a:endParaRPr lang="cs-CZ" dirty="0"/>
          </a:p>
        </p:txBody>
      </p:sp>
      <p:sp>
        <p:nvSpPr>
          <p:cNvPr id="8" name="Zástupný symbol pro číslo snímku 7"/>
          <p:cNvSpPr>
            <a:spLocks noGrp="1"/>
          </p:cNvSpPr>
          <p:nvPr>
            <p:ph type="sldNum" sz="quarter" idx="12"/>
          </p:nvPr>
        </p:nvSpPr>
        <p:spPr/>
        <p:txBody>
          <a:bodyPr/>
          <a:lstStyle/>
          <a:p>
            <a:fld id="{9F5869DD-A183-4DB1-94AF-557A5F3D5FC1}" type="slidenum">
              <a:rPr lang="cs-CZ" smtClean="0">
                <a:solidFill>
                  <a:srgbClr val="006EBC"/>
                </a:solidFill>
              </a:rPr>
              <a:pPr/>
              <a:t>9</a:t>
            </a:fld>
            <a:endParaRPr lang="cs-CZ">
              <a:solidFill>
                <a:srgbClr val="006EBC"/>
              </a:solidFill>
            </a:endParaRPr>
          </a:p>
        </p:txBody>
      </p:sp>
      <p:sp>
        <p:nvSpPr>
          <p:cNvPr id="9" name="Zástupný symbol pro obsah 2"/>
          <p:cNvSpPr>
            <a:spLocks noGrp="1"/>
          </p:cNvSpPr>
          <p:nvPr>
            <p:ph idx="1"/>
          </p:nvPr>
        </p:nvSpPr>
        <p:spPr>
          <a:xfrm>
            <a:off x="540000" y="1117600"/>
            <a:ext cx="8413500" cy="5181600"/>
          </a:xfrm>
        </p:spPr>
        <p:txBody>
          <a:bodyPr>
            <a:normAutofit/>
          </a:bodyPr>
          <a:lstStyle/>
          <a:p>
            <a:pPr marL="342900" indent="-342900">
              <a:buFont typeface="Arial" pitchFamily="34" charset="0"/>
              <a:buChar char="•"/>
            </a:pPr>
            <a:r>
              <a:rPr lang="en-US" dirty="0" smtClean="0"/>
              <a:t>Create </a:t>
            </a:r>
            <a:r>
              <a:rPr lang="en-US" dirty="0"/>
              <a:t>lines connecting the dedicated </a:t>
            </a:r>
            <a:r>
              <a:rPr lang="en-US" dirty="0" smtClean="0"/>
              <a:t>positions</a:t>
            </a:r>
          </a:p>
          <a:p>
            <a:pPr marL="571500" lvl="2" indent="-342900">
              <a:buFont typeface="Arial" pitchFamily="34" charset="0"/>
              <a:buChar char="•"/>
            </a:pPr>
            <a:r>
              <a:rPr lang="en-US" dirty="0" smtClean="0">
                <a:solidFill>
                  <a:schemeClr val="tx2"/>
                </a:solidFill>
              </a:rPr>
              <a:t>The records with the same MMSI are converted to lines using the acquisition time stamp to order the points.</a:t>
            </a:r>
          </a:p>
          <a:p>
            <a:pPr marL="571500" lvl="2" indent="-342900">
              <a:buFont typeface="Arial" pitchFamily="34" charset="0"/>
              <a:buChar char="•"/>
            </a:pPr>
            <a:r>
              <a:rPr lang="en-US" dirty="0" smtClean="0">
                <a:solidFill>
                  <a:schemeClr val="tx2"/>
                </a:solidFill>
              </a:rPr>
              <a:t>The </a:t>
            </a:r>
            <a:r>
              <a:rPr lang="en-US" dirty="0">
                <a:solidFill>
                  <a:schemeClr val="tx2"/>
                </a:solidFill>
              </a:rPr>
              <a:t>output of this process is a file containing the route lines (e.g. as a shape-file), per MMSI, for a period of </a:t>
            </a:r>
            <a:r>
              <a:rPr lang="en-US" dirty="0" smtClean="0">
                <a:solidFill>
                  <a:schemeClr val="tx2"/>
                </a:solidFill>
              </a:rPr>
              <a:t>time.</a:t>
            </a:r>
            <a:endParaRPr lang="en-US" dirty="0">
              <a:solidFill>
                <a:schemeClr val="tx2"/>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7025" y="2830513"/>
            <a:ext cx="3990975" cy="3519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4963709"/>
      </p:ext>
    </p:extLst>
  </p:cSld>
  <p:clrMapOvr>
    <a:masterClrMapping/>
  </p:clrMapOvr>
</p:sld>
</file>

<file path=ppt/theme/theme1.xml><?xml version="1.0" encoding="utf-8"?>
<a:theme xmlns:a="http://schemas.openxmlformats.org/drawingml/2006/main" name="EMSA_presentation version 2014">
  <a:themeElements>
    <a:clrScheme name="EMSA">
      <a:dk1>
        <a:sysClr val="windowText" lastClr="000000"/>
      </a:dk1>
      <a:lt1>
        <a:sysClr val="window" lastClr="FFFFFF"/>
      </a:lt1>
      <a:dk2>
        <a:srgbClr val="006EBC"/>
      </a:dk2>
      <a:lt2>
        <a:srgbClr val="DCDCDC"/>
      </a:lt2>
      <a:accent1>
        <a:srgbClr val="20AEE6"/>
      </a:accent1>
      <a:accent2>
        <a:srgbClr val="003384"/>
      </a:accent2>
      <a:accent3>
        <a:srgbClr val="5A666D"/>
      </a:accent3>
      <a:accent4>
        <a:srgbClr val="F3A31C"/>
      </a:accent4>
      <a:accent5>
        <a:srgbClr val="E15E1C"/>
      </a:accent5>
      <a:accent6>
        <a:srgbClr val="59A64B"/>
      </a:accent6>
      <a:hlink>
        <a:srgbClr val="816EAA"/>
      </a:hlink>
      <a:folHlink>
        <a:srgbClr val="AEC300"/>
      </a:folHlink>
    </a:clrScheme>
    <a:fontScheme name="Motiv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EMSA_presentation version 2014</Template>
  <TotalTime>0</TotalTime>
  <Words>1078</Words>
  <Application>Microsoft Office PowerPoint</Application>
  <PresentationFormat>On-screen Show (4:3)</PresentationFormat>
  <Paragraphs>150</Paragraphs>
  <Slides>19</Slides>
  <Notes>16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EMSA_presentation version 2014</vt:lpstr>
      <vt:lpstr> Traffic Density Maps  Methodology</vt:lpstr>
      <vt:lpstr>Background</vt:lpstr>
      <vt:lpstr>Methodology</vt:lpstr>
      <vt:lpstr>EMSA research</vt:lpstr>
      <vt:lpstr>Selected method</vt:lpstr>
      <vt:lpstr>Restoring the ship routes</vt:lpstr>
      <vt:lpstr>TDM construction: steps</vt:lpstr>
      <vt:lpstr>TDM construction: steps</vt:lpstr>
      <vt:lpstr>TDM construction: steps</vt:lpstr>
      <vt:lpstr>TDM construction: steps</vt:lpstr>
      <vt:lpstr>TDM construction: steps</vt:lpstr>
      <vt:lpstr>TDM construction: process</vt:lpstr>
      <vt:lpstr>TDM construction: process</vt:lpstr>
      <vt:lpstr>TDM construction: process</vt:lpstr>
      <vt:lpstr>TDM construction: areas</vt:lpstr>
      <vt:lpstr>Samples</vt:lpstr>
      <vt:lpstr>Further steps</vt:lpstr>
      <vt:lpstr>Possible services (examples)</vt:lpstr>
      <vt:lpstr>PowerPoint Presentation</vt:lpstr>
    </vt:vector>
  </TitlesOfParts>
  <Company>European Maritime Safety Agency (EMSA)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title page for the whole presentation in three lines maximum</dc:title>
  <dc:creator>Rute FERNANDES</dc:creator>
  <cp:keywords>SSN 22.X.X</cp:keywords>
  <cp:lastModifiedBy>Edmunds BELINSKIS</cp:lastModifiedBy>
  <cp:revision>83</cp:revision>
  <dcterms:created xsi:type="dcterms:W3CDTF">2014-09-17T16:05:00Z</dcterms:created>
  <dcterms:modified xsi:type="dcterms:W3CDTF">2017-09-13T13:59:38Z</dcterms:modified>
  <cp:category>SSN Group meeting</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2057-10.1.0.5674</vt:lpwstr>
  </property>
</Properties>
</file>