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0" r:id="rId2"/>
    <p:sldMasterId id="2147483682" r:id="rId3"/>
  </p:sldMasterIdLst>
  <p:notesMasterIdLst>
    <p:notesMasterId r:id="rId18"/>
  </p:notesMasterIdLst>
  <p:sldIdLst>
    <p:sldId id="260" r:id="rId4"/>
    <p:sldId id="261" r:id="rId5"/>
    <p:sldId id="277" r:id="rId6"/>
    <p:sldId id="278" r:id="rId7"/>
    <p:sldId id="262" r:id="rId8"/>
    <p:sldId id="279" r:id="rId9"/>
    <p:sldId id="283" r:id="rId10"/>
    <p:sldId id="284" r:id="rId11"/>
    <p:sldId id="265" r:id="rId12"/>
    <p:sldId id="267" r:id="rId13"/>
    <p:sldId id="280" r:id="rId14"/>
    <p:sldId id="281" r:id="rId15"/>
    <p:sldId id="282" r:id="rId16"/>
    <p:sldId id="285" r:id="rId17"/>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80D7F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266" y="-10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871137-C245-4361-9D0D-BDE73EBA3D05}" type="datetimeFigureOut">
              <a:rPr lang="sv-SE" smtClean="0"/>
              <a:pPr/>
              <a:t>2012-10-10</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A3406F-E3D3-4501-9339-62446DF911EE}" type="slidenum">
              <a:rPr lang="sv-SE" smtClean="0"/>
              <a:pPr/>
              <a:t>‹#›</a:t>
            </a:fld>
            <a:endParaRPr lang="sv-SE"/>
          </a:p>
        </p:txBody>
      </p:sp>
    </p:spTree>
    <p:extLst>
      <p:ext uri="{BB962C8B-B14F-4D97-AF65-F5344CB8AC3E}">
        <p14:creationId xmlns="" xmlns:p14="http://schemas.microsoft.com/office/powerpoint/2010/main" val="398237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5AC6D080-525F-4C56-8B35-C55F65533D9D}" type="slidenum">
              <a:rPr lang="sv-SE" smtClean="0"/>
              <a:pPr/>
              <a:t>1</a:t>
            </a:fld>
            <a:endParaRPr lang="sv-SE"/>
          </a:p>
        </p:txBody>
      </p:sp>
    </p:spTree>
    <p:extLst>
      <p:ext uri="{BB962C8B-B14F-4D97-AF65-F5344CB8AC3E}">
        <p14:creationId xmlns="" xmlns:p14="http://schemas.microsoft.com/office/powerpoint/2010/main" val="1641335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ectangle 6"/>
          <p:cNvSpPr/>
          <p:nvPr userDrawn="1"/>
        </p:nvSpPr>
        <p:spPr>
          <a:xfrm>
            <a:off x="0" y="0"/>
            <a:ext cx="9144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a:p>
        </p:txBody>
      </p:sp>
      <p:pic>
        <p:nvPicPr>
          <p:cNvPr id="4" name="Picture 4" descr="Kompassros_vit_NY.emf"/>
          <p:cNvPicPr>
            <a:picLocks noChangeAspect="1"/>
          </p:cNvPicPr>
          <p:nvPr userDrawn="1"/>
        </p:nvPicPr>
        <p:blipFill>
          <a:blip r:embed="rId2"/>
          <a:srcRect/>
          <a:stretch>
            <a:fillRect/>
          </a:stretch>
        </p:blipFill>
        <p:spPr bwMode="auto">
          <a:xfrm>
            <a:off x="0" y="0"/>
            <a:ext cx="3919538" cy="3905250"/>
          </a:xfrm>
          <a:prstGeom prst="rect">
            <a:avLst/>
          </a:prstGeom>
          <a:noFill/>
          <a:ln w="9525">
            <a:noFill/>
            <a:miter lim="800000"/>
            <a:headEnd/>
            <a:tailEnd/>
          </a:ln>
        </p:spPr>
      </p:pic>
      <p:sp>
        <p:nvSpPr>
          <p:cNvPr id="5" name="Title 1"/>
          <p:cNvSpPr txBox="1">
            <a:spLocks/>
          </p:cNvSpPr>
          <p:nvPr userDrawn="1"/>
        </p:nvSpPr>
        <p:spPr>
          <a:xfrm>
            <a:off x="1404000" y="3240000"/>
            <a:ext cx="6480000" cy="1440000"/>
          </a:xfrm>
          <a:prstGeom prst="rect">
            <a:avLst/>
          </a:prstGeom>
        </p:spPr>
        <p:txBody>
          <a:bodyPr/>
          <a:lstStyle>
            <a:lvl1pPr algn="l" rtl="0" eaLnBrk="1" fontAlgn="base" hangingPunct="1">
              <a:spcBef>
                <a:spcPct val="0"/>
              </a:spcBef>
              <a:spcAft>
                <a:spcPct val="0"/>
              </a:spcAft>
              <a:defRPr sz="3600"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sv-SE" sz="2800" dirty="0" smtClean="0"/>
              <a:t>Rubrik</a:t>
            </a:r>
          </a:p>
          <a:p>
            <a:endParaRPr lang="sv-SE" sz="1800" dirty="0" smtClean="0"/>
          </a:p>
          <a:p>
            <a:r>
              <a:rPr lang="sv-SE" sz="1800" dirty="0" smtClean="0"/>
              <a:t>Används som paussida när man byter presentatör eller avsnitt.</a:t>
            </a:r>
            <a:endParaRPr lang="sv-SE" sz="1800" dirty="0"/>
          </a:p>
        </p:txBody>
      </p:sp>
    </p:spTree>
    <p:extLst>
      <p:ext uri="{BB962C8B-B14F-4D97-AF65-F5344CB8AC3E}">
        <p14:creationId xmlns="" xmlns:p14="http://schemas.microsoft.com/office/powerpoint/2010/main" val="3721116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Endast rubrik">
    <p:spTree>
      <p:nvGrpSpPr>
        <p:cNvPr id="1" name=""/>
        <p:cNvGrpSpPr/>
        <p:nvPr/>
      </p:nvGrpSpPr>
      <p:grpSpPr>
        <a:xfrm>
          <a:off x="0" y="0"/>
          <a:ext cx="0" cy="0"/>
          <a:chOff x="0" y="0"/>
          <a:chExt cx="0" cy="0"/>
        </a:xfrm>
      </p:grpSpPr>
      <p:sp>
        <p:nvSpPr>
          <p:cNvPr id="15" name="Platshållare för bild 6"/>
          <p:cNvSpPr>
            <a:spLocks noGrp="1"/>
          </p:cNvSpPr>
          <p:nvPr>
            <p:ph type="pic" sz="quarter" idx="11"/>
          </p:nvPr>
        </p:nvSpPr>
        <p:spPr>
          <a:xfrm>
            <a:off x="6043536" y="220898"/>
            <a:ext cx="2880000" cy="2960686"/>
          </a:xfrm>
        </p:spPr>
        <p:txBody>
          <a:bodyPr/>
          <a:lstStyle/>
          <a:p>
            <a:r>
              <a:rPr lang="sv-SE" smtClean="0"/>
              <a:t>Klicka på ikonen för att lägga till en bild</a:t>
            </a:r>
            <a:endParaRPr lang="sv-SE"/>
          </a:p>
        </p:txBody>
      </p:sp>
      <p:sp>
        <p:nvSpPr>
          <p:cNvPr id="16" name="Platshållare för bild 6"/>
          <p:cNvSpPr>
            <a:spLocks noGrp="1"/>
          </p:cNvSpPr>
          <p:nvPr>
            <p:ph type="pic" sz="quarter" idx="12"/>
          </p:nvPr>
        </p:nvSpPr>
        <p:spPr>
          <a:xfrm>
            <a:off x="3029264" y="220897"/>
            <a:ext cx="2880000" cy="2978175"/>
          </a:xfrm>
        </p:spPr>
        <p:txBody>
          <a:bodyPr/>
          <a:lstStyle/>
          <a:p>
            <a:r>
              <a:rPr lang="sv-SE" smtClean="0"/>
              <a:t>Klicka på ikonen för att lägga till en bild</a:t>
            </a:r>
            <a:endParaRPr lang="sv-SE"/>
          </a:p>
        </p:txBody>
      </p:sp>
      <p:sp>
        <p:nvSpPr>
          <p:cNvPr id="12" name="Platshållare för bild 6"/>
          <p:cNvSpPr>
            <a:spLocks noGrp="1"/>
          </p:cNvSpPr>
          <p:nvPr>
            <p:ph type="pic" sz="quarter" idx="13"/>
          </p:nvPr>
        </p:nvSpPr>
        <p:spPr>
          <a:xfrm>
            <a:off x="6031044" y="3341350"/>
            <a:ext cx="2880000" cy="2960686"/>
          </a:xfrm>
        </p:spPr>
        <p:txBody>
          <a:bodyPr/>
          <a:lstStyle/>
          <a:p>
            <a:r>
              <a:rPr lang="sv-SE" smtClean="0"/>
              <a:t>Klicka på ikonen för att lägga till en bild</a:t>
            </a:r>
            <a:endParaRPr lang="sv-SE"/>
          </a:p>
        </p:txBody>
      </p:sp>
      <p:sp>
        <p:nvSpPr>
          <p:cNvPr id="13" name="Platshållare för bild 6"/>
          <p:cNvSpPr>
            <a:spLocks noGrp="1"/>
          </p:cNvSpPr>
          <p:nvPr>
            <p:ph type="pic" sz="quarter" idx="14"/>
          </p:nvPr>
        </p:nvSpPr>
        <p:spPr>
          <a:xfrm>
            <a:off x="3016772" y="3341349"/>
            <a:ext cx="2880000" cy="2978175"/>
          </a:xfrm>
        </p:spPr>
        <p:txBody>
          <a:bodyPr/>
          <a:lstStyle/>
          <a:p>
            <a:r>
              <a:rPr lang="sv-SE" smtClean="0"/>
              <a:t>Klicka på ikonen för att lägga till en bild</a:t>
            </a:r>
            <a:endParaRPr lang="sv-SE"/>
          </a:p>
        </p:txBody>
      </p:sp>
    </p:spTree>
    <p:extLst>
      <p:ext uri="{BB962C8B-B14F-4D97-AF65-F5344CB8AC3E}">
        <p14:creationId xmlns="" xmlns:p14="http://schemas.microsoft.com/office/powerpoint/2010/main" val="93560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2400924" y="661220"/>
            <a:ext cx="6580682" cy="720725"/>
          </a:xfrm>
        </p:spPr>
        <p:txBody>
          <a:bodyPr/>
          <a:lstStyle>
            <a:lvl1pPr algn="r">
              <a:defRPr sz="2800"/>
            </a:lvl1pPr>
          </a:lstStyle>
          <a:p>
            <a:r>
              <a:rPr lang="sv-SE" smtClean="0"/>
              <a:t>Klicka här för att ändra format</a:t>
            </a:r>
            <a:endParaRPr lang="sv-SE" dirty="0"/>
          </a:p>
        </p:txBody>
      </p:sp>
      <p:sp>
        <p:nvSpPr>
          <p:cNvPr id="6" name="Platshållare för bild 6"/>
          <p:cNvSpPr>
            <a:spLocks noGrp="1"/>
          </p:cNvSpPr>
          <p:nvPr>
            <p:ph type="pic" sz="quarter" idx="11"/>
          </p:nvPr>
        </p:nvSpPr>
        <p:spPr>
          <a:xfrm>
            <a:off x="6897974" y="1941241"/>
            <a:ext cx="2098624" cy="1514007"/>
          </a:xfrm>
        </p:spPr>
        <p:txBody>
          <a:bodyPr/>
          <a:lstStyle/>
          <a:p>
            <a:r>
              <a:rPr lang="sv-SE" smtClean="0"/>
              <a:t>Klicka på ikonen för att lägga till en bild</a:t>
            </a:r>
            <a:endParaRPr lang="sv-SE"/>
          </a:p>
        </p:txBody>
      </p:sp>
      <p:sp>
        <p:nvSpPr>
          <p:cNvPr id="10" name="Platshållare för bild 6"/>
          <p:cNvSpPr>
            <a:spLocks noGrp="1"/>
          </p:cNvSpPr>
          <p:nvPr>
            <p:ph type="pic" sz="quarter" idx="12"/>
          </p:nvPr>
        </p:nvSpPr>
        <p:spPr>
          <a:xfrm>
            <a:off x="4673603" y="1953733"/>
            <a:ext cx="2098624" cy="1514007"/>
          </a:xfrm>
        </p:spPr>
        <p:txBody>
          <a:bodyPr/>
          <a:lstStyle/>
          <a:p>
            <a:r>
              <a:rPr lang="sv-SE" smtClean="0"/>
              <a:t>Klicka på ikonen för att lägga till en bild</a:t>
            </a:r>
            <a:endParaRPr lang="sv-SE"/>
          </a:p>
        </p:txBody>
      </p:sp>
      <p:sp>
        <p:nvSpPr>
          <p:cNvPr id="11" name="Platshållare för bild 6"/>
          <p:cNvSpPr>
            <a:spLocks noGrp="1"/>
          </p:cNvSpPr>
          <p:nvPr>
            <p:ph type="pic" sz="quarter" idx="13"/>
          </p:nvPr>
        </p:nvSpPr>
        <p:spPr>
          <a:xfrm>
            <a:off x="2449232" y="1956231"/>
            <a:ext cx="2098624" cy="1514007"/>
          </a:xfrm>
        </p:spPr>
        <p:txBody>
          <a:bodyPr/>
          <a:lstStyle/>
          <a:p>
            <a:r>
              <a:rPr lang="sv-SE" smtClean="0"/>
              <a:t>Klicka på ikonen för att lägga till en bild</a:t>
            </a:r>
            <a:endParaRPr lang="sv-SE"/>
          </a:p>
        </p:txBody>
      </p:sp>
      <p:sp>
        <p:nvSpPr>
          <p:cNvPr id="15" name="Platshållare för bild 6"/>
          <p:cNvSpPr>
            <a:spLocks noGrp="1"/>
          </p:cNvSpPr>
          <p:nvPr>
            <p:ph type="pic" sz="quarter" idx="14"/>
          </p:nvPr>
        </p:nvSpPr>
        <p:spPr>
          <a:xfrm>
            <a:off x="6903799" y="3972387"/>
            <a:ext cx="2098624" cy="1514007"/>
          </a:xfrm>
        </p:spPr>
        <p:txBody>
          <a:bodyPr/>
          <a:lstStyle/>
          <a:p>
            <a:r>
              <a:rPr lang="sv-SE" smtClean="0"/>
              <a:t>Klicka på ikonen för att lägga till en bild</a:t>
            </a:r>
            <a:endParaRPr lang="sv-SE"/>
          </a:p>
        </p:txBody>
      </p:sp>
      <p:sp>
        <p:nvSpPr>
          <p:cNvPr id="16" name="Platshållare för bild 6"/>
          <p:cNvSpPr>
            <a:spLocks noGrp="1"/>
          </p:cNvSpPr>
          <p:nvPr>
            <p:ph type="pic" sz="quarter" idx="15"/>
          </p:nvPr>
        </p:nvSpPr>
        <p:spPr>
          <a:xfrm>
            <a:off x="4679428" y="3984879"/>
            <a:ext cx="2098624" cy="1514007"/>
          </a:xfrm>
        </p:spPr>
        <p:txBody>
          <a:bodyPr/>
          <a:lstStyle/>
          <a:p>
            <a:r>
              <a:rPr lang="sv-SE" smtClean="0"/>
              <a:t>Klicka på ikonen för att lägga till en bild</a:t>
            </a:r>
            <a:endParaRPr lang="sv-SE"/>
          </a:p>
        </p:txBody>
      </p:sp>
      <p:sp>
        <p:nvSpPr>
          <p:cNvPr id="17" name="Platshållare för bild 6"/>
          <p:cNvSpPr>
            <a:spLocks noGrp="1"/>
          </p:cNvSpPr>
          <p:nvPr>
            <p:ph type="pic" sz="quarter" idx="16"/>
          </p:nvPr>
        </p:nvSpPr>
        <p:spPr>
          <a:xfrm>
            <a:off x="2455057" y="3987377"/>
            <a:ext cx="2098624" cy="1514007"/>
          </a:xfrm>
        </p:spPr>
        <p:txBody>
          <a:bodyPr/>
          <a:lstStyle/>
          <a:p>
            <a:r>
              <a:rPr lang="sv-SE" smtClean="0"/>
              <a:t>Klicka på ikonen för att lägga till en bild</a:t>
            </a:r>
            <a:endParaRPr lang="sv-SE"/>
          </a:p>
        </p:txBody>
      </p:sp>
    </p:spTree>
    <p:extLst>
      <p:ext uri="{BB962C8B-B14F-4D97-AF65-F5344CB8AC3E}">
        <p14:creationId xmlns="" xmlns:p14="http://schemas.microsoft.com/office/powerpoint/2010/main" val="133899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00000" y="2880000"/>
            <a:ext cx="5861782" cy="1151455"/>
          </a:xfrm>
        </p:spPr>
        <p:txBody>
          <a:bodyPr/>
          <a:lstStyle>
            <a:lvl1pPr>
              <a:defRPr sz="2400" b="0">
                <a:solidFill>
                  <a:srgbClr val="00B0F0"/>
                </a:solidFill>
              </a:defRPr>
            </a:lvl1pPr>
          </a:lstStyle>
          <a:p>
            <a:r>
              <a:rPr lang="sv-SE" dirty="0" smtClean="0"/>
              <a:t>Ämne</a:t>
            </a:r>
            <a:endParaRPr lang="sv-SE" dirty="0"/>
          </a:p>
        </p:txBody>
      </p:sp>
      <p:sp>
        <p:nvSpPr>
          <p:cNvPr id="3" name="Subtitle 2"/>
          <p:cNvSpPr>
            <a:spLocks noGrp="1"/>
          </p:cNvSpPr>
          <p:nvPr>
            <p:ph type="subTitle" idx="1" hasCustomPrompt="1"/>
          </p:nvPr>
        </p:nvSpPr>
        <p:spPr>
          <a:xfrm>
            <a:off x="1801092" y="3617671"/>
            <a:ext cx="5888182" cy="1272983"/>
          </a:xfrm>
        </p:spPr>
        <p:txBody>
          <a:bodyPr lIns="0" tIns="0" rIns="0" bIns="0"/>
          <a:lstStyle>
            <a:lvl1pPr marL="0" indent="0" algn="l">
              <a:lnSpc>
                <a:spcPct val="150000"/>
              </a:lnSpc>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Presentatör</a:t>
            </a:r>
            <a:endParaRPr lang="sv-SE" dirty="0"/>
          </a:p>
        </p:txBody>
      </p:sp>
      <p:sp>
        <p:nvSpPr>
          <p:cNvPr id="4" name="Date Placeholder 3"/>
          <p:cNvSpPr>
            <a:spLocks noGrp="1"/>
          </p:cNvSpPr>
          <p:nvPr>
            <p:ph type="dt" sz="half" idx="10"/>
          </p:nvPr>
        </p:nvSpPr>
        <p:spPr>
          <a:xfrm>
            <a:off x="6844176" y="6328641"/>
            <a:ext cx="2133600" cy="365125"/>
          </a:xfrm>
          <a:prstGeom prst="rect">
            <a:avLst/>
          </a:prstGeom>
        </p:spPr>
        <p:txBody>
          <a:bodyPr/>
          <a:lstStyle>
            <a:lvl1pPr algn="r" fontAlgn="auto">
              <a:spcBef>
                <a:spcPts val="0"/>
              </a:spcBef>
              <a:spcAft>
                <a:spcPts val="0"/>
              </a:spcAft>
              <a:defRPr sz="1200">
                <a:solidFill>
                  <a:schemeClr val="tx1">
                    <a:lumMod val="50000"/>
                    <a:lumOff val="50000"/>
                  </a:schemeClr>
                </a:solidFill>
                <a:latin typeface="Arial" pitchFamily="34" charset="0"/>
                <a:cs typeface="Arial" pitchFamily="34" charset="0"/>
              </a:defRPr>
            </a:lvl1pPr>
          </a:lstStyle>
          <a:p>
            <a:pPr>
              <a:defRPr/>
            </a:pPr>
            <a:fld id="{6EEAA447-A0D1-458A-A357-F2DD2D3EDEB5}" type="datetimeFigureOut">
              <a:rPr lang="sv-SE" smtClean="0"/>
              <a:pPr>
                <a:defRPr/>
              </a:pPr>
              <a:t>2012-10-10</a:t>
            </a:fld>
            <a:endParaRPr lang="sv-S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8754" y="209551"/>
            <a:ext cx="6840537" cy="303068"/>
          </a:xfrm>
        </p:spPr>
        <p:txBody>
          <a:bodyPr/>
          <a:lstStyle>
            <a:lvl1pPr algn="r">
              <a:defRPr sz="1800" b="0">
                <a:solidFill>
                  <a:schemeClr val="bg1">
                    <a:lumMod val="65000"/>
                  </a:schemeClr>
                </a:solidFill>
                <a:latin typeface="Arial" pitchFamily="34" charset="0"/>
                <a:cs typeface="Arial" pitchFamily="34" charset="0"/>
              </a:defRPr>
            </a:lvl1pPr>
          </a:lstStyle>
          <a:p>
            <a:r>
              <a:rPr lang="sv-SE" dirty="0" smtClean="0"/>
              <a:t>Rubrik/tema/ämne</a:t>
            </a:r>
            <a:endParaRPr lang="sv-SE" dirty="0"/>
          </a:p>
        </p:txBody>
      </p:sp>
      <p:sp>
        <p:nvSpPr>
          <p:cNvPr id="3" name="Content Placeholder 2"/>
          <p:cNvSpPr>
            <a:spLocks noGrp="1"/>
          </p:cNvSpPr>
          <p:nvPr>
            <p:ph idx="1"/>
          </p:nvPr>
        </p:nvSpPr>
        <p:spPr>
          <a:xfrm>
            <a:off x="974360" y="1800000"/>
            <a:ext cx="7210269" cy="4137323"/>
          </a:xfrm>
        </p:spPr>
        <p:txBody>
          <a:bodyPr>
            <a:normAutofit/>
          </a:bodyPr>
          <a:lstStyle>
            <a:lvl1pPr>
              <a:lnSpc>
                <a:spcPct val="100000"/>
              </a:lnSpc>
              <a:spcAft>
                <a:spcPts val="600"/>
              </a:spcAft>
              <a:defRPr sz="2000">
                <a:solidFill>
                  <a:schemeClr val="tx1"/>
                </a:solidFill>
                <a:latin typeface="Arial" pitchFamily="34" charset="0"/>
                <a:cs typeface="Arial" pitchFamily="34" charset="0"/>
              </a:defRPr>
            </a:lvl1pPr>
            <a:lvl2pPr>
              <a:lnSpc>
                <a:spcPct val="100000"/>
              </a:lnSpc>
              <a:spcAft>
                <a:spcPts val="600"/>
              </a:spcAft>
              <a:defRPr sz="1800">
                <a:solidFill>
                  <a:schemeClr val="tx1"/>
                </a:solidFill>
                <a:latin typeface="Arial" pitchFamily="34" charset="0"/>
                <a:cs typeface="Arial" pitchFamily="34" charset="0"/>
              </a:defRPr>
            </a:lvl2pPr>
            <a:lvl3pPr>
              <a:lnSpc>
                <a:spcPct val="100000"/>
              </a:lnSpc>
              <a:spcAft>
                <a:spcPts val="600"/>
              </a:spcAft>
              <a:defRPr sz="1600">
                <a:solidFill>
                  <a:schemeClr val="tx1"/>
                </a:solidFill>
                <a:latin typeface="Arial" pitchFamily="34" charset="0"/>
                <a:cs typeface="Arial" pitchFamily="34" charset="0"/>
              </a:defRPr>
            </a:lvl3pPr>
            <a:lvl4pPr>
              <a:lnSpc>
                <a:spcPct val="100000"/>
              </a:lnSpc>
              <a:spcBef>
                <a:spcPts val="0"/>
              </a:spcBef>
              <a:spcAft>
                <a:spcPts val="600"/>
              </a:spcAft>
              <a:defRPr sz="2000">
                <a:solidFill>
                  <a:schemeClr val="tx1"/>
                </a:solidFill>
                <a:latin typeface="Arial" pitchFamily="34" charset="0"/>
                <a:cs typeface="Arial" pitchFamily="34" charset="0"/>
              </a:defRPr>
            </a:lvl4pPr>
            <a:lvl5pPr>
              <a:lnSpc>
                <a:spcPct val="100000"/>
              </a:lnSpc>
              <a:spcAft>
                <a:spcPts val="600"/>
              </a:spcAft>
              <a:defRPr sz="2000">
                <a:solidFill>
                  <a:schemeClr val="tx1"/>
                </a:solidFill>
                <a:latin typeface="Arial" pitchFamily="34" charset="0"/>
                <a:cs typeface="Arial" pitchFamily="34" charset="0"/>
              </a:defRPr>
            </a:lvl5pPr>
          </a:lstStyle>
          <a:p>
            <a:pPr lvl="0"/>
            <a:r>
              <a:rPr lang="sv-SE" smtClean="0"/>
              <a:t>Klicka här för att ändra format på bakgrundstexten</a:t>
            </a:r>
          </a:p>
          <a:p>
            <a:pPr lvl="1"/>
            <a:r>
              <a:rPr lang="sv-SE" smtClean="0"/>
              <a:t>Nivå två</a:t>
            </a:r>
          </a:p>
          <a:p>
            <a:pPr lvl="2"/>
            <a:r>
              <a:rPr lang="sv-SE" smtClean="0"/>
              <a:t>Nivå tre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75600" y="1800000"/>
            <a:ext cx="3446498" cy="4360957"/>
          </a:xfrm>
        </p:spPr>
        <p:txBody>
          <a:bodyPr>
            <a:normAutofit/>
          </a:bodyPr>
          <a:lstStyle>
            <a:lvl1pPr>
              <a:defRPr sz="2000"/>
            </a:lvl1pPr>
            <a:lvl2pPr>
              <a:defRPr sz="1800"/>
            </a:lvl2pPr>
            <a:lvl3pPr>
              <a:defRPr sz="1600"/>
            </a:lvl3pPr>
            <a:lvl4pPr>
              <a:defRPr sz="2000"/>
            </a:lvl4pPr>
            <a:lvl5pPr>
              <a:defRPr sz="20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8" name="Title 1"/>
          <p:cNvSpPr txBox="1">
            <a:spLocks/>
          </p:cNvSpPr>
          <p:nvPr userDrawn="1"/>
        </p:nvSpPr>
        <p:spPr bwMode="auto">
          <a:xfrm>
            <a:off x="2148754" y="209551"/>
            <a:ext cx="6840537" cy="3030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rtl="0" eaLnBrk="1" fontAlgn="base" hangingPunct="1">
              <a:spcBef>
                <a:spcPct val="0"/>
              </a:spcBef>
              <a:spcAft>
                <a:spcPct val="0"/>
              </a:spcAft>
              <a:defRPr sz="1800" b="0" kern="1200">
                <a:solidFill>
                  <a:schemeClr val="bg1">
                    <a:lumMod val="65000"/>
                  </a:schemeClr>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charset="0"/>
                <a:cs typeface="Arial" charset="0"/>
              </a:defRPr>
            </a:lvl2pPr>
            <a:lvl3pPr algn="l" rtl="0" eaLnBrk="1" fontAlgn="base" hangingPunct="1">
              <a:spcBef>
                <a:spcPct val="0"/>
              </a:spcBef>
              <a:spcAft>
                <a:spcPct val="0"/>
              </a:spcAft>
              <a:defRPr sz="3200" b="1">
                <a:solidFill>
                  <a:schemeClr val="tx1"/>
                </a:solidFill>
                <a:latin typeface="Arial" charset="0"/>
                <a:cs typeface="Arial" charset="0"/>
              </a:defRPr>
            </a:lvl3pPr>
            <a:lvl4pPr algn="l" rtl="0" eaLnBrk="1" fontAlgn="base" hangingPunct="1">
              <a:spcBef>
                <a:spcPct val="0"/>
              </a:spcBef>
              <a:spcAft>
                <a:spcPct val="0"/>
              </a:spcAft>
              <a:defRPr sz="3200" b="1">
                <a:solidFill>
                  <a:schemeClr val="tx1"/>
                </a:solidFill>
                <a:latin typeface="Arial" charset="0"/>
                <a:cs typeface="Arial" charset="0"/>
              </a:defRPr>
            </a:lvl4pPr>
            <a:lvl5pPr algn="l" rtl="0" eaLnBrk="1" fontAlgn="base" hangingPunct="1">
              <a:spcBef>
                <a:spcPct val="0"/>
              </a:spcBef>
              <a:spcAft>
                <a:spcPct val="0"/>
              </a:spcAft>
              <a:defRPr sz="3200" b="1">
                <a:solidFill>
                  <a:schemeClr val="tx1"/>
                </a:solidFill>
                <a:latin typeface="Arial" charset="0"/>
                <a:cs typeface="Arial" charset="0"/>
              </a:defRPr>
            </a:lvl5pPr>
            <a:lvl6pPr marL="457200" algn="l" rtl="0" eaLnBrk="1" fontAlgn="base" hangingPunct="1">
              <a:spcBef>
                <a:spcPct val="0"/>
              </a:spcBef>
              <a:spcAft>
                <a:spcPct val="0"/>
              </a:spcAft>
              <a:defRPr sz="3200" b="1">
                <a:solidFill>
                  <a:schemeClr val="tx1"/>
                </a:solidFill>
                <a:latin typeface="Arial" charset="0"/>
                <a:cs typeface="Arial" charset="0"/>
              </a:defRPr>
            </a:lvl6pPr>
            <a:lvl7pPr marL="914400" algn="l" rtl="0" eaLnBrk="1" fontAlgn="base" hangingPunct="1">
              <a:spcBef>
                <a:spcPct val="0"/>
              </a:spcBef>
              <a:spcAft>
                <a:spcPct val="0"/>
              </a:spcAft>
              <a:defRPr sz="3200" b="1">
                <a:solidFill>
                  <a:schemeClr val="tx1"/>
                </a:solidFill>
                <a:latin typeface="Arial" charset="0"/>
                <a:cs typeface="Arial" charset="0"/>
              </a:defRPr>
            </a:lvl7pPr>
            <a:lvl8pPr marL="1371600" algn="l" rtl="0" eaLnBrk="1" fontAlgn="base" hangingPunct="1">
              <a:spcBef>
                <a:spcPct val="0"/>
              </a:spcBef>
              <a:spcAft>
                <a:spcPct val="0"/>
              </a:spcAft>
              <a:defRPr sz="3200" b="1">
                <a:solidFill>
                  <a:schemeClr val="tx1"/>
                </a:solidFill>
                <a:latin typeface="Arial" charset="0"/>
                <a:cs typeface="Arial" charset="0"/>
              </a:defRPr>
            </a:lvl8pPr>
            <a:lvl9pPr marL="1828800" algn="l" rtl="0" eaLnBrk="1" fontAlgn="base" hangingPunct="1">
              <a:spcBef>
                <a:spcPct val="0"/>
              </a:spcBef>
              <a:spcAft>
                <a:spcPct val="0"/>
              </a:spcAft>
              <a:defRPr sz="3200" b="1">
                <a:solidFill>
                  <a:schemeClr val="tx1"/>
                </a:solidFill>
                <a:latin typeface="Arial" charset="0"/>
                <a:cs typeface="Arial" charset="0"/>
              </a:defRPr>
            </a:lvl9pPr>
          </a:lstStyle>
          <a:p>
            <a:r>
              <a:rPr lang="sv-SE" dirty="0" smtClean="0"/>
              <a:t>Rubrik/tema/ämne</a:t>
            </a:r>
            <a:endParaRPr lang="sv-SE" dirty="0"/>
          </a:p>
        </p:txBody>
      </p:sp>
      <p:sp>
        <p:nvSpPr>
          <p:cNvPr id="10" name="Content Placeholder 2"/>
          <p:cNvSpPr>
            <a:spLocks noGrp="1"/>
          </p:cNvSpPr>
          <p:nvPr>
            <p:ph sz="half" idx="13"/>
          </p:nvPr>
        </p:nvSpPr>
        <p:spPr>
          <a:xfrm>
            <a:off x="4740630" y="1800000"/>
            <a:ext cx="3446498" cy="4360957"/>
          </a:xfrm>
        </p:spPr>
        <p:txBody>
          <a:bodyPr>
            <a:normAutofit/>
          </a:bodyPr>
          <a:lstStyle>
            <a:lvl1pPr>
              <a:defRPr sz="2000"/>
            </a:lvl1pPr>
            <a:lvl2pPr>
              <a:defRPr sz="1800"/>
            </a:lvl2pPr>
            <a:lvl3pPr>
              <a:defRPr sz="1600"/>
            </a:lvl3pPr>
            <a:lvl4pPr>
              <a:defRPr sz="2000"/>
            </a:lvl4pPr>
            <a:lvl5pPr>
              <a:defRPr sz="20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975600" y="2520000"/>
            <a:ext cx="7254000" cy="720725"/>
          </a:xfrm>
        </p:spPr>
        <p:txBody>
          <a:bodyPr/>
          <a:lstStyle>
            <a:lvl1pPr>
              <a:defRPr sz="2800"/>
            </a:lvl1pPr>
          </a:lstStyle>
          <a:p>
            <a:r>
              <a:rPr lang="sv-SE" smtClean="0"/>
              <a:t>Klicka här för att ändra format</a:t>
            </a:r>
            <a:endParaRPr lang="sv-SE" dirty="0"/>
          </a:p>
        </p:txBody>
      </p:sp>
      <p:sp>
        <p:nvSpPr>
          <p:cNvPr id="7" name="Platshållare för bild 6"/>
          <p:cNvSpPr>
            <a:spLocks noGrp="1"/>
          </p:cNvSpPr>
          <p:nvPr>
            <p:ph type="pic" sz="quarter" idx="10"/>
          </p:nvPr>
        </p:nvSpPr>
        <p:spPr>
          <a:xfrm>
            <a:off x="974360" y="3357797"/>
            <a:ext cx="2338465" cy="1514006"/>
          </a:xfrm>
        </p:spPr>
        <p:txBody>
          <a:bodyPr/>
          <a:lstStyle/>
          <a:p>
            <a:r>
              <a:rPr lang="sv-SE" smtClean="0"/>
              <a:t>Klicka på ikonen för att lägga till en bild</a:t>
            </a:r>
            <a:endParaRPr lang="sv-SE"/>
          </a:p>
        </p:txBody>
      </p:sp>
      <p:sp>
        <p:nvSpPr>
          <p:cNvPr id="8" name="Platshållare för bild 6"/>
          <p:cNvSpPr>
            <a:spLocks noGrp="1"/>
          </p:cNvSpPr>
          <p:nvPr>
            <p:ph type="pic" sz="quarter" idx="11"/>
          </p:nvPr>
        </p:nvSpPr>
        <p:spPr>
          <a:xfrm>
            <a:off x="5923613" y="3345305"/>
            <a:ext cx="2338465" cy="1514006"/>
          </a:xfrm>
        </p:spPr>
        <p:txBody>
          <a:bodyPr/>
          <a:lstStyle/>
          <a:p>
            <a:r>
              <a:rPr lang="sv-SE" smtClean="0"/>
              <a:t>Klicka på ikonen för att lägga till en bild</a:t>
            </a:r>
            <a:endParaRPr lang="sv-SE"/>
          </a:p>
        </p:txBody>
      </p:sp>
      <p:sp>
        <p:nvSpPr>
          <p:cNvPr id="9" name="Platshållare för bild 6"/>
          <p:cNvSpPr>
            <a:spLocks noGrp="1"/>
          </p:cNvSpPr>
          <p:nvPr>
            <p:ph type="pic" sz="quarter" idx="12"/>
          </p:nvPr>
        </p:nvSpPr>
        <p:spPr>
          <a:xfrm>
            <a:off x="3448986" y="3362793"/>
            <a:ext cx="2338465" cy="1514006"/>
          </a:xfrm>
        </p:spPr>
        <p:txBody>
          <a:bodyPr/>
          <a:lstStyle/>
          <a:p>
            <a:r>
              <a:rPr lang="sv-SE" smtClean="0"/>
              <a:t>Klicka på ikonen för att lägga till en bild</a:t>
            </a:r>
            <a:endParaRPr lang="sv-SE"/>
          </a:p>
        </p:txBody>
      </p:sp>
      <p:sp>
        <p:nvSpPr>
          <p:cNvPr id="10" name="textruta 9"/>
          <p:cNvSpPr txBox="1"/>
          <p:nvPr userDrawn="1"/>
        </p:nvSpPr>
        <p:spPr>
          <a:xfrm>
            <a:off x="974360" y="4946754"/>
            <a:ext cx="2098623" cy="307777"/>
          </a:xfrm>
          <a:prstGeom prst="rect">
            <a:avLst/>
          </a:prstGeom>
          <a:noFill/>
        </p:spPr>
        <p:txBody>
          <a:bodyPr wrap="square" rtlCol="0">
            <a:spAutoFit/>
          </a:bodyPr>
          <a:lstStyle/>
          <a:p>
            <a:r>
              <a:rPr lang="sv-SE" sz="1400" dirty="0" smtClean="0">
                <a:solidFill>
                  <a:schemeClr val="tx1">
                    <a:lumMod val="75000"/>
                    <a:lumOff val="25000"/>
                  </a:schemeClr>
                </a:solidFill>
                <a:latin typeface="Arial" pitchFamily="34" charset="0"/>
                <a:cs typeface="Arial" pitchFamily="34" charset="0"/>
              </a:rPr>
              <a:t>Bildtext</a:t>
            </a:r>
            <a:endParaRPr lang="sv-SE" sz="1400" dirty="0">
              <a:solidFill>
                <a:schemeClr val="tx1">
                  <a:lumMod val="75000"/>
                  <a:lumOff val="25000"/>
                </a:schemeClr>
              </a:solidFill>
              <a:latin typeface="Arial" pitchFamily="34" charset="0"/>
              <a:cs typeface="Arial" pitchFamily="34" charset="0"/>
            </a:endParaRPr>
          </a:p>
        </p:txBody>
      </p:sp>
      <p:sp>
        <p:nvSpPr>
          <p:cNvPr id="11" name="textruta 10"/>
          <p:cNvSpPr txBox="1"/>
          <p:nvPr userDrawn="1"/>
        </p:nvSpPr>
        <p:spPr>
          <a:xfrm>
            <a:off x="3462727" y="4946754"/>
            <a:ext cx="2098623" cy="307777"/>
          </a:xfrm>
          <a:prstGeom prst="rect">
            <a:avLst/>
          </a:prstGeom>
          <a:noFill/>
        </p:spPr>
        <p:txBody>
          <a:bodyPr wrap="square" rtlCol="0">
            <a:spAutoFit/>
          </a:bodyPr>
          <a:lstStyle/>
          <a:p>
            <a:r>
              <a:rPr lang="sv-SE" sz="1400" dirty="0" smtClean="0">
                <a:solidFill>
                  <a:schemeClr val="tx1">
                    <a:lumMod val="75000"/>
                    <a:lumOff val="25000"/>
                  </a:schemeClr>
                </a:solidFill>
                <a:latin typeface="Arial" pitchFamily="34" charset="0"/>
                <a:cs typeface="Arial" pitchFamily="34" charset="0"/>
              </a:rPr>
              <a:t>Bildtext</a:t>
            </a:r>
            <a:endParaRPr lang="sv-SE" sz="1400" dirty="0">
              <a:solidFill>
                <a:schemeClr val="tx1">
                  <a:lumMod val="75000"/>
                  <a:lumOff val="25000"/>
                </a:schemeClr>
              </a:solidFill>
              <a:latin typeface="Arial" pitchFamily="34" charset="0"/>
              <a:cs typeface="Arial" pitchFamily="34" charset="0"/>
            </a:endParaRPr>
          </a:p>
        </p:txBody>
      </p:sp>
      <p:sp>
        <p:nvSpPr>
          <p:cNvPr id="12" name="textruta 11"/>
          <p:cNvSpPr txBox="1"/>
          <p:nvPr userDrawn="1"/>
        </p:nvSpPr>
        <p:spPr>
          <a:xfrm>
            <a:off x="5936104" y="4946754"/>
            <a:ext cx="2098623" cy="307777"/>
          </a:xfrm>
          <a:prstGeom prst="rect">
            <a:avLst/>
          </a:prstGeom>
          <a:noFill/>
        </p:spPr>
        <p:txBody>
          <a:bodyPr wrap="square" rtlCol="0">
            <a:spAutoFit/>
          </a:bodyPr>
          <a:lstStyle/>
          <a:p>
            <a:r>
              <a:rPr lang="sv-SE" sz="1400" dirty="0" smtClean="0">
                <a:solidFill>
                  <a:schemeClr val="tx1">
                    <a:lumMod val="75000"/>
                    <a:lumOff val="25000"/>
                  </a:schemeClr>
                </a:solidFill>
                <a:latin typeface="Arial" pitchFamily="34" charset="0"/>
                <a:cs typeface="Arial" pitchFamily="34" charset="0"/>
              </a:rPr>
              <a:t>Bildtext</a:t>
            </a:r>
            <a:endParaRPr lang="sv-SE" sz="1400" dirty="0">
              <a:solidFill>
                <a:schemeClr val="tx1">
                  <a:lumMod val="75000"/>
                  <a:lumOff val="25000"/>
                </a:schemeClr>
              </a:solidFill>
              <a:latin typeface="Arial" pitchFamily="34" charset="0"/>
              <a:cs typeface="Arial" pitchFamily="34" charset="0"/>
            </a:endParaRPr>
          </a:p>
        </p:txBody>
      </p:sp>
      <p:pic>
        <p:nvPicPr>
          <p:cNvPr id="13" name="Picture 6"/>
          <p:cNvPicPr>
            <a:picLocks noChangeAspect="1"/>
          </p:cNvPicPr>
          <p:nvPr userDrawn="1"/>
        </p:nvPicPr>
        <p:blipFill>
          <a:blip r:embed="rId2"/>
          <a:srcRect l="42532" t="42511"/>
          <a:stretch>
            <a:fillRect/>
          </a:stretch>
        </p:blipFill>
        <p:spPr bwMode="auto">
          <a:xfrm>
            <a:off x="0" y="0"/>
            <a:ext cx="3941763" cy="3943350"/>
          </a:xfrm>
          <a:prstGeom prst="rect">
            <a:avLst/>
          </a:prstGeom>
          <a:noFill/>
          <a:ln w="9525">
            <a:noFill/>
            <a:miter lim="800000"/>
            <a:headEnd/>
            <a:tailEnd/>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Endast rubrik">
    <p:spTree>
      <p:nvGrpSpPr>
        <p:cNvPr id="1" name=""/>
        <p:cNvGrpSpPr/>
        <p:nvPr/>
      </p:nvGrpSpPr>
      <p:grpSpPr>
        <a:xfrm>
          <a:off x="0" y="0"/>
          <a:ext cx="0" cy="0"/>
          <a:chOff x="0" y="0"/>
          <a:chExt cx="0" cy="0"/>
        </a:xfrm>
      </p:grpSpPr>
      <p:sp>
        <p:nvSpPr>
          <p:cNvPr id="7" name="Platshållare för bild 6"/>
          <p:cNvSpPr>
            <a:spLocks noGrp="1"/>
          </p:cNvSpPr>
          <p:nvPr>
            <p:ph type="pic" sz="quarter" idx="10"/>
          </p:nvPr>
        </p:nvSpPr>
        <p:spPr>
          <a:xfrm>
            <a:off x="974359" y="3357797"/>
            <a:ext cx="2520000" cy="1440000"/>
          </a:xfrm>
        </p:spPr>
        <p:txBody>
          <a:bodyPr/>
          <a:lstStyle/>
          <a:p>
            <a:r>
              <a:rPr lang="sv-SE" smtClean="0"/>
              <a:t>Klicka på ikonen för att lägga till en bild</a:t>
            </a:r>
            <a:endParaRPr lang="sv-SE"/>
          </a:p>
        </p:txBody>
      </p:sp>
      <p:sp>
        <p:nvSpPr>
          <p:cNvPr id="4" name="Platshållare för text 3"/>
          <p:cNvSpPr>
            <a:spLocks noGrp="1"/>
          </p:cNvSpPr>
          <p:nvPr>
            <p:ph type="body" sz="quarter" idx="11" hasCustomPrompt="1"/>
          </p:nvPr>
        </p:nvSpPr>
        <p:spPr>
          <a:xfrm>
            <a:off x="3822492" y="3643313"/>
            <a:ext cx="4556333" cy="749300"/>
          </a:xfrm>
        </p:spPr>
        <p:txBody>
          <a:bodyPr/>
          <a:lstStyle>
            <a:lvl1pPr marL="0" indent="0">
              <a:buNone/>
              <a:defRPr/>
            </a:lvl1pPr>
          </a:lstStyle>
          <a:p>
            <a:pPr lvl="0"/>
            <a:r>
              <a:rPr lang="sv-SE" dirty="0" smtClean="0"/>
              <a:t>Text</a:t>
            </a:r>
            <a:endParaRPr lang="sv-SE" dirty="0"/>
          </a:p>
        </p:txBody>
      </p:sp>
      <p:pic>
        <p:nvPicPr>
          <p:cNvPr id="13" name="Picture 6"/>
          <p:cNvPicPr>
            <a:picLocks noChangeAspect="1"/>
          </p:cNvPicPr>
          <p:nvPr userDrawn="1"/>
        </p:nvPicPr>
        <p:blipFill>
          <a:blip r:embed="rId2"/>
          <a:srcRect l="42532" t="42511"/>
          <a:stretch>
            <a:fillRect/>
          </a:stretch>
        </p:blipFill>
        <p:spPr bwMode="auto">
          <a:xfrm>
            <a:off x="0" y="0"/>
            <a:ext cx="3941763" cy="3943350"/>
          </a:xfrm>
          <a:prstGeom prst="rect">
            <a:avLst/>
          </a:prstGeom>
          <a:noFill/>
          <a:ln w="9525">
            <a:noFill/>
            <a:miter lim="800000"/>
            <a:headEnd/>
            <a:tailEnd/>
          </a:ln>
        </p:spPr>
      </p:pic>
    </p:spTree>
    <p:extLst>
      <p:ext uri="{BB962C8B-B14F-4D97-AF65-F5344CB8AC3E}">
        <p14:creationId xmlns="" xmlns:p14="http://schemas.microsoft.com/office/powerpoint/2010/main" val="787997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2383436" y="2520000"/>
            <a:ext cx="6580682" cy="720725"/>
          </a:xfrm>
        </p:spPr>
        <p:txBody>
          <a:bodyPr/>
          <a:lstStyle>
            <a:lvl1pPr algn="r">
              <a:defRPr sz="2800"/>
            </a:lvl1pPr>
          </a:lstStyle>
          <a:p>
            <a:r>
              <a:rPr lang="sv-SE" smtClean="0"/>
              <a:t>Klicka här för att ändra format</a:t>
            </a:r>
            <a:endParaRPr lang="sv-SE" dirty="0"/>
          </a:p>
        </p:txBody>
      </p:sp>
      <p:sp>
        <p:nvSpPr>
          <p:cNvPr id="7" name="Platshållare för bild 6"/>
          <p:cNvSpPr>
            <a:spLocks noGrp="1"/>
          </p:cNvSpPr>
          <p:nvPr>
            <p:ph type="pic" sz="quarter" idx="10"/>
          </p:nvPr>
        </p:nvSpPr>
        <p:spPr>
          <a:xfrm>
            <a:off x="224861" y="3357796"/>
            <a:ext cx="2098624" cy="1514007"/>
          </a:xfrm>
        </p:spPr>
        <p:txBody>
          <a:bodyPr/>
          <a:lstStyle/>
          <a:p>
            <a:r>
              <a:rPr lang="sv-SE" smtClean="0"/>
              <a:t>Klicka på ikonen för att lägga till en bild</a:t>
            </a:r>
            <a:endParaRPr lang="sv-SE"/>
          </a:p>
        </p:txBody>
      </p:sp>
      <p:sp>
        <p:nvSpPr>
          <p:cNvPr id="6" name="Platshållare för bild 6"/>
          <p:cNvSpPr>
            <a:spLocks noGrp="1"/>
          </p:cNvSpPr>
          <p:nvPr>
            <p:ph type="pic" sz="quarter" idx="11"/>
          </p:nvPr>
        </p:nvSpPr>
        <p:spPr>
          <a:xfrm>
            <a:off x="6897974" y="3350301"/>
            <a:ext cx="2098624" cy="1514007"/>
          </a:xfrm>
        </p:spPr>
        <p:txBody>
          <a:bodyPr/>
          <a:lstStyle/>
          <a:p>
            <a:r>
              <a:rPr lang="sv-SE" smtClean="0"/>
              <a:t>Klicka på ikonen för att lägga till en bild</a:t>
            </a:r>
            <a:endParaRPr lang="sv-SE"/>
          </a:p>
        </p:txBody>
      </p:sp>
      <p:sp>
        <p:nvSpPr>
          <p:cNvPr id="10" name="Platshållare för bild 6"/>
          <p:cNvSpPr>
            <a:spLocks noGrp="1"/>
          </p:cNvSpPr>
          <p:nvPr>
            <p:ph type="pic" sz="quarter" idx="12"/>
          </p:nvPr>
        </p:nvSpPr>
        <p:spPr>
          <a:xfrm>
            <a:off x="4673603" y="3362793"/>
            <a:ext cx="2098624" cy="1514007"/>
          </a:xfrm>
        </p:spPr>
        <p:txBody>
          <a:bodyPr/>
          <a:lstStyle/>
          <a:p>
            <a:r>
              <a:rPr lang="sv-SE" smtClean="0"/>
              <a:t>Klicka på ikonen för att lägga till en bild</a:t>
            </a:r>
            <a:endParaRPr lang="sv-SE"/>
          </a:p>
        </p:txBody>
      </p:sp>
      <p:sp>
        <p:nvSpPr>
          <p:cNvPr id="11" name="Platshållare för bild 6"/>
          <p:cNvSpPr>
            <a:spLocks noGrp="1"/>
          </p:cNvSpPr>
          <p:nvPr>
            <p:ph type="pic" sz="quarter" idx="13"/>
          </p:nvPr>
        </p:nvSpPr>
        <p:spPr>
          <a:xfrm>
            <a:off x="2449232" y="3365291"/>
            <a:ext cx="2098624" cy="1514007"/>
          </a:xfrm>
        </p:spPr>
        <p:txBody>
          <a:bodyPr/>
          <a:lstStyle/>
          <a:p>
            <a:r>
              <a:rPr lang="sv-SE" smtClean="0"/>
              <a:t>Klicka på ikonen för att lägga till en bild</a:t>
            </a:r>
            <a:endParaRPr lang="sv-SE"/>
          </a:p>
        </p:txBody>
      </p:sp>
      <p:sp>
        <p:nvSpPr>
          <p:cNvPr id="5" name="Platshållare för text 4"/>
          <p:cNvSpPr>
            <a:spLocks noGrp="1"/>
          </p:cNvSpPr>
          <p:nvPr>
            <p:ph type="body" sz="quarter" idx="14" hasCustomPrompt="1"/>
          </p:nvPr>
        </p:nvSpPr>
        <p:spPr>
          <a:xfrm>
            <a:off x="157956" y="4946755"/>
            <a:ext cx="2195500" cy="374650"/>
          </a:xfrm>
        </p:spPr>
        <p:txBody>
          <a:bodyPr/>
          <a:lstStyle>
            <a:lvl1pPr marL="0" indent="0">
              <a:buNone/>
              <a:defRPr sz="1400"/>
            </a:lvl1pPr>
          </a:lstStyle>
          <a:p>
            <a:pPr lvl="0"/>
            <a:r>
              <a:rPr lang="sv-SE" dirty="0" smtClean="0"/>
              <a:t>Bildtext</a:t>
            </a:r>
            <a:endParaRPr lang="sv-SE" dirty="0"/>
          </a:p>
        </p:txBody>
      </p:sp>
      <p:sp>
        <p:nvSpPr>
          <p:cNvPr id="16" name="Platshållare för text 4"/>
          <p:cNvSpPr>
            <a:spLocks noGrp="1"/>
          </p:cNvSpPr>
          <p:nvPr>
            <p:ph type="body" sz="quarter" idx="15" hasCustomPrompt="1"/>
          </p:nvPr>
        </p:nvSpPr>
        <p:spPr>
          <a:xfrm>
            <a:off x="2438959" y="4964244"/>
            <a:ext cx="2118051" cy="374650"/>
          </a:xfrm>
        </p:spPr>
        <p:txBody>
          <a:bodyPr/>
          <a:lstStyle>
            <a:lvl1pPr marL="0" indent="0">
              <a:buNone/>
              <a:defRPr sz="1400"/>
            </a:lvl1pPr>
          </a:lstStyle>
          <a:p>
            <a:pPr lvl="0"/>
            <a:r>
              <a:rPr lang="sv-SE" dirty="0" smtClean="0"/>
              <a:t>Bildtext</a:t>
            </a:r>
            <a:endParaRPr lang="sv-SE" dirty="0"/>
          </a:p>
        </p:txBody>
      </p:sp>
      <p:sp>
        <p:nvSpPr>
          <p:cNvPr id="17" name="Platshållare för text 4"/>
          <p:cNvSpPr>
            <a:spLocks noGrp="1"/>
          </p:cNvSpPr>
          <p:nvPr>
            <p:ph type="body" sz="quarter" idx="16" hasCustomPrompt="1"/>
          </p:nvPr>
        </p:nvSpPr>
        <p:spPr>
          <a:xfrm>
            <a:off x="4642514" y="4949253"/>
            <a:ext cx="2163021" cy="374650"/>
          </a:xfrm>
        </p:spPr>
        <p:txBody>
          <a:bodyPr/>
          <a:lstStyle>
            <a:lvl1pPr marL="0" indent="0">
              <a:buNone/>
              <a:defRPr sz="1400"/>
            </a:lvl1pPr>
          </a:lstStyle>
          <a:p>
            <a:pPr lvl="0"/>
            <a:r>
              <a:rPr lang="sv-SE" dirty="0" smtClean="0"/>
              <a:t>Bildtext</a:t>
            </a:r>
            <a:endParaRPr lang="sv-SE" dirty="0"/>
          </a:p>
        </p:txBody>
      </p:sp>
      <p:sp>
        <p:nvSpPr>
          <p:cNvPr id="18" name="Platshållare för text 4"/>
          <p:cNvSpPr>
            <a:spLocks noGrp="1"/>
          </p:cNvSpPr>
          <p:nvPr>
            <p:ph type="body" sz="quarter" idx="17" hasCustomPrompt="1"/>
          </p:nvPr>
        </p:nvSpPr>
        <p:spPr>
          <a:xfrm>
            <a:off x="6873549" y="4919272"/>
            <a:ext cx="2195500" cy="374650"/>
          </a:xfrm>
        </p:spPr>
        <p:txBody>
          <a:bodyPr/>
          <a:lstStyle>
            <a:lvl1pPr marL="0" indent="0">
              <a:buNone/>
              <a:defRPr sz="1400"/>
            </a:lvl1pPr>
          </a:lstStyle>
          <a:p>
            <a:pPr lvl="0"/>
            <a:r>
              <a:rPr lang="sv-SE" dirty="0" smtClean="0"/>
              <a:t>Bildtext</a:t>
            </a:r>
            <a:endParaRPr lang="sv-SE" dirty="0"/>
          </a:p>
        </p:txBody>
      </p:sp>
    </p:spTree>
    <p:extLst>
      <p:ext uri="{BB962C8B-B14F-4D97-AF65-F5344CB8AC3E}">
        <p14:creationId xmlns="" xmlns:p14="http://schemas.microsoft.com/office/powerpoint/2010/main" val="1002984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Endast rubrik">
    <p:spTree>
      <p:nvGrpSpPr>
        <p:cNvPr id="1" name=""/>
        <p:cNvGrpSpPr/>
        <p:nvPr/>
      </p:nvGrpSpPr>
      <p:grpSpPr>
        <a:xfrm>
          <a:off x="0" y="0"/>
          <a:ext cx="0" cy="0"/>
          <a:chOff x="0" y="0"/>
          <a:chExt cx="0" cy="0"/>
        </a:xfrm>
      </p:grpSpPr>
      <p:sp>
        <p:nvSpPr>
          <p:cNvPr id="6" name="Platshållare för bild 6"/>
          <p:cNvSpPr>
            <a:spLocks noGrp="1"/>
          </p:cNvSpPr>
          <p:nvPr>
            <p:ph type="pic" sz="quarter" idx="11"/>
          </p:nvPr>
        </p:nvSpPr>
        <p:spPr>
          <a:xfrm>
            <a:off x="5362616" y="4249711"/>
            <a:ext cx="1771339" cy="1514007"/>
          </a:xfrm>
        </p:spPr>
        <p:txBody>
          <a:bodyPr/>
          <a:lstStyle/>
          <a:p>
            <a:r>
              <a:rPr lang="sv-SE" smtClean="0"/>
              <a:t>Klicka på ikonen för att lägga till en bild</a:t>
            </a:r>
            <a:endParaRPr lang="sv-SE"/>
          </a:p>
        </p:txBody>
      </p:sp>
      <p:sp>
        <p:nvSpPr>
          <p:cNvPr id="10" name="Platshållare för bild 6"/>
          <p:cNvSpPr>
            <a:spLocks noGrp="1"/>
          </p:cNvSpPr>
          <p:nvPr>
            <p:ph type="pic" sz="quarter" idx="12"/>
          </p:nvPr>
        </p:nvSpPr>
        <p:spPr>
          <a:xfrm>
            <a:off x="5351489" y="1489022"/>
            <a:ext cx="1790190" cy="2648263"/>
          </a:xfrm>
        </p:spPr>
        <p:txBody>
          <a:bodyPr/>
          <a:lstStyle/>
          <a:p>
            <a:r>
              <a:rPr lang="sv-SE" smtClean="0"/>
              <a:t>Klicka på ikonen för att lägga till en bild</a:t>
            </a:r>
            <a:endParaRPr lang="sv-SE"/>
          </a:p>
        </p:txBody>
      </p:sp>
      <p:sp>
        <p:nvSpPr>
          <p:cNvPr id="15" name="Title 1"/>
          <p:cNvSpPr txBox="1">
            <a:spLocks/>
          </p:cNvSpPr>
          <p:nvPr userDrawn="1"/>
        </p:nvSpPr>
        <p:spPr bwMode="auto">
          <a:xfrm>
            <a:off x="2148754" y="209551"/>
            <a:ext cx="6840537" cy="3030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rtl="0" eaLnBrk="1" fontAlgn="base" hangingPunct="1">
              <a:spcBef>
                <a:spcPct val="0"/>
              </a:spcBef>
              <a:spcAft>
                <a:spcPct val="0"/>
              </a:spcAft>
              <a:defRPr sz="1800" b="0" kern="1200">
                <a:solidFill>
                  <a:schemeClr val="bg1">
                    <a:lumMod val="65000"/>
                  </a:schemeClr>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charset="0"/>
                <a:cs typeface="Arial" charset="0"/>
              </a:defRPr>
            </a:lvl2pPr>
            <a:lvl3pPr algn="l" rtl="0" eaLnBrk="1" fontAlgn="base" hangingPunct="1">
              <a:spcBef>
                <a:spcPct val="0"/>
              </a:spcBef>
              <a:spcAft>
                <a:spcPct val="0"/>
              </a:spcAft>
              <a:defRPr sz="3200" b="1">
                <a:solidFill>
                  <a:schemeClr val="tx1"/>
                </a:solidFill>
                <a:latin typeface="Arial" charset="0"/>
                <a:cs typeface="Arial" charset="0"/>
              </a:defRPr>
            </a:lvl3pPr>
            <a:lvl4pPr algn="l" rtl="0" eaLnBrk="1" fontAlgn="base" hangingPunct="1">
              <a:spcBef>
                <a:spcPct val="0"/>
              </a:spcBef>
              <a:spcAft>
                <a:spcPct val="0"/>
              </a:spcAft>
              <a:defRPr sz="3200" b="1">
                <a:solidFill>
                  <a:schemeClr val="tx1"/>
                </a:solidFill>
                <a:latin typeface="Arial" charset="0"/>
                <a:cs typeface="Arial" charset="0"/>
              </a:defRPr>
            </a:lvl4pPr>
            <a:lvl5pPr algn="l" rtl="0" eaLnBrk="1" fontAlgn="base" hangingPunct="1">
              <a:spcBef>
                <a:spcPct val="0"/>
              </a:spcBef>
              <a:spcAft>
                <a:spcPct val="0"/>
              </a:spcAft>
              <a:defRPr sz="3200" b="1">
                <a:solidFill>
                  <a:schemeClr val="tx1"/>
                </a:solidFill>
                <a:latin typeface="Arial" charset="0"/>
                <a:cs typeface="Arial" charset="0"/>
              </a:defRPr>
            </a:lvl5pPr>
            <a:lvl6pPr marL="457200" algn="l" rtl="0" eaLnBrk="1" fontAlgn="base" hangingPunct="1">
              <a:spcBef>
                <a:spcPct val="0"/>
              </a:spcBef>
              <a:spcAft>
                <a:spcPct val="0"/>
              </a:spcAft>
              <a:defRPr sz="3200" b="1">
                <a:solidFill>
                  <a:schemeClr val="tx1"/>
                </a:solidFill>
                <a:latin typeface="Arial" charset="0"/>
                <a:cs typeface="Arial" charset="0"/>
              </a:defRPr>
            </a:lvl6pPr>
            <a:lvl7pPr marL="914400" algn="l" rtl="0" eaLnBrk="1" fontAlgn="base" hangingPunct="1">
              <a:spcBef>
                <a:spcPct val="0"/>
              </a:spcBef>
              <a:spcAft>
                <a:spcPct val="0"/>
              </a:spcAft>
              <a:defRPr sz="3200" b="1">
                <a:solidFill>
                  <a:schemeClr val="tx1"/>
                </a:solidFill>
                <a:latin typeface="Arial" charset="0"/>
                <a:cs typeface="Arial" charset="0"/>
              </a:defRPr>
            </a:lvl7pPr>
            <a:lvl8pPr marL="1371600" algn="l" rtl="0" eaLnBrk="1" fontAlgn="base" hangingPunct="1">
              <a:spcBef>
                <a:spcPct val="0"/>
              </a:spcBef>
              <a:spcAft>
                <a:spcPct val="0"/>
              </a:spcAft>
              <a:defRPr sz="3200" b="1">
                <a:solidFill>
                  <a:schemeClr val="tx1"/>
                </a:solidFill>
                <a:latin typeface="Arial" charset="0"/>
                <a:cs typeface="Arial" charset="0"/>
              </a:defRPr>
            </a:lvl8pPr>
            <a:lvl9pPr marL="1828800" algn="l" rtl="0" eaLnBrk="1" fontAlgn="base" hangingPunct="1">
              <a:spcBef>
                <a:spcPct val="0"/>
              </a:spcBef>
              <a:spcAft>
                <a:spcPct val="0"/>
              </a:spcAft>
              <a:defRPr sz="3200" b="1">
                <a:solidFill>
                  <a:schemeClr val="tx1"/>
                </a:solidFill>
                <a:latin typeface="Arial" charset="0"/>
                <a:cs typeface="Arial" charset="0"/>
              </a:defRPr>
            </a:lvl9pPr>
          </a:lstStyle>
          <a:p>
            <a:r>
              <a:rPr lang="sv-SE" dirty="0" smtClean="0"/>
              <a:t>Rubrik/tema/ämne</a:t>
            </a:r>
            <a:endParaRPr lang="sv-SE" dirty="0"/>
          </a:p>
        </p:txBody>
      </p:sp>
      <p:sp>
        <p:nvSpPr>
          <p:cNvPr id="17" name="Platshållare för bild 6"/>
          <p:cNvSpPr>
            <a:spLocks noGrp="1"/>
          </p:cNvSpPr>
          <p:nvPr>
            <p:ph type="pic" sz="quarter" idx="14"/>
          </p:nvPr>
        </p:nvSpPr>
        <p:spPr>
          <a:xfrm>
            <a:off x="7217952" y="1479029"/>
            <a:ext cx="1771339" cy="1514007"/>
          </a:xfrm>
        </p:spPr>
        <p:txBody>
          <a:bodyPr/>
          <a:lstStyle/>
          <a:p>
            <a:r>
              <a:rPr lang="sv-SE" smtClean="0"/>
              <a:t>Klicka på ikonen för att lägga till en bild</a:t>
            </a:r>
            <a:endParaRPr lang="sv-SE" dirty="0"/>
          </a:p>
        </p:txBody>
      </p:sp>
      <p:sp>
        <p:nvSpPr>
          <p:cNvPr id="18" name="Platshållare för bild 6"/>
          <p:cNvSpPr>
            <a:spLocks noGrp="1"/>
          </p:cNvSpPr>
          <p:nvPr>
            <p:ph type="pic" sz="quarter" idx="15"/>
          </p:nvPr>
        </p:nvSpPr>
        <p:spPr>
          <a:xfrm>
            <a:off x="7244071" y="3110458"/>
            <a:ext cx="1790190" cy="2648263"/>
          </a:xfrm>
        </p:spPr>
        <p:txBody>
          <a:bodyPr/>
          <a:lstStyle/>
          <a:p>
            <a:r>
              <a:rPr lang="sv-SE" smtClean="0"/>
              <a:t>Klicka på ikonen för att lägga till en bild</a:t>
            </a:r>
            <a:endParaRPr lang="sv-SE"/>
          </a:p>
        </p:txBody>
      </p:sp>
      <p:sp>
        <p:nvSpPr>
          <p:cNvPr id="5" name="Platshållare för innehåll 4"/>
          <p:cNvSpPr>
            <a:spLocks noGrp="1"/>
          </p:cNvSpPr>
          <p:nvPr>
            <p:ph sz="quarter" idx="16"/>
          </p:nvPr>
        </p:nvSpPr>
        <p:spPr>
          <a:xfrm>
            <a:off x="509588" y="1439056"/>
            <a:ext cx="4692650" cy="4331507"/>
          </a:xfrm>
        </p:spPr>
        <p:txBody>
          <a:bodyPr/>
          <a:lstStyle>
            <a:lvl2pPr>
              <a:defRPr sz="1800"/>
            </a:lvl2pPr>
            <a:lvl3pPr>
              <a:defRPr sz="1600"/>
            </a:lvl3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 xmlns:p14="http://schemas.microsoft.com/office/powerpoint/2010/main" val="101018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00000" y="2880000"/>
            <a:ext cx="5861782" cy="1151455"/>
          </a:xfrm>
        </p:spPr>
        <p:txBody>
          <a:bodyPr/>
          <a:lstStyle>
            <a:lvl1pPr>
              <a:defRPr sz="2400" b="0">
                <a:solidFill>
                  <a:srgbClr val="00B0F0"/>
                </a:solidFill>
              </a:defRPr>
            </a:lvl1pPr>
          </a:lstStyle>
          <a:p>
            <a:r>
              <a:rPr lang="sv-SE" dirty="0" smtClean="0"/>
              <a:t>Ämne</a:t>
            </a:r>
            <a:endParaRPr lang="sv-SE" dirty="0"/>
          </a:p>
        </p:txBody>
      </p:sp>
      <p:sp>
        <p:nvSpPr>
          <p:cNvPr id="3" name="Subtitle 2"/>
          <p:cNvSpPr>
            <a:spLocks noGrp="1"/>
          </p:cNvSpPr>
          <p:nvPr>
            <p:ph type="subTitle" idx="1" hasCustomPrompt="1"/>
          </p:nvPr>
        </p:nvSpPr>
        <p:spPr>
          <a:xfrm>
            <a:off x="1801092" y="3617671"/>
            <a:ext cx="5888182" cy="1272983"/>
          </a:xfrm>
        </p:spPr>
        <p:txBody>
          <a:bodyPr lIns="0" tIns="0" rIns="0" bIns="0"/>
          <a:lstStyle>
            <a:lvl1pPr marL="0" indent="0" algn="l">
              <a:lnSpc>
                <a:spcPct val="150000"/>
              </a:lnSpc>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Presentatör</a:t>
            </a:r>
            <a:endParaRPr lang="sv-SE" dirty="0"/>
          </a:p>
        </p:txBody>
      </p:sp>
      <p:sp>
        <p:nvSpPr>
          <p:cNvPr id="4" name="Date Placeholder 3"/>
          <p:cNvSpPr>
            <a:spLocks noGrp="1"/>
          </p:cNvSpPr>
          <p:nvPr>
            <p:ph type="dt" sz="half" idx="10"/>
          </p:nvPr>
        </p:nvSpPr>
        <p:spPr>
          <a:xfrm>
            <a:off x="6844176" y="6328641"/>
            <a:ext cx="2133600" cy="365125"/>
          </a:xfrm>
          <a:prstGeom prst="rect">
            <a:avLst/>
          </a:prstGeom>
        </p:spPr>
        <p:txBody>
          <a:bodyPr/>
          <a:lstStyle>
            <a:lvl1pPr algn="r" fontAlgn="auto">
              <a:spcBef>
                <a:spcPts val="0"/>
              </a:spcBef>
              <a:spcAft>
                <a:spcPts val="0"/>
              </a:spcAft>
              <a:defRPr sz="1200">
                <a:solidFill>
                  <a:schemeClr val="tx1">
                    <a:lumMod val="50000"/>
                    <a:lumOff val="50000"/>
                  </a:schemeClr>
                </a:solidFill>
                <a:latin typeface="Arial" pitchFamily="34" charset="0"/>
                <a:cs typeface="Arial" pitchFamily="34" charset="0"/>
              </a:defRPr>
            </a:lvl1pPr>
          </a:lstStyle>
          <a:p>
            <a:pPr>
              <a:defRPr/>
            </a:pPr>
            <a:fld id="{6EEAA447-A0D1-458A-A357-F2DD2D3EDEB5}" type="datetimeFigureOut">
              <a:rPr lang="sv-SE" smtClean="0"/>
              <a:pPr>
                <a:defRPr/>
              </a:pPr>
              <a:t>2012-10-10</a:t>
            </a:fld>
            <a:endParaRPr lang="sv-S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Endast rubrik">
    <p:spTree>
      <p:nvGrpSpPr>
        <p:cNvPr id="1" name=""/>
        <p:cNvGrpSpPr/>
        <p:nvPr/>
      </p:nvGrpSpPr>
      <p:grpSpPr>
        <a:xfrm>
          <a:off x="0" y="0"/>
          <a:ext cx="0" cy="0"/>
          <a:chOff x="0" y="0"/>
          <a:chExt cx="0" cy="0"/>
        </a:xfrm>
      </p:grpSpPr>
      <p:sp>
        <p:nvSpPr>
          <p:cNvPr id="17" name="Platshållare för innehåll 2"/>
          <p:cNvSpPr>
            <a:spLocks noGrp="1"/>
          </p:cNvSpPr>
          <p:nvPr>
            <p:ph sz="quarter" idx="16"/>
          </p:nvPr>
        </p:nvSpPr>
        <p:spPr>
          <a:xfrm>
            <a:off x="149902" y="3239881"/>
            <a:ext cx="2908092" cy="2861117"/>
          </a:xfrm>
        </p:spPr>
        <p:txBody>
          <a:bodyPr/>
          <a:lstStyle>
            <a:lvl1pPr marL="0" indent="0">
              <a:buNone/>
              <a:defRPr sz="1800"/>
            </a:lvl1pPr>
          </a:lstStyle>
          <a:p>
            <a:pPr lvl="0"/>
            <a:r>
              <a:rPr lang="sv-SE" smtClean="0"/>
              <a:t>Klicka här för att ändra format på bakgrundstexten</a:t>
            </a:r>
          </a:p>
        </p:txBody>
      </p:sp>
      <p:sp>
        <p:nvSpPr>
          <p:cNvPr id="18" name="Platshållare för innehåll 2"/>
          <p:cNvSpPr>
            <a:spLocks noGrp="1"/>
          </p:cNvSpPr>
          <p:nvPr>
            <p:ph sz="quarter" idx="17"/>
          </p:nvPr>
        </p:nvSpPr>
        <p:spPr>
          <a:xfrm>
            <a:off x="6163455" y="3242380"/>
            <a:ext cx="2820909" cy="2861117"/>
          </a:xfrm>
        </p:spPr>
        <p:txBody>
          <a:bodyPr/>
          <a:lstStyle>
            <a:lvl1pPr marL="0" indent="0">
              <a:buNone/>
              <a:defRPr sz="1800"/>
            </a:lvl1pPr>
          </a:lstStyle>
          <a:p>
            <a:pPr lvl="0"/>
            <a:r>
              <a:rPr lang="sv-SE" smtClean="0"/>
              <a:t>Klicka här för att ändra format på bakgrundstexten</a:t>
            </a:r>
          </a:p>
        </p:txBody>
      </p:sp>
      <p:sp>
        <p:nvSpPr>
          <p:cNvPr id="19" name="Platshållare för innehåll 2"/>
          <p:cNvSpPr>
            <a:spLocks noGrp="1"/>
          </p:cNvSpPr>
          <p:nvPr>
            <p:ph sz="quarter" idx="18"/>
          </p:nvPr>
        </p:nvSpPr>
        <p:spPr>
          <a:xfrm>
            <a:off x="3156679" y="3242379"/>
            <a:ext cx="2908092" cy="2861117"/>
          </a:xfrm>
        </p:spPr>
        <p:txBody>
          <a:bodyPr/>
          <a:lstStyle>
            <a:lvl1pPr marL="0" indent="0">
              <a:buNone/>
              <a:defRPr sz="1800"/>
            </a:lvl1pPr>
          </a:lstStyle>
          <a:p>
            <a:pPr lvl="0"/>
            <a:r>
              <a:rPr lang="sv-SE" smtClean="0"/>
              <a:t>Klicka här för att ändra format på bakgrundstexten</a:t>
            </a:r>
          </a:p>
        </p:txBody>
      </p:sp>
      <p:sp>
        <p:nvSpPr>
          <p:cNvPr id="23" name="Platshållare för innehåll 2"/>
          <p:cNvSpPr>
            <a:spLocks noGrp="1"/>
          </p:cNvSpPr>
          <p:nvPr>
            <p:ph sz="quarter" idx="19"/>
          </p:nvPr>
        </p:nvSpPr>
        <p:spPr>
          <a:xfrm>
            <a:off x="152400" y="244345"/>
            <a:ext cx="2908092" cy="2861117"/>
          </a:xfrm>
        </p:spPr>
        <p:txBody>
          <a:bodyPr/>
          <a:lstStyle>
            <a:lvl1pPr marL="0" indent="0">
              <a:buNone/>
              <a:defRPr sz="1800"/>
            </a:lvl1pPr>
          </a:lstStyle>
          <a:p>
            <a:pPr lvl="0"/>
            <a:r>
              <a:rPr lang="sv-SE" smtClean="0"/>
              <a:t>Klicka här för att ändra format på bakgrundstexten</a:t>
            </a:r>
          </a:p>
        </p:txBody>
      </p:sp>
      <p:sp>
        <p:nvSpPr>
          <p:cNvPr id="24" name="Platshållare för innehåll 2"/>
          <p:cNvSpPr>
            <a:spLocks noGrp="1"/>
          </p:cNvSpPr>
          <p:nvPr>
            <p:ph sz="quarter" idx="20"/>
          </p:nvPr>
        </p:nvSpPr>
        <p:spPr>
          <a:xfrm>
            <a:off x="6165953" y="246844"/>
            <a:ext cx="2820909" cy="2861117"/>
          </a:xfrm>
        </p:spPr>
        <p:txBody>
          <a:bodyPr/>
          <a:lstStyle>
            <a:lvl1pPr marL="0" indent="0">
              <a:buNone/>
              <a:defRPr sz="1800"/>
            </a:lvl1pPr>
          </a:lstStyle>
          <a:p>
            <a:pPr lvl="0"/>
            <a:r>
              <a:rPr lang="sv-SE" smtClean="0"/>
              <a:t>Klicka här för att ändra format på bakgrundstexten</a:t>
            </a:r>
          </a:p>
        </p:txBody>
      </p:sp>
      <p:sp>
        <p:nvSpPr>
          <p:cNvPr id="25" name="Platshållare för innehåll 2"/>
          <p:cNvSpPr>
            <a:spLocks noGrp="1"/>
          </p:cNvSpPr>
          <p:nvPr>
            <p:ph sz="quarter" idx="21"/>
          </p:nvPr>
        </p:nvSpPr>
        <p:spPr>
          <a:xfrm>
            <a:off x="3159177" y="246843"/>
            <a:ext cx="2908092" cy="2861117"/>
          </a:xfrm>
        </p:spPr>
        <p:txBody>
          <a:bodyPr/>
          <a:lstStyle>
            <a:lvl1pPr marL="0" indent="0">
              <a:buNone/>
              <a:defRPr sz="1800"/>
            </a:lvl1pPr>
          </a:lstStyle>
          <a:p>
            <a:pPr lvl="0"/>
            <a:r>
              <a:rPr lang="sv-SE" smtClean="0"/>
              <a:t>Klicka här för att ändra format på bakgrundstexten</a:t>
            </a:r>
          </a:p>
        </p:txBody>
      </p:sp>
    </p:spTree>
    <p:extLst>
      <p:ext uri="{BB962C8B-B14F-4D97-AF65-F5344CB8AC3E}">
        <p14:creationId xmlns="" xmlns:p14="http://schemas.microsoft.com/office/powerpoint/2010/main" val="1765185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Endast rubrik">
    <p:spTree>
      <p:nvGrpSpPr>
        <p:cNvPr id="1" name=""/>
        <p:cNvGrpSpPr/>
        <p:nvPr/>
      </p:nvGrpSpPr>
      <p:grpSpPr>
        <a:xfrm>
          <a:off x="0" y="0"/>
          <a:ext cx="0" cy="0"/>
          <a:chOff x="0" y="0"/>
          <a:chExt cx="0" cy="0"/>
        </a:xfrm>
      </p:grpSpPr>
      <p:sp>
        <p:nvSpPr>
          <p:cNvPr id="15" name="Platshållare för bild 6"/>
          <p:cNvSpPr>
            <a:spLocks noGrp="1"/>
          </p:cNvSpPr>
          <p:nvPr>
            <p:ph type="pic" sz="quarter" idx="11"/>
          </p:nvPr>
        </p:nvSpPr>
        <p:spPr>
          <a:xfrm>
            <a:off x="6043536" y="220898"/>
            <a:ext cx="2880000" cy="2960686"/>
          </a:xfrm>
        </p:spPr>
        <p:txBody>
          <a:bodyPr/>
          <a:lstStyle/>
          <a:p>
            <a:r>
              <a:rPr lang="sv-SE" smtClean="0"/>
              <a:t>Klicka på ikonen för att lägga till en bild</a:t>
            </a:r>
            <a:endParaRPr lang="sv-SE"/>
          </a:p>
        </p:txBody>
      </p:sp>
      <p:sp>
        <p:nvSpPr>
          <p:cNvPr id="16" name="Platshållare för bild 6"/>
          <p:cNvSpPr>
            <a:spLocks noGrp="1"/>
          </p:cNvSpPr>
          <p:nvPr>
            <p:ph type="pic" sz="quarter" idx="12"/>
          </p:nvPr>
        </p:nvSpPr>
        <p:spPr>
          <a:xfrm>
            <a:off x="3029264" y="220897"/>
            <a:ext cx="2880000" cy="2978175"/>
          </a:xfrm>
        </p:spPr>
        <p:txBody>
          <a:bodyPr/>
          <a:lstStyle/>
          <a:p>
            <a:r>
              <a:rPr lang="sv-SE" smtClean="0"/>
              <a:t>Klicka på ikonen för att lägga till en bild</a:t>
            </a:r>
            <a:endParaRPr lang="sv-SE"/>
          </a:p>
        </p:txBody>
      </p:sp>
      <p:sp>
        <p:nvSpPr>
          <p:cNvPr id="12" name="Platshållare för bild 6"/>
          <p:cNvSpPr>
            <a:spLocks noGrp="1"/>
          </p:cNvSpPr>
          <p:nvPr>
            <p:ph type="pic" sz="quarter" idx="13"/>
          </p:nvPr>
        </p:nvSpPr>
        <p:spPr>
          <a:xfrm>
            <a:off x="6031044" y="3341350"/>
            <a:ext cx="2880000" cy="2960686"/>
          </a:xfrm>
        </p:spPr>
        <p:txBody>
          <a:bodyPr/>
          <a:lstStyle/>
          <a:p>
            <a:r>
              <a:rPr lang="sv-SE" smtClean="0"/>
              <a:t>Klicka på ikonen för att lägga till en bild</a:t>
            </a:r>
            <a:endParaRPr lang="sv-SE"/>
          </a:p>
        </p:txBody>
      </p:sp>
      <p:sp>
        <p:nvSpPr>
          <p:cNvPr id="13" name="Platshållare för bild 6"/>
          <p:cNvSpPr>
            <a:spLocks noGrp="1"/>
          </p:cNvSpPr>
          <p:nvPr>
            <p:ph type="pic" sz="quarter" idx="14"/>
          </p:nvPr>
        </p:nvSpPr>
        <p:spPr>
          <a:xfrm>
            <a:off x="3016772" y="3341349"/>
            <a:ext cx="2880000" cy="2978175"/>
          </a:xfrm>
        </p:spPr>
        <p:txBody>
          <a:bodyPr/>
          <a:lstStyle/>
          <a:p>
            <a:r>
              <a:rPr lang="sv-SE" smtClean="0"/>
              <a:t>Klicka på ikonen för att lägga till en bild</a:t>
            </a:r>
            <a:endParaRPr lang="sv-SE"/>
          </a:p>
        </p:txBody>
      </p:sp>
    </p:spTree>
    <p:extLst>
      <p:ext uri="{BB962C8B-B14F-4D97-AF65-F5344CB8AC3E}">
        <p14:creationId xmlns="" xmlns:p14="http://schemas.microsoft.com/office/powerpoint/2010/main" val="935600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2400924" y="661220"/>
            <a:ext cx="6580682" cy="720725"/>
          </a:xfrm>
        </p:spPr>
        <p:txBody>
          <a:bodyPr/>
          <a:lstStyle>
            <a:lvl1pPr algn="r">
              <a:defRPr sz="2800"/>
            </a:lvl1pPr>
          </a:lstStyle>
          <a:p>
            <a:r>
              <a:rPr lang="sv-SE" smtClean="0"/>
              <a:t>Klicka här för att ändra format</a:t>
            </a:r>
            <a:endParaRPr lang="sv-SE" dirty="0"/>
          </a:p>
        </p:txBody>
      </p:sp>
      <p:sp>
        <p:nvSpPr>
          <p:cNvPr id="6" name="Platshållare för bild 6"/>
          <p:cNvSpPr>
            <a:spLocks noGrp="1"/>
          </p:cNvSpPr>
          <p:nvPr>
            <p:ph type="pic" sz="quarter" idx="11"/>
          </p:nvPr>
        </p:nvSpPr>
        <p:spPr>
          <a:xfrm>
            <a:off x="6897974" y="1941241"/>
            <a:ext cx="2098624" cy="1514007"/>
          </a:xfrm>
        </p:spPr>
        <p:txBody>
          <a:bodyPr/>
          <a:lstStyle/>
          <a:p>
            <a:r>
              <a:rPr lang="sv-SE" smtClean="0"/>
              <a:t>Klicka på ikonen för att lägga till en bild</a:t>
            </a:r>
            <a:endParaRPr lang="sv-SE"/>
          </a:p>
        </p:txBody>
      </p:sp>
      <p:sp>
        <p:nvSpPr>
          <p:cNvPr id="10" name="Platshållare för bild 6"/>
          <p:cNvSpPr>
            <a:spLocks noGrp="1"/>
          </p:cNvSpPr>
          <p:nvPr>
            <p:ph type="pic" sz="quarter" idx="12"/>
          </p:nvPr>
        </p:nvSpPr>
        <p:spPr>
          <a:xfrm>
            <a:off x="4673603" y="1953733"/>
            <a:ext cx="2098624" cy="1514007"/>
          </a:xfrm>
        </p:spPr>
        <p:txBody>
          <a:bodyPr/>
          <a:lstStyle/>
          <a:p>
            <a:r>
              <a:rPr lang="sv-SE" smtClean="0"/>
              <a:t>Klicka på ikonen för att lägga till en bild</a:t>
            </a:r>
            <a:endParaRPr lang="sv-SE"/>
          </a:p>
        </p:txBody>
      </p:sp>
      <p:sp>
        <p:nvSpPr>
          <p:cNvPr id="11" name="Platshållare för bild 6"/>
          <p:cNvSpPr>
            <a:spLocks noGrp="1"/>
          </p:cNvSpPr>
          <p:nvPr>
            <p:ph type="pic" sz="quarter" idx="13"/>
          </p:nvPr>
        </p:nvSpPr>
        <p:spPr>
          <a:xfrm>
            <a:off x="2449232" y="1956231"/>
            <a:ext cx="2098624" cy="1514007"/>
          </a:xfrm>
        </p:spPr>
        <p:txBody>
          <a:bodyPr/>
          <a:lstStyle/>
          <a:p>
            <a:r>
              <a:rPr lang="sv-SE" smtClean="0"/>
              <a:t>Klicka på ikonen för att lägga till en bild</a:t>
            </a:r>
            <a:endParaRPr lang="sv-SE"/>
          </a:p>
        </p:txBody>
      </p:sp>
      <p:sp>
        <p:nvSpPr>
          <p:cNvPr id="15" name="Platshållare för bild 6"/>
          <p:cNvSpPr>
            <a:spLocks noGrp="1"/>
          </p:cNvSpPr>
          <p:nvPr>
            <p:ph type="pic" sz="quarter" idx="14"/>
          </p:nvPr>
        </p:nvSpPr>
        <p:spPr>
          <a:xfrm>
            <a:off x="6903799" y="3972387"/>
            <a:ext cx="2098624" cy="1514007"/>
          </a:xfrm>
        </p:spPr>
        <p:txBody>
          <a:bodyPr/>
          <a:lstStyle/>
          <a:p>
            <a:r>
              <a:rPr lang="sv-SE" smtClean="0"/>
              <a:t>Klicka på ikonen för att lägga till en bild</a:t>
            </a:r>
            <a:endParaRPr lang="sv-SE"/>
          </a:p>
        </p:txBody>
      </p:sp>
      <p:sp>
        <p:nvSpPr>
          <p:cNvPr id="16" name="Platshållare för bild 6"/>
          <p:cNvSpPr>
            <a:spLocks noGrp="1"/>
          </p:cNvSpPr>
          <p:nvPr>
            <p:ph type="pic" sz="quarter" idx="15"/>
          </p:nvPr>
        </p:nvSpPr>
        <p:spPr>
          <a:xfrm>
            <a:off x="4679428" y="3984879"/>
            <a:ext cx="2098624" cy="1514007"/>
          </a:xfrm>
        </p:spPr>
        <p:txBody>
          <a:bodyPr/>
          <a:lstStyle/>
          <a:p>
            <a:r>
              <a:rPr lang="sv-SE" smtClean="0"/>
              <a:t>Klicka på ikonen för att lägga till en bild</a:t>
            </a:r>
            <a:endParaRPr lang="sv-SE"/>
          </a:p>
        </p:txBody>
      </p:sp>
      <p:sp>
        <p:nvSpPr>
          <p:cNvPr id="17" name="Platshållare för bild 6"/>
          <p:cNvSpPr>
            <a:spLocks noGrp="1"/>
          </p:cNvSpPr>
          <p:nvPr>
            <p:ph type="pic" sz="quarter" idx="16"/>
          </p:nvPr>
        </p:nvSpPr>
        <p:spPr>
          <a:xfrm>
            <a:off x="2455057" y="3987377"/>
            <a:ext cx="2098624" cy="1514007"/>
          </a:xfrm>
        </p:spPr>
        <p:txBody>
          <a:bodyPr/>
          <a:lstStyle/>
          <a:p>
            <a:r>
              <a:rPr lang="sv-SE" smtClean="0"/>
              <a:t>Klicka på ikonen för att lägga till en bild</a:t>
            </a:r>
            <a:endParaRPr lang="sv-SE"/>
          </a:p>
        </p:txBody>
      </p:sp>
    </p:spTree>
    <p:extLst>
      <p:ext uri="{BB962C8B-B14F-4D97-AF65-F5344CB8AC3E}">
        <p14:creationId xmlns="" xmlns:p14="http://schemas.microsoft.com/office/powerpoint/2010/main" val="1338994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8754" y="209551"/>
            <a:ext cx="6840537" cy="303068"/>
          </a:xfrm>
        </p:spPr>
        <p:txBody>
          <a:bodyPr/>
          <a:lstStyle>
            <a:lvl1pPr algn="r">
              <a:defRPr sz="1800" b="0">
                <a:solidFill>
                  <a:schemeClr val="bg1">
                    <a:lumMod val="65000"/>
                  </a:schemeClr>
                </a:solidFill>
                <a:latin typeface="Arial" pitchFamily="34" charset="0"/>
                <a:cs typeface="Arial" pitchFamily="34" charset="0"/>
              </a:defRPr>
            </a:lvl1pPr>
          </a:lstStyle>
          <a:p>
            <a:r>
              <a:rPr lang="sv-SE" dirty="0" smtClean="0"/>
              <a:t>Rubrik/tema/ämne</a:t>
            </a:r>
            <a:endParaRPr lang="sv-SE" dirty="0"/>
          </a:p>
        </p:txBody>
      </p:sp>
      <p:sp>
        <p:nvSpPr>
          <p:cNvPr id="3" name="Content Placeholder 2"/>
          <p:cNvSpPr>
            <a:spLocks noGrp="1"/>
          </p:cNvSpPr>
          <p:nvPr>
            <p:ph idx="1"/>
          </p:nvPr>
        </p:nvSpPr>
        <p:spPr>
          <a:xfrm>
            <a:off x="974360" y="1800000"/>
            <a:ext cx="7210269" cy="4137323"/>
          </a:xfrm>
        </p:spPr>
        <p:txBody>
          <a:bodyPr>
            <a:normAutofit/>
          </a:bodyPr>
          <a:lstStyle>
            <a:lvl1pPr>
              <a:lnSpc>
                <a:spcPct val="100000"/>
              </a:lnSpc>
              <a:spcAft>
                <a:spcPts val="600"/>
              </a:spcAft>
              <a:defRPr sz="2000">
                <a:solidFill>
                  <a:schemeClr val="tx1"/>
                </a:solidFill>
                <a:latin typeface="Arial" pitchFamily="34" charset="0"/>
                <a:cs typeface="Arial" pitchFamily="34" charset="0"/>
              </a:defRPr>
            </a:lvl1pPr>
            <a:lvl2pPr>
              <a:lnSpc>
                <a:spcPct val="100000"/>
              </a:lnSpc>
              <a:spcAft>
                <a:spcPts val="600"/>
              </a:spcAft>
              <a:defRPr sz="1800">
                <a:solidFill>
                  <a:schemeClr val="tx1"/>
                </a:solidFill>
                <a:latin typeface="Arial" pitchFamily="34" charset="0"/>
                <a:cs typeface="Arial" pitchFamily="34" charset="0"/>
              </a:defRPr>
            </a:lvl2pPr>
            <a:lvl3pPr>
              <a:lnSpc>
                <a:spcPct val="100000"/>
              </a:lnSpc>
              <a:spcAft>
                <a:spcPts val="600"/>
              </a:spcAft>
              <a:defRPr sz="1600">
                <a:solidFill>
                  <a:schemeClr val="tx1"/>
                </a:solidFill>
                <a:latin typeface="Arial" pitchFamily="34" charset="0"/>
                <a:cs typeface="Arial" pitchFamily="34" charset="0"/>
              </a:defRPr>
            </a:lvl3pPr>
            <a:lvl4pPr>
              <a:lnSpc>
                <a:spcPct val="100000"/>
              </a:lnSpc>
              <a:spcBef>
                <a:spcPts val="0"/>
              </a:spcBef>
              <a:spcAft>
                <a:spcPts val="600"/>
              </a:spcAft>
              <a:defRPr sz="2000">
                <a:solidFill>
                  <a:schemeClr val="tx1"/>
                </a:solidFill>
                <a:latin typeface="Arial" pitchFamily="34" charset="0"/>
                <a:cs typeface="Arial" pitchFamily="34" charset="0"/>
              </a:defRPr>
            </a:lvl4pPr>
            <a:lvl5pPr>
              <a:lnSpc>
                <a:spcPct val="100000"/>
              </a:lnSpc>
              <a:spcAft>
                <a:spcPts val="600"/>
              </a:spcAft>
              <a:defRPr sz="2000">
                <a:solidFill>
                  <a:schemeClr val="tx1"/>
                </a:solidFill>
                <a:latin typeface="Arial" pitchFamily="34" charset="0"/>
                <a:cs typeface="Arial" pitchFamily="34" charset="0"/>
              </a:defRPr>
            </a:lvl5pPr>
          </a:lstStyle>
          <a:p>
            <a:pPr lvl="0"/>
            <a:r>
              <a:rPr lang="sv-SE" smtClean="0"/>
              <a:t>Klicka här för att ändra format på bakgrundstexten</a:t>
            </a:r>
          </a:p>
          <a:p>
            <a:pPr lvl="1"/>
            <a:r>
              <a:rPr lang="sv-SE" smtClean="0"/>
              <a:t>Nivå två</a:t>
            </a:r>
          </a:p>
          <a:p>
            <a:pPr lvl="2"/>
            <a:r>
              <a:rPr lang="sv-SE" smtClean="0"/>
              <a:t>Nivå tre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75600" y="1800000"/>
            <a:ext cx="3446498" cy="4360957"/>
          </a:xfrm>
        </p:spPr>
        <p:txBody>
          <a:bodyPr>
            <a:normAutofit/>
          </a:bodyPr>
          <a:lstStyle>
            <a:lvl1pPr>
              <a:defRPr sz="2000"/>
            </a:lvl1pPr>
            <a:lvl2pPr>
              <a:defRPr sz="1800"/>
            </a:lvl2pPr>
            <a:lvl3pPr>
              <a:defRPr sz="1600"/>
            </a:lvl3pPr>
            <a:lvl4pPr>
              <a:defRPr sz="2000"/>
            </a:lvl4pPr>
            <a:lvl5pPr>
              <a:defRPr sz="20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
        <p:nvSpPr>
          <p:cNvPr id="8" name="Title 1"/>
          <p:cNvSpPr txBox="1">
            <a:spLocks/>
          </p:cNvSpPr>
          <p:nvPr userDrawn="1"/>
        </p:nvSpPr>
        <p:spPr bwMode="auto">
          <a:xfrm>
            <a:off x="2148754" y="209551"/>
            <a:ext cx="6840537" cy="3030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rtl="0" eaLnBrk="1" fontAlgn="base" hangingPunct="1">
              <a:spcBef>
                <a:spcPct val="0"/>
              </a:spcBef>
              <a:spcAft>
                <a:spcPct val="0"/>
              </a:spcAft>
              <a:defRPr sz="1800" b="0" kern="1200">
                <a:solidFill>
                  <a:schemeClr val="bg1">
                    <a:lumMod val="65000"/>
                  </a:schemeClr>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charset="0"/>
                <a:cs typeface="Arial" charset="0"/>
              </a:defRPr>
            </a:lvl2pPr>
            <a:lvl3pPr algn="l" rtl="0" eaLnBrk="1" fontAlgn="base" hangingPunct="1">
              <a:spcBef>
                <a:spcPct val="0"/>
              </a:spcBef>
              <a:spcAft>
                <a:spcPct val="0"/>
              </a:spcAft>
              <a:defRPr sz="3200" b="1">
                <a:solidFill>
                  <a:schemeClr val="tx1"/>
                </a:solidFill>
                <a:latin typeface="Arial" charset="0"/>
                <a:cs typeface="Arial" charset="0"/>
              </a:defRPr>
            </a:lvl3pPr>
            <a:lvl4pPr algn="l" rtl="0" eaLnBrk="1" fontAlgn="base" hangingPunct="1">
              <a:spcBef>
                <a:spcPct val="0"/>
              </a:spcBef>
              <a:spcAft>
                <a:spcPct val="0"/>
              </a:spcAft>
              <a:defRPr sz="3200" b="1">
                <a:solidFill>
                  <a:schemeClr val="tx1"/>
                </a:solidFill>
                <a:latin typeface="Arial" charset="0"/>
                <a:cs typeface="Arial" charset="0"/>
              </a:defRPr>
            </a:lvl4pPr>
            <a:lvl5pPr algn="l" rtl="0" eaLnBrk="1" fontAlgn="base" hangingPunct="1">
              <a:spcBef>
                <a:spcPct val="0"/>
              </a:spcBef>
              <a:spcAft>
                <a:spcPct val="0"/>
              </a:spcAft>
              <a:defRPr sz="3200" b="1">
                <a:solidFill>
                  <a:schemeClr val="tx1"/>
                </a:solidFill>
                <a:latin typeface="Arial" charset="0"/>
                <a:cs typeface="Arial" charset="0"/>
              </a:defRPr>
            </a:lvl5pPr>
            <a:lvl6pPr marL="457200" algn="l" rtl="0" eaLnBrk="1" fontAlgn="base" hangingPunct="1">
              <a:spcBef>
                <a:spcPct val="0"/>
              </a:spcBef>
              <a:spcAft>
                <a:spcPct val="0"/>
              </a:spcAft>
              <a:defRPr sz="3200" b="1">
                <a:solidFill>
                  <a:schemeClr val="tx1"/>
                </a:solidFill>
                <a:latin typeface="Arial" charset="0"/>
                <a:cs typeface="Arial" charset="0"/>
              </a:defRPr>
            </a:lvl6pPr>
            <a:lvl7pPr marL="914400" algn="l" rtl="0" eaLnBrk="1" fontAlgn="base" hangingPunct="1">
              <a:spcBef>
                <a:spcPct val="0"/>
              </a:spcBef>
              <a:spcAft>
                <a:spcPct val="0"/>
              </a:spcAft>
              <a:defRPr sz="3200" b="1">
                <a:solidFill>
                  <a:schemeClr val="tx1"/>
                </a:solidFill>
                <a:latin typeface="Arial" charset="0"/>
                <a:cs typeface="Arial" charset="0"/>
              </a:defRPr>
            </a:lvl7pPr>
            <a:lvl8pPr marL="1371600" algn="l" rtl="0" eaLnBrk="1" fontAlgn="base" hangingPunct="1">
              <a:spcBef>
                <a:spcPct val="0"/>
              </a:spcBef>
              <a:spcAft>
                <a:spcPct val="0"/>
              </a:spcAft>
              <a:defRPr sz="3200" b="1">
                <a:solidFill>
                  <a:schemeClr val="tx1"/>
                </a:solidFill>
                <a:latin typeface="Arial" charset="0"/>
                <a:cs typeface="Arial" charset="0"/>
              </a:defRPr>
            </a:lvl8pPr>
            <a:lvl9pPr marL="1828800" algn="l" rtl="0" eaLnBrk="1" fontAlgn="base" hangingPunct="1">
              <a:spcBef>
                <a:spcPct val="0"/>
              </a:spcBef>
              <a:spcAft>
                <a:spcPct val="0"/>
              </a:spcAft>
              <a:defRPr sz="3200" b="1">
                <a:solidFill>
                  <a:schemeClr val="tx1"/>
                </a:solidFill>
                <a:latin typeface="Arial" charset="0"/>
                <a:cs typeface="Arial" charset="0"/>
              </a:defRPr>
            </a:lvl9pPr>
          </a:lstStyle>
          <a:p>
            <a:r>
              <a:rPr lang="sv-SE" dirty="0" smtClean="0"/>
              <a:t>Rubrik/tema/ämne</a:t>
            </a:r>
            <a:endParaRPr lang="sv-SE" dirty="0"/>
          </a:p>
        </p:txBody>
      </p:sp>
      <p:sp>
        <p:nvSpPr>
          <p:cNvPr id="10" name="Content Placeholder 2"/>
          <p:cNvSpPr>
            <a:spLocks noGrp="1"/>
          </p:cNvSpPr>
          <p:nvPr>
            <p:ph sz="half" idx="13"/>
          </p:nvPr>
        </p:nvSpPr>
        <p:spPr>
          <a:xfrm>
            <a:off x="4740630" y="1800000"/>
            <a:ext cx="3446498" cy="4360957"/>
          </a:xfrm>
        </p:spPr>
        <p:txBody>
          <a:bodyPr>
            <a:normAutofit/>
          </a:bodyPr>
          <a:lstStyle>
            <a:lvl1pPr>
              <a:defRPr sz="2000"/>
            </a:lvl1pPr>
            <a:lvl2pPr>
              <a:defRPr sz="1800"/>
            </a:lvl2pPr>
            <a:lvl3pPr>
              <a:defRPr sz="1600"/>
            </a:lvl3pPr>
            <a:lvl4pPr>
              <a:defRPr sz="2000"/>
            </a:lvl4pPr>
            <a:lvl5pPr>
              <a:defRPr sz="20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975600" y="2520000"/>
            <a:ext cx="7254000" cy="720725"/>
          </a:xfrm>
        </p:spPr>
        <p:txBody>
          <a:bodyPr/>
          <a:lstStyle>
            <a:lvl1pPr>
              <a:defRPr sz="2800"/>
            </a:lvl1pPr>
          </a:lstStyle>
          <a:p>
            <a:r>
              <a:rPr lang="sv-SE" smtClean="0"/>
              <a:t>Klicka här för att ändra format</a:t>
            </a:r>
            <a:endParaRPr lang="sv-SE" dirty="0"/>
          </a:p>
        </p:txBody>
      </p:sp>
      <p:sp>
        <p:nvSpPr>
          <p:cNvPr id="7" name="Platshållare för bild 6"/>
          <p:cNvSpPr>
            <a:spLocks noGrp="1"/>
          </p:cNvSpPr>
          <p:nvPr>
            <p:ph type="pic" sz="quarter" idx="10"/>
          </p:nvPr>
        </p:nvSpPr>
        <p:spPr>
          <a:xfrm>
            <a:off x="974360" y="3357797"/>
            <a:ext cx="2338465" cy="1514006"/>
          </a:xfrm>
        </p:spPr>
        <p:txBody>
          <a:bodyPr/>
          <a:lstStyle/>
          <a:p>
            <a:r>
              <a:rPr lang="sv-SE" smtClean="0"/>
              <a:t>Klicka på ikonen för att lägga till en bild</a:t>
            </a:r>
            <a:endParaRPr lang="sv-SE"/>
          </a:p>
        </p:txBody>
      </p:sp>
      <p:sp>
        <p:nvSpPr>
          <p:cNvPr id="8" name="Platshållare för bild 6"/>
          <p:cNvSpPr>
            <a:spLocks noGrp="1"/>
          </p:cNvSpPr>
          <p:nvPr>
            <p:ph type="pic" sz="quarter" idx="11"/>
          </p:nvPr>
        </p:nvSpPr>
        <p:spPr>
          <a:xfrm>
            <a:off x="5923613" y="3345305"/>
            <a:ext cx="2338465" cy="1514006"/>
          </a:xfrm>
        </p:spPr>
        <p:txBody>
          <a:bodyPr/>
          <a:lstStyle/>
          <a:p>
            <a:r>
              <a:rPr lang="sv-SE" smtClean="0"/>
              <a:t>Klicka på ikonen för att lägga till en bild</a:t>
            </a:r>
            <a:endParaRPr lang="sv-SE"/>
          </a:p>
        </p:txBody>
      </p:sp>
      <p:sp>
        <p:nvSpPr>
          <p:cNvPr id="9" name="Platshållare för bild 6"/>
          <p:cNvSpPr>
            <a:spLocks noGrp="1"/>
          </p:cNvSpPr>
          <p:nvPr>
            <p:ph type="pic" sz="quarter" idx="12"/>
          </p:nvPr>
        </p:nvSpPr>
        <p:spPr>
          <a:xfrm>
            <a:off x="3448986" y="3362793"/>
            <a:ext cx="2338465" cy="1514006"/>
          </a:xfrm>
        </p:spPr>
        <p:txBody>
          <a:bodyPr/>
          <a:lstStyle/>
          <a:p>
            <a:r>
              <a:rPr lang="sv-SE" smtClean="0"/>
              <a:t>Klicka på ikonen för att lägga till en bild</a:t>
            </a:r>
            <a:endParaRPr lang="sv-SE"/>
          </a:p>
        </p:txBody>
      </p:sp>
      <p:sp>
        <p:nvSpPr>
          <p:cNvPr id="10" name="textruta 9"/>
          <p:cNvSpPr txBox="1"/>
          <p:nvPr userDrawn="1"/>
        </p:nvSpPr>
        <p:spPr>
          <a:xfrm>
            <a:off x="974360" y="4946754"/>
            <a:ext cx="2098623" cy="307777"/>
          </a:xfrm>
          <a:prstGeom prst="rect">
            <a:avLst/>
          </a:prstGeom>
          <a:noFill/>
        </p:spPr>
        <p:txBody>
          <a:bodyPr wrap="square" rtlCol="0">
            <a:spAutoFit/>
          </a:bodyPr>
          <a:lstStyle/>
          <a:p>
            <a:r>
              <a:rPr lang="sv-SE" sz="1400" dirty="0" smtClean="0">
                <a:solidFill>
                  <a:schemeClr val="tx1">
                    <a:lumMod val="75000"/>
                    <a:lumOff val="25000"/>
                  </a:schemeClr>
                </a:solidFill>
                <a:latin typeface="Arial" pitchFamily="34" charset="0"/>
                <a:cs typeface="Arial" pitchFamily="34" charset="0"/>
              </a:rPr>
              <a:t>Bildtext</a:t>
            </a:r>
            <a:endParaRPr lang="sv-SE" sz="1400" dirty="0">
              <a:solidFill>
                <a:schemeClr val="tx1">
                  <a:lumMod val="75000"/>
                  <a:lumOff val="25000"/>
                </a:schemeClr>
              </a:solidFill>
              <a:latin typeface="Arial" pitchFamily="34" charset="0"/>
              <a:cs typeface="Arial" pitchFamily="34" charset="0"/>
            </a:endParaRPr>
          </a:p>
        </p:txBody>
      </p:sp>
      <p:sp>
        <p:nvSpPr>
          <p:cNvPr id="11" name="textruta 10"/>
          <p:cNvSpPr txBox="1"/>
          <p:nvPr userDrawn="1"/>
        </p:nvSpPr>
        <p:spPr>
          <a:xfrm>
            <a:off x="3462727" y="4946754"/>
            <a:ext cx="2098623" cy="307777"/>
          </a:xfrm>
          <a:prstGeom prst="rect">
            <a:avLst/>
          </a:prstGeom>
          <a:noFill/>
        </p:spPr>
        <p:txBody>
          <a:bodyPr wrap="square" rtlCol="0">
            <a:spAutoFit/>
          </a:bodyPr>
          <a:lstStyle/>
          <a:p>
            <a:r>
              <a:rPr lang="sv-SE" sz="1400" dirty="0" smtClean="0">
                <a:solidFill>
                  <a:schemeClr val="tx1">
                    <a:lumMod val="75000"/>
                    <a:lumOff val="25000"/>
                  </a:schemeClr>
                </a:solidFill>
                <a:latin typeface="Arial" pitchFamily="34" charset="0"/>
                <a:cs typeface="Arial" pitchFamily="34" charset="0"/>
              </a:rPr>
              <a:t>Bildtext</a:t>
            </a:r>
            <a:endParaRPr lang="sv-SE" sz="1400" dirty="0">
              <a:solidFill>
                <a:schemeClr val="tx1">
                  <a:lumMod val="75000"/>
                  <a:lumOff val="25000"/>
                </a:schemeClr>
              </a:solidFill>
              <a:latin typeface="Arial" pitchFamily="34" charset="0"/>
              <a:cs typeface="Arial" pitchFamily="34" charset="0"/>
            </a:endParaRPr>
          </a:p>
        </p:txBody>
      </p:sp>
      <p:sp>
        <p:nvSpPr>
          <p:cNvPr id="12" name="textruta 11"/>
          <p:cNvSpPr txBox="1"/>
          <p:nvPr userDrawn="1"/>
        </p:nvSpPr>
        <p:spPr>
          <a:xfrm>
            <a:off x="5936104" y="4946754"/>
            <a:ext cx="2098623" cy="307777"/>
          </a:xfrm>
          <a:prstGeom prst="rect">
            <a:avLst/>
          </a:prstGeom>
          <a:noFill/>
        </p:spPr>
        <p:txBody>
          <a:bodyPr wrap="square" rtlCol="0">
            <a:spAutoFit/>
          </a:bodyPr>
          <a:lstStyle/>
          <a:p>
            <a:r>
              <a:rPr lang="sv-SE" sz="1400" dirty="0" smtClean="0">
                <a:solidFill>
                  <a:schemeClr val="tx1">
                    <a:lumMod val="75000"/>
                    <a:lumOff val="25000"/>
                  </a:schemeClr>
                </a:solidFill>
                <a:latin typeface="Arial" pitchFamily="34" charset="0"/>
                <a:cs typeface="Arial" pitchFamily="34" charset="0"/>
              </a:rPr>
              <a:t>Bildtext</a:t>
            </a:r>
            <a:endParaRPr lang="sv-SE" sz="1400" dirty="0">
              <a:solidFill>
                <a:schemeClr val="tx1">
                  <a:lumMod val="75000"/>
                  <a:lumOff val="25000"/>
                </a:schemeClr>
              </a:solidFill>
              <a:latin typeface="Arial" pitchFamily="34" charset="0"/>
              <a:cs typeface="Arial" pitchFamily="34" charset="0"/>
            </a:endParaRPr>
          </a:p>
        </p:txBody>
      </p:sp>
      <p:pic>
        <p:nvPicPr>
          <p:cNvPr id="13" name="Picture 6"/>
          <p:cNvPicPr>
            <a:picLocks noChangeAspect="1"/>
          </p:cNvPicPr>
          <p:nvPr userDrawn="1"/>
        </p:nvPicPr>
        <p:blipFill>
          <a:blip r:embed="rId2"/>
          <a:srcRect l="42532" t="42511"/>
          <a:stretch>
            <a:fillRect/>
          </a:stretch>
        </p:blipFill>
        <p:spPr bwMode="auto">
          <a:xfrm>
            <a:off x="0" y="0"/>
            <a:ext cx="3941763" cy="3943350"/>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Endast rubrik">
    <p:spTree>
      <p:nvGrpSpPr>
        <p:cNvPr id="1" name=""/>
        <p:cNvGrpSpPr/>
        <p:nvPr/>
      </p:nvGrpSpPr>
      <p:grpSpPr>
        <a:xfrm>
          <a:off x="0" y="0"/>
          <a:ext cx="0" cy="0"/>
          <a:chOff x="0" y="0"/>
          <a:chExt cx="0" cy="0"/>
        </a:xfrm>
      </p:grpSpPr>
      <p:sp>
        <p:nvSpPr>
          <p:cNvPr id="7" name="Platshållare för bild 6"/>
          <p:cNvSpPr>
            <a:spLocks noGrp="1"/>
          </p:cNvSpPr>
          <p:nvPr>
            <p:ph type="pic" sz="quarter" idx="10"/>
          </p:nvPr>
        </p:nvSpPr>
        <p:spPr>
          <a:xfrm>
            <a:off x="974359" y="3357797"/>
            <a:ext cx="2520000" cy="1440000"/>
          </a:xfrm>
        </p:spPr>
        <p:txBody>
          <a:bodyPr/>
          <a:lstStyle/>
          <a:p>
            <a:r>
              <a:rPr lang="sv-SE" smtClean="0"/>
              <a:t>Klicka på ikonen för att lägga till en bild</a:t>
            </a:r>
            <a:endParaRPr lang="sv-SE"/>
          </a:p>
        </p:txBody>
      </p:sp>
      <p:sp>
        <p:nvSpPr>
          <p:cNvPr id="4" name="Platshållare för text 3"/>
          <p:cNvSpPr>
            <a:spLocks noGrp="1"/>
          </p:cNvSpPr>
          <p:nvPr>
            <p:ph type="body" sz="quarter" idx="11" hasCustomPrompt="1"/>
          </p:nvPr>
        </p:nvSpPr>
        <p:spPr>
          <a:xfrm>
            <a:off x="3822492" y="3643313"/>
            <a:ext cx="4556333" cy="749300"/>
          </a:xfrm>
        </p:spPr>
        <p:txBody>
          <a:bodyPr/>
          <a:lstStyle>
            <a:lvl1pPr marL="0" indent="0">
              <a:buNone/>
              <a:defRPr/>
            </a:lvl1pPr>
          </a:lstStyle>
          <a:p>
            <a:pPr lvl="0"/>
            <a:r>
              <a:rPr lang="sv-SE" dirty="0" smtClean="0"/>
              <a:t>Text</a:t>
            </a:r>
            <a:endParaRPr lang="sv-SE" dirty="0"/>
          </a:p>
        </p:txBody>
      </p:sp>
      <p:pic>
        <p:nvPicPr>
          <p:cNvPr id="13" name="Picture 6"/>
          <p:cNvPicPr>
            <a:picLocks noChangeAspect="1"/>
          </p:cNvPicPr>
          <p:nvPr userDrawn="1"/>
        </p:nvPicPr>
        <p:blipFill>
          <a:blip r:embed="rId2"/>
          <a:srcRect l="42532" t="42511"/>
          <a:stretch>
            <a:fillRect/>
          </a:stretch>
        </p:blipFill>
        <p:spPr bwMode="auto">
          <a:xfrm>
            <a:off x="0" y="0"/>
            <a:ext cx="3941763" cy="3943350"/>
          </a:xfrm>
          <a:prstGeom prst="rect">
            <a:avLst/>
          </a:prstGeom>
          <a:noFill/>
          <a:ln w="9525">
            <a:noFill/>
            <a:miter lim="800000"/>
            <a:headEnd/>
            <a:tailEnd/>
          </a:ln>
        </p:spPr>
      </p:pic>
    </p:spTree>
    <p:extLst>
      <p:ext uri="{BB962C8B-B14F-4D97-AF65-F5344CB8AC3E}">
        <p14:creationId xmlns="" xmlns:p14="http://schemas.microsoft.com/office/powerpoint/2010/main" val="787997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sp>
        <p:nvSpPr>
          <p:cNvPr id="2" name="Title 1"/>
          <p:cNvSpPr>
            <a:spLocks noGrp="1"/>
          </p:cNvSpPr>
          <p:nvPr>
            <p:ph type="title"/>
          </p:nvPr>
        </p:nvSpPr>
        <p:spPr>
          <a:xfrm>
            <a:off x="2383436" y="2520000"/>
            <a:ext cx="6580682" cy="720725"/>
          </a:xfrm>
        </p:spPr>
        <p:txBody>
          <a:bodyPr/>
          <a:lstStyle>
            <a:lvl1pPr algn="r">
              <a:defRPr sz="2800"/>
            </a:lvl1pPr>
          </a:lstStyle>
          <a:p>
            <a:r>
              <a:rPr lang="sv-SE" smtClean="0"/>
              <a:t>Klicka här för att ändra format</a:t>
            </a:r>
            <a:endParaRPr lang="sv-SE" dirty="0"/>
          </a:p>
        </p:txBody>
      </p:sp>
      <p:sp>
        <p:nvSpPr>
          <p:cNvPr id="7" name="Platshållare för bild 6"/>
          <p:cNvSpPr>
            <a:spLocks noGrp="1"/>
          </p:cNvSpPr>
          <p:nvPr>
            <p:ph type="pic" sz="quarter" idx="10"/>
          </p:nvPr>
        </p:nvSpPr>
        <p:spPr>
          <a:xfrm>
            <a:off x="224861" y="3357796"/>
            <a:ext cx="2098624" cy="1514007"/>
          </a:xfrm>
        </p:spPr>
        <p:txBody>
          <a:bodyPr/>
          <a:lstStyle/>
          <a:p>
            <a:r>
              <a:rPr lang="sv-SE" smtClean="0"/>
              <a:t>Klicka på ikonen för att lägga till en bild</a:t>
            </a:r>
            <a:endParaRPr lang="sv-SE"/>
          </a:p>
        </p:txBody>
      </p:sp>
      <p:sp>
        <p:nvSpPr>
          <p:cNvPr id="6" name="Platshållare för bild 6"/>
          <p:cNvSpPr>
            <a:spLocks noGrp="1"/>
          </p:cNvSpPr>
          <p:nvPr>
            <p:ph type="pic" sz="quarter" idx="11"/>
          </p:nvPr>
        </p:nvSpPr>
        <p:spPr>
          <a:xfrm>
            <a:off x="6897974" y="3350301"/>
            <a:ext cx="2098624" cy="1514007"/>
          </a:xfrm>
        </p:spPr>
        <p:txBody>
          <a:bodyPr/>
          <a:lstStyle/>
          <a:p>
            <a:r>
              <a:rPr lang="sv-SE" smtClean="0"/>
              <a:t>Klicka på ikonen för att lägga till en bild</a:t>
            </a:r>
            <a:endParaRPr lang="sv-SE"/>
          </a:p>
        </p:txBody>
      </p:sp>
      <p:sp>
        <p:nvSpPr>
          <p:cNvPr id="10" name="Platshållare för bild 6"/>
          <p:cNvSpPr>
            <a:spLocks noGrp="1"/>
          </p:cNvSpPr>
          <p:nvPr>
            <p:ph type="pic" sz="quarter" idx="12"/>
          </p:nvPr>
        </p:nvSpPr>
        <p:spPr>
          <a:xfrm>
            <a:off x="4673603" y="3362793"/>
            <a:ext cx="2098624" cy="1514007"/>
          </a:xfrm>
        </p:spPr>
        <p:txBody>
          <a:bodyPr/>
          <a:lstStyle/>
          <a:p>
            <a:r>
              <a:rPr lang="sv-SE" smtClean="0"/>
              <a:t>Klicka på ikonen för att lägga till en bild</a:t>
            </a:r>
            <a:endParaRPr lang="sv-SE"/>
          </a:p>
        </p:txBody>
      </p:sp>
      <p:sp>
        <p:nvSpPr>
          <p:cNvPr id="11" name="Platshållare för bild 6"/>
          <p:cNvSpPr>
            <a:spLocks noGrp="1"/>
          </p:cNvSpPr>
          <p:nvPr>
            <p:ph type="pic" sz="quarter" idx="13"/>
          </p:nvPr>
        </p:nvSpPr>
        <p:spPr>
          <a:xfrm>
            <a:off x="2449232" y="3365291"/>
            <a:ext cx="2098624" cy="1514007"/>
          </a:xfrm>
        </p:spPr>
        <p:txBody>
          <a:bodyPr/>
          <a:lstStyle/>
          <a:p>
            <a:r>
              <a:rPr lang="sv-SE" smtClean="0"/>
              <a:t>Klicka på ikonen för att lägga till en bild</a:t>
            </a:r>
            <a:endParaRPr lang="sv-SE"/>
          </a:p>
        </p:txBody>
      </p:sp>
      <p:sp>
        <p:nvSpPr>
          <p:cNvPr id="5" name="Platshållare för text 4"/>
          <p:cNvSpPr>
            <a:spLocks noGrp="1"/>
          </p:cNvSpPr>
          <p:nvPr>
            <p:ph type="body" sz="quarter" idx="14" hasCustomPrompt="1"/>
          </p:nvPr>
        </p:nvSpPr>
        <p:spPr>
          <a:xfrm>
            <a:off x="157956" y="4946755"/>
            <a:ext cx="2195500" cy="374650"/>
          </a:xfrm>
        </p:spPr>
        <p:txBody>
          <a:bodyPr/>
          <a:lstStyle>
            <a:lvl1pPr marL="0" indent="0">
              <a:buNone/>
              <a:defRPr sz="1400"/>
            </a:lvl1pPr>
          </a:lstStyle>
          <a:p>
            <a:pPr lvl="0"/>
            <a:r>
              <a:rPr lang="sv-SE" dirty="0" smtClean="0"/>
              <a:t>Bildtext</a:t>
            </a:r>
            <a:endParaRPr lang="sv-SE" dirty="0"/>
          </a:p>
        </p:txBody>
      </p:sp>
      <p:sp>
        <p:nvSpPr>
          <p:cNvPr id="16" name="Platshållare för text 4"/>
          <p:cNvSpPr>
            <a:spLocks noGrp="1"/>
          </p:cNvSpPr>
          <p:nvPr>
            <p:ph type="body" sz="quarter" idx="15" hasCustomPrompt="1"/>
          </p:nvPr>
        </p:nvSpPr>
        <p:spPr>
          <a:xfrm>
            <a:off x="2438959" y="4964244"/>
            <a:ext cx="2118051" cy="374650"/>
          </a:xfrm>
        </p:spPr>
        <p:txBody>
          <a:bodyPr/>
          <a:lstStyle>
            <a:lvl1pPr marL="0" indent="0">
              <a:buNone/>
              <a:defRPr sz="1400"/>
            </a:lvl1pPr>
          </a:lstStyle>
          <a:p>
            <a:pPr lvl="0"/>
            <a:r>
              <a:rPr lang="sv-SE" dirty="0" smtClean="0"/>
              <a:t>Bildtext</a:t>
            </a:r>
            <a:endParaRPr lang="sv-SE" dirty="0"/>
          </a:p>
        </p:txBody>
      </p:sp>
      <p:sp>
        <p:nvSpPr>
          <p:cNvPr id="17" name="Platshållare för text 4"/>
          <p:cNvSpPr>
            <a:spLocks noGrp="1"/>
          </p:cNvSpPr>
          <p:nvPr>
            <p:ph type="body" sz="quarter" idx="16" hasCustomPrompt="1"/>
          </p:nvPr>
        </p:nvSpPr>
        <p:spPr>
          <a:xfrm>
            <a:off x="4642514" y="4949253"/>
            <a:ext cx="2163021" cy="374650"/>
          </a:xfrm>
        </p:spPr>
        <p:txBody>
          <a:bodyPr/>
          <a:lstStyle>
            <a:lvl1pPr marL="0" indent="0">
              <a:buNone/>
              <a:defRPr sz="1400"/>
            </a:lvl1pPr>
          </a:lstStyle>
          <a:p>
            <a:pPr lvl="0"/>
            <a:r>
              <a:rPr lang="sv-SE" dirty="0" smtClean="0"/>
              <a:t>Bildtext</a:t>
            </a:r>
            <a:endParaRPr lang="sv-SE" dirty="0"/>
          </a:p>
        </p:txBody>
      </p:sp>
      <p:sp>
        <p:nvSpPr>
          <p:cNvPr id="18" name="Platshållare för text 4"/>
          <p:cNvSpPr>
            <a:spLocks noGrp="1"/>
          </p:cNvSpPr>
          <p:nvPr>
            <p:ph type="body" sz="quarter" idx="17" hasCustomPrompt="1"/>
          </p:nvPr>
        </p:nvSpPr>
        <p:spPr>
          <a:xfrm>
            <a:off x="6873549" y="4919272"/>
            <a:ext cx="2195500" cy="374650"/>
          </a:xfrm>
        </p:spPr>
        <p:txBody>
          <a:bodyPr/>
          <a:lstStyle>
            <a:lvl1pPr marL="0" indent="0">
              <a:buNone/>
              <a:defRPr sz="1400"/>
            </a:lvl1pPr>
          </a:lstStyle>
          <a:p>
            <a:pPr lvl="0"/>
            <a:r>
              <a:rPr lang="sv-SE" dirty="0" smtClean="0"/>
              <a:t>Bildtext</a:t>
            </a:r>
            <a:endParaRPr lang="sv-SE" dirty="0"/>
          </a:p>
        </p:txBody>
      </p:sp>
    </p:spTree>
    <p:extLst>
      <p:ext uri="{BB962C8B-B14F-4D97-AF65-F5344CB8AC3E}">
        <p14:creationId xmlns="" xmlns:p14="http://schemas.microsoft.com/office/powerpoint/2010/main" val="100298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Endast rubrik">
    <p:spTree>
      <p:nvGrpSpPr>
        <p:cNvPr id="1" name=""/>
        <p:cNvGrpSpPr/>
        <p:nvPr/>
      </p:nvGrpSpPr>
      <p:grpSpPr>
        <a:xfrm>
          <a:off x="0" y="0"/>
          <a:ext cx="0" cy="0"/>
          <a:chOff x="0" y="0"/>
          <a:chExt cx="0" cy="0"/>
        </a:xfrm>
      </p:grpSpPr>
      <p:sp>
        <p:nvSpPr>
          <p:cNvPr id="6" name="Platshållare för bild 6"/>
          <p:cNvSpPr>
            <a:spLocks noGrp="1"/>
          </p:cNvSpPr>
          <p:nvPr>
            <p:ph type="pic" sz="quarter" idx="11"/>
          </p:nvPr>
        </p:nvSpPr>
        <p:spPr>
          <a:xfrm>
            <a:off x="5362616" y="4249711"/>
            <a:ext cx="1771339" cy="1514007"/>
          </a:xfrm>
        </p:spPr>
        <p:txBody>
          <a:bodyPr/>
          <a:lstStyle/>
          <a:p>
            <a:r>
              <a:rPr lang="sv-SE" smtClean="0"/>
              <a:t>Klicka på ikonen för att lägga till en bild</a:t>
            </a:r>
            <a:endParaRPr lang="sv-SE"/>
          </a:p>
        </p:txBody>
      </p:sp>
      <p:sp>
        <p:nvSpPr>
          <p:cNvPr id="10" name="Platshållare för bild 6"/>
          <p:cNvSpPr>
            <a:spLocks noGrp="1"/>
          </p:cNvSpPr>
          <p:nvPr>
            <p:ph type="pic" sz="quarter" idx="12"/>
          </p:nvPr>
        </p:nvSpPr>
        <p:spPr>
          <a:xfrm>
            <a:off x="5351489" y="1489022"/>
            <a:ext cx="1790190" cy="2648263"/>
          </a:xfrm>
        </p:spPr>
        <p:txBody>
          <a:bodyPr/>
          <a:lstStyle/>
          <a:p>
            <a:r>
              <a:rPr lang="sv-SE" smtClean="0"/>
              <a:t>Klicka på ikonen för att lägga till en bild</a:t>
            </a:r>
            <a:endParaRPr lang="sv-SE"/>
          </a:p>
        </p:txBody>
      </p:sp>
      <p:sp>
        <p:nvSpPr>
          <p:cNvPr id="15" name="Title 1"/>
          <p:cNvSpPr txBox="1">
            <a:spLocks/>
          </p:cNvSpPr>
          <p:nvPr userDrawn="1"/>
        </p:nvSpPr>
        <p:spPr bwMode="auto">
          <a:xfrm>
            <a:off x="2148754" y="209551"/>
            <a:ext cx="6840537" cy="3030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rtl="0" eaLnBrk="1" fontAlgn="base" hangingPunct="1">
              <a:spcBef>
                <a:spcPct val="0"/>
              </a:spcBef>
              <a:spcAft>
                <a:spcPct val="0"/>
              </a:spcAft>
              <a:defRPr sz="1800" b="0" kern="1200">
                <a:solidFill>
                  <a:schemeClr val="bg1">
                    <a:lumMod val="65000"/>
                  </a:schemeClr>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charset="0"/>
                <a:cs typeface="Arial" charset="0"/>
              </a:defRPr>
            </a:lvl2pPr>
            <a:lvl3pPr algn="l" rtl="0" eaLnBrk="1" fontAlgn="base" hangingPunct="1">
              <a:spcBef>
                <a:spcPct val="0"/>
              </a:spcBef>
              <a:spcAft>
                <a:spcPct val="0"/>
              </a:spcAft>
              <a:defRPr sz="3200" b="1">
                <a:solidFill>
                  <a:schemeClr val="tx1"/>
                </a:solidFill>
                <a:latin typeface="Arial" charset="0"/>
                <a:cs typeface="Arial" charset="0"/>
              </a:defRPr>
            </a:lvl3pPr>
            <a:lvl4pPr algn="l" rtl="0" eaLnBrk="1" fontAlgn="base" hangingPunct="1">
              <a:spcBef>
                <a:spcPct val="0"/>
              </a:spcBef>
              <a:spcAft>
                <a:spcPct val="0"/>
              </a:spcAft>
              <a:defRPr sz="3200" b="1">
                <a:solidFill>
                  <a:schemeClr val="tx1"/>
                </a:solidFill>
                <a:latin typeface="Arial" charset="0"/>
                <a:cs typeface="Arial" charset="0"/>
              </a:defRPr>
            </a:lvl4pPr>
            <a:lvl5pPr algn="l" rtl="0" eaLnBrk="1" fontAlgn="base" hangingPunct="1">
              <a:spcBef>
                <a:spcPct val="0"/>
              </a:spcBef>
              <a:spcAft>
                <a:spcPct val="0"/>
              </a:spcAft>
              <a:defRPr sz="3200" b="1">
                <a:solidFill>
                  <a:schemeClr val="tx1"/>
                </a:solidFill>
                <a:latin typeface="Arial" charset="0"/>
                <a:cs typeface="Arial" charset="0"/>
              </a:defRPr>
            </a:lvl5pPr>
            <a:lvl6pPr marL="457200" algn="l" rtl="0" eaLnBrk="1" fontAlgn="base" hangingPunct="1">
              <a:spcBef>
                <a:spcPct val="0"/>
              </a:spcBef>
              <a:spcAft>
                <a:spcPct val="0"/>
              </a:spcAft>
              <a:defRPr sz="3200" b="1">
                <a:solidFill>
                  <a:schemeClr val="tx1"/>
                </a:solidFill>
                <a:latin typeface="Arial" charset="0"/>
                <a:cs typeface="Arial" charset="0"/>
              </a:defRPr>
            </a:lvl6pPr>
            <a:lvl7pPr marL="914400" algn="l" rtl="0" eaLnBrk="1" fontAlgn="base" hangingPunct="1">
              <a:spcBef>
                <a:spcPct val="0"/>
              </a:spcBef>
              <a:spcAft>
                <a:spcPct val="0"/>
              </a:spcAft>
              <a:defRPr sz="3200" b="1">
                <a:solidFill>
                  <a:schemeClr val="tx1"/>
                </a:solidFill>
                <a:latin typeface="Arial" charset="0"/>
                <a:cs typeface="Arial" charset="0"/>
              </a:defRPr>
            </a:lvl7pPr>
            <a:lvl8pPr marL="1371600" algn="l" rtl="0" eaLnBrk="1" fontAlgn="base" hangingPunct="1">
              <a:spcBef>
                <a:spcPct val="0"/>
              </a:spcBef>
              <a:spcAft>
                <a:spcPct val="0"/>
              </a:spcAft>
              <a:defRPr sz="3200" b="1">
                <a:solidFill>
                  <a:schemeClr val="tx1"/>
                </a:solidFill>
                <a:latin typeface="Arial" charset="0"/>
                <a:cs typeface="Arial" charset="0"/>
              </a:defRPr>
            </a:lvl8pPr>
            <a:lvl9pPr marL="1828800" algn="l" rtl="0" eaLnBrk="1" fontAlgn="base" hangingPunct="1">
              <a:spcBef>
                <a:spcPct val="0"/>
              </a:spcBef>
              <a:spcAft>
                <a:spcPct val="0"/>
              </a:spcAft>
              <a:defRPr sz="3200" b="1">
                <a:solidFill>
                  <a:schemeClr val="tx1"/>
                </a:solidFill>
                <a:latin typeface="Arial" charset="0"/>
                <a:cs typeface="Arial" charset="0"/>
              </a:defRPr>
            </a:lvl9pPr>
          </a:lstStyle>
          <a:p>
            <a:r>
              <a:rPr lang="sv-SE" dirty="0" smtClean="0"/>
              <a:t>Rubrik/tema/ämne</a:t>
            </a:r>
            <a:endParaRPr lang="sv-SE" dirty="0"/>
          </a:p>
        </p:txBody>
      </p:sp>
      <p:sp>
        <p:nvSpPr>
          <p:cNvPr id="17" name="Platshållare för bild 6"/>
          <p:cNvSpPr>
            <a:spLocks noGrp="1"/>
          </p:cNvSpPr>
          <p:nvPr>
            <p:ph type="pic" sz="quarter" idx="14"/>
          </p:nvPr>
        </p:nvSpPr>
        <p:spPr>
          <a:xfrm>
            <a:off x="7217952" y="1479029"/>
            <a:ext cx="1771339" cy="1514007"/>
          </a:xfrm>
        </p:spPr>
        <p:txBody>
          <a:bodyPr/>
          <a:lstStyle/>
          <a:p>
            <a:r>
              <a:rPr lang="sv-SE" smtClean="0"/>
              <a:t>Klicka på ikonen för att lägga till en bild</a:t>
            </a:r>
            <a:endParaRPr lang="sv-SE" dirty="0"/>
          </a:p>
        </p:txBody>
      </p:sp>
      <p:sp>
        <p:nvSpPr>
          <p:cNvPr id="18" name="Platshållare för bild 6"/>
          <p:cNvSpPr>
            <a:spLocks noGrp="1"/>
          </p:cNvSpPr>
          <p:nvPr>
            <p:ph type="pic" sz="quarter" idx="15"/>
          </p:nvPr>
        </p:nvSpPr>
        <p:spPr>
          <a:xfrm>
            <a:off x="7244071" y="3110458"/>
            <a:ext cx="1790190" cy="2648263"/>
          </a:xfrm>
        </p:spPr>
        <p:txBody>
          <a:bodyPr/>
          <a:lstStyle/>
          <a:p>
            <a:r>
              <a:rPr lang="sv-SE" smtClean="0"/>
              <a:t>Klicka på ikonen för att lägga till en bild</a:t>
            </a:r>
            <a:endParaRPr lang="sv-SE"/>
          </a:p>
        </p:txBody>
      </p:sp>
      <p:sp>
        <p:nvSpPr>
          <p:cNvPr id="5" name="Platshållare för innehåll 4"/>
          <p:cNvSpPr>
            <a:spLocks noGrp="1"/>
          </p:cNvSpPr>
          <p:nvPr>
            <p:ph sz="quarter" idx="16"/>
          </p:nvPr>
        </p:nvSpPr>
        <p:spPr>
          <a:xfrm>
            <a:off x="509588" y="1439056"/>
            <a:ext cx="4692650" cy="4331507"/>
          </a:xfrm>
        </p:spPr>
        <p:txBody>
          <a:bodyPr/>
          <a:lstStyle>
            <a:lvl2pPr>
              <a:defRPr sz="1800"/>
            </a:lvl2pPr>
            <a:lvl3pPr>
              <a:defRPr sz="1600"/>
            </a:lvl3pPr>
          </a:lstStyle>
          <a:p>
            <a:pPr lvl="0"/>
            <a:r>
              <a:rPr lang="sv-SE" smtClean="0"/>
              <a:t>Klicka här för att ändra format på bakgrundstexten</a:t>
            </a:r>
          </a:p>
          <a:p>
            <a:pPr lvl="1"/>
            <a:r>
              <a:rPr lang="sv-SE" smtClean="0"/>
              <a:t>Nivå två</a:t>
            </a:r>
          </a:p>
          <a:p>
            <a:pPr lvl="2"/>
            <a:r>
              <a:rPr lang="sv-SE" smtClean="0"/>
              <a:t>Nivå tre</a:t>
            </a:r>
          </a:p>
        </p:txBody>
      </p:sp>
    </p:spTree>
    <p:extLst>
      <p:ext uri="{BB962C8B-B14F-4D97-AF65-F5344CB8AC3E}">
        <p14:creationId xmlns="" xmlns:p14="http://schemas.microsoft.com/office/powerpoint/2010/main" val="101018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Endast rubrik">
    <p:spTree>
      <p:nvGrpSpPr>
        <p:cNvPr id="1" name=""/>
        <p:cNvGrpSpPr/>
        <p:nvPr/>
      </p:nvGrpSpPr>
      <p:grpSpPr>
        <a:xfrm>
          <a:off x="0" y="0"/>
          <a:ext cx="0" cy="0"/>
          <a:chOff x="0" y="0"/>
          <a:chExt cx="0" cy="0"/>
        </a:xfrm>
      </p:grpSpPr>
      <p:sp>
        <p:nvSpPr>
          <p:cNvPr id="17" name="Platshållare för innehåll 2"/>
          <p:cNvSpPr>
            <a:spLocks noGrp="1"/>
          </p:cNvSpPr>
          <p:nvPr>
            <p:ph sz="quarter" idx="16"/>
          </p:nvPr>
        </p:nvSpPr>
        <p:spPr>
          <a:xfrm>
            <a:off x="149902" y="3239881"/>
            <a:ext cx="2908092" cy="2861117"/>
          </a:xfrm>
        </p:spPr>
        <p:txBody>
          <a:bodyPr/>
          <a:lstStyle>
            <a:lvl1pPr marL="0" indent="0">
              <a:buNone/>
              <a:defRPr sz="1800"/>
            </a:lvl1pPr>
          </a:lstStyle>
          <a:p>
            <a:pPr lvl="0"/>
            <a:r>
              <a:rPr lang="sv-SE" smtClean="0"/>
              <a:t>Klicka här för att ändra format på bakgrundstexten</a:t>
            </a:r>
          </a:p>
        </p:txBody>
      </p:sp>
      <p:sp>
        <p:nvSpPr>
          <p:cNvPr id="18" name="Platshållare för innehåll 2"/>
          <p:cNvSpPr>
            <a:spLocks noGrp="1"/>
          </p:cNvSpPr>
          <p:nvPr>
            <p:ph sz="quarter" idx="17"/>
          </p:nvPr>
        </p:nvSpPr>
        <p:spPr>
          <a:xfrm>
            <a:off x="6163455" y="3242380"/>
            <a:ext cx="2820909" cy="2861117"/>
          </a:xfrm>
        </p:spPr>
        <p:txBody>
          <a:bodyPr/>
          <a:lstStyle>
            <a:lvl1pPr marL="0" indent="0">
              <a:buNone/>
              <a:defRPr sz="1800"/>
            </a:lvl1pPr>
          </a:lstStyle>
          <a:p>
            <a:pPr lvl="0"/>
            <a:r>
              <a:rPr lang="sv-SE" smtClean="0"/>
              <a:t>Klicka här för att ändra format på bakgrundstexten</a:t>
            </a:r>
          </a:p>
        </p:txBody>
      </p:sp>
      <p:sp>
        <p:nvSpPr>
          <p:cNvPr id="19" name="Platshållare för innehåll 2"/>
          <p:cNvSpPr>
            <a:spLocks noGrp="1"/>
          </p:cNvSpPr>
          <p:nvPr>
            <p:ph sz="quarter" idx="18"/>
          </p:nvPr>
        </p:nvSpPr>
        <p:spPr>
          <a:xfrm>
            <a:off x="3156679" y="3242379"/>
            <a:ext cx="2908092" cy="2861117"/>
          </a:xfrm>
        </p:spPr>
        <p:txBody>
          <a:bodyPr/>
          <a:lstStyle>
            <a:lvl1pPr marL="0" indent="0">
              <a:buNone/>
              <a:defRPr sz="1800"/>
            </a:lvl1pPr>
          </a:lstStyle>
          <a:p>
            <a:pPr lvl="0"/>
            <a:r>
              <a:rPr lang="sv-SE" smtClean="0"/>
              <a:t>Klicka här för att ändra format på bakgrundstexten</a:t>
            </a:r>
          </a:p>
        </p:txBody>
      </p:sp>
      <p:sp>
        <p:nvSpPr>
          <p:cNvPr id="23" name="Platshållare för innehåll 2"/>
          <p:cNvSpPr>
            <a:spLocks noGrp="1"/>
          </p:cNvSpPr>
          <p:nvPr>
            <p:ph sz="quarter" idx="19"/>
          </p:nvPr>
        </p:nvSpPr>
        <p:spPr>
          <a:xfrm>
            <a:off x="152400" y="244345"/>
            <a:ext cx="2908092" cy="2861117"/>
          </a:xfrm>
        </p:spPr>
        <p:txBody>
          <a:bodyPr/>
          <a:lstStyle>
            <a:lvl1pPr marL="0" indent="0">
              <a:buNone/>
              <a:defRPr sz="1800"/>
            </a:lvl1pPr>
          </a:lstStyle>
          <a:p>
            <a:pPr lvl="0"/>
            <a:r>
              <a:rPr lang="sv-SE" smtClean="0"/>
              <a:t>Klicka här för att ändra format på bakgrundstexten</a:t>
            </a:r>
          </a:p>
        </p:txBody>
      </p:sp>
      <p:sp>
        <p:nvSpPr>
          <p:cNvPr id="24" name="Platshållare för innehåll 2"/>
          <p:cNvSpPr>
            <a:spLocks noGrp="1"/>
          </p:cNvSpPr>
          <p:nvPr>
            <p:ph sz="quarter" idx="20"/>
          </p:nvPr>
        </p:nvSpPr>
        <p:spPr>
          <a:xfrm>
            <a:off x="6165953" y="246844"/>
            <a:ext cx="2820909" cy="2861117"/>
          </a:xfrm>
        </p:spPr>
        <p:txBody>
          <a:bodyPr/>
          <a:lstStyle>
            <a:lvl1pPr marL="0" indent="0">
              <a:buNone/>
              <a:defRPr sz="1800"/>
            </a:lvl1pPr>
          </a:lstStyle>
          <a:p>
            <a:pPr lvl="0"/>
            <a:r>
              <a:rPr lang="sv-SE" smtClean="0"/>
              <a:t>Klicka här för att ändra format på bakgrundstexten</a:t>
            </a:r>
          </a:p>
        </p:txBody>
      </p:sp>
      <p:sp>
        <p:nvSpPr>
          <p:cNvPr id="25" name="Platshållare för innehåll 2"/>
          <p:cNvSpPr>
            <a:spLocks noGrp="1"/>
          </p:cNvSpPr>
          <p:nvPr>
            <p:ph sz="quarter" idx="21"/>
          </p:nvPr>
        </p:nvSpPr>
        <p:spPr>
          <a:xfrm>
            <a:off x="3159177" y="246843"/>
            <a:ext cx="2908092" cy="2861117"/>
          </a:xfrm>
        </p:spPr>
        <p:txBody>
          <a:bodyPr/>
          <a:lstStyle>
            <a:lvl1pPr marL="0" indent="0">
              <a:buNone/>
              <a:defRPr sz="1800"/>
            </a:lvl1pPr>
          </a:lstStyle>
          <a:p>
            <a:pPr lvl="0"/>
            <a:r>
              <a:rPr lang="sv-SE" smtClean="0"/>
              <a:t>Klicka här för att ändra format på bakgrundstexten</a:t>
            </a:r>
          </a:p>
        </p:txBody>
      </p:sp>
    </p:spTree>
    <p:extLst>
      <p:ext uri="{BB962C8B-B14F-4D97-AF65-F5344CB8AC3E}">
        <p14:creationId xmlns="" xmlns:p14="http://schemas.microsoft.com/office/powerpoint/2010/main" val="1765185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theme" Target="../theme/theme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a:p>
        </p:txBody>
      </p:sp>
      <p:sp>
        <p:nvSpPr>
          <p:cNvPr id="1027" name="Title Placeholder 1"/>
          <p:cNvSpPr>
            <a:spLocks noGrp="1"/>
          </p:cNvSpPr>
          <p:nvPr>
            <p:ph type="title"/>
          </p:nvPr>
        </p:nvSpPr>
        <p:spPr bwMode="auto">
          <a:xfrm>
            <a:off x="1414463" y="971550"/>
            <a:ext cx="6840537" cy="7207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v-SE" dirty="0" smtClean="0"/>
              <a:t>Klicka här för att ändra format</a:t>
            </a:r>
          </a:p>
        </p:txBody>
      </p:sp>
      <p:sp>
        <p:nvSpPr>
          <p:cNvPr id="1028" name="Text Placeholder 2"/>
          <p:cNvSpPr>
            <a:spLocks noGrp="1"/>
          </p:cNvSpPr>
          <p:nvPr>
            <p:ph type="body" idx="1"/>
          </p:nvPr>
        </p:nvSpPr>
        <p:spPr bwMode="auto">
          <a:xfrm>
            <a:off x="1403350" y="1989138"/>
            <a:ext cx="6840538" cy="4137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pic>
        <p:nvPicPr>
          <p:cNvPr id="6" name="Bildobjekt 5"/>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266400" y="6156000"/>
            <a:ext cx="1411200" cy="422832"/>
          </a:xfrm>
          <a:prstGeom prst="rect">
            <a:avLst/>
          </a:prstGeom>
        </p:spPr>
      </p:pic>
      <p:pic>
        <p:nvPicPr>
          <p:cNvPr id="7" name="Picture 6"/>
          <p:cNvPicPr>
            <a:picLocks noChangeAspect="1"/>
          </p:cNvPicPr>
          <p:nvPr/>
        </p:nvPicPr>
        <p:blipFill>
          <a:blip r:embed="rId15"/>
          <a:srcRect l="42532" t="42511"/>
          <a:stretch>
            <a:fillRect/>
          </a:stretch>
        </p:blipFill>
        <p:spPr bwMode="auto">
          <a:xfrm>
            <a:off x="0" y="0"/>
            <a:ext cx="3941763" cy="3943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 id="2147483664" r:id="rId2"/>
    <p:sldLayoutId id="2147483665" r:id="rId3"/>
    <p:sldLayoutId id="2147483667" r:id="rId4"/>
    <p:sldLayoutId id="2147483668" r:id="rId5"/>
    <p:sldLayoutId id="2147483677" r:id="rId6"/>
    <p:sldLayoutId id="2147483672" r:id="rId7"/>
    <p:sldLayoutId id="2147483673" r:id="rId8"/>
    <p:sldLayoutId id="2147483675" r:id="rId9"/>
    <p:sldLayoutId id="2147483676" r:id="rId10"/>
    <p:sldLayoutId id="2147483678" r:id="rId11"/>
    <p:sldLayoutId id="2147483669" r:id="rId12"/>
  </p:sldLayoutIdLst>
  <p:txStyles>
    <p:titleStyle>
      <a:lvl1pPr algn="l" rtl="0" eaLnBrk="1" fontAlgn="base" hangingPunct="1">
        <a:spcBef>
          <a:spcPct val="0"/>
        </a:spcBef>
        <a:spcAft>
          <a:spcPct val="0"/>
        </a:spcAft>
        <a:defRPr sz="28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charset="0"/>
          <a:cs typeface="Arial" charset="0"/>
        </a:defRPr>
      </a:lvl2pPr>
      <a:lvl3pPr algn="l" rtl="0" eaLnBrk="1" fontAlgn="base" hangingPunct="1">
        <a:spcBef>
          <a:spcPct val="0"/>
        </a:spcBef>
        <a:spcAft>
          <a:spcPct val="0"/>
        </a:spcAft>
        <a:defRPr sz="3200" b="1">
          <a:solidFill>
            <a:schemeClr val="tx1"/>
          </a:solidFill>
          <a:latin typeface="Arial" charset="0"/>
          <a:cs typeface="Arial" charset="0"/>
        </a:defRPr>
      </a:lvl3pPr>
      <a:lvl4pPr algn="l" rtl="0" eaLnBrk="1" fontAlgn="base" hangingPunct="1">
        <a:spcBef>
          <a:spcPct val="0"/>
        </a:spcBef>
        <a:spcAft>
          <a:spcPct val="0"/>
        </a:spcAft>
        <a:defRPr sz="3200" b="1">
          <a:solidFill>
            <a:schemeClr val="tx1"/>
          </a:solidFill>
          <a:latin typeface="Arial" charset="0"/>
          <a:cs typeface="Arial" charset="0"/>
        </a:defRPr>
      </a:lvl4pPr>
      <a:lvl5pPr algn="l" rtl="0" eaLnBrk="1" fontAlgn="base" hangingPunct="1">
        <a:spcBef>
          <a:spcPct val="0"/>
        </a:spcBef>
        <a:spcAft>
          <a:spcPct val="0"/>
        </a:spcAft>
        <a:defRPr sz="3200" b="1">
          <a:solidFill>
            <a:schemeClr val="tx1"/>
          </a:solidFill>
          <a:latin typeface="Arial" charset="0"/>
          <a:cs typeface="Arial" charset="0"/>
        </a:defRPr>
      </a:lvl5pPr>
      <a:lvl6pPr marL="457200" algn="l" rtl="0" eaLnBrk="1" fontAlgn="base" hangingPunct="1">
        <a:spcBef>
          <a:spcPct val="0"/>
        </a:spcBef>
        <a:spcAft>
          <a:spcPct val="0"/>
        </a:spcAft>
        <a:defRPr sz="3200" b="1">
          <a:solidFill>
            <a:schemeClr val="tx1"/>
          </a:solidFill>
          <a:latin typeface="Arial" charset="0"/>
          <a:cs typeface="Arial" charset="0"/>
        </a:defRPr>
      </a:lvl6pPr>
      <a:lvl7pPr marL="914400" algn="l" rtl="0" eaLnBrk="1" fontAlgn="base" hangingPunct="1">
        <a:spcBef>
          <a:spcPct val="0"/>
        </a:spcBef>
        <a:spcAft>
          <a:spcPct val="0"/>
        </a:spcAft>
        <a:defRPr sz="3200" b="1">
          <a:solidFill>
            <a:schemeClr val="tx1"/>
          </a:solidFill>
          <a:latin typeface="Arial" charset="0"/>
          <a:cs typeface="Arial" charset="0"/>
        </a:defRPr>
      </a:lvl7pPr>
      <a:lvl8pPr marL="1371600" algn="l" rtl="0" eaLnBrk="1" fontAlgn="base" hangingPunct="1">
        <a:spcBef>
          <a:spcPct val="0"/>
        </a:spcBef>
        <a:spcAft>
          <a:spcPct val="0"/>
        </a:spcAft>
        <a:defRPr sz="3200" b="1">
          <a:solidFill>
            <a:schemeClr val="tx1"/>
          </a:solidFill>
          <a:latin typeface="Arial" charset="0"/>
          <a:cs typeface="Arial" charset="0"/>
        </a:defRPr>
      </a:lvl8pPr>
      <a:lvl9pPr marL="1828800" algn="l" rtl="0" eaLnBrk="1" fontAlgn="base" hangingPunct="1">
        <a:spcBef>
          <a:spcPct val="0"/>
        </a:spcBef>
        <a:spcAft>
          <a:spcPct val="0"/>
        </a:spcAft>
        <a:defRPr sz="3200" b="1">
          <a:solidFill>
            <a:schemeClr val="tx1"/>
          </a:solidFill>
          <a:latin typeface="Arial" charset="0"/>
          <a:cs typeface="Arial" charset="0"/>
        </a:defRPr>
      </a:lvl9pPr>
    </p:titleStyle>
    <p:bodyStyle>
      <a:lvl1pPr marL="174625" indent="-174625"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a:p>
        </p:txBody>
      </p:sp>
      <p:pic>
        <p:nvPicPr>
          <p:cNvPr id="2051" name="Picture 4" descr="Kompassros_vit_NY.emf"/>
          <p:cNvPicPr>
            <a:picLocks noChangeAspect="1"/>
          </p:cNvPicPr>
          <p:nvPr/>
        </p:nvPicPr>
        <p:blipFill>
          <a:blip r:embed="rId2"/>
          <a:srcRect/>
          <a:stretch>
            <a:fillRect/>
          </a:stretch>
        </p:blipFill>
        <p:spPr bwMode="auto">
          <a:xfrm>
            <a:off x="0" y="0"/>
            <a:ext cx="3919538" cy="3905250"/>
          </a:xfrm>
          <a:prstGeom prst="rect">
            <a:avLst/>
          </a:prstGeom>
          <a:noFill/>
          <a:ln w="9525">
            <a:noFill/>
            <a:miter lim="800000"/>
            <a:headEnd/>
            <a:tailEnd/>
          </a:ln>
        </p:spPr>
      </p:pic>
      <p:sp>
        <p:nvSpPr>
          <p:cNvPr id="4" name="Title 1"/>
          <p:cNvSpPr txBox="1">
            <a:spLocks/>
          </p:cNvSpPr>
          <p:nvPr/>
        </p:nvSpPr>
        <p:spPr>
          <a:xfrm>
            <a:off x="1404000" y="3240000"/>
            <a:ext cx="6480000" cy="1440000"/>
          </a:xfrm>
          <a:prstGeom prst="rect">
            <a:avLst/>
          </a:prstGeom>
        </p:spPr>
        <p:txBody>
          <a:bodyPr/>
          <a:lstStyle>
            <a:lvl1pPr algn="l" rtl="0" eaLnBrk="1" fontAlgn="base" hangingPunct="1">
              <a:spcBef>
                <a:spcPct val="0"/>
              </a:spcBef>
              <a:spcAft>
                <a:spcPct val="0"/>
              </a:spcAft>
              <a:defRPr sz="3600" kern="1200">
                <a:solidFill>
                  <a:schemeClr val="bg1"/>
                </a:solidFill>
                <a:latin typeface="Arial" pitchFamily="34" charset="0"/>
                <a:ea typeface="+mj-ea"/>
                <a:cs typeface="Arial"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sv-SE" sz="2800" dirty="0" smtClean="0"/>
              <a:t>Rubrik</a:t>
            </a:r>
          </a:p>
          <a:p>
            <a:endParaRPr lang="sv-SE" sz="1800" dirty="0" smtClean="0"/>
          </a:p>
          <a:p>
            <a:r>
              <a:rPr lang="sv-SE" sz="1800" dirty="0" smtClean="0"/>
              <a:t>Används som paussida när man byter presentatör eller avsnitt.</a:t>
            </a:r>
            <a:endParaRPr lang="sv-SE" sz="1800" dirty="0"/>
          </a:p>
        </p:txBody>
      </p:sp>
      <p:pic>
        <p:nvPicPr>
          <p:cNvPr id="5" name="Bildobjekt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66400" y="6156000"/>
            <a:ext cx="1411200" cy="422832"/>
          </a:xfrm>
          <a:prstGeom prst="rect">
            <a:avLst/>
          </a:prstGeom>
        </p:spPr>
      </p:pic>
      <p:pic>
        <p:nvPicPr>
          <p:cNvPr id="6" name="Picture 6"/>
          <p:cNvPicPr>
            <a:picLocks noChangeAspect="1"/>
          </p:cNvPicPr>
          <p:nvPr/>
        </p:nvPicPr>
        <p:blipFill>
          <a:blip r:embed="rId4"/>
          <a:srcRect l="42532" t="42511"/>
          <a:stretch>
            <a:fillRect/>
          </a:stretch>
        </p:blipFill>
        <p:spPr bwMode="auto">
          <a:xfrm>
            <a:off x="0" y="0"/>
            <a:ext cx="3941763" cy="3943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v-SE"/>
          </a:p>
        </p:txBody>
      </p:sp>
      <p:sp>
        <p:nvSpPr>
          <p:cNvPr id="1027" name="Title Placeholder 1"/>
          <p:cNvSpPr>
            <a:spLocks noGrp="1"/>
          </p:cNvSpPr>
          <p:nvPr>
            <p:ph type="title"/>
          </p:nvPr>
        </p:nvSpPr>
        <p:spPr bwMode="auto">
          <a:xfrm>
            <a:off x="1414463" y="971550"/>
            <a:ext cx="6840537" cy="7207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v-SE" dirty="0" smtClean="0"/>
              <a:t>Klicka här för att ändra format</a:t>
            </a:r>
          </a:p>
        </p:txBody>
      </p:sp>
      <p:sp>
        <p:nvSpPr>
          <p:cNvPr id="1028" name="Text Placeholder 2"/>
          <p:cNvSpPr>
            <a:spLocks noGrp="1"/>
          </p:cNvSpPr>
          <p:nvPr>
            <p:ph type="body" idx="1"/>
          </p:nvPr>
        </p:nvSpPr>
        <p:spPr bwMode="auto">
          <a:xfrm>
            <a:off x="1403350" y="1989138"/>
            <a:ext cx="6840538" cy="4137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pic>
        <p:nvPicPr>
          <p:cNvPr id="6" name="Bildobjekt 5"/>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266400" y="6156000"/>
            <a:ext cx="1411200" cy="422832"/>
          </a:xfrm>
          <a:prstGeom prst="rect">
            <a:avLst/>
          </a:prstGeom>
        </p:spPr>
      </p:pic>
      <p:pic>
        <p:nvPicPr>
          <p:cNvPr id="7" name="Picture 6"/>
          <p:cNvPicPr>
            <a:picLocks noChangeAspect="1"/>
          </p:cNvPicPr>
          <p:nvPr/>
        </p:nvPicPr>
        <p:blipFill>
          <a:blip r:embed="rId14"/>
          <a:srcRect l="42532" t="42511"/>
          <a:stretch>
            <a:fillRect/>
          </a:stretch>
        </p:blipFill>
        <p:spPr bwMode="auto">
          <a:xfrm>
            <a:off x="0" y="0"/>
            <a:ext cx="3941763" cy="39433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eaLnBrk="1" fontAlgn="base" hangingPunct="1">
        <a:spcBef>
          <a:spcPct val="0"/>
        </a:spcBef>
        <a:spcAft>
          <a:spcPct val="0"/>
        </a:spcAft>
        <a:defRPr sz="28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charset="0"/>
          <a:cs typeface="Arial" charset="0"/>
        </a:defRPr>
      </a:lvl2pPr>
      <a:lvl3pPr algn="l" rtl="0" eaLnBrk="1" fontAlgn="base" hangingPunct="1">
        <a:spcBef>
          <a:spcPct val="0"/>
        </a:spcBef>
        <a:spcAft>
          <a:spcPct val="0"/>
        </a:spcAft>
        <a:defRPr sz="3200" b="1">
          <a:solidFill>
            <a:schemeClr val="tx1"/>
          </a:solidFill>
          <a:latin typeface="Arial" charset="0"/>
          <a:cs typeface="Arial" charset="0"/>
        </a:defRPr>
      </a:lvl3pPr>
      <a:lvl4pPr algn="l" rtl="0" eaLnBrk="1" fontAlgn="base" hangingPunct="1">
        <a:spcBef>
          <a:spcPct val="0"/>
        </a:spcBef>
        <a:spcAft>
          <a:spcPct val="0"/>
        </a:spcAft>
        <a:defRPr sz="3200" b="1">
          <a:solidFill>
            <a:schemeClr val="tx1"/>
          </a:solidFill>
          <a:latin typeface="Arial" charset="0"/>
          <a:cs typeface="Arial" charset="0"/>
        </a:defRPr>
      </a:lvl4pPr>
      <a:lvl5pPr algn="l" rtl="0" eaLnBrk="1" fontAlgn="base" hangingPunct="1">
        <a:spcBef>
          <a:spcPct val="0"/>
        </a:spcBef>
        <a:spcAft>
          <a:spcPct val="0"/>
        </a:spcAft>
        <a:defRPr sz="3200" b="1">
          <a:solidFill>
            <a:schemeClr val="tx1"/>
          </a:solidFill>
          <a:latin typeface="Arial" charset="0"/>
          <a:cs typeface="Arial" charset="0"/>
        </a:defRPr>
      </a:lvl5pPr>
      <a:lvl6pPr marL="457200" algn="l" rtl="0" eaLnBrk="1" fontAlgn="base" hangingPunct="1">
        <a:spcBef>
          <a:spcPct val="0"/>
        </a:spcBef>
        <a:spcAft>
          <a:spcPct val="0"/>
        </a:spcAft>
        <a:defRPr sz="3200" b="1">
          <a:solidFill>
            <a:schemeClr val="tx1"/>
          </a:solidFill>
          <a:latin typeface="Arial" charset="0"/>
          <a:cs typeface="Arial" charset="0"/>
        </a:defRPr>
      </a:lvl6pPr>
      <a:lvl7pPr marL="914400" algn="l" rtl="0" eaLnBrk="1" fontAlgn="base" hangingPunct="1">
        <a:spcBef>
          <a:spcPct val="0"/>
        </a:spcBef>
        <a:spcAft>
          <a:spcPct val="0"/>
        </a:spcAft>
        <a:defRPr sz="3200" b="1">
          <a:solidFill>
            <a:schemeClr val="tx1"/>
          </a:solidFill>
          <a:latin typeface="Arial" charset="0"/>
          <a:cs typeface="Arial" charset="0"/>
        </a:defRPr>
      </a:lvl7pPr>
      <a:lvl8pPr marL="1371600" algn="l" rtl="0" eaLnBrk="1" fontAlgn="base" hangingPunct="1">
        <a:spcBef>
          <a:spcPct val="0"/>
        </a:spcBef>
        <a:spcAft>
          <a:spcPct val="0"/>
        </a:spcAft>
        <a:defRPr sz="3200" b="1">
          <a:solidFill>
            <a:schemeClr val="tx1"/>
          </a:solidFill>
          <a:latin typeface="Arial" charset="0"/>
          <a:cs typeface="Arial" charset="0"/>
        </a:defRPr>
      </a:lvl8pPr>
      <a:lvl9pPr marL="1828800" algn="l" rtl="0" eaLnBrk="1" fontAlgn="base" hangingPunct="1">
        <a:spcBef>
          <a:spcPct val="0"/>
        </a:spcBef>
        <a:spcAft>
          <a:spcPct val="0"/>
        </a:spcAft>
        <a:defRPr sz="3200" b="1">
          <a:solidFill>
            <a:schemeClr val="tx1"/>
          </a:solidFill>
          <a:latin typeface="Arial" charset="0"/>
          <a:cs typeface="Arial" charset="0"/>
        </a:defRPr>
      </a:lvl9pPr>
    </p:titleStyle>
    <p:bodyStyle>
      <a:lvl1pPr marL="174625" indent="-174625"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ts val="60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www.sjofartsverket.se/en/MonaLisa/EU-project-for-the-Baltic-Se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22.tiff"/><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wmf"/><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hyperlink" Target="http://helcomresurvey.sjofartsverket.se/helcomresurveysit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primar-stavanger.org/news/presentations/PSIWG_251104_2.pdf" TargetMode="External"/><Relationship Id="rId1" Type="http://schemas.openxmlformats.org/officeDocument/2006/relationships/slideLayout" Target="../slideLayouts/slideLayout3.xml"/><Relationship Id="rId5" Type="http://schemas.openxmlformats.org/officeDocument/2006/relationships/hyperlink" Target="http://www.balticsea-region-strategy.eu/" TargetMode="Externa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8534" y="620688"/>
            <a:ext cx="3466975" cy="523220"/>
          </a:xfrm>
          <a:prstGeom prst="rect">
            <a:avLst/>
          </a:prstGeom>
          <a:noFill/>
        </p:spPr>
        <p:txBody>
          <a:bodyPr wrap="none" rtlCol="0">
            <a:spAutoFit/>
          </a:bodyPr>
          <a:lstStyle/>
          <a:p>
            <a:r>
              <a:rPr lang="sv-SE" sz="2800" dirty="0" smtClean="0">
                <a:solidFill>
                  <a:schemeClr val="bg1"/>
                </a:solidFill>
                <a:latin typeface="Arial" pitchFamily="34" charset="0"/>
                <a:cs typeface="Arial" pitchFamily="34" charset="0"/>
              </a:rPr>
              <a:t>SJÖFARTSVERKET</a:t>
            </a:r>
            <a:endParaRPr lang="sv-SE" sz="2800" dirty="0">
              <a:solidFill>
                <a:schemeClr val="bg1"/>
              </a:solidFill>
              <a:latin typeface="Arial" pitchFamily="34" charset="0"/>
              <a:cs typeface="Arial" pitchFamily="34" charset="0"/>
            </a:endParaRPr>
          </a:p>
        </p:txBody>
      </p:sp>
      <p:sp>
        <p:nvSpPr>
          <p:cNvPr id="6" name="TextBox 5"/>
          <p:cNvSpPr txBox="1"/>
          <p:nvPr/>
        </p:nvSpPr>
        <p:spPr>
          <a:xfrm>
            <a:off x="683568" y="2091882"/>
            <a:ext cx="6750566" cy="1323439"/>
          </a:xfrm>
          <a:prstGeom prst="rect">
            <a:avLst/>
          </a:prstGeom>
          <a:noFill/>
        </p:spPr>
        <p:txBody>
          <a:bodyPr wrap="none" rtlCol="0">
            <a:spAutoFit/>
          </a:bodyPr>
          <a:lstStyle/>
          <a:p>
            <a:r>
              <a:rPr lang="sv-SE" sz="2000" dirty="0" smtClean="0">
                <a:solidFill>
                  <a:schemeClr val="bg1"/>
                </a:solidFill>
                <a:latin typeface="Arial" pitchFamily="34" charset="0"/>
                <a:cs typeface="Arial" pitchFamily="34" charset="0"/>
              </a:rPr>
              <a:t>Presentation vid dialogmöte ” Kommunikationer för tillväxt”</a:t>
            </a:r>
          </a:p>
          <a:p>
            <a:r>
              <a:rPr lang="sv-SE" sz="2000" dirty="0" smtClean="0">
                <a:solidFill>
                  <a:schemeClr val="bg1"/>
                </a:solidFill>
                <a:latin typeface="Arial" pitchFamily="34" charset="0"/>
                <a:cs typeface="Arial" pitchFamily="34" charset="0"/>
              </a:rPr>
              <a:t>Centerpartiet Östergötland, 25 oktober 2011</a:t>
            </a:r>
          </a:p>
          <a:p>
            <a:endParaRPr lang="sv-SE" sz="2000" dirty="0">
              <a:solidFill>
                <a:schemeClr val="bg1"/>
              </a:solidFill>
              <a:latin typeface="Arial" pitchFamily="34" charset="0"/>
              <a:cs typeface="Arial" pitchFamily="34" charset="0"/>
            </a:endParaRPr>
          </a:p>
          <a:p>
            <a:r>
              <a:rPr lang="sv-SE" sz="2000" dirty="0" smtClean="0">
                <a:solidFill>
                  <a:schemeClr val="bg1"/>
                </a:solidFill>
                <a:latin typeface="Arial" pitchFamily="34" charset="0"/>
                <a:cs typeface="Arial" pitchFamily="34" charset="0"/>
              </a:rPr>
              <a:t>Magnus Sundström </a:t>
            </a:r>
            <a:endParaRPr lang="sv-SE" sz="2000" dirty="0">
              <a:solidFill>
                <a:schemeClr val="bg1"/>
              </a:solidFill>
              <a:latin typeface="Arial" pitchFamily="34" charset="0"/>
              <a:cs typeface="Arial" pitchFamily="34" charset="0"/>
            </a:endParaRPr>
          </a:p>
        </p:txBody>
      </p:sp>
      <p:sp>
        <p:nvSpPr>
          <p:cNvPr id="2" name="textruta 1"/>
          <p:cNvSpPr txBox="1"/>
          <p:nvPr/>
        </p:nvSpPr>
        <p:spPr>
          <a:xfrm>
            <a:off x="655093" y="970671"/>
            <a:ext cx="7949356" cy="4502081"/>
          </a:xfrm>
          <a:prstGeom prst="rect">
            <a:avLst/>
          </a:prstGeom>
          <a:noFill/>
        </p:spPr>
        <p:txBody>
          <a:bodyPr wrap="square" rtlCol="0">
            <a:spAutoFit/>
          </a:bodyPr>
          <a:lstStyle/>
          <a:p>
            <a:pPr algn="ctr"/>
            <a:r>
              <a:rPr lang="en-GB" sz="4000" dirty="0" smtClean="0"/>
              <a:t>Baltic Sea Hydrographic Commission, Bathymetric Database and </a:t>
            </a:r>
            <a:br>
              <a:rPr lang="en-GB" sz="4000" dirty="0" smtClean="0"/>
            </a:br>
            <a:r>
              <a:rPr lang="en-GB" sz="4000" dirty="0" smtClean="0"/>
              <a:t>the MONALISA project</a:t>
            </a:r>
          </a:p>
          <a:p>
            <a:endParaRPr lang="sv-SE" sz="3200" dirty="0" smtClean="0"/>
          </a:p>
          <a:p>
            <a:endParaRPr lang="sv-SE" sz="3200" dirty="0" smtClean="0"/>
          </a:p>
          <a:p>
            <a:endParaRPr lang="sv-SE" sz="3200" dirty="0" smtClean="0"/>
          </a:p>
          <a:p>
            <a:endParaRPr lang="sv-SE" sz="3200" dirty="0" smtClean="0"/>
          </a:p>
          <a:p>
            <a:pPr algn="ctr"/>
            <a:r>
              <a:rPr lang="sv-SE" sz="3200" dirty="0" smtClean="0"/>
              <a:t>- </a:t>
            </a:r>
            <a:r>
              <a:rPr lang="sv-SE" sz="3200" dirty="0"/>
              <a:t>w</a:t>
            </a:r>
            <a:r>
              <a:rPr lang="sv-SE" sz="3200" dirty="0" smtClean="0"/>
              <a:t>ith </a:t>
            </a:r>
            <a:r>
              <a:rPr lang="sv-SE" sz="3200" dirty="0" err="1" smtClean="0"/>
              <a:t>co-financing</a:t>
            </a:r>
            <a:r>
              <a:rPr lang="sv-SE" sz="3200" dirty="0" smtClean="0"/>
              <a:t> from EU TEN-T</a:t>
            </a:r>
            <a:endParaRPr lang="sv-SE" sz="3200" dirty="0"/>
          </a:p>
        </p:txBody>
      </p:sp>
      <p:sp>
        <p:nvSpPr>
          <p:cNvPr id="4" name="textruta 3"/>
          <p:cNvSpPr txBox="1"/>
          <p:nvPr/>
        </p:nvSpPr>
        <p:spPr>
          <a:xfrm>
            <a:off x="2228221" y="5934670"/>
            <a:ext cx="4286482" cy="923330"/>
          </a:xfrm>
          <a:prstGeom prst="rect">
            <a:avLst/>
          </a:prstGeom>
          <a:noFill/>
        </p:spPr>
        <p:txBody>
          <a:bodyPr wrap="square" rtlCol="0">
            <a:spAutoFit/>
          </a:bodyPr>
          <a:lstStyle/>
          <a:p>
            <a:pPr algn="ctr"/>
            <a:r>
              <a:rPr lang="en-GB" b="1" dirty="0" smtClean="0"/>
              <a:t>Magnus Wallhagen</a:t>
            </a:r>
          </a:p>
          <a:p>
            <a:pPr algn="ctr"/>
            <a:r>
              <a:rPr lang="en-GB" b="1" dirty="0" smtClean="0"/>
              <a:t>Swedish Maritime Administration</a:t>
            </a:r>
          </a:p>
          <a:p>
            <a:pPr algn="ctr"/>
            <a:r>
              <a:rPr lang="en-GB" dirty="0" smtClean="0"/>
              <a:t>Brussels, 10 October 2012</a:t>
            </a:r>
            <a:endParaRPr lang="en-GB" dirty="0"/>
          </a:p>
        </p:txBody>
      </p:sp>
      <p:pic>
        <p:nvPicPr>
          <p:cNvPr id="7" name="Bildobjekt 6" descr="BSHC_2okt.jpg"/>
          <p:cNvPicPr>
            <a:picLocks noChangeAspect="1"/>
          </p:cNvPicPr>
          <p:nvPr/>
        </p:nvPicPr>
        <p:blipFill>
          <a:blip r:embed="rId3"/>
          <a:stretch>
            <a:fillRect/>
          </a:stretch>
        </p:blipFill>
        <p:spPr>
          <a:xfrm>
            <a:off x="7888808" y="5786650"/>
            <a:ext cx="1060119" cy="1071349"/>
          </a:xfrm>
          <a:prstGeom prst="rect">
            <a:avLst/>
          </a:prstGeom>
        </p:spPr>
      </p:pic>
      <p:pic>
        <p:nvPicPr>
          <p:cNvPr id="10" name="Bildobjekt 9" descr="Meridien_Undervattensflod_ex_5ggr.JPG"/>
          <p:cNvPicPr>
            <a:picLocks noChangeAspect="1"/>
          </p:cNvPicPr>
          <p:nvPr/>
        </p:nvPicPr>
        <p:blipFill>
          <a:blip r:embed="rId4"/>
          <a:srcRect t="23584"/>
          <a:stretch>
            <a:fillRect/>
          </a:stretch>
        </p:blipFill>
        <p:spPr>
          <a:xfrm>
            <a:off x="888575" y="2865821"/>
            <a:ext cx="7074218" cy="3031557"/>
          </a:xfrm>
          <a:prstGeom prst="rect">
            <a:avLst/>
          </a:prstGeom>
          <a:ln>
            <a:solidFill>
              <a:schemeClr val="accent2">
                <a:lumMod val="25000"/>
              </a:schemeClr>
            </a:solidFill>
          </a:ln>
        </p:spPr>
      </p:pic>
      <p:pic>
        <p:nvPicPr>
          <p:cNvPr id="12" name="Bildobjekt 11" descr="en_tentea_beneficiaries_logo3.png"/>
          <p:cNvPicPr>
            <a:picLocks noChangeAspect="1"/>
          </p:cNvPicPr>
          <p:nvPr/>
        </p:nvPicPr>
        <p:blipFill>
          <a:blip r:embed="rId5"/>
          <a:srcRect/>
          <a:stretch>
            <a:fillRect/>
          </a:stretch>
        </p:blipFill>
        <p:spPr bwMode="auto">
          <a:xfrm>
            <a:off x="5936538" y="175807"/>
            <a:ext cx="3006725" cy="396875"/>
          </a:xfrm>
          <a:prstGeom prst="rect">
            <a:avLst/>
          </a:prstGeom>
          <a:noFill/>
          <a:ln w="9525">
            <a:noFill/>
            <a:miter lim="800000"/>
            <a:headEnd/>
            <a:tailEnd/>
          </a:ln>
        </p:spPr>
      </p:pic>
    </p:spTree>
    <p:extLst>
      <p:ext uri="{BB962C8B-B14F-4D97-AF65-F5344CB8AC3E}">
        <p14:creationId xmlns="" xmlns:p14="http://schemas.microsoft.com/office/powerpoint/2010/main" val="5772891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291" y="229745"/>
            <a:ext cx="6840537" cy="558045"/>
          </a:xfrm>
        </p:spPr>
        <p:txBody>
          <a:bodyPr/>
          <a:lstStyle/>
          <a:p>
            <a:pPr algn="l"/>
            <a:r>
              <a:rPr lang="en-GB" sz="3200" dirty="0" smtClean="0">
                <a:solidFill>
                  <a:schemeClr val="tx1"/>
                </a:solidFill>
              </a:rPr>
              <a:t>TEN-T and Motorways of the Sea</a:t>
            </a:r>
            <a:endParaRPr lang="en-GB" sz="3200" dirty="0">
              <a:solidFill>
                <a:schemeClr val="tx1"/>
              </a:solidFill>
            </a:endParaRPr>
          </a:p>
        </p:txBody>
      </p:sp>
      <p:sp>
        <p:nvSpPr>
          <p:cNvPr id="3" name="Content Placeholder 2"/>
          <p:cNvSpPr>
            <a:spLocks noGrp="1"/>
          </p:cNvSpPr>
          <p:nvPr>
            <p:ph idx="1"/>
          </p:nvPr>
        </p:nvSpPr>
        <p:spPr>
          <a:xfrm>
            <a:off x="1648189" y="769867"/>
            <a:ext cx="6916268" cy="1073001"/>
          </a:xfrm>
        </p:spPr>
        <p:txBody>
          <a:bodyPr>
            <a:normAutofit/>
          </a:bodyPr>
          <a:lstStyle/>
          <a:p>
            <a:pPr>
              <a:buNone/>
            </a:pPr>
            <a:r>
              <a:rPr lang="en-US" sz="2400" i="1" dirty="0"/>
              <a:t>The Motorways of the Sea (</a:t>
            </a:r>
            <a:r>
              <a:rPr lang="en-US" sz="2400" i="1" dirty="0" err="1"/>
              <a:t>MoS</a:t>
            </a:r>
            <a:r>
              <a:rPr lang="en-US" sz="2400" i="1" dirty="0"/>
              <a:t>) </a:t>
            </a:r>
            <a:r>
              <a:rPr lang="en-US" sz="2400" i="1" dirty="0" smtClean="0"/>
              <a:t>can </a:t>
            </a:r>
            <a:r>
              <a:rPr lang="en-US" sz="2400" i="1" dirty="0"/>
              <a:t>be seen as the maritime dimension of </a:t>
            </a:r>
            <a:r>
              <a:rPr lang="en-US" sz="2400" i="1" dirty="0" smtClean="0"/>
              <a:t>the TEN-T</a:t>
            </a:r>
          </a:p>
          <a:p>
            <a:pPr marL="0" indent="0">
              <a:buNone/>
            </a:pPr>
            <a:endParaRPr lang="en-GB" dirty="0"/>
          </a:p>
        </p:txBody>
      </p:sp>
      <p:pic>
        <p:nvPicPr>
          <p:cNvPr id="4" name="Bildobjekt 3" descr="MONALISA logo.png"/>
          <p:cNvPicPr>
            <a:picLocks noChangeAspect="1"/>
          </p:cNvPicPr>
          <p:nvPr/>
        </p:nvPicPr>
        <p:blipFill>
          <a:blip r:embed="rId2"/>
          <a:stretch>
            <a:fillRect/>
          </a:stretch>
        </p:blipFill>
        <p:spPr>
          <a:xfrm>
            <a:off x="3206475" y="2131076"/>
            <a:ext cx="2321489" cy="704452"/>
          </a:xfrm>
          <a:prstGeom prst="rect">
            <a:avLst/>
          </a:prstGeom>
        </p:spPr>
      </p:pic>
      <p:pic>
        <p:nvPicPr>
          <p:cNvPr id="5" name="Bildobjekt 4" descr="MONALISA scope.gif"/>
          <p:cNvPicPr>
            <a:picLocks noChangeAspect="1"/>
          </p:cNvPicPr>
          <p:nvPr/>
        </p:nvPicPr>
        <p:blipFill>
          <a:blip r:embed="rId3"/>
          <a:stretch>
            <a:fillRect/>
          </a:stretch>
        </p:blipFill>
        <p:spPr>
          <a:xfrm>
            <a:off x="2227823" y="3249637"/>
            <a:ext cx="4341789" cy="2691517"/>
          </a:xfrm>
          <a:prstGeom prst="rect">
            <a:avLst/>
          </a:prstGeom>
        </p:spPr>
      </p:pic>
      <p:sp>
        <p:nvSpPr>
          <p:cNvPr id="6" name="Rektangel 5"/>
          <p:cNvSpPr/>
          <p:nvPr/>
        </p:nvSpPr>
        <p:spPr>
          <a:xfrm>
            <a:off x="1223890" y="5869690"/>
            <a:ext cx="7090117" cy="369332"/>
          </a:xfrm>
          <a:prstGeom prst="rect">
            <a:avLst/>
          </a:prstGeom>
        </p:spPr>
        <p:txBody>
          <a:bodyPr wrap="square">
            <a:spAutoFit/>
          </a:bodyPr>
          <a:lstStyle/>
          <a:p>
            <a:r>
              <a:rPr lang="sv-SE" dirty="0" smtClean="0">
                <a:hlinkClick r:id="rId4"/>
              </a:rPr>
              <a:t>http://www.sjofartsverket.se/en/MonaLisa/EU-project-for-the-Baltic-Sea/</a:t>
            </a:r>
            <a:endParaRPr lang="sv-SE" dirty="0"/>
          </a:p>
        </p:txBody>
      </p:sp>
      <p:pic>
        <p:nvPicPr>
          <p:cNvPr id="8" name="Bildobjekt 7" descr="en_tentea_beneficiaries_logo3.png"/>
          <p:cNvPicPr>
            <a:picLocks noChangeAspect="1"/>
          </p:cNvPicPr>
          <p:nvPr/>
        </p:nvPicPr>
        <p:blipFill>
          <a:blip r:embed="rId5"/>
          <a:srcRect/>
          <a:stretch>
            <a:fillRect/>
          </a:stretch>
        </p:blipFill>
        <p:spPr bwMode="auto">
          <a:xfrm>
            <a:off x="5954395" y="6278245"/>
            <a:ext cx="3006725" cy="396875"/>
          </a:xfrm>
          <a:prstGeom prst="rect">
            <a:avLst/>
          </a:prstGeom>
          <a:noFill/>
          <a:ln w="9525">
            <a:noFill/>
            <a:miter lim="800000"/>
            <a:headEnd/>
            <a:tailEnd/>
          </a:ln>
        </p:spPr>
      </p:pic>
    </p:spTree>
    <p:extLst>
      <p:ext uri="{BB962C8B-B14F-4D97-AF65-F5344CB8AC3E}">
        <p14:creationId xmlns="" xmlns:p14="http://schemas.microsoft.com/office/powerpoint/2010/main" val="36613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37068" y="1560849"/>
            <a:ext cx="7210269" cy="4600800"/>
          </a:xfrm>
        </p:spPr>
        <p:txBody>
          <a:bodyPr>
            <a:normAutofit/>
          </a:bodyPr>
          <a:lstStyle/>
          <a:p>
            <a:r>
              <a:rPr lang="en-US" dirty="0" smtClean="0"/>
              <a:t>Gather high density bathymetric data, as provided by national Hydrographic Offices, for the entire Baltic Sea.</a:t>
            </a:r>
          </a:p>
          <a:p>
            <a:r>
              <a:rPr lang="en-US" dirty="0" smtClean="0"/>
              <a:t>Identify and study differences of existing regulations concerning depth data in the Member states.</a:t>
            </a:r>
          </a:p>
          <a:p>
            <a:r>
              <a:rPr lang="en-US" dirty="0" smtClean="0"/>
              <a:t>Specify bathymetric datasets including application schema to be able to render a homogenous bathymetric model for the entire Baltic Sea.</a:t>
            </a:r>
            <a:endParaRPr lang="sv-SE" dirty="0" smtClean="0"/>
          </a:p>
          <a:p>
            <a:r>
              <a:rPr lang="en-US" dirty="0" smtClean="0"/>
              <a:t>Develop concepts concerning storage, maintenance, exchange and distribution of the bathymetric data aiming to a “virtual” database and distribution by metadata, view and download services in line with the applying EU initiatives for </a:t>
            </a:r>
            <a:r>
              <a:rPr lang="en-US" dirty="0" err="1" smtClean="0"/>
              <a:t>Geoinformation</a:t>
            </a:r>
            <a:r>
              <a:rPr lang="en-US" dirty="0" smtClean="0"/>
              <a:t> (e.g. Inspire).</a:t>
            </a:r>
          </a:p>
        </p:txBody>
      </p:sp>
      <p:sp>
        <p:nvSpPr>
          <p:cNvPr id="4" name="Title 1"/>
          <p:cNvSpPr txBox="1">
            <a:spLocks/>
          </p:cNvSpPr>
          <p:nvPr/>
        </p:nvSpPr>
        <p:spPr bwMode="auto">
          <a:xfrm>
            <a:off x="745587" y="250937"/>
            <a:ext cx="8029021" cy="11698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fontAlgn="base">
              <a:spcBef>
                <a:spcPct val="0"/>
              </a:spcBef>
              <a:spcAft>
                <a:spcPct val="0"/>
              </a:spcAft>
            </a:pPr>
            <a:r>
              <a:rPr lang="en-US" sz="3200" dirty="0" smtClean="0">
                <a:latin typeface="Arial" pitchFamily="34" charset="0"/>
                <a:ea typeface="+mj-ea"/>
                <a:cs typeface="Arial" pitchFamily="34" charset="0"/>
              </a:rPr>
              <a:t>BSHC</a:t>
            </a:r>
            <a:br>
              <a:rPr lang="en-US" sz="3200" dirty="0" smtClean="0">
                <a:latin typeface="Arial" pitchFamily="34" charset="0"/>
                <a:ea typeface="+mj-ea"/>
                <a:cs typeface="Arial" pitchFamily="34" charset="0"/>
              </a:rPr>
            </a:br>
            <a:r>
              <a:rPr lang="en-US" sz="3200" dirty="0" smtClean="0">
                <a:latin typeface="Arial" pitchFamily="34" charset="0"/>
                <a:ea typeface="+mj-ea"/>
                <a:cs typeface="Arial" pitchFamily="34" charset="0"/>
              </a:rPr>
              <a:t>Baltic Sea Bathymetry Database WG </a:t>
            </a:r>
            <a:endParaRPr kumimoji="0" lang="en-GB"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5" name="Bildobjekt 4" descr="BSHC_2okt.jpg"/>
          <p:cNvPicPr>
            <a:picLocks noChangeAspect="1"/>
          </p:cNvPicPr>
          <p:nvPr/>
        </p:nvPicPr>
        <p:blipFill>
          <a:blip r:embed="rId2"/>
          <a:stretch>
            <a:fillRect/>
          </a:stretch>
        </p:blipFill>
        <p:spPr>
          <a:xfrm>
            <a:off x="7510272" y="5404104"/>
            <a:ext cx="1438656" cy="1453896"/>
          </a:xfrm>
          <a:prstGeom prst="rect">
            <a:avLst/>
          </a:prstGeom>
        </p:spPr>
      </p:pic>
      <p:pic>
        <p:nvPicPr>
          <p:cNvPr id="6" name="Bildobjekt 5" descr="en_tentea_beneficiaries_logo3.png"/>
          <p:cNvPicPr>
            <a:picLocks noChangeAspect="1"/>
          </p:cNvPicPr>
          <p:nvPr/>
        </p:nvPicPr>
        <p:blipFill>
          <a:blip r:embed="rId3"/>
          <a:srcRect/>
          <a:stretch>
            <a:fillRect/>
          </a:stretch>
        </p:blipFill>
        <p:spPr bwMode="auto">
          <a:xfrm>
            <a:off x="3179270" y="6267117"/>
            <a:ext cx="3006725" cy="39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idx="1"/>
          </p:nvPr>
        </p:nvPicPr>
        <p:blipFill>
          <a:blip r:embed="rId2"/>
          <a:srcRect/>
          <a:stretch>
            <a:fillRect/>
          </a:stretch>
        </p:blipFill>
        <p:spPr bwMode="auto">
          <a:xfrm>
            <a:off x="1763533" y="1800225"/>
            <a:ext cx="6512962" cy="4783455"/>
          </a:xfrm>
          <a:prstGeom prst="rect">
            <a:avLst/>
          </a:prstGeom>
          <a:noFill/>
          <a:ln w="9525">
            <a:noFill/>
            <a:miter lim="800000"/>
            <a:headEnd/>
            <a:tailEnd/>
          </a:ln>
        </p:spPr>
      </p:pic>
      <p:sp>
        <p:nvSpPr>
          <p:cNvPr id="5" name="Title 1"/>
          <p:cNvSpPr txBox="1">
            <a:spLocks/>
          </p:cNvSpPr>
          <p:nvPr/>
        </p:nvSpPr>
        <p:spPr bwMode="auto">
          <a:xfrm>
            <a:off x="745587" y="250937"/>
            <a:ext cx="8029021" cy="11698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fontAlgn="base">
              <a:spcBef>
                <a:spcPct val="0"/>
              </a:spcBef>
              <a:spcAft>
                <a:spcPct val="0"/>
              </a:spcAft>
            </a:pPr>
            <a:r>
              <a:rPr lang="en-US" sz="3200" dirty="0" smtClean="0">
                <a:latin typeface="Arial" pitchFamily="34" charset="0"/>
                <a:ea typeface="+mj-ea"/>
                <a:cs typeface="Arial" pitchFamily="34" charset="0"/>
              </a:rPr>
              <a:t>Existing Datasets in the Baltic Sea compared to a high resolution grid</a:t>
            </a:r>
            <a:endParaRPr kumimoji="0" lang="en-GB"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4" name="Bildobjekt 3" descr="en_tentea_beneficiaries_logo3.png"/>
          <p:cNvPicPr>
            <a:picLocks noChangeAspect="1"/>
          </p:cNvPicPr>
          <p:nvPr/>
        </p:nvPicPr>
        <p:blipFill>
          <a:blip r:embed="rId3"/>
          <a:srcRect/>
          <a:stretch>
            <a:fillRect/>
          </a:stretch>
        </p:blipFill>
        <p:spPr bwMode="auto">
          <a:xfrm>
            <a:off x="2729103" y="6281185"/>
            <a:ext cx="3006725" cy="39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64912" y="1476807"/>
            <a:ext cx="8150426" cy="4628935"/>
          </a:xfrm>
        </p:spPr>
        <p:txBody>
          <a:bodyPr>
            <a:normAutofit lnSpcReduction="10000"/>
          </a:bodyPr>
          <a:lstStyle/>
          <a:p>
            <a:r>
              <a:rPr lang="en-GB" dirty="0" smtClean="0"/>
              <a:t>BSHC Bathymetrical portal will be localized at SMA in Norrköping, Sweden. A gridding method developed by </a:t>
            </a:r>
            <a:r>
              <a:rPr lang="en-US" dirty="0" smtClean="0"/>
              <a:t>Stockholm University (used also by GEBCO and IBCAO) will be used.</a:t>
            </a:r>
            <a:r>
              <a:rPr lang="en-GB" dirty="0" smtClean="0"/>
              <a:t/>
            </a:r>
            <a:br>
              <a:rPr lang="en-GB" dirty="0" smtClean="0"/>
            </a:br>
            <a:endParaRPr lang="en-GB" dirty="0" smtClean="0"/>
          </a:p>
          <a:p>
            <a:r>
              <a:rPr lang="en-GB" dirty="0" smtClean="0"/>
              <a:t>Data will be provided from each Hydrographic Office and stored by SMA and used for computation of a homogenous Baltic bathymetry model. This will </a:t>
            </a:r>
            <a:r>
              <a:rPr lang="en-US" dirty="0" smtClean="0"/>
              <a:t>not only support the traditional range of navigational charts but addresses many other stakeholders and needs in the fields of transportation, environmental protection and production at sea (energy, fish farms, exploration).</a:t>
            </a:r>
            <a:br>
              <a:rPr lang="en-US" dirty="0" smtClean="0"/>
            </a:br>
            <a:endParaRPr lang="en-GB" dirty="0" smtClean="0"/>
          </a:p>
          <a:p>
            <a:r>
              <a:rPr lang="en-GB" dirty="0" smtClean="0"/>
              <a:t>A homogenous bathymetrical model, initially with 500m resolution for public use. </a:t>
            </a:r>
            <a:r>
              <a:rPr lang="en-US" dirty="0" smtClean="0"/>
              <a:t>Forms the ideal source to satisfy </a:t>
            </a:r>
            <a:r>
              <a:rPr lang="en-US" dirty="0" smtClean="0"/>
              <a:t>EU-requests </a:t>
            </a:r>
            <a:r>
              <a:rPr lang="en-US" dirty="0" smtClean="0"/>
              <a:t>for maritime </a:t>
            </a:r>
            <a:r>
              <a:rPr lang="en-US" dirty="0" err="1" smtClean="0"/>
              <a:t>geoinformation</a:t>
            </a:r>
            <a:r>
              <a:rPr lang="en-US" dirty="0" smtClean="0"/>
              <a:t>, i.e. for reuse in different portals like </a:t>
            </a:r>
            <a:r>
              <a:rPr lang="en-US" dirty="0" err="1" smtClean="0"/>
              <a:t>Emodnet</a:t>
            </a:r>
            <a:r>
              <a:rPr lang="en-US" dirty="0" smtClean="0"/>
              <a:t>.</a:t>
            </a:r>
            <a:endParaRPr lang="en-GB" dirty="0" smtClean="0"/>
          </a:p>
        </p:txBody>
      </p:sp>
      <p:sp>
        <p:nvSpPr>
          <p:cNvPr id="4" name="Title 1"/>
          <p:cNvSpPr txBox="1">
            <a:spLocks/>
          </p:cNvSpPr>
          <p:nvPr/>
        </p:nvSpPr>
        <p:spPr bwMode="auto">
          <a:xfrm>
            <a:off x="650994" y="187875"/>
            <a:ext cx="8029021" cy="11698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fontAlgn="base">
              <a:spcBef>
                <a:spcPct val="0"/>
              </a:spcBef>
              <a:spcAft>
                <a:spcPct val="0"/>
              </a:spcAft>
            </a:pPr>
            <a:r>
              <a:rPr lang="en-US" sz="3200" dirty="0" smtClean="0">
                <a:latin typeface="Arial" pitchFamily="34" charset="0"/>
                <a:ea typeface="+mj-ea"/>
                <a:cs typeface="Arial" pitchFamily="34" charset="0"/>
              </a:rPr>
              <a:t>BSHC</a:t>
            </a:r>
            <a:br>
              <a:rPr lang="en-US" sz="3200" dirty="0" smtClean="0">
                <a:latin typeface="Arial" pitchFamily="34" charset="0"/>
                <a:ea typeface="+mj-ea"/>
                <a:cs typeface="Arial" pitchFamily="34" charset="0"/>
              </a:rPr>
            </a:br>
            <a:r>
              <a:rPr lang="en-US" sz="3200" dirty="0" smtClean="0">
                <a:latin typeface="Arial" pitchFamily="34" charset="0"/>
                <a:ea typeface="+mj-ea"/>
                <a:cs typeface="Arial" pitchFamily="34" charset="0"/>
              </a:rPr>
              <a:t>Baltic Sea Bathymetry Database WG </a:t>
            </a:r>
            <a:endParaRPr kumimoji="0" lang="en-GB"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5" name="Bildobjekt 4" descr="BSHC_2okt.jpg"/>
          <p:cNvPicPr>
            <a:picLocks noChangeAspect="1"/>
          </p:cNvPicPr>
          <p:nvPr/>
        </p:nvPicPr>
        <p:blipFill>
          <a:blip r:embed="rId2"/>
          <a:stretch>
            <a:fillRect/>
          </a:stretch>
        </p:blipFill>
        <p:spPr>
          <a:xfrm>
            <a:off x="7729538" y="5625692"/>
            <a:ext cx="1219390" cy="1232307"/>
          </a:xfrm>
          <a:prstGeom prst="rect">
            <a:avLst/>
          </a:prstGeom>
        </p:spPr>
      </p:pic>
      <p:pic>
        <p:nvPicPr>
          <p:cNvPr id="6" name="Bildobjekt 5" descr="en_tentea_beneficiaries_logo3.png"/>
          <p:cNvPicPr>
            <a:picLocks noChangeAspect="1"/>
          </p:cNvPicPr>
          <p:nvPr/>
        </p:nvPicPr>
        <p:blipFill>
          <a:blip r:embed="rId3"/>
          <a:srcRect/>
          <a:stretch>
            <a:fillRect/>
          </a:stretch>
        </p:blipFill>
        <p:spPr bwMode="auto">
          <a:xfrm>
            <a:off x="2982322" y="6253049"/>
            <a:ext cx="3006725" cy="39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50994" y="187875"/>
            <a:ext cx="8029021" cy="11698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fontAlgn="base">
              <a:spcBef>
                <a:spcPct val="0"/>
              </a:spcBef>
              <a:spcAft>
                <a:spcPct val="0"/>
              </a:spcAft>
            </a:pPr>
            <a:r>
              <a:rPr lang="en-US" sz="3200" dirty="0" smtClean="0">
                <a:latin typeface="Arial" pitchFamily="34" charset="0"/>
                <a:ea typeface="+mj-ea"/>
                <a:cs typeface="Arial" pitchFamily="34" charset="0"/>
              </a:rPr>
              <a:t>BSHC</a:t>
            </a:r>
            <a:br>
              <a:rPr lang="en-US" sz="3200" dirty="0" smtClean="0">
                <a:latin typeface="Arial" pitchFamily="34" charset="0"/>
                <a:ea typeface="+mj-ea"/>
                <a:cs typeface="Arial" pitchFamily="34" charset="0"/>
              </a:rPr>
            </a:br>
            <a:r>
              <a:rPr lang="en-US" sz="3200" dirty="0" smtClean="0">
                <a:latin typeface="Arial" pitchFamily="34" charset="0"/>
                <a:ea typeface="+mj-ea"/>
                <a:cs typeface="Arial" pitchFamily="34" charset="0"/>
              </a:rPr>
              <a:t>Baltic Sea Bathymetry Database </a:t>
            </a:r>
            <a:endParaRPr kumimoji="0" lang="en-GB"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5" name="Bildobjekt 4" descr="BSHC_2okt.jpg"/>
          <p:cNvPicPr>
            <a:picLocks noChangeAspect="1"/>
          </p:cNvPicPr>
          <p:nvPr/>
        </p:nvPicPr>
        <p:blipFill>
          <a:blip r:embed="rId2"/>
          <a:stretch>
            <a:fillRect/>
          </a:stretch>
        </p:blipFill>
        <p:spPr>
          <a:xfrm>
            <a:off x="7510272" y="5404104"/>
            <a:ext cx="1438656" cy="1453896"/>
          </a:xfrm>
          <a:prstGeom prst="rect">
            <a:avLst/>
          </a:prstGeom>
        </p:spPr>
      </p:pic>
      <p:pic>
        <p:nvPicPr>
          <p:cNvPr id="6" name="Bildobjekt 5" descr="en_tentea_beneficiaries_logo3.png"/>
          <p:cNvPicPr>
            <a:picLocks noChangeAspect="1"/>
          </p:cNvPicPr>
          <p:nvPr/>
        </p:nvPicPr>
        <p:blipFill>
          <a:blip r:embed="rId3"/>
          <a:srcRect/>
          <a:stretch>
            <a:fillRect/>
          </a:stretch>
        </p:blipFill>
        <p:spPr bwMode="auto">
          <a:xfrm>
            <a:off x="2982322" y="6253049"/>
            <a:ext cx="3006725" cy="396875"/>
          </a:xfrm>
          <a:prstGeom prst="rect">
            <a:avLst/>
          </a:prstGeom>
          <a:noFill/>
          <a:ln w="9525">
            <a:noFill/>
            <a:miter lim="800000"/>
            <a:headEnd/>
            <a:tailEnd/>
          </a:ln>
        </p:spPr>
      </p:pic>
      <p:pic>
        <p:nvPicPr>
          <p:cNvPr id="1027" name="Picture 3" descr="J:\-- GEMENSAM --\Utbildning_Presentationer\BSBDWG\Capture4.PNG"/>
          <p:cNvPicPr>
            <a:picLocks noChangeAspect="1" noChangeArrowheads="1"/>
          </p:cNvPicPr>
          <p:nvPr/>
        </p:nvPicPr>
        <p:blipFill>
          <a:blip r:embed="rId4"/>
          <a:srcRect l="13518" t="4848" r="26825" b="22389"/>
          <a:stretch>
            <a:fillRect/>
          </a:stretch>
        </p:blipFill>
        <p:spPr bwMode="auto">
          <a:xfrm>
            <a:off x="3441032" y="1211179"/>
            <a:ext cx="5478379" cy="4082716"/>
          </a:xfrm>
          <a:prstGeom prst="rect">
            <a:avLst/>
          </a:prstGeom>
          <a:noFill/>
        </p:spPr>
      </p:pic>
      <p:pic>
        <p:nvPicPr>
          <p:cNvPr id="1026" name="Picture 2" descr="J:\-- GEMENSAM --\Utbildning_Presentationer\BSBDWG\capture.tif"/>
          <p:cNvPicPr>
            <a:picLocks noChangeAspect="1" noChangeArrowheads="1"/>
          </p:cNvPicPr>
          <p:nvPr/>
        </p:nvPicPr>
        <p:blipFill>
          <a:blip r:embed="rId5"/>
          <a:srcRect l="18110" t="5188" r="19855" b="16173"/>
          <a:stretch>
            <a:fillRect/>
          </a:stretch>
        </p:blipFill>
        <p:spPr bwMode="auto">
          <a:xfrm>
            <a:off x="112725" y="2780689"/>
            <a:ext cx="5439103" cy="3310758"/>
          </a:xfrm>
          <a:prstGeom prst="rect">
            <a:avLst/>
          </a:prstGeom>
          <a:noFill/>
        </p:spPr>
      </p:pic>
      <p:sp>
        <p:nvSpPr>
          <p:cNvPr id="7" name="Rektangel 6"/>
          <p:cNvSpPr/>
          <p:nvPr/>
        </p:nvSpPr>
        <p:spPr>
          <a:xfrm>
            <a:off x="228601" y="2113094"/>
            <a:ext cx="8601778" cy="923330"/>
          </a:xfrm>
          <a:prstGeom prst="rect">
            <a:avLst/>
          </a:prstGeom>
          <a:gradFill>
            <a:gsLst>
              <a:gs pos="0">
                <a:srgbClr val="03D4A8"/>
              </a:gs>
              <a:gs pos="25000">
                <a:srgbClr val="21D6E0"/>
              </a:gs>
              <a:gs pos="75000">
                <a:srgbClr val="0087E6"/>
              </a:gs>
              <a:gs pos="100000">
                <a:srgbClr val="005CBF"/>
              </a:gs>
            </a:gsLst>
            <a:lin ang="5400000" scaled="0"/>
          </a:gradFill>
        </p:spPr>
        <p:txBody>
          <a:bodyPr wrap="none" lIns="91440" tIns="45720" rIns="91440" bIns="45720">
            <a:spAutoFit/>
          </a:bodyPr>
          <a:lstStyle/>
          <a:p>
            <a:pPr algn="ctr"/>
            <a:r>
              <a:rPr lang="en-GB" sz="54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 you for your attention </a:t>
            </a:r>
            <a:endParaRPr lang="en-GB" sz="5400" b="1" i="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833" y="329003"/>
            <a:ext cx="7152968" cy="559376"/>
          </a:xfrm>
        </p:spPr>
        <p:txBody>
          <a:bodyPr/>
          <a:lstStyle/>
          <a:p>
            <a:pPr algn="ctr"/>
            <a:r>
              <a:rPr lang="en-GB" sz="3200" dirty="0" smtClean="0">
                <a:solidFill>
                  <a:schemeClr val="tx1"/>
                </a:solidFill>
              </a:rPr>
              <a:t>The Baltic Sea - characteristics</a:t>
            </a:r>
            <a:endParaRPr lang="en-GB" sz="3200" dirty="0">
              <a:solidFill>
                <a:schemeClr val="tx1"/>
              </a:solidFill>
            </a:endParaRPr>
          </a:p>
        </p:txBody>
      </p:sp>
      <p:sp>
        <p:nvSpPr>
          <p:cNvPr id="10" name="textruta 9"/>
          <p:cNvSpPr txBox="1"/>
          <p:nvPr/>
        </p:nvSpPr>
        <p:spPr>
          <a:xfrm>
            <a:off x="4648275" y="914658"/>
            <a:ext cx="3207434" cy="3170099"/>
          </a:xfrm>
          <a:prstGeom prst="rect">
            <a:avLst/>
          </a:prstGeom>
          <a:noFill/>
        </p:spPr>
        <p:txBody>
          <a:bodyPr wrap="square" rtlCol="0">
            <a:spAutoFit/>
          </a:bodyPr>
          <a:lstStyle/>
          <a:p>
            <a:pPr>
              <a:buFont typeface="Arial" pitchFamily="34" charset="0"/>
              <a:buChar char="•"/>
            </a:pPr>
            <a:r>
              <a:rPr lang="en-GB" dirty="0" smtClean="0"/>
              <a:t> </a:t>
            </a:r>
            <a:r>
              <a:rPr lang="en-GB" sz="2000" dirty="0" smtClean="0"/>
              <a:t>100 000 passages per year by commercial shipping plus extensive internal traffic. </a:t>
            </a:r>
            <a:br>
              <a:rPr lang="en-GB" sz="2000" dirty="0" smtClean="0"/>
            </a:br>
            <a:endParaRPr lang="en-GB" sz="2000" dirty="0" smtClean="0"/>
          </a:p>
          <a:p>
            <a:pPr>
              <a:buFont typeface="Arial" pitchFamily="34" charset="0"/>
              <a:buChar char="•"/>
            </a:pPr>
            <a:r>
              <a:rPr lang="en-GB" sz="2000" dirty="0" smtClean="0"/>
              <a:t> 9 Coastal States – Denmark, Germany, Poland, Lithuania, Latvia, Estonia, Russia, Finland and Sweden</a:t>
            </a:r>
            <a:br>
              <a:rPr lang="en-GB" sz="2000" dirty="0" smtClean="0"/>
            </a:br>
            <a:endParaRPr lang="en-GB" sz="2000" dirty="0" smtClean="0"/>
          </a:p>
          <a:p>
            <a:pPr>
              <a:buFont typeface="Arial" pitchFamily="34" charset="0"/>
              <a:buChar char="•"/>
            </a:pPr>
            <a:endParaRPr lang="en-GB" sz="2000" dirty="0"/>
          </a:p>
        </p:txBody>
      </p:sp>
      <p:sp>
        <p:nvSpPr>
          <p:cNvPr id="12" name="textruta 11"/>
          <p:cNvSpPr txBox="1"/>
          <p:nvPr/>
        </p:nvSpPr>
        <p:spPr>
          <a:xfrm>
            <a:off x="7647180" y="4203683"/>
            <a:ext cx="1496820" cy="707886"/>
          </a:xfrm>
          <a:prstGeom prst="rect">
            <a:avLst/>
          </a:prstGeom>
          <a:noFill/>
        </p:spPr>
        <p:txBody>
          <a:bodyPr wrap="none" rtlCol="0">
            <a:spAutoFit/>
          </a:bodyPr>
          <a:lstStyle/>
          <a:p>
            <a:pPr>
              <a:buFont typeface="Arial" pitchFamily="34" charset="0"/>
              <a:buChar char="•"/>
            </a:pPr>
            <a:r>
              <a:rPr lang="en-GB" sz="2000" dirty="0" smtClean="0"/>
              <a:t> Unique </a:t>
            </a:r>
            <a:br>
              <a:rPr lang="en-GB" sz="2000" dirty="0" smtClean="0"/>
            </a:br>
            <a:r>
              <a:rPr lang="en-GB" sz="2000" dirty="0" smtClean="0"/>
              <a:t>archipelagos</a:t>
            </a:r>
            <a:endParaRPr lang="en-GB" sz="2000" dirty="0"/>
          </a:p>
        </p:txBody>
      </p:sp>
      <p:pic>
        <p:nvPicPr>
          <p:cNvPr id="1026" name="Picture 2" descr="\\hk-fs07\users\magwal01\My Documents\Mina bilder\Trafikflöde_1_7_Juli_2011.PNG"/>
          <p:cNvPicPr>
            <a:picLocks noChangeAspect="1" noChangeArrowheads="1"/>
          </p:cNvPicPr>
          <p:nvPr/>
        </p:nvPicPr>
        <p:blipFill>
          <a:blip r:embed="rId2" cstate="print"/>
          <a:srcRect b="727"/>
          <a:stretch>
            <a:fillRect/>
          </a:stretch>
        </p:blipFill>
        <p:spPr bwMode="auto">
          <a:xfrm>
            <a:off x="540271" y="754284"/>
            <a:ext cx="3901778" cy="5480262"/>
          </a:xfrm>
          <a:prstGeom prst="rect">
            <a:avLst/>
          </a:prstGeom>
          <a:noFill/>
        </p:spPr>
      </p:pic>
      <p:pic>
        <p:nvPicPr>
          <p:cNvPr id="11266" name="Picture 2"/>
          <p:cNvPicPr>
            <a:picLocks noChangeAspect="1" noChangeArrowheads="1"/>
          </p:cNvPicPr>
          <p:nvPr/>
        </p:nvPicPr>
        <p:blipFill>
          <a:blip r:embed="rId3"/>
          <a:srcRect l="19558"/>
          <a:stretch>
            <a:fillRect/>
          </a:stretch>
        </p:blipFill>
        <p:spPr bwMode="auto">
          <a:xfrm>
            <a:off x="3729951" y="3619641"/>
            <a:ext cx="3934484" cy="3114675"/>
          </a:xfrm>
          <a:prstGeom prst="rect">
            <a:avLst/>
          </a:prstGeom>
          <a:noFill/>
          <a:ln w="9525">
            <a:solidFill>
              <a:schemeClr val="accent2">
                <a:lumMod val="25000"/>
              </a:schemeClr>
            </a:solidFill>
            <a:miter lim="800000"/>
            <a:headEnd/>
            <a:tailEnd/>
          </a:ln>
        </p:spPr>
      </p:pic>
    </p:spTree>
    <p:extLst>
      <p:ext uri="{BB962C8B-B14F-4D97-AF65-F5344CB8AC3E}">
        <p14:creationId xmlns="" xmlns:p14="http://schemas.microsoft.com/office/powerpoint/2010/main" val="277904308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710289" y="1152886"/>
            <a:ext cx="2248063" cy="5705114"/>
          </a:xfrm>
        </p:spPr>
        <p:txBody>
          <a:bodyPr>
            <a:normAutofit/>
          </a:bodyPr>
          <a:lstStyle/>
          <a:p>
            <a:r>
              <a:rPr lang="en-GB" dirty="0" smtClean="0"/>
              <a:t>Depth range </a:t>
            </a:r>
            <a:br>
              <a:rPr lang="en-GB" dirty="0" smtClean="0"/>
            </a:br>
            <a:r>
              <a:rPr lang="en-GB" dirty="0" smtClean="0"/>
              <a:t>0 – 460m</a:t>
            </a:r>
          </a:p>
          <a:p>
            <a:r>
              <a:rPr lang="en-GB" dirty="0" smtClean="0"/>
              <a:t>Land uplift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smtClean="0"/>
          </a:p>
          <a:p>
            <a:endParaRPr lang="en-GB" dirty="0" smtClean="0"/>
          </a:p>
          <a:p>
            <a:r>
              <a:rPr lang="en-GB" dirty="0" smtClean="0"/>
              <a:t>No tide</a:t>
            </a:r>
          </a:p>
          <a:p>
            <a:r>
              <a:rPr lang="en-GB" dirty="0" smtClean="0"/>
              <a:t>Brackish water</a:t>
            </a:r>
          </a:p>
          <a:p>
            <a:r>
              <a:rPr lang="en-GB" dirty="0" smtClean="0"/>
              <a:t>Environmental problems </a:t>
            </a:r>
          </a:p>
          <a:p>
            <a:endParaRPr lang="en-GB" dirty="0"/>
          </a:p>
        </p:txBody>
      </p:sp>
      <p:sp>
        <p:nvSpPr>
          <p:cNvPr id="4" name="Title 1"/>
          <p:cNvSpPr txBox="1">
            <a:spLocks/>
          </p:cNvSpPr>
          <p:nvPr/>
        </p:nvSpPr>
        <p:spPr bwMode="auto">
          <a:xfrm>
            <a:off x="1312833" y="329003"/>
            <a:ext cx="7152968" cy="5593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The Baltic Sea - characteristics</a:t>
            </a:r>
            <a:endParaRPr kumimoji="0" lang="en-GB"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grpSp>
        <p:nvGrpSpPr>
          <p:cNvPr id="10" name="Grupp 9"/>
          <p:cNvGrpSpPr>
            <a:grpSpLocks noChangeAspect="1"/>
          </p:cNvGrpSpPr>
          <p:nvPr/>
        </p:nvGrpSpPr>
        <p:grpSpPr>
          <a:xfrm>
            <a:off x="182880" y="1775362"/>
            <a:ext cx="6476365" cy="4133850"/>
            <a:chOff x="0" y="692150"/>
            <a:chExt cx="9251950" cy="5905500"/>
          </a:xfrm>
        </p:grpSpPr>
        <p:pic>
          <p:nvPicPr>
            <p:cNvPr id="6" name="Picture 5"/>
            <p:cNvPicPr>
              <a:picLocks noChangeArrowheads="1"/>
            </p:cNvPicPr>
            <p:nvPr/>
          </p:nvPicPr>
          <p:blipFill>
            <a:blip r:embed="rId2"/>
            <a:srcRect/>
            <a:stretch>
              <a:fillRect/>
            </a:stretch>
          </p:blipFill>
          <p:spPr bwMode="auto">
            <a:xfrm>
              <a:off x="0" y="692150"/>
              <a:ext cx="9251950" cy="5905500"/>
            </a:xfrm>
            <a:prstGeom prst="rect">
              <a:avLst/>
            </a:prstGeom>
            <a:noFill/>
            <a:ln w="9525">
              <a:noFill/>
              <a:miter lim="800000"/>
              <a:headEnd/>
              <a:tailEnd/>
            </a:ln>
            <a:effectLst/>
          </p:spPr>
        </p:pic>
        <p:pic>
          <p:nvPicPr>
            <p:cNvPr id="7" name="Picture 6"/>
            <p:cNvPicPr>
              <a:picLocks noChangeAspect="1" noChangeArrowheads="1"/>
            </p:cNvPicPr>
            <p:nvPr/>
          </p:nvPicPr>
          <p:blipFill>
            <a:blip r:embed="rId3" cstate="print"/>
            <a:srcRect/>
            <a:stretch>
              <a:fillRect/>
            </a:stretch>
          </p:blipFill>
          <p:spPr bwMode="auto">
            <a:xfrm>
              <a:off x="323850" y="3644900"/>
              <a:ext cx="3600450" cy="2678113"/>
            </a:xfrm>
            <a:prstGeom prst="rect">
              <a:avLst/>
            </a:prstGeom>
            <a:noFill/>
            <a:ln w="25400">
              <a:solidFill>
                <a:srgbClr val="FFFFC5"/>
              </a:solidFill>
              <a:miter lim="800000"/>
              <a:headEnd/>
              <a:tailEnd/>
            </a:ln>
            <a:effectLst/>
          </p:spPr>
        </p:pic>
      </p:grpSp>
      <p:pic>
        <p:nvPicPr>
          <p:cNvPr id="8" name="Bildobjekt 7" descr="NKG2005LU_460.jpg"/>
          <p:cNvPicPr>
            <a:picLocks noChangeAspect="1"/>
          </p:cNvPicPr>
          <p:nvPr/>
        </p:nvPicPr>
        <p:blipFill>
          <a:blip r:embed="rId4"/>
          <a:stretch>
            <a:fillRect/>
          </a:stretch>
        </p:blipFill>
        <p:spPr>
          <a:xfrm>
            <a:off x="6811107" y="2440041"/>
            <a:ext cx="2114427" cy="170992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Algblomning.JPG"/>
          <p:cNvPicPr>
            <a:picLocks noChangeAspect="1"/>
          </p:cNvPicPr>
          <p:nvPr/>
        </p:nvPicPr>
        <p:blipFill>
          <a:blip r:embed="rId2" cstate="print"/>
          <a:stretch>
            <a:fillRect/>
          </a:stretch>
        </p:blipFill>
        <p:spPr>
          <a:xfrm>
            <a:off x="2067804" y="822960"/>
            <a:ext cx="4039986" cy="6035040"/>
          </a:xfrm>
          <a:prstGeom prst="rect">
            <a:avLst/>
          </a:prstGeom>
        </p:spPr>
      </p:pic>
      <p:sp>
        <p:nvSpPr>
          <p:cNvPr id="5" name="Title 1"/>
          <p:cNvSpPr txBox="1">
            <a:spLocks/>
          </p:cNvSpPr>
          <p:nvPr/>
        </p:nvSpPr>
        <p:spPr bwMode="auto">
          <a:xfrm>
            <a:off x="1270630" y="230529"/>
            <a:ext cx="7152968" cy="5593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Algal bloom in the Baltic Sea</a:t>
            </a:r>
            <a:endParaRPr kumimoji="0" lang="en-GB"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98059" y="1104613"/>
            <a:ext cx="1230015" cy="12086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ktangel 6"/>
          <p:cNvSpPr/>
          <p:nvPr/>
        </p:nvSpPr>
        <p:spPr>
          <a:xfrm>
            <a:off x="6268065" y="2589683"/>
            <a:ext cx="3044748" cy="2554545"/>
          </a:xfrm>
          <a:prstGeom prst="rect">
            <a:avLst/>
          </a:prstGeom>
        </p:spPr>
        <p:txBody>
          <a:bodyPr wrap="square">
            <a:spAutoFit/>
          </a:bodyPr>
          <a:lstStyle/>
          <a:p>
            <a:r>
              <a:rPr lang="en-US" sz="2000" dirty="0" smtClean="0"/>
              <a:t>The Helsinki Commission, or HELCOM, works to protect the marine environment of the Baltic Sea from all sources of pollution through intergovernmental co-operation.</a:t>
            </a:r>
            <a:endParaRPr lang="sv-SE"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658902"/>
            <a:ext cx="8029021" cy="559376"/>
          </a:xfrm>
        </p:spPr>
        <p:txBody>
          <a:bodyPr/>
          <a:lstStyle/>
          <a:p>
            <a:pPr algn="ctr"/>
            <a:r>
              <a:rPr lang="en-GB" sz="3200" dirty="0" smtClean="0">
                <a:solidFill>
                  <a:schemeClr val="tx1"/>
                </a:solidFill>
              </a:rPr>
              <a:t>The Baltic Sea Hydrographic Commission</a:t>
            </a:r>
            <a:br>
              <a:rPr lang="en-GB" sz="3200" dirty="0" smtClean="0">
                <a:solidFill>
                  <a:schemeClr val="tx1"/>
                </a:solidFill>
              </a:rPr>
            </a:br>
            <a:r>
              <a:rPr lang="en-GB" sz="3200" dirty="0" smtClean="0">
                <a:solidFill>
                  <a:schemeClr val="tx1"/>
                </a:solidFill>
              </a:rPr>
              <a:t>BSHC</a:t>
            </a:r>
            <a:endParaRPr lang="en-GB" sz="3200" dirty="0">
              <a:solidFill>
                <a:schemeClr val="tx1"/>
              </a:solidFill>
            </a:endParaRPr>
          </a:p>
        </p:txBody>
      </p:sp>
      <p:pic>
        <p:nvPicPr>
          <p:cNvPr id="6" name="Bildobjekt 5" descr="BSHC_2okt.jpg"/>
          <p:cNvPicPr>
            <a:picLocks noChangeAspect="1"/>
          </p:cNvPicPr>
          <p:nvPr/>
        </p:nvPicPr>
        <p:blipFill>
          <a:blip r:embed="rId2"/>
          <a:stretch>
            <a:fillRect/>
          </a:stretch>
        </p:blipFill>
        <p:spPr>
          <a:xfrm>
            <a:off x="3446585" y="1734917"/>
            <a:ext cx="2419642" cy="2445274"/>
          </a:xfrm>
          <a:prstGeom prst="rect">
            <a:avLst/>
          </a:prstGeom>
        </p:spPr>
      </p:pic>
      <p:sp>
        <p:nvSpPr>
          <p:cNvPr id="7" name="textruta 6"/>
          <p:cNvSpPr txBox="1"/>
          <p:nvPr/>
        </p:nvSpPr>
        <p:spPr>
          <a:xfrm>
            <a:off x="1223889" y="4262511"/>
            <a:ext cx="7610622" cy="1938992"/>
          </a:xfrm>
          <a:prstGeom prst="rect">
            <a:avLst/>
          </a:prstGeom>
          <a:noFill/>
        </p:spPr>
        <p:txBody>
          <a:bodyPr wrap="square" rtlCol="0">
            <a:spAutoFit/>
          </a:bodyPr>
          <a:lstStyle/>
          <a:p>
            <a:r>
              <a:rPr lang="en-GB" sz="2400" dirty="0" smtClean="0"/>
              <a:t>9 IHO Member States – Denmark, Estonia, Germany, Finland, Latvia , Lithuania (associated member),  Poland, Russia and Sweden</a:t>
            </a:r>
          </a:p>
          <a:p>
            <a:endParaRPr lang="en-GB" sz="2400" dirty="0" smtClean="0"/>
          </a:p>
          <a:p>
            <a:r>
              <a:rPr lang="en-GB" sz="2400" dirty="0" smtClean="0"/>
              <a:t>Represented by respective Hydrographic Office</a:t>
            </a:r>
            <a:endParaRPr lang="en-GB" sz="2400" dirty="0"/>
          </a:p>
        </p:txBody>
      </p:sp>
    </p:spTree>
    <p:extLst>
      <p:ext uri="{BB962C8B-B14F-4D97-AF65-F5344CB8AC3E}">
        <p14:creationId xmlns="" xmlns:p14="http://schemas.microsoft.com/office/powerpoint/2010/main" val="86149928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212632" y="1570740"/>
            <a:ext cx="7210269" cy="4137323"/>
          </a:xfrm>
        </p:spPr>
        <p:txBody>
          <a:bodyPr>
            <a:normAutofit fontScale="92500" lnSpcReduction="10000"/>
          </a:bodyPr>
          <a:lstStyle/>
          <a:p>
            <a:r>
              <a:rPr lang="en-GB" sz="2400" dirty="0" smtClean="0"/>
              <a:t>Co-ordination of Hydrographic Surveys – BSHC/HELCOM Re-survey scheme</a:t>
            </a:r>
            <a:br>
              <a:rPr lang="en-GB" sz="2400" dirty="0" smtClean="0"/>
            </a:br>
            <a:endParaRPr lang="en-GB" sz="2400" dirty="0" smtClean="0"/>
          </a:p>
          <a:p>
            <a:r>
              <a:rPr lang="en-GB" sz="2400" dirty="0" smtClean="0"/>
              <a:t>Harmonisation of Vertical Reference Levels</a:t>
            </a:r>
            <a:br>
              <a:rPr lang="en-GB" sz="2400" dirty="0" smtClean="0"/>
            </a:br>
            <a:endParaRPr lang="en-GB" sz="2400" dirty="0" smtClean="0"/>
          </a:p>
          <a:p>
            <a:r>
              <a:rPr lang="en-GB" sz="2400" dirty="0" smtClean="0"/>
              <a:t>Scheme for International Nautical Charts</a:t>
            </a:r>
            <a:br>
              <a:rPr lang="en-GB" sz="2400" dirty="0" smtClean="0"/>
            </a:br>
            <a:endParaRPr lang="en-GB" sz="2400" dirty="0" smtClean="0"/>
          </a:p>
          <a:p>
            <a:r>
              <a:rPr lang="en-GB" sz="2400" dirty="0" smtClean="0"/>
              <a:t>Harmonisation of Electronic Charts in </a:t>
            </a:r>
            <a:br>
              <a:rPr lang="en-GB" sz="2400" dirty="0" smtClean="0"/>
            </a:br>
            <a:r>
              <a:rPr lang="en-GB" sz="2400" dirty="0" smtClean="0"/>
              <a:t>the Baltic Sea</a:t>
            </a:r>
            <a:br>
              <a:rPr lang="en-GB" sz="2400" dirty="0" smtClean="0"/>
            </a:br>
            <a:endParaRPr lang="en-GB" sz="2400" dirty="0" smtClean="0"/>
          </a:p>
          <a:p>
            <a:r>
              <a:rPr lang="en-GB" sz="2400" dirty="0" smtClean="0"/>
              <a:t>Marine Spatial Data Infrastructure - MSDI</a:t>
            </a:r>
          </a:p>
        </p:txBody>
      </p:sp>
      <p:sp>
        <p:nvSpPr>
          <p:cNvPr id="4" name="Title 1"/>
          <p:cNvSpPr txBox="1">
            <a:spLocks/>
          </p:cNvSpPr>
          <p:nvPr/>
        </p:nvSpPr>
        <p:spPr bwMode="auto">
          <a:xfrm>
            <a:off x="604910" y="250937"/>
            <a:ext cx="8029021" cy="11698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The BSHC</a:t>
            </a:r>
            <a:br>
              <a:rPr kumimoji="0" lang="en-GB" sz="3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br>
            <a:r>
              <a:rPr lang="en-GB" sz="3200" dirty="0" smtClean="0">
                <a:latin typeface="Arial" pitchFamily="34" charset="0"/>
                <a:ea typeface="+mj-ea"/>
                <a:cs typeface="Arial" pitchFamily="34" charset="0"/>
              </a:rPr>
              <a:t>M</a:t>
            </a:r>
            <a:r>
              <a:rPr kumimoji="0" lang="en-GB" sz="3200" b="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ain Activities and Achievements</a:t>
            </a:r>
            <a:endParaRPr kumimoji="0" lang="en-GB"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5" name="Bildobjekt 4" descr="BSHC_2okt.jpg"/>
          <p:cNvPicPr>
            <a:picLocks noChangeAspect="1"/>
          </p:cNvPicPr>
          <p:nvPr/>
        </p:nvPicPr>
        <p:blipFill>
          <a:blip r:embed="rId2"/>
          <a:stretch>
            <a:fillRect/>
          </a:stretch>
        </p:blipFill>
        <p:spPr>
          <a:xfrm>
            <a:off x="7510272" y="5404104"/>
            <a:ext cx="1438656" cy="145389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44183" y="1381002"/>
            <a:ext cx="7210269" cy="2040480"/>
          </a:xfrm>
        </p:spPr>
        <p:txBody>
          <a:bodyPr>
            <a:normAutofit/>
          </a:bodyPr>
          <a:lstStyle/>
          <a:p>
            <a:r>
              <a:rPr lang="en-GB" dirty="0" smtClean="0"/>
              <a:t>Bathymetric surveys are more or less performed within the Baltic Sea, but most of the area is covered with old poor quality surveys. Large areas are only covered with old lead line surveys.</a:t>
            </a:r>
            <a:br>
              <a:rPr lang="en-GB" dirty="0" smtClean="0"/>
            </a:br>
            <a:endParaRPr lang="en-GB" dirty="0" smtClean="0"/>
          </a:p>
        </p:txBody>
      </p:sp>
      <p:sp>
        <p:nvSpPr>
          <p:cNvPr id="5" name="Title 1"/>
          <p:cNvSpPr txBox="1">
            <a:spLocks/>
          </p:cNvSpPr>
          <p:nvPr/>
        </p:nvSpPr>
        <p:spPr bwMode="auto">
          <a:xfrm>
            <a:off x="604910" y="250937"/>
            <a:ext cx="8029021" cy="11698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fontAlgn="base">
              <a:spcBef>
                <a:spcPct val="0"/>
              </a:spcBef>
              <a:spcAft>
                <a:spcPct val="0"/>
              </a:spcAft>
              <a:defRPr/>
            </a:pPr>
            <a:r>
              <a:rPr lang="en-US" sz="3200" dirty="0" smtClean="0">
                <a:latin typeface="Arial" pitchFamily="34" charset="0"/>
                <a:ea typeface="+mj-ea"/>
                <a:cs typeface="Arial" pitchFamily="34" charset="0"/>
              </a:rPr>
              <a:t>BHSC/HELCOM Harmonized Baltic Sea </a:t>
            </a:r>
            <a:br>
              <a:rPr lang="en-US" sz="3200" dirty="0" smtClean="0">
                <a:latin typeface="Arial" pitchFamily="34" charset="0"/>
                <a:ea typeface="+mj-ea"/>
                <a:cs typeface="Arial" pitchFamily="34" charset="0"/>
              </a:rPr>
            </a:br>
            <a:r>
              <a:rPr lang="en-US" sz="3200" dirty="0" smtClean="0">
                <a:latin typeface="Arial" pitchFamily="34" charset="0"/>
                <a:ea typeface="+mj-ea"/>
                <a:cs typeface="Arial" pitchFamily="34" charset="0"/>
              </a:rPr>
              <a:t>Re-survey Scheme</a:t>
            </a:r>
            <a:endParaRPr kumimoji="0" lang="en-GB" sz="32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6" name="Bildobjekt 5" descr="BSHC_2okt.jpg"/>
          <p:cNvPicPr>
            <a:picLocks noChangeAspect="1"/>
          </p:cNvPicPr>
          <p:nvPr/>
        </p:nvPicPr>
        <p:blipFill>
          <a:blip r:embed="rId2"/>
          <a:stretch>
            <a:fillRect/>
          </a:stretch>
        </p:blipFill>
        <p:spPr>
          <a:xfrm>
            <a:off x="7510272" y="5404104"/>
            <a:ext cx="1438656" cy="1453896"/>
          </a:xfrm>
          <a:prstGeom prst="rect">
            <a:avLst/>
          </a:prstGeom>
        </p:spPr>
      </p:pic>
      <p:pic>
        <p:nvPicPr>
          <p:cNvPr id="1026" name="Picture 2"/>
          <p:cNvPicPr>
            <a:picLocks noChangeAspect="1" noChangeArrowheads="1"/>
          </p:cNvPicPr>
          <p:nvPr/>
        </p:nvPicPr>
        <p:blipFill>
          <a:blip r:embed="rId3"/>
          <a:srcRect t="5485" b="7603"/>
          <a:stretch>
            <a:fillRect/>
          </a:stretch>
        </p:blipFill>
        <p:spPr bwMode="auto">
          <a:xfrm>
            <a:off x="1522586" y="2836921"/>
            <a:ext cx="5748338" cy="3038161"/>
          </a:xfrm>
          <a:prstGeom prst="rect">
            <a:avLst/>
          </a:prstGeom>
          <a:noFill/>
          <a:ln w="9525">
            <a:solidFill>
              <a:schemeClr val="accent2">
                <a:lumMod val="25000"/>
              </a:schemeClr>
            </a:solidFill>
            <a:miter lim="800000"/>
            <a:headEnd/>
            <a:tailEnd/>
          </a:ln>
        </p:spPr>
      </p:pic>
      <p:sp>
        <p:nvSpPr>
          <p:cNvPr id="7" name="Rektangel 6"/>
          <p:cNvSpPr/>
          <p:nvPr/>
        </p:nvSpPr>
        <p:spPr>
          <a:xfrm>
            <a:off x="1876097" y="6377181"/>
            <a:ext cx="5510048" cy="307777"/>
          </a:xfrm>
          <a:prstGeom prst="rect">
            <a:avLst/>
          </a:prstGeom>
        </p:spPr>
        <p:txBody>
          <a:bodyPr wrap="square">
            <a:spAutoFit/>
          </a:bodyPr>
          <a:lstStyle/>
          <a:p>
            <a:r>
              <a:rPr lang="sv-SE" sz="1400" dirty="0" smtClean="0">
                <a:hlinkClick r:id="rId4"/>
              </a:rPr>
              <a:t>http://helcomresurvey.sjofartsverket.se/helcomresurveysite/</a:t>
            </a:r>
            <a:endParaRPr lang="sv-SE"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15624" y="1720322"/>
            <a:ext cx="6380485" cy="3582385"/>
          </a:xfrm>
        </p:spPr>
        <p:txBody>
          <a:bodyPr>
            <a:normAutofit/>
          </a:bodyPr>
          <a:lstStyle/>
          <a:p>
            <a:r>
              <a:rPr lang="en-GB" dirty="0" smtClean="0"/>
              <a:t>The re-survey plan, co-ordinated by BSHC, focus on covering the Baltic Sea with modern full coverage bathymetric surveys according to the IHO standard S-44.</a:t>
            </a:r>
            <a:br>
              <a:rPr lang="en-GB" dirty="0" smtClean="0"/>
            </a:br>
            <a:endParaRPr lang="en-GB" dirty="0" smtClean="0"/>
          </a:p>
          <a:p>
            <a:r>
              <a:rPr lang="en-GB" dirty="0" smtClean="0"/>
              <a:t>First phase is to focus on major shipping routes </a:t>
            </a:r>
            <a:br>
              <a:rPr lang="en-GB" dirty="0" smtClean="0"/>
            </a:br>
            <a:r>
              <a:rPr lang="en-GB" dirty="0" smtClean="0"/>
              <a:t>(in the plan defined as category I and II)</a:t>
            </a:r>
            <a:br>
              <a:rPr lang="en-GB" dirty="0" smtClean="0"/>
            </a:br>
            <a:endParaRPr lang="en-GB" dirty="0" smtClean="0"/>
          </a:p>
          <a:p>
            <a:r>
              <a:rPr lang="en-US" dirty="0" smtClean="0"/>
              <a:t>Re-surveying of HELCOM routes is included in the priority area 13 of the EU Baltic Sea Strategy</a:t>
            </a:r>
            <a:endParaRPr lang="sv-SE" dirty="0"/>
          </a:p>
        </p:txBody>
      </p:sp>
      <p:sp>
        <p:nvSpPr>
          <p:cNvPr id="4" name="Title 1"/>
          <p:cNvSpPr txBox="1">
            <a:spLocks/>
          </p:cNvSpPr>
          <p:nvPr/>
        </p:nvSpPr>
        <p:spPr bwMode="auto">
          <a:xfrm>
            <a:off x="604910" y="532291"/>
            <a:ext cx="8029021" cy="11698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lgn="ctr" fontAlgn="base">
              <a:spcBef>
                <a:spcPct val="0"/>
              </a:spcBef>
              <a:spcAft>
                <a:spcPct val="0"/>
              </a:spcAft>
              <a:defRPr/>
            </a:pPr>
            <a:r>
              <a:rPr lang="en-US" sz="3200" dirty="0" smtClean="0">
                <a:latin typeface="Arial" pitchFamily="34" charset="0"/>
                <a:cs typeface="Arial" pitchFamily="34" charset="0"/>
              </a:rPr>
              <a:t>BHSC/HELCOM Harmonized Baltic Sea </a:t>
            </a:r>
            <a:br>
              <a:rPr lang="en-US" sz="3200" dirty="0" smtClean="0">
                <a:latin typeface="Arial" pitchFamily="34" charset="0"/>
                <a:cs typeface="Arial" pitchFamily="34" charset="0"/>
              </a:rPr>
            </a:br>
            <a:r>
              <a:rPr lang="en-US" sz="3200" dirty="0" smtClean="0">
                <a:latin typeface="Arial" pitchFamily="34" charset="0"/>
                <a:cs typeface="Arial" pitchFamily="34" charset="0"/>
              </a:rPr>
              <a:t>Re-survey Scheme</a:t>
            </a:r>
            <a:endParaRPr lang="en-GB" sz="3200" dirty="0">
              <a:latin typeface="Arial" pitchFamily="34" charset="0"/>
              <a:cs typeface="Arial" pitchFamily="34" charset="0"/>
            </a:endParaRPr>
          </a:p>
        </p:txBody>
      </p:sp>
      <p:pic>
        <p:nvPicPr>
          <p:cNvPr id="6" name="Picture 3"/>
          <p:cNvPicPr>
            <a:picLocks noChangeAspect="1" noChangeArrowheads="1"/>
          </p:cNvPicPr>
          <p:nvPr/>
        </p:nvPicPr>
        <p:blipFill>
          <a:blip r:embed="rId2"/>
          <a:srcRect l="31784" t="14455" r="34093" b="3696"/>
          <a:stretch>
            <a:fillRect/>
          </a:stretch>
        </p:blipFill>
        <p:spPr bwMode="auto">
          <a:xfrm>
            <a:off x="6777027" y="1957907"/>
            <a:ext cx="1961505" cy="2861175"/>
          </a:xfrm>
          <a:prstGeom prst="rect">
            <a:avLst/>
          </a:prstGeom>
          <a:noFill/>
          <a:ln w="9525">
            <a:noFill/>
            <a:miter lim="800000"/>
            <a:headEnd/>
            <a:tailEnd/>
          </a:ln>
        </p:spPr>
      </p:pic>
      <p:pic>
        <p:nvPicPr>
          <p:cNvPr id="7" name="Bildobjekt 6" descr="BSHC_2okt.jpg"/>
          <p:cNvPicPr>
            <a:picLocks noChangeAspect="1"/>
          </p:cNvPicPr>
          <p:nvPr/>
        </p:nvPicPr>
        <p:blipFill>
          <a:blip r:embed="rId3"/>
          <a:stretch>
            <a:fillRect/>
          </a:stretch>
        </p:blipFill>
        <p:spPr>
          <a:xfrm>
            <a:off x="7510272" y="5404104"/>
            <a:ext cx="1438656" cy="145389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81315" y="3620342"/>
            <a:ext cx="4145938" cy="1925052"/>
          </a:xfrm>
        </p:spPr>
        <p:txBody>
          <a:bodyPr>
            <a:normAutofit/>
          </a:bodyPr>
          <a:lstStyle/>
          <a:p>
            <a:pPr marL="0" indent="0">
              <a:buNone/>
            </a:pPr>
            <a:r>
              <a:rPr lang="en-GB" sz="2400" dirty="0" smtClean="0"/>
              <a:t>Lead: HELCOM in cooperation with IHO</a:t>
            </a:r>
          </a:p>
        </p:txBody>
      </p:sp>
      <p:sp>
        <p:nvSpPr>
          <p:cNvPr id="5" name="Title 1"/>
          <p:cNvSpPr txBox="1">
            <a:spLocks/>
          </p:cNvSpPr>
          <p:nvPr/>
        </p:nvSpPr>
        <p:spPr bwMode="auto">
          <a:xfrm>
            <a:off x="1584334" y="407481"/>
            <a:ext cx="6858000" cy="3030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rtl="0" eaLnBrk="1" fontAlgn="base" hangingPunct="1">
              <a:spcBef>
                <a:spcPct val="0"/>
              </a:spcBef>
              <a:spcAft>
                <a:spcPct val="0"/>
              </a:spcAft>
              <a:defRPr sz="1800" b="0" kern="1200">
                <a:solidFill>
                  <a:schemeClr val="bg1">
                    <a:lumMod val="65000"/>
                  </a:schemeClr>
                </a:solidFill>
                <a:latin typeface="Arial" pitchFamily="34" charset="0"/>
                <a:ea typeface="+mj-ea"/>
                <a:cs typeface="Arial" pitchFamily="34" charset="0"/>
              </a:defRPr>
            </a:lvl1pPr>
            <a:lvl2pPr algn="l" rtl="0" eaLnBrk="1" fontAlgn="base" hangingPunct="1">
              <a:spcBef>
                <a:spcPct val="0"/>
              </a:spcBef>
              <a:spcAft>
                <a:spcPct val="0"/>
              </a:spcAft>
              <a:defRPr sz="3200" b="1">
                <a:solidFill>
                  <a:schemeClr val="tx1"/>
                </a:solidFill>
                <a:latin typeface="Arial" charset="0"/>
                <a:cs typeface="Arial" charset="0"/>
              </a:defRPr>
            </a:lvl2pPr>
            <a:lvl3pPr algn="l" rtl="0" eaLnBrk="1" fontAlgn="base" hangingPunct="1">
              <a:spcBef>
                <a:spcPct val="0"/>
              </a:spcBef>
              <a:spcAft>
                <a:spcPct val="0"/>
              </a:spcAft>
              <a:defRPr sz="3200" b="1">
                <a:solidFill>
                  <a:schemeClr val="tx1"/>
                </a:solidFill>
                <a:latin typeface="Arial" charset="0"/>
                <a:cs typeface="Arial" charset="0"/>
              </a:defRPr>
            </a:lvl3pPr>
            <a:lvl4pPr algn="l" rtl="0" eaLnBrk="1" fontAlgn="base" hangingPunct="1">
              <a:spcBef>
                <a:spcPct val="0"/>
              </a:spcBef>
              <a:spcAft>
                <a:spcPct val="0"/>
              </a:spcAft>
              <a:defRPr sz="3200" b="1">
                <a:solidFill>
                  <a:schemeClr val="tx1"/>
                </a:solidFill>
                <a:latin typeface="Arial" charset="0"/>
                <a:cs typeface="Arial" charset="0"/>
              </a:defRPr>
            </a:lvl4pPr>
            <a:lvl5pPr algn="l" rtl="0" eaLnBrk="1" fontAlgn="base" hangingPunct="1">
              <a:spcBef>
                <a:spcPct val="0"/>
              </a:spcBef>
              <a:spcAft>
                <a:spcPct val="0"/>
              </a:spcAft>
              <a:defRPr sz="3200" b="1">
                <a:solidFill>
                  <a:schemeClr val="tx1"/>
                </a:solidFill>
                <a:latin typeface="Arial" charset="0"/>
                <a:cs typeface="Arial" charset="0"/>
              </a:defRPr>
            </a:lvl5pPr>
            <a:lvl6pPr marL="457200" algn="l" rtl="0" eaLnBrk="1" fontAlgn="base" hangingPunct="1">
              <a:spcBef>
                <a:spcPct val="0"/>
              </a:spcBef>
              <a:spcAft>
                <a:spcPct val="0"/>
              </a:spcAft>
              <a:defRPr sz="3200" b="1">
                <a:solidFill>
                  <a:schemeClr val="tx1"/>
                </a:solidFill>
                <a:latin typeface="Arial" charset="0"/>
                <a:cs typeface="Arial" charset="0"/>
              </a:defRPr>
            </a:lvl6pPr>
            <a:lvl7pPr marL="914400" algn="l" rtl="0" eaLnBrk="1" fontAlgn="base" hangingPunct="1">
              <a:spcBef>
                <a:spcPct val="0"/>
              </a:spcBef>
              <a:spcAft>
                <a:spcPct val="0"/>
              </a:spcAft>
              <a:defRPr sz="3200" b="1">
                <a:solidFill>
                  <a:schemeClr val="tx1"/>
                </a:solidFill>
                <a:latin typeface="Arial" charset="0"/>
                <a:cs typeface="Arial" charset="0"/>
              </a:defRPr>
            </a:lvl7pPr>
            <a:lvl8pPr marL="1371600" algn="l" rtl="0" eaLnBrk="1" fontAlgn="base" hangingPunct="1">
              <a:spcBef>
                <a:spcPct val="0"/>
              </a:spcBef>
              <a:spcAft>
                <a:spcPct val="0"/>
              </a:spcAft>
              <a:defRPr sz="3200" b="1">
                <a:solidFill>
                  <a:schemeClr val="tx1"/>
                </a:solidFill>
                <a:latin typeface="Arial" charset="0"/>
                <a:cs typeface="Arial" charset="0"/>
              </a:defRPr>
            </a:lvl8pPr>
            <a:lvl9pPr marL="1828800" algn="l" rtl="0" eaLnBrk="1" fontAlgn="base" hangingPunct="1">
              <a:spcBef>
                <a:spcPct val="0"/>
              </a:spcBef>
              <a:spcAft>
                <a:spcPct val="0"/>
              </a:spcAft>
              <a:defRPr sz="3200" b="1">
                <a:solidFill>
                  <a:schemeClr val="tx1"/>
                </a:solidFill>
                <a:latin typeface="Arial" charset="0"/>
                <a:cs typeface="Arial" charset="0"/>
              </a:defRPr>
            </a:lvl9pPr>
          </a:lstStyle>
          <a:p>
            <a:pPr algn="l"/>
            <a:r>
              <a:rPr lang="en-GB" sz="3200" dirty="0" smtClean="0">
                <a:solidFill>
                  <a:schemeClr val="tx1"/>
                </a:solidFill>
              </a:rPr>
              <a:t>The EU Baltic Sea Strategy</a:t>
            </a:r>
            <a:endParaRPr lang="en-GB" sz="3200" dirty="0">
              <a:solidFill>
                <a:schemeClr val="tx1"/>
              </a:solidFill>
            </a:endParaRPr>
          </a:p>
        </p:txBody>
      </p:sp>
      <p:pic>
        <p:nvPicPr>
          <p:cNvPr id="3074" name="Picture 2" descr="PSIWG">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l="6729" t="47972" r="5740" b="7370"/>
          <a:stretch>
            <a:fillRect/>
          </a:stretch>
        </p:blipFill>
        <p:spPr bwMode="auto">
          <a:xfrm>
            <a:off x="5429046" y="3421627"/>
            <a:ext cx="3316747" cy="23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ruta 5"/>
          <p:cNvSpPr txBox="1"/>
          <p:nvPr/>
        </p:nvSpPr>
        <p:spPr>
          <a:xfrm>
            <a:off x="1681316" y="1958349"/>
            <a:ext cx="6858000" cy="1661993"/>
          </a:xfrm>
          <a:prstGeom prst="rect">
            <a:avLst/>
          </a:prstGeom>
          <a:noFill/>
        </p:spPr>
        <p:txBody>
          <a:bodyPr wrap="square" rtlCol="0">
            <a:spAutoFit/>
          </a:bodyPr>
          <a:lstStyle/>
          <a:p>
            <a:r>
              <a:rPr lang="en-GB" sz="2800" dirty="0"/>
              <a:t>Flagship project 13.3. “Speed up re-surveying of major shipping routes and ports”, as agreed in </a:t>
            </a:r>
            <a:r>
              <a:rPr lang="en-GB" sz="2800" dirty="0" smtClean="0"/>
              <a:t>HELCOM</a:t>
            </a:r>
            <a:endParaRPr lang="en-GB" sz="2800" dirty="0"/>
          </a:p>
          <a:p>
            <a:endParaRPr lang="sv-SE" dirty="0"/>
          </a:p>
        </p:txBody>
      </p:sp>
      <p:pic>
        <p:nvPicPr>
          <p:cNvPr id="8" name="Bildobjekt 7" descr="EU logo.gif"/>
          <p:cNvPicPr>
            <a:picLocks noChangeAspect="1"/>
          </p:cNvPicPr>
          <p:nvPr/>
        </p:nvPicPr>
        <p:blipFill>
          <a:blip r:embed="rId4"/>
          <a:stretch>
            <a:fillRect/>
          </a:stretch>
        </p:blipFill>
        <p:spPr>
          <a:xfrm>
            <a:off x="7955426" y="6016649"/>
            <a:ext cx="949423" cy="658471"/>
          </a:xfrm>
          <a:prstGeom prst="rect">
            <a:avLst/>
          </a:prstGeom>
        </p:spPr>
      </p:pic>
      <p:sp>
        <p:nvSpPr>
          <p:cNvPr id="9" name="Rektangel 8"/>
          <p:cNvSpPr/>
          <p:nvPr/>
        </p:nvSpPr>
        <p:spPr>
          <a:xfrm>
            <a:off x="2007913" y="6165273"/>
            <a:ext cx="4517577" cy="369332"/>
          </a:xfrm>
          <a:prstGeom prst="rect">
            <a:avLst/>
          </a:prstGeom>
        </p:spPr>
        <p:txBody>
          <a:bodyPr wrap="square">
            <a:spAutoFit/>
          </a:bodyPr>
          <a:lstStyle/>
          <a:p>
            <a:r>
              <a:rPr lang="sv-SE" dirty="0" smtClean="0">
                <a:hlinkClick r:id="rId5"/>
              </a:rPr>
              <a:t>http://www.balticsea-region-strategy.eu/</a:t>
            </a:r>
            <a:endParaRPr lang="sv-SE" dirty="0"/>
          </a:p>
        </p:txBody>
      </p:sp>
    </p:spTree>
    <p:extLst>
      <p:ext uri="{BB962C8B-B14F-4D97-AF65-F5344CB8AC3E}">
        <p14:creationId xmlns="" xmlns:p14="http://schemas.microsoft.com/office/powerpoint/2010/main" val="1724765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BSHC 17 Presentation M Sundström 19 sept">
  <a:themeElements>
    <a:clrScheme name="Sjöfartsverkets profilfärger">
      <a:dk1>
        <a:srgbClr val="0C0A08"/>
      </a:dk1>
      <a:lt1>
        <a:sysClr val="window" lastClr="FFFFFF"/>
      </a:lt1>
      <a:dk2>
        <a:srgbClr val="7D6A55"/>
      </a:dk2>
      <a:lt2>
        <a:srgbClr val="FFFFFF"/>
      </a:lt2>
      <a:accent1>
        <a:srgbClr val="80D7F7"/>
      </a:accent1>
      <a:accent2>
        <a:srgbClr val="BFEBFB"/>
      </a:accent2>
      <a:accent3>
        <a:srgbClr val="7D6A55"/>
      </a:accent3>
      <a:accent4>
        <a:srgbClr val="00AEEF"/>
      </a:accent4>
      <a:accent5>
        <a:srgbClr val="F78F1E"/>
      </a:accent5>
      <a:accent6>
        <a:srgbClr val="FFC000"/>
      </a:accent6>
      <a:hlink>
        <a:srgbClr val="31859B"/>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sprung">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jöfartsverkets mall 2012_engelska">
  <a:themeElements>
    <a:clrScheme name="Sjöfartsverkets profilfärger">
      <a:dk1>
        <a:srgbClr val="0C0A08"/>
      </a:dk1>
      <a:lt1>
        <a:sysClr val="window" lastClr="FFFFFF"/>
      </a:lt1>
      <a:dk2>
        <a:srgbClr val="7D6A55"/>
      </a:dk2>
      <a:lt2>
        <a:srgbClr val="FFFFFF"/>
      </a:lt2>
      <a:accent1>
        <a:srgbClr val="80D7F7"/>
      </a:accent1>
      <a:accent2>
        <a:srgbClr val="BFEBFB"/>
      </a:accent2>
      <a:accent3>
        <a:srgbClr val="7D6A55"/>
      </a:accent3>
      <a:accent4>
        <a:srgbClr val="00AEEF"/>
      </a:accent4>
      <a:accent5>
        <a:srgbClr val="F78F1E"/>
      </a:accent5>
      <a:accent6>
        <a:srgbClr val="FFC000"/>
      </a:accent6>
      <a:hlink>
        <a:srgbClr val="31859B"/>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jöV_Presentation_mall">
  <a:themeElements>
    <a:clrScheme name="Sjöfartsverkets profilfärger">
      <a:dk1>
        <a:srgbClr val="0C0A08"/>
      </a:dk1>
      <a:lt1>
        <a:sysClr val="window" lastClr="FFFFFF"/>
      </a:lt1>
      <a:dk2>
        <a:srgbClr val="7D6A55"/>
      </a:dk2>
      <a:lt2>
        <a:srgbClr val="FFFFFF"/>
      </a:lt2>
      <a:accent1>
        <a:srgbClr val="80D7F7"/>
      </a:accent1>
      <a:accent2>
        <a:srgbClr val="BFEBFB"/>
      </a:accent2>
      <a:accent3>
        <a:srgbClr val="7D6A55"/>
      </a:accent3>
      <a:accent4>
        <a:srgbClr val="00AEEF"/>
      </a:accent4>
      <a:accent5>
        <a:srgbClr val="F78F1E"/>
      </a:accent5>
      <a:accent6>
        <a:srgbClr val="FFC000"/>
      </a:accent6>
      <a:hlink>
        <a:srgbClr val="31859B"/>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sprung">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BSHC 17 Presentation M Sundström 19 sept</Template>
  <TotalTime>514</TotalTime>
  <Words>430</Words>
  <Application>Microsoft Office PowerPoint</Application>
  <PresentationFormat>Bildspel på skärmen (4:3)</PresentationFormat>
  <Paragraphs>64</Paragraphs>
  <Slides>14</Slides>
  <Notes>1</Notes>
  <HiddenSlides>0</HiddenSlides>
  <MMClips>0</MMClips>
  <ScaleCrop>false</ScaleCrop>
  <HeadingPairs>
    <vt:vector size="4" baseType="variant">
      <vt:variant>
        <vt:lpstr>Tema</vt:lpstr>
      </vt:variant>
      <vt:variant>
        <vt:i4>3</vt:i4>
      </vt:variant>
      <vt:variant>
        <vt:lpstr>Bildrubriker</vt:lpstr>
      </vt:variant>
      <vt:variant>
        <vt:i4>14</vt:i4>
      </vt:variant>
    </vt:vector>
  </HeadingPairs>
  <TitlesOfParts>
    <vt:vector size="17" baseType="lpstr">
      <vt:lpstr>BSHC 17 Presentation M Sundström 19 sept</vt:lpstr>
      <vt:lpstr>Sjöfartsverkets mall 2012_engelska</vt:lpstr>
      <vt:lpstr>1_SjöV_Presentation_mall</vt:lpstr>
      <vt:lpstr>Bild 1</vt:lpstr>
      <vt:lpstr>The Baltic Sea - characteristics</vt:lpstr>
      <vt:lpstr>Bild 3</vt:lpstr>
      <vt:lpstr>Bild 4</vt:lpstr>
      <vt:lpstr>The Baltic Sea Hydrographic Commission BSHC</vt:lpstr>
      <vt:lpstr>Bild 6</vt:lpstr>
      <vt:lpstr>Bild 7</vt:lpstr>
      <vt:lpstr>Bild 8</vt:lpstr>
      <vt:lpstr>Bild 9</vt:lpstr>
      <vt:lpstr>TEN-T and Motorways of the Sea</vt:lpstr>
      <vt:lpstr>Bild 11</vt:lpstr>
      <vt:lpstr>Bild 12</vt:lpstr>
      <vt:lpstr>Bild 13</vt:lpstr>
      <vt:lpstr>Bild 14</vt:lpstr>
    </vt:vector>
  </TitlesOfParts>
  <Company>Sjöfartsverket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Magnus Wallhagen</dc:creator>
  <cp:lastModifiedBy>Magnus Wallhagen</cp:lastModifiedBy>
  <cp:revision>65</cp:revision>
  <dcterms:created xsi:type="dcterms:W3CDTF">2012-09-19T07:48:36Z</dcterms:created>
  <dcterms:modified xsi:type="dcterms:W3CDTF">2012-10-10T10:11:20Z</dcterms:modified>
</cp:coreProperties>
</file>