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4"/>
    <p:sldMasterId id="2147483886" r:id="rId5"/>
    <p:sldMasterId id="2147483790" r:id="rId6"/>
    <p:sldMasterId id="2147483857" r:id="rId7"/>
    <p:sldMasterId id="2147483868" r:id="rId8"/>
    <p:sldMasterId id="2147483648" r:id="rId9"/>
  </p:sldMasterIdLst>
  <p:notesMasterIdLst>
    <p:notesMasterId r:id="rId26"/>
  </p:notesMasterIdLst>
  <p:handoutMasterIdLst>
    <p:handoutMasterId r:id="rId27"/>
  </p:handoutMasterIdLst>
  <p:sldIdLst>
    <p:sldId id="270" r:id="rId10"/>
    <p:sldId id="256" r:id="rId11"/>
    <p:sldId id="303" r:id="rId12"/>
    <p:sldId id="268" r:id="rId13"/>
    <p:sldId id="443" r:id="rId14"/>
    <p:sldId id="436" r:id="rId15"/>
    <p:sldId id="305" r:id="rId16"/>
    <p:sldId id="331" r:id="rId17"/>
    <p:sldId id="439" r:id="rId18"/>
    <p:sldId id="328" r:id="rId19"/>
    <p:sldId id="440" r:id="rId20"/>
    <p:sldId id="441" r:id="rId21"/>
    <p:sldId id="438" r:id="rId22"/>
    <p:sldId id="330" r:id="rId23"/>
    <p:sldId id="442" r:id="rId24"/>
    <p:sldId id="31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3E04547-8264-E246-A3B4-29FEBE137870}">
          <p14:sldIdLst>
            <p14:sldId id="270"/>
            <p14:sldId id="256"/>
            <p14:sldId id="303"/>
            <p14:sldId id="268"/>
            <p14:sldId id="443"/>
          </p14:sldIdLst>
        </p14:section>
        <p14:section name="Untitled Section" id="{D8B4D5A9-3580-5E42-B071-4BDC88472D8A}">
          <p14:sldIdLst>
            <p14:sldId id="436"/>
            <p14:sldId id="305"/>
            <p14:sldId id="331"/>
            <p14:sldId id="439"/>
            <p14:sldId id="328"/>
            <p14:sldId id="440"/>
            <p14:sldId id="441"/>
            <p14:sldId id="438"/>
            <p14:sldId id="330"/>
            <p14:sldId id="442"/>
          </p14:sldIdLst>
        </p14:section>
        <p14:section name="Closing remarks" id="{DED66F1A-C522-8542-B88D-84D6A5AA3539}">
          <p14:sldIdLst>
            <p14:sldId id="313"/>
          </p14:sldIdLst>
        </p14:section>
        <p14:section name="End" id="{8874E39C-2757-CD42-A791-9CFDFBF13F1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7293"/>
    <a:srgbClr val="45A3B3"/>
    <a:srgbClr val="3E81C3"/>
    <a:srgbClr val="4EB5A5"/>
    <a:srgbClr val="ACBD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DA37D80-6434-44D0-A028-1B22A696006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2284"/>
  </p:normalViewPr>
  <p:slideViewPr>
    <p:cSldViewPr snapToGrid="0">
      <p:cViewPr varScale="1">
        <p:scale>
          <a:sx n="104" d="100"/>
          <a:sy n="104" d="100"/>
        </p:scale>
        <p:origin x="232" y="392"/>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ea\Documents\SUBMARINER\Members\211021_SUBNet%20project%20budgets%20and%20members%20statistics_EA.xlsx"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 dir="row">'member statistics'!$R$53:$Z$53</cx:f>
        <cx:lvl ptCount="9">
          <cx:pt idx="0">Sweden</cx:pt>
          <cx:pt idx="1">Germany</cx:pt>
          <cx:pt idx="2">Denmark</cx:pt>
          <cx:pt idx="3">Poland</cx:pt>
          <cx:pt idx="4">Lithuania</cx:pt>
          <cx:pt idx="5">Finland</cx:pt>
          <cx:pt idx="6">Latvia</cx:pt>
          <cx:pt idx="7">Estonia</cx:pt>
          <cx:pt idx="8">Norway</cx:pt>
        </cx:lvl>
      </cx:strDim>
      <cx:numDim type="size">
        <cx:f dir="row">'member statistics'!$R$54:$Z$54</cx:f>
        <cx:lvl ptCount="9" formatCode="General">
          <cx:pt idx="0">8</cx:pt>
          <cx:pt idx="1">10</cx:pt>
          <cx:pt idx="2">5</cx:pt>
          <cx:pt idx="3">4</cx:pt>
          <cx:pt idx="4">5</cx:pt>
          <cx:pt idx="5">4</cx:pt>
          <cx:pt idx="6">3</cx:pt>
          <cx:pt idx="7">5</cx:pt>
          <cx:pt idx="8">1</cx:pt>
        </cx:lvl>
      </cx:numDim>
    </cx:data>
  </cx:chartData>
  <cx:chart>
    <cx:plotArea>
      <cx:plotAreaRegion>
        <cx:series layoutId="treemap" uniqueId="{DF6EF676-1FAA-5B45-8112-416C7A4D27F5}">
          <cx:dataLabels>
            <cx:visibility seriesName="0" categoryName="0" value="1"/>
          </cx:dataLabels>
          <cx:dataId val="0"/>
          <cx:layoutPr>
            <cx:parentLabelLayout val="overlapping"/>
          </cx:layoutPr>
        </cx:series>
      </cx:plotAreaRegion>
    </cx:plotArea>
    <cx:legend pos="r" align="ctr" overlay="0">
      <cx:spPr>
        <a:noFill/>
      </cx:spPr>
      <cx:txPr>
        <a:bodyPr spcFirstLastPara="1" vertOverflow="ellipsis" horzOverflow="overflow" wrap="square" lIns="0" tIns="0" rIns="0" bIns="0" anchor="ctr" anchorCtr="1"/>
        <a:lstStyle/>
        <a:p>
          <a:pPr algn="ctr" rtl="0">
            <a:defRPr sz="900">
              <a:latin typeface="Arial" panose="020B0604020202020204" pitchFamily="34" charset="0"/>
              <a:ea typeface="Arial" panose="020B0604020202020204" pitchFamily="34" charset="0"/>
              <a:cs typeface="Arial" panose="020B0604020202020204" pitchFamily="34" charset="0"/>
            </a:defRPr>
          </a:pPr>
          <a:endParaRPr lang="en-US" sz="900" b="0" i="0" u="none" strike="noStrike" baseline="0">
            <a:solidFill>
              <a:prstClr val="black">
                <a:lumMod val="75000"/>
                <a:lumOff val="25000"/>
              </a:prstClr>
            </a:solidFill>
            <a:latin typeface="Arial" panose="020B0604020202020204" pitchFamily="34" charset="0"/>
            <a:cs typeface="Arial" panose="020B0604020202020204" pitchFamily="34" charset="0"/>
          </a:endParaRPr>
        </a:p>
      </cx:txPr>
    </cx:legend>
  </cx:chart>
  <cx:spPr>
    <a:noFill/>
    <a:ln>
      <a:solidFill>
        <a:schemeClr val="bg1"/>
      </a:solidFill>
    </a:ln>
  </cx:spPr>
</cx: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11">
  <cs:axisTitle>
    <cs:lnRef idx="0"/>
    <cs:fillRef idx="0"/>
    <cs:effectRef idx="0"/>
    <cs:fontRef idx="minor">
      <a:schemeClr val="dk1">
        <a:lumMod val="75000"/>
        <a:lumOff val="25000"/>
      </a:schemeClr>
    </cs:fontRef>
    <cs:spPr>
      <a:solidFill>
        <a:schemeClr val="bg1">
          <a:lumMod val="65000"/>
        </a:schemeClr>
      </a:solidFill>
      <a:ln>
        <a:solidFill>
          <a:schemeClr val="bg1"/>
        </a:solidFill>
      </a:ln>
    </cs:spPr>
    <cs:defRPr sz="1197"/>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cs:chartArea>
  <cs:dataLabel>
    <cs:lnRef idx="0"/>
    <cs:fillRef idx="0"/>
    <cs:effectRef idx="0"/>
    <cs:fontRef idx="minor">
      <a:schemeClr val="lt1"/>
    </cs:fontRef>
    <cs:defRPr sz="1197"/>
  </cs:dataLabel>
  <cs:dataLabelCallout>
    <cs:lnRef idx="0"/>
    <cs:fillRef idx="0"/>
    <cs:effectRef idx="0"/>
    <cs:fontRef idx="minor">
      <a:schemeClr val="lt1"/>
    </cs:fontRef>
    <cs:spPr>
      <a:solidFill>
        <a:schemeClr val="dk1">
          <a:lumMod val="65000"/>
          <a:lumOff val="35000"/>
          <a:alpha val="75000"/>
        </a:schemeClr>
      </a:solidFill>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ln>
        <a:solidFill>
          <a:schemeClr val="lt1"/>
        </a:solidFill>
      </a:ln>
    </cs:spPr>
  </cs:dataPoint>
  <cs:dataPoint3D>
    <cs:lnRef idx="0"/>
    <cs:fillRef idx="0">
      <cs:styleClr val="auto"/>
    </cs:fillRef>
    <cs:effectRef idx="0"/>
    <cs:fontRef idx="minor">
      <a:schemeClr val="dk1"/>
    </cs:fontRef>
    <cs:spPr>
      <a:solidFill>
        <a:schemeClr val="ph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2857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75000"/>
            <a:lumOff val="25000"/>
          </a:schemeClr>
        </a:solidFill>
      </a:ln>
    </cs:spPr>
    <cs:defRPr sz="1197"/>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lumOff val="10000"/>
              </a:schemeClr>
            </a:gs>
            <a:gs pos="0">
              <a:schemeClr val="lt1">
                <a:lumMod val="75000"/>
                <a:alpha val="36000"/>
                <a:lumOff val="10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cs:seriesAxis>
  <cs:seriesLine>
    <cs:lnRef idx="0"/>
    <cs:fillRef idx="0"/>
    <cs:effectRef idx="0"/>
    <cs:fontRef idx="minor">
      <a:schemeClr val="dk1"/>
    </cs:fontRef>
    <cs:spPr>
      <a:ln w="9525" cap="flat">
        <a:solidFill>
          <a:schemeClr val="bg1">
            <a:lumMod val="50000"/>
          </a:schemeClr>
        </a:solidFill>
        <a:round/>
      </a:ln>
    </cs:spPr>
  </cs:seriesLine>
  <cs:title>
    <cs:lnRef idx="0"/>
    <cs:fillRef idx="0"/>
    <cs:effectRef idx="0"/>
    <cs:fontRef idx="minor">
      <a:schemeClr val="dk1">
        <a:lumMod val="75000"/>
        <a:lumOff val="25000"/>
      </a:schemeClr>
    </cs:fontRef>
    <cs:defRPr sz="2200" b="1"/>
  </cs:title>
  <cs:trendline>
    <cs:lnRef idx="0"/>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75000"/>
        <a:lumOff val="25000"/>
      </a:schemeClr>
    </cs:fontRef>
    <cs:defRPr sz="1197"/>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defRPr sz="1197"/>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svg"/><Relationship Id="rId2" Type="http://schemas.openxmlformats.org/officeDocument/2006/relationships/image" Target="../media/image79.svg"/><Relationship Id="rId1" Type="http://schemas.openxmlformats.org/officeDocument/2006/relationships/image" Target="../media/image78.png"/><Relationship Id="rId6" Type="http://schemas.openxmlformats.org/officeDocument/2006/relationships/image" Target="../media/image83.sv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svg"/><Relationship Id="rId4" Type="http://schemas.openxmlformats.org/officeDocument/2006/relationships/image" Target="../media/image81.svg"/><Relationship Id="rId9" Type="http://schemas.openxmlformats.org/officeDocument/2006/relationships/image" Target="../media/image8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svg"/><Relationship Id="rId2" Type="http://schemas.openxmlformats.org/officeDocument/2006/relationships/image" Target="../media/image79.svg"/><Relationship Id="rId1" Type="http://schemas.openxmlformats.org/officeDocument/2006/relationships/image" Target="../media/image78.png"/><Relationship Id="rId6" Type="http://schemas.openxmlformats.org/officeDocument/2006/relationships/image" Target="../media/image83.sv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svg"/><Relationship Id="rId4" Type="http://schemas.openxmlformats.org/officeDocument/2006/relationships/image" Target="../media/image81.svg"/><Relationship Id="rId9" Type="http://schemas.openxmlformats.org/officeDocument/2006/relationships/image" Target="../media/image86.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717506-52D0-45B0-9BD3-3D0B7A829807}" type="doc">
      <dgm:prSet loTypeId="urn:microsoft.com/office/officeart/2018/2/layout/IconLabelDescriptionList" loCatId="icon" qsTypeId="urn:microsoft.com/office/officeart/2005/8/quickstyle/simple1" qsCatId="simple" csTypeId="urn:microsoft.com/office/officeart/2005/8/colors/accent2_2" csCatId="accent2" phldr="1"/>
      <dgm:spPr/>
      <dgm:t>
        <a:bodyPr/>
        <a:lstStyle/>
        <a:p>
          <a:endParaRPr lang="en-US"/>
        </a:p>
      </dgm:t>
    </dgm:pt>
    <dgm:pt modelId="{EE47E6AA-1D22-401A-A835-9DF220228244}">
      <dgm:prSet/>
      <dgm:spPr/>
      <dgm:t>
        <a:bodyPr/>
        <a:lstStyle/>
        <a:p>
          <a:pPr>
            <a:lnSpc>
              <a:spcPct val="100000"/>
            </a:lnSpc>
            <a:defRPr b="1"/>
          </a:pPr>
          <a:r>
            <a:rPr lang="en-GB">
              <a:latin typeface="Open Sans" panose="020B0606030504020204" pitchFamily="34" charset="0"/>
              <a:ea typeface="Open Sans" panose="020B0606030504020204" pitchFamily="34" charset="0"/>
              <a:cs typeface="Open Sans" panose="020B0606030504020204" pitchFamily="34" charset="0"/>
            </a:rPr>
            <a:t>Harmonise Inter-departmental and Transnational Regulations</a:t>
          </a: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A353E256-0EBF-4361-ADE0-D699ED2032C8}" type="parTrans" cxnId="{1BCCE862-E9F3-4B57-ABF2-21EEC688409E}">
      <dgm:prSet/>
      <dgm:spPr/>
      <dgm:t>
        <a:bodyPr/>
        <a:lstStyle/>
        <a:p>
          <a:endParaRPr lang="en-US"/>
        </a:p>
      </dgm:t>
    </dgm:pt>
    <dgm:pt modelId="{4407153F-7D2C-4614-85E3-F945FA811E32}" type="sibTrans" cxnId="{1BCCE862-E9F3-4B57-ABF2-21EEC688409E}">
      <dgm:prSet/>
      <dgm:spPr/>
      <dgm:t>
        <a:bodyPr/>
        <a:lstStyle/>
        <a:p>
          <a:endParaRPr lang="en-US"/>
        </a:p>
      </dgm:t>
    </dgm:pt>
    <dgm:pt modelId="{A8F653D1-6EDB-44A0-A538-9E50AF066E4B}">
      <dgm:prSet/>
      <dgm:spPr/>
      <dgm:t>
        <a:bodyPr/>
        <a:lstStyle/>
        <a:p>
          <a:pPr>
            <a:lnSpc>
              <a:spcPct val="100000"/>
            </a:lnSpc>
            <a:defRPr b="1"/>
          </a:pPr>
          <a:r>
            <a:rPr lang="en-GB">
              <a:latin typeface="Open Sans" panose="020B0606030504020204" pitchFamily="34" charset="0"/>
              <a:ea typeface="Open Sans" panose="020B0606030504020204" pitchFamily="34" charset="0"/>
              <a:cs typeface="Open Sans" panose="020B0606030504020204" pitchFamily="34" charset="0"/>
            </a:rPr>
            <a:t>Enhancing the capacity of EFSA and a dedicated  specialized task force</a:t>
          </a: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8BC2C035-2436-48A2-8ED3-CD99FFF684D5}" type="parTrans" cxnId="{48A9E825-AD37-4B69-B5D3-076A68B810DE}">
      <dgm:prSet/>
      <dgm:spPr/>
      <dgm:t>
        <a:bodyPr/>
        <a:lstStyle/>
        <a:p>
          <a:endParaRPr lang="en-US"/>
        </a:p>
      </dgm:t>
    </dgm:pt>
    <dgm:pt modelId="{727DC508-645A-4432-9B20-6DD6337D85CE}" type="sibTrans" cxnId="{48A9E825-AD37-4B69-B5D3-076A68B810DE}">
      <dgm:prSet/>
      <dgm:spPr/>
      <dgm:t>
        <a:bodyPr/>
        <a:lstStyle/>
        <a:p>
          <a:endParaRPr lang="en-US"/>
        </a:p>
      </dgm:t>
    </dgm:pt>
    <dgm:pt modelId="{7614C881-EAF3-4BA5-8488-7C9FCEA9E094}">
      <dgm:prSet/>
      <dgm:spPr/>
      <dgm:t>
        <a:bodyPr/>
        <a:lstStyle/>
        <a:p>
          <a:pPr>
            <a:lnSpc>
              <a:spcPct val="100000"/>
            </a:lnSpc>
            <a:defRPr b="1"/>
          </a:pPr>
          <a:r>
            <a:rPr lang="en-GB">
              <a:latin typeface="Open Sans" panose="020B0606030504020204" pitchFamily="34" charset="0"/>
              <a:ea typeface="Open Sans" panose="020B0606030504020204" pitchFamily="34" charset="0"/>
              <a:cs typeface="Open Sans" panose="020B0606030504020204" pitchFamily="34" charset="0"/>
            </a:rPr>
            <a:t>Include the most common seaweed species in the list of approved additives &amp; ingredients (Novel Food) </a:t>
          </a: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D6BA6157-C9E4-4929-B97C-095E79004E9D}" type="parTrans" cxnId="{6BB21D92-E8D4-4111-B47A-8A54721EBC81}">
      <dgm:prSet/>
      <dgm:spPr/>
      <dgm:t>
        <a:bodyPr/>
        <a:lstStyle/>
        <a:p>
          <a:endParaRPr lang="en-US"/>
        </a:p>
      </dgm:t>
    </dgm:pt>
    <dgm:pt modelId="{532BD2BC-A4A8-44EB-8999-397A8BFBB1BB}" type="sibTrans" cxnId="{6BB21D92-E8D4-4111-B47A-8A54721EBC81}">
      <dgm:prSet/>
      <dgm:spPr/>
      <dgm:t>
        <a:bodyPr/>
        <a:lstStyle/>
        <a:p>
          <a:endParaRPr lang="en-US"/>
        </a:p>
      </dgm:t>
    </dgm:pt>
    <dgm:pt modelId="{56003C56-7445-4912-B2C0-4B66DADB900B}">
      <dgm:prSet/>
      <dgm:spPr/>
      <dgm:t>
        <a:bodyPr/>
        <a:lstStyle/>
        <a:p>
          <a:pPr>
            <a:lnSpc>
              <a:spcPct val="100000"/>
            </a:lnSpc>
            <a:defRPr b="1"/>
          </a:pPr>
          <a:r>
            <a:rPr lang="en-GB">
              <a:latin typeface="Open Sans" panose="020B0606030504020204" pitchFamily="34" charset="0"/>
              <a:ea typeface="Open Sans" panose="020B0606030504020204" pitchFamily="34" charset="0"/>
              <a:cs typeface="Open Sans" panose="020B0606030504020204" pitchFamily="34" charset="0"/>
            </a:rPr>
            <a:t>EU-level standards for seaweed &amp; products, through a straightforward &amp; robust EU certification scheme</a:t>
          </a: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207ED0A5-65D4-41CF-A4DE-BE7FB8D6E0AD}" type="parTrans" cxnId="{86E96BA8-2E49-443E-8D37-0FA57EEABB98}">
      <dgm:prSet/>
      <dgm:spPr/>
      <dgm:t>
        <a:bodyPr/>
        <a:lstStyle/>
        <a:p>
          <a:endParaRPr lang="en-US"/>
        </a:p>
      </dgm:t>
    </dgm:pt>
    <dgm:pt modelId="{DDEE995D-68C1-4185-9849-81A5FF28E433}" type="sibTrans" cxnId="{86E96BA8-2E49-443E-8D37-0FA57EEABB98}">
      <dgm:prSet/>
      <dgm:spPr/>
      <dgm:t>
        <a:bodyPr/>
        <a:lstStyle/>
        <a:p>
          <a:endParaRPr lang="en-US"/>
        </a:p>
      </dgm:t>
    </dgm:pt>
    <dgm:pt modelId="{AE6DAED8-792C-402D-B55F-D7FCB2225250}">
      <dgm:prSet/>
      <dgm:spPr/>
      <dgm:t>
        <a:bodyPr/>
        <a:lstStyle/>
        <a:p>
          <a:pPr>
            <a:lnSpc>
              <a:spcPct val="100000"/>
            </a:lnSpc>
            <a:defRPr b="1"/>
          </a:pPr>
          <a:r>
            <a:rPr lang="en-GB">
              <a:latin typeface="Open Sans" panose="020B0606030504020204" pitchFamily="34" charset="0"/>
              <a:ea typeface="Open Sans" panose="020B0606030504020204" pitchFamily="34" charset="0"/>
              <a:cs typeface="Open Sans" panose="020B0606030504020204" pitchFamily="34" charset="0"/>
            </a:rPr>
            <a:t>Broader EU-wide LCA framework for all seaweeds, or individual seaweed species</a:t>
          </a: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777847AB-3A68-4E3A-8E61-BFF12513BDD5}" type="parTrans" cxnId="{482B2875-ED59-4862-BCBD-F0492295F4DF}">
      <dgm:prSet/>
      <dgm:spPr/>
      <dgm:t>
        <a:bodyPr/>
        <a:lstStyle/>
        <a:p>
          <a:endParaRPr lang="en-US"/>
        </a:p>
      </dgm:t>
    </dgm:pt>
    <dgm:pt modelId="{063D2398-9CDE-4691-9621-F8DBE86E76CF}" type="sibTrans" cxnId="{482B2875-ED59-4862-BCBD-F0492295F4DF}">
      <dgm:prSet/>
      <dgm:spPr/>
      <dgm:t>
        <a:bodyPr/>
        <a:lstStyle/>
        <a:p>
          <a:endParaRPr lang="en-US"/>
        </a:p>
      </dgm:t>
    </dgm:pt>
    <dgm:pt modelId="{37777F57-1270-4B0E-BC63-8AA06F8917B2}">
      <dgm:prSet/>
      <dgm:spPr/>
      <dgm:t>
        <a:bodyPr/>
        <a:lstStyle/>
        <a:p>
          <a:pPr>
            <a:lnSpc>
              <a:spcPct val="100000"/>
            </a:lnSpc>
            <a:defRPr b="1"/>
          </a:pPr>
          <a:r>
            <a:rPr lang="en-GB">
              <a:latin typeface="Open Sans" panose="020B0606030504020204" pitchFamily="34" charset="0"/>
              <a:ea typeface="Open Sans" panose="020B0606030504020204" pitchFamily="34" charset="0"/>
              <a:cs typeface="Open Sans" panose="020B0606030504020204" pitchFamily="34" charset="0"/>
            </a:rPr>
            <a:t>Set specific standards for the maximum level of contaminants with clear differentiation between inorganic and organic levels</a:t>
          </a: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6DAA1579-C56E-4136-A310-690748D6F902}" type="parTrans" cxnId="{BA30C993-0F08-4FC7-88BC-F21098D736F3}">
      <dgm:prSet/>
      <dgm:spPr/>
      <dgm:t>
        <a:bodyPr/>
        <a:lstStyle/>
        <a:p>
          <a:endParaRPr lang="en-US"/>
        </a:p>
      </dgm:t>
    </dgm:pt>
    <dgm:pt modelId="{5BC581B0-8C07-4FDF-9711-87B9941D084E}" type="sibTrans" cxnId="{BA30C993-0F08-4FC7-88BC-F21098D736F3}">
      <dgm:prSet/>
      <dgm:spPr/>
      <dgm:t>
        <a:bodyPr/>
        <a:lstStyle/>
        <a:p>
          <a:endParaRPr lang="en-US"/>
        </a:p>
      </dgm:t>
    </dgm:pt>
    <dgm:pt modelId="{0D64F725-855C-40AE-8861-C51F54A724F4}" type="pres">
      <dgm:prSet presAssocID="{58717506-52D0-45B0-9BD3-3D0B7A829807}" presName="root" presStyleCnt="0">
        <dgm:presLayoutVars>
          <dgm:dir/>
          <dgm:resizeHandles val="exact"/>
        </dgm:presLayoutVars>
      </dgm:prSet>
      <dgm:spPr/>
    </dgm:pt>
    <dgm:pt modelId="{8CEDE0E0-537B-49DF-AF3A-650060DD5B12}" type="pres">
      <dgm:prSet presAssocID="{EE47E6AA-1D22-401A-A835-9DF220228244}" presName="compNode" presStyleCnt="0"/>
      <dgm:spPr/>
    </dgm:pt>
    <dgm:pt modelId="{DA21F2C6-A4CA-4A60-A061-00A3F3EC6571}" type="pres">
      <dgm:prSet presAssocID="{EE47E6AA-1D22-401A-A835-9DF220228244}"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avel"/>
        </a:ext>
      </dgm:extLst>
    </dgm:pt>
    <dgm:pt modelId="{886F10B3-F47B-4CC2-B7D8-2F88CAEED670}" type="pres">
      <dgm:prSet presAssocID="{EE47E6AA-1D22-401A-A835-9DF220228244}" presName="iconSpace" presStyleCnt="0"/>
      <dgm:spPr/>
    </dgm:pt>
    <dgm:pt modelId="{80AFA283-47BD-4F2E-B185-52C136AB2BC4}" type="pres">
      <dgm:prSet presAssocID="{EE47E6AA-1D22-401A-A835-9DF220228244}" presName="parTx" presStyleLbl="revTx" presStyleIdx="0" presStyleCnt="12">
        <dgm:presLayoutVars>
          <dgm:chMax val="0"/>
          <dgm:chPref val="0"/>
        </dgm:presLayoutVars>
      </dgm:prSet>
      <dgm:spPr/>
    </dgm:pt>
    <dgm:pt modelId="{3E5ECCA1-91E0-48BB-B784-D8D3ADACBB7B}" type="pres">
      <dgm:prSet presAssocID="{EE47E6AA-1D22-401A-A835-9DF220228244}" presName="txSpace" presStyleCnt="0"/>
      <dgm:spPr/>
    </dgm:pt>
    <dgm:pt modelId="{ACD4460E-3DD9-40ED-AA00-C62E5C1B4B44}" type="pres">
      <dgm:prSet presAssocID="{EE47E6AA-1D22-401A-A835-9DF220228244}" presName="desTx" presStyleLbl="revTx" presStyleIdx="1" presStyleCnt="12">
        <dgm:presLayoutVars/>
      </dgm:prSet>
      <dgm:spPr/>
    </dgm:pt>
    <dgm:pt modelId="{E327D7FF-ABC5-4E20-AD6A-13352C129487}" type="pres">
      <dgm:prSet presAssocID="{4407153F-7D2C-4614-85E3-F945FA811E32}" presName="sibTrans" presStyleCnt="0"/>
      <dgm:spPr/>
    </dgm:pt>
    <dgm:pt modelId="{553AF66C-3F1E-460B-9D2B-DEA96E899BD5}" type="pres">
      <dgm:prSet presAssocID="{A8F653D1-6EDB-44A0-A538-9E50AF066E4B}" presName="compNode" presStyleCnt="0"/>
      <dgm:spPr/>
    </dgm:pt>
    <dgm:pt modelId="{54C6B0DA-CE1B-4D60-AA68-A285358E3E42}" type="pres">
      <dgm:prSet presAssocID="{A8F653D1-6EDB-44A0-A538-9E50AF066E4B}"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lant"/>
        </a:ext>
      </dgm:extLst>
    </dgm:pt>
    <dgm:pt modelId="{2449BC01-B854-45B5-97FB-38FB60DB83B2}" type="pres">
      <dgm:prSet presAssocID="{A8F653D1-6EDB-44A0-A538-9E50AF066E4B}" presName="iconSpace" presStyleCnt="0"/>
      <dgm:spPr/>
    </dgm:pt>
    <dgm:pt modelId="{4B7DB4CA-704C-4C09-99A4-329079B8183E}" type="pres">
      <dgm:prSet presAssocID="{A8F653D1-6EDB-44A0-A538-9E50AF066E4B}" presName="parTx" presStyleLbl="revTx" presStyleIdx="2" presStyleCnt="12">
        <dgm:presLayoutVars>
          <dgm:chMax val="0"/>
          <dgm:chPref val="0"/>
        </dgm:presLayoutVars>
      </dgm:prSet>
      <dgm:spPr/>
    </dgm:pt>
    <dgm:pt modelId="{F12E1E82-C1A3-4511-A648-BF0C34250A0E}" type="pres">
      <dgm:prSet presAssocID="{A8F653D1-6EDB-44A0-A538-9E50AF066E4B}" presName="txSpace" presStyleCnt="0"/>
      <dgm:spPr/>
    </dgm:pt>
    <dgm:pt modelId="{F0A91AA5-30EF-42C4-B804-E20E5AFD06BA}" type="pres">
      <dgm:prSet presAssocID="{A8F653D1-6EDB-44A0-A538-9E50AF066E4B}" presName="desTx" presStyleLbl="revTx" presStyleIdx="3" presStyleCnt="12">
        <dgm:presLayoutVars/>
      </dgm:prSet>
      <dgm:spPr/>
    </dgm:pt>
    <dgm:pt modelId="{C52E3576-912D-43B1-865B-85E2311F855A}" type="pres">
      <dgm:prSet presAssocID="{727DC508-645A-4432-9B20-6DD6337D85CE}" presName="sibTrans" presStyleCnt="0"/>
      <dgm:spPr/>
    </dgm:pt>
    <dgm:pt modelId="{B05A0F5B-C6EA-4E16-9D8A-3C78C7783DA4}" type="pres">
      <dgm:prSet presAssocID="{7614C881-EAF3-4BA5-8488-7C9FCEA9E094}" presName="compNode" presStyleCnt="0"/>
      <dgm:spPr/>
    </dgm:pt>
    <dgm:pt modelId="{2C9D9D01-0D81-4BAA-A8D3-53FEAD609D4C}" type="pres">
      <dgm:prSet presAssocID="{7614C881-EAF3-4BA5-8488-7C9FCEA9E094}"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ushi"/>
        </a:ext>
      </dgm:extLst>
    </dgm:pt>
    <dgm:pt modelId="{925372C2-4142-4D44-8F22-5D6D3122A488}" type="pres">
      <dgm:prSet presAssocID="{7614C881-EAF3-4BA5-8488-7C9FCEA9E094}" presName="iconSpace" presStyleCnt="0"/>
      <dgm:spPr/>
    </dgm:pt>
    <dgm:pt modelId="{D5FD904E-D9EF-4C20-A7DA-FAC4910803F5}" type="pres">
      <dgm:prSet presAssocID="{7614C881-EAF3-4BA5-8488-7C9FCEA9E094}" presName="parTx" presStyleLbl="revTx" presStyleIdx="4" presStyleCnt="12">
        <dgm:presLayoutVars>
          <dgm:chMax val="0"/>
          <dgm:chPref val="0"/>
        </dgm:presLayoutVars>
      </dgm:prSet>
      <dgm:spPr/>
    </dgm:pt>
    <dgm:pt modelId="{916C5FCF-D6D0-490F-B103-33D9E314BDEC}" type="pres">
      <dgm:prSet presAssocID="{7614C881-EAF3-4BA5-8488-7C9FCEA9E094}" presName="txSpace" presStyleCnt="0"/>
      <dgm:spPr/>
    </dgm:pt>
    <dgm:pt modelId="{0F9B0A31-DCAF-4ED1-B46D-D5C15FF0F222}" type="pres">
      <dgm:prSet presAssocID="{7614C881-EAF3-4BA5-8488-7C9FCEA9E094}" presName="desTx" presStyleLbl="revTx" presStyleIdx="5" presStyleCnt="12">
        <dgm:presLayoutVars/>
      </dgm:prSet>
      <dgm:spPr/>
    </dgm:pt>
    <dgm:pt modelId="{8EAAD4BB-7782-483C-B42C-0B4CB21F1F52}" type="pres">
      <dgm:prSet presAssocID="{532BD2BC-A4A8-44EB-8999-397A8BFBB1BB}" presName="sibTrans" presStyleCnt="0"/>
      <dgm:spPr/>
    </dgm:pt>
    <dgm:pt modelId="{DA5EE783-62FC-4811-A608-05E65D86BF06}" type="pres">
      <dgm:prSet presAssocID="{56003C56-7445-4912-B2C0-4B66DADB900B}" presName="compNode" presStyleCnt="0"/>
      <dgm:spPr/>
    </dgm:pt>
    <dgm:pt modelId="{DE2012D3-A8B4-4DFA-861E-DC4744718C50}" type="pres">
      <dgm:prSet presAssocID="{56003C56-7445-4912-B2C0-4B66DADB900B}"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ick"/>
        </a:ext>
      </dgm:extLst>
    </dgm:pt>
    <dgm:pt modelId="{1D3969AC-DE4B-43AC-9F50-F6807CFDC0C1}" type="pres">
      <dgm:prSet presAssocID="{56003C56-7445-4912-B2C0-4B66DADB900B}" presName="iconSpace" presStyleCnt="0"/>
      <dgm:spPr/>
    </dgm:pt>
    <dgm:pt modelId="{A89D0110-074B-48E1-AADB-96388876CBF4}" type="pres">
      <dgm:prSet presAssocID="{56003C56-7445-4912-B2C0-4B66DADB900B}" presName="parTx" presStyleLbl="revTx" presStyleIdx="6" presStyleCnt="12">
        <dgm:presLayoutVars>
          <dgm:chMax val="0"/>
          <dgm:chPref val="0"/>
        </dgm:presLayoutVars>
      </dgm:prSet>
      <dgm:spPr/>
    </dgm:pt>
    <dgm:pt modelId="{A103A553-508F-4F33-B563-D52AE335799C}" type="pres">
      <dgm:prSet presAssocID="{56003C56-7445-4912-B2C0-4B66DADB900B}" presName="txSpace" presStyleCnt="0"/>
      <dgm:spPr/>
    </dgm:pt>
    <dgm:pt modelId="{78C222D6-8F25-489D-BCA4-64E63A99225C}" type="pres">
      <dgm:prSet presAssocID="{56003C56-7445-4912-B2C0-4B66DADB900B}" presName="desTx" presStyleLbl="revTx" presStyleIdx="7" presStyleCnt="12">
        <dgm:presLayoutVars/>
      </dgm:prSet>
      <dgm:spPr/>
    </dgm:pt>
    <dgm:pt modelId="{3ECEA6B9-CF03-4898-A203-26F5892510FC}" type="pres">
      <dgm:prSet presAssocID="{DDEE995D-68C1-4185-9849-81A5FF28E433}" presName="sibTrans" presStyleCnt="0"/>
      <dgm:spPr/>
    </dgm:pt>
    <dgm:pt modelId="{A6E3CE3C-9A6F-4336-A660-D44914717425}" type="pres">
      <dgm:prSet presAssocID="{AE6DAED8-792C-402D-B55F-D7FCB2225250}" presName="compNode" presStyleCnt="0"/>
      <dgm:spPr/>
    </dgm:pt>
    <dgm:pt modelId="{71C32B64-8B2B-4DA8-93F3-2AD674D4923F}" type="pres">
      <dgm:prSet presAssocID="{AE6DAED8-792C-402D-B55F-D7FCB2225250}"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ucculent"/>
        </a:ext>
      </dgm:extLst>
    </dgm:pt>
    <dgm:pt modelId="{EEEB24BA-F288-44AB-896B-F6457F41C5D3}" type="pres">
      <dgm:prSet presAssocID="{AE6DAED8-792C-402D-B55F-D7FCB2225250}" presName="iconSpace" presStyleCnt="0"/>
      <dgm:spPr/>
    </dgm:pt>
    <dgm:pt modelId="{6472BE42-81F4-4DB0-BAFC-155DB9B463CE}" type="pres">
      <dgm:prSet presAssocID="{AE6DAED8-792C-402D-B55F-D7FCB2225250}" presName="parTx" presStyleLbl="revTx" presStyleIdx="8" presStyleCnt="12">
        <dgm:presLayoutVars>
          <dgm:chMax val="0"/>
          <dgm:chPref val="0"/>
        </dgm:presLayoutVars>
      </dgm:prSet>
      <dgm:spPr/>
    </dgm:pt>
    <dgm:pt modelId="{D8585968-FBCE-4D3C-8906-B51B9DA2223B}" type="pres">
      <dgm:prSet presAssocID="{AE6DAED8-792C-402D-B55F-D7FCB2225250}" presName="txSpace" presStyleCnt="0"/>
      <dgm:spPr/>
    </dgm:pt>
    <dgm:pt modelId="{9C1971EB-DF5F-4560-8916-D00F2CEC8044}" type="pres">
      <dgm:prSet presAssocID="{AE6DAED8-792C-402D-B55F-D7FCB2225250}" presName="desTx" presStyleLbl="revTx" presStyleIdx="9" presStyleCnt="12">
        <dgm:presLayoutVars/>
      </dgm:prSet>
      <dgm:spPr/>
    </dgm:pt>
    <dgm:pt modelId="{1A46E041-E4C4-4CC5-8CDC-EDBA508F7113}" type="pres">
      <dgm:prSet presAssocID="{063D2398-9CDE-4691-9621-F8DBE86E76CF}" presName="sibTrans" presStyleCnt="0"/>
      <dgm:spPr/>
    </dgm:pt>
    <dgm:pt modelId="{8D4A9B53-1327-4270-8F96-8B717538D28E}" type="pres">
      <dgm:prSet presAssocID="{37777F57-1270-4B0E-BC63-8AA06F8917B2}" presName="compNode" presStyleCnt="0"/>
      <dgm:spPr/>
    </dgm:pt>
    <dgm:pt modelId="{9CFBA591-8F46-4F5F-9DD8-A068F3EBBB26}" type="pres">
      <dgm:prSet presAssocID="{37777F57-1270-4B0E-BC63-8AA06F8917B2}"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eckList"/>
        </a:ext>
      </dgm:extLst>
    </dgm:pt>
    <dgm:pt modelId="{A2979500-B6CF-4359-82A5-6D110B26983C}" type="pres">
      <dgm:prSet presAssocID="{37777F57-1270-4B0E-BC63-8AA06F8917B2}" presName="iconSpace" presStyleCnt="0"/>
      <dgm:spPr/>
    </dgm:pt>
    <dgm:pt modelId="{BD710203-F6FA-4C83-B4AF-133A79FF2DF9}" type="pres">
      <dgm:prSet presAssocID="{37777F57-1270-4B0E-BC63-8AA06F8917B2}" presName="parTx" presStyleLbl="revTx" presStyleIdx="10" presStyleCnt="12">
        <dgm:presLayoutVars>
          <dgm:chMax val="0"/>
          <dgm:chPref val="0"/>
        </dgm:presLayoutVars>
      </dgm:prSet>
      <dgm:spPr/>
    </dgm:pt>
    <dgm:pt modelId="{4413F3F5-42F2-415F-A171-EF97C7DBFB1C}" type="pres">
      <dgm:prSet presAssocID="{37777F57-1270-4B0E-BC63-8AA06F8917B2}" presName="txSpace" presStyleCnt="0"/>
      <dgm:spPr/>
    </dgm:pt>
    <dgm:pt modelId="{7E24A555-6093-4A5F-A7A4-62539B4F6401}" type="pres">
      <dgm:prSet presAssocID="{37777F57-1270-4B0E-BC63-8AA06F8917B2}" presName="desTx" presStyleLbl="revTx" presStyleIdx="11" presStyleCnt="12">
        <dgm:presLayoutVars/>
      </dgm:prSet>
      <dgm:spPr/>
    </dgm:pt>
  </dgm:ptLst>
  <dgm:cxnLst>
    <dgm:cxn modelId="{48A9E825-AD37-4B69-B5D3-076A68B810DE}" srcId="{58717506-52D0-45B0-9BD3-3D0B7A829807}" destId="{A8F653D1-6EDB-44A0-A538-9E50AF066E4B}" srcOrd="1" destOrd="0" parTransId="{8BC2C035-2436-48A2-8ED3-CD99FFF684D5}" sibTransId="{727DC508-645A-4432-9B20-6DD6337D85CE}"/>
    <dgm:cxn modelId="{AE5FD132-4DD3-439F-8792-EE45F7F13742}" type="presOf" srcId="{AE6DAED8-792C-402D-B55F-D7FCB2225250}" destId="{6472BE42-81F4-4DB0-BAFC-155DB9B463CE}" srcOrd="0" destOrd="0" presId="urn:microsoft.com/office/officeart/2018/2/layout/IconLabelDescriptionList"/>
    <dgm:cxn modelId="{6093BC3A-D356-4E7B-B22C-EBEE53D107F0}" type="presOf" srcId="{A8F653D1-6EDB-44A0-A538-9E50AF066E4B}" destId="{4B7DB4CA-704C-4C09-99A4-329079B8183E}" srcOrd="0" destOrd="0" presId="urn:microsoft.com/office/officeart/2018/2/layout/IconLabelDescriptionList"/>
    <dgm:cxn modelId="{1BCCE862-E9F3-4B57-ABF2-21EEC688409E}" srcId="{58717506-52D0-45B0-9BD3-3D0B7A829807}" destId="{EE47E6AA-1D22-401A-A835-9DF220228244}" srcOrd="0" destOrd="0" parTransId="{A353E256-0EBF-4361-ADE0-D699ED2032C8}" sibTransId="{4407153F-7D2C-4614-85E3-F945FA811E32}"/>
    <dgm:cxn modelId="{482B2875-ED59-4862-BCBD-F0492295F4DF}" srcId="{58717506-52D0-45B0-9BD3-3D0B7A829807}" destId="{AE6DAED8-792C-402D-B55F-D7FCB2225250}" srcOrd="4" destOrd="0" parTransId="{777847AB-3A68-4E3A-8E61-BFF12513BDD5}" sibTransId="{063D2398-9CDE-4691-9621-F8DBE86E76CF}"/>
    <dgm:cxn modelId="{6BB21D92-E8D4-4111-B47A-8A54721EBC81}" srcId="{58717506-52D0-45B0-9BD3-3D0B7A829807}" destId="{7614C881-EAF3-4BA5-8488-7C9FCEA9E094}" srcOrd="2" destOrd="0" parTransId="{D6BA6157-C9E4-4929-B97C-095E79004E9D}" sibTransId="{532BD2BC-A4A8-44EB-8999-397A8BFBB1BB}"/>
    <dgm:cxn modelId="{BA30C993-0F08-4FC7-88BC-F21098D736F3}" srcId="{58717506-52D0-45B0-9BD3-3D0B7A829807}" destId="{37777F57-1270-4B0E-BC63-8AA06F8917B2}" srcOrd="5" destOrd="0" parTransId="{6DAA1579-C56E-4136-A310-690748D6F902}" sibTransId="{5BC581B0-8C07-4FDF-9711-87B9941D084E}"/>
    <dgm:cxn modelId="{FBDD75A7-453B-4A39-A9B8-F1949C2AF6DA}" type="presOf" srcId="{56003C56-7445-4912-B2C0-4B66DADB900B}" destId="{A89D0110-074B-48E1-AADB-96388876CBF4}" srcOrd="0" destOrd="0" presId="urn:microsoft.com/office/officeart/2018/2/layout/IconLabelDescriptionList"/>
    <dgm:cxn modelId="{86E96BA8-2E49-443E-8D37-0FA57EEABB98}" srcId="{58717506-52D0-45B0-9BD3-3D0B7A829807}" destId="{56003C56-7445-4912-B2C0-4B66DADB900B}" srcOrd="3" destOrd="0" parTransId="{207ED0A5-65D4-41CF-A4DE-BE7FB8D6E0AD}" sibTransId="{DDEE995D-68C1-4185-9849-81A5FF28E433}"/>
    <dgm:cxn modelId="{48CE3BB0-922D-4853-BF86-E92FE54C6FA2}" type="presOf" srcId="{58717506-52D0-45B0-9BD3-3D0B7A829807}" destId="{0D64F725-855C-40AE-8861-C51F54A724F4}" srcOrd="0" destOrd="0" presId="urn:microsoft.com/office/officeart/2018/2/layout/IconLabelDescriptionList"/>
    <dgm:cxn modelId="{6013F7C2-8F6A-46F8-B9CE-A15040E60E2C}" type="presOf" srcId="{7614C881-EAF3-4BA5-8488-7C9FCEA9E094}" destId="{D5FD904E-D9EF-4C20-A7DA-FAC4910803F5}" srcOrd="0" destOrd="0" presId="urn:microsoft.com/office/officeart/2018/2/layout/IconLabelDescriptionList"/>
    <dgm:cxn modelId="{CBA1E3C6-1516-4B29-BB2B-97467D679D51}" type="presOf" srcId="{37777F57-1270-4B0E-BC63-8AA06F8917B2}" destId="{BD710203-F6FA-4C83-B4AF-133A79FF2DF9}" srcOrd="0" destOrd="0" presId="urn:microsoft.com/office/officeart/2018/2/layout/IconLabelDescriptionList"/>
    <dgm:cxn modelId="{147105E0-75D8-4A86-A7F9-603F64C62A9D}" type="presOf" srcId="{EE47E6AA-1D22-401A-A835-9DF220228244}" destId="{80AFA283-47BD-4F2E-B185-52C136AB2BC4}" srcOrd="0" destOrd="0" presId="urn:microsoft.com/office/officeart/2018/2/layout/IconLabelDescriptionList"/>
    <dgm:cxn modelId="{AA491605-D869-4198-A80F-BE5195E067C1}" type="presParOf" srcId="{0D64F725-855C-40AE-8861-C51F54A724F4}" destId="{8CEDE0E0-537B-49DF-AF3A-650060DD5B12}" srcOrd="0" destOrd="0" presId="urn:microsoft.com/office/officeart/2018/2/layout/IconLabelDescriptionList"/>
    <dgm:cxn modelId="{F8CE35D6-EC42-46F8-986D-D21C82DA4367}" type="presParOf" srcId="{8CEDE0E0-537B-49DF-AF3A-650060DD5B12}" destId="{DA21F2C6-A4CA-4A60-A061-00A3F3EC6571}" srcOrd="0" destOrd="0" presId="urn:microsoft.com/office/officeart/2018/2/layout/IconLabelDescriptionList"/>
    <dgm:cxn modelId="{03C0DB97-FCAE-4DAF-930B-59A10481C271}" type="presParOf" srcId="{8CEDE0E0-537B-49DF-AF3A-650060DD5B12}" destId="{886F10B3-F47B-4CC2-B7D8-2F88CAEED670}" srcOrd="1" destOrd="0" presId="urn:microsoft.com/office/officeart/2018/2/layout/IconLabelDescriptionList"/>
    <dgm:cxn modelId="{60FBF60E-8217-4C94-840C-2FC1D0E6B01C}" type="presParOf" srcId="{8CEDE0E0-537B-49DF-AF3A-650060DD5B12}" destId="{80AFA283-47BD-4F2E-B185-52C136AB2BC4}" srcOrd="2" destOrd="0" presId="urn:microsoft.com/office/officeart/2018/2/layout/IconLabelDescriptionList"/>
    <dgm:cxn modelId="{81AC9FC1-9490-4E46-8099-3CE02FBEE20C}" type="presParOf" srcId="{8CEDE0E0-537B-49DF-AF3A-650060DD5B12}" destId="{3E5ECCA1-91E0-48BB-B784-D8D3ADACBB7B}" srcOrd="3" destOrd="0" presId="urn:microsoft.com/office/officeart/2018/2/layout/IconLabelDescriptionList"/>
    <dgm:cxn modelId="{48CED894-46B5-4879-ACB0-38C2D26C6832}" type="presParOf" srcId="{8CEDE0E0-537B-49DF-AF3A-650060DD5B12}" destId="{ACD4460E-3DD9-40ED-AA00-C62E5C1B4B44}" srcOrd="4" destOrd="0" presId="urn:microsoft.com/office/officeart/2018/2/layout/IconLabelDescriptionList"/>
    <dgm:cxn modelId="{626BF4D8-A212-43B1-8A27-11EECCC08C7C}" type="presParOf" srcId="{0D64F725-855C-40AE-8861-C51F54A724F4}" destId="{E327D7FF-ABC5-4E20-AD6A-13352C129487}" srcOrd="1" destOrd="0" presId="urn:microsoft.com/office/officeart/2018/2/layout/IconLabelDescriptionList"/>
    <dgm:cxn modelId="{AE72477A-44E4-4A3C-9B94-30EAB646B1C4}" type="presParOf" srcId="{0D64F725-855C-40AE-8861-C51F54A724F4}" destId="{553AF66C-3F1E-460B-9D2B-DEA96E899BD5}" srcOrd="2" destOrd="0" presId="urn:microsoft.com/office/officeart/2018/2/layout/IconLabelDescriptionList"/>
    <dgm:cxn modelId="{154A83D2-396D-4FA9-8CE9-2BD821775161}" type="presParOf" srcId="{553AF66C-3F1E-460B-9D2B-DEA96E899BD5}" destId="{54C6B0DA-CE1B-4D60-AA68-A285358E3E42}" srcOrd="0" destOrd="0" presId="urn:microsoft.com/office/officeart/2018/2/layout/IconLabelDescriptionList"/>
    <dgm:cxn modelId="{26B4DF16-6E32-4B0A-BE13-F2A6D5BE1B05}" type="presParOf" srcId="{553AF66C-3F1E-460B-9D2B-DEA96E899BD5}" destId="{2449BC01-B854-45B5-97FB-38FB60DB83B2}" srcOrd="1" destOrd="0" presId="urn:microsoft.com/office/officeart/2018/2/layout/IconLabelDescriptionList"/>
    <dgm:cxn modelId="{F16BC494-C752-4972-B3FC-3BE2110D18A0}" type="presParOf" srcId="{553AF66C-3F1E-460B-9D2B-DEA96E899BD5}" destId="{4B7DB4CA-704C-4C09-99A4-329079B8183E}" srcOrd="2" destOrd="0" presId="urn:microsoft.com/office/officeart/2018/2/layout/IconLabelDescriptionList"/>
    <dgm:cxn modelId="{50CCF499-1CA5-42A8-9CA7-A682BB482E83}" type="presParOf" srcId="{553AF66C-3F1E-460B-9D2B-DEA96E899BD5}" destId="{F12E1E82-C1A3-4511-A648-BF0C34250A0E}" srcOrd="3" destOrd="0" presId="urn:microsoft.com/office/officeart/2018/2/layout/IconLabelDescriptionList"/>
    <dgm:cxn modelId="{26AB5060-36FC-4828-8772-1908E7FF0B13}" type="presParOf" srcId="{553AF66C-3F1E-460B-9D2B-DEA96E899BD5}" destId="{F0A91AA5-30EF-42C4-B804-E20E5AFD06BA}" srcOrd="4" destOrd="0" presId="urn:microsoft.com/office/officeart/2018/2/layout/IconLabelDescriptionList"/>
    <dgm:cxn modelId="{C4CC16EE-C723-4FF6-BDE8-2621A48225A4}" type="presParOf" srcId="{0D64F725-855C-40AE-8861-C51F54A724F4}" destId="{C52E3576-912D-43B1-865B-85E2311F855A}" srcOrd="3" destOrd="0" presId="urn:microsoft.com/office/officeart/2018/2/layout/IconLabelDescriptionList"/>
    <dgm:cxn modelId="{5CA369D9-E33D-4779-B3CF-417AAF924462}" type="presParOf" srcId="{0D64F725-855C-40AE-8861-C51F54A724F4}" destId="{B05A0F5B-C6EA-4E16-9D8A-3C78C7783DA4}" srcOrd="4" destOrd="0" presId="urn:microsoft.com/office/officeart/2018/2/layout/IconLabelDescriptionList"/>
    <dgm:cxn modelId="{E6F72ECC-361F-4375-9CB1-7C7F4E484F0C}" type="presParOf" srcId="{B05A0F5B-C6EA-4E16-9D8A-3C78C7783DA4}" destId="{2C9D9D01-0D81-4BAA-A8D3-53FEAD609D4C}" srcOrd="0" destOrd="0" presId="urn:microsoft.com/office/officeart/2018/2/layout/IconLabelDescriptionList"/>
    <dgm:cxn modelId="{790E60AA-CADD-47C8-879A-6C8A02878466}" type="presParOf" srcId="{B05A0F5B-C6EA-4E16-9D8A-3C78C7783DA4}" destId="{925372C2-4142-4D44-8F22-5D6D3122A488}" srcOrd="1" destOrd="0" presId="urn:microsoft.com/office/officeart/2018/2/layout/IconLabelDescriptionList"/>
    <dgm:cxn modelId="{804D8075-8E99-4E19-B840-6515D246D729}" type="presParOf" srcId="{B05A0F5B-C6EA-4E16-9D8A-3C78C7783DA4}" destId="{D5FD904E-D9EF-4C20-A7DA-FAC4910803F5}" srcOrd="2" destOrd="0" presId="urn:microsoft.com/office/officeart/2018/2/layout/IconLabelDescriptionList"/>
    <dgm:cxn modelId="{CB5F4531-1F8E-4616-8246-9F71ADCD17C9}" type="presParOf" srcId="{B05A0F5B-C6EA-4E16-9D8A-3C78C7783DA4}" destId="{916C5FCF-D6D0-490F-B103-33D9E314BDEC}" srcOrd="3" destOrd="0" presId="urn:microsoft.com/office/officeart/2018/2/layout/IconLabelDescriptionList"/>
    <dgm:cxn modelId="{10225AE1-DE95-4774-842C-8D6026872E4F}" type="presParOf" srcId="{B05A0F5B-C6EA-4E16-9D8A-3C78C7783DA4}" destId="{0F9B0A31-DCAF-4ED1-B46D-D5C15FF0F222}" srcOrd="4" destOrd="0" presId="urn:microsoft.com/office/officeart/2018/2/layout/IconLabelDescriptionList"/>
    <dgm:cxn modelId="{34B7BD66-A4B3-4AB3-8452-60B5481C71D9}" type="presParOf" srcId="{0D64F725-855C-40AE-8861-C51F54A724F4}" destId="{8EAAD4BB-7782-483C-B42C-0B4CB21F1F52}" srcOrd="5" destOrd="0" presId="urn:microsoft.com/office/officeart/2018/2/layout/IconLabelDescriptionList"/>
    <dgm:cxn modelId="{5083024F-3AC1-4423-AFA0-EEADD6712BAC}" type="presParOf" srcId="{0D64F725-855C-40AE-8861-C51F54A724F4}" destId="{DA5EE783-62FC-4811-A608-05E65D86BF06}" srcOrd="6" destOrd="0" presId="urn:microsoft.com/office/officeart/2018/2/layout/IconLabelDescriptionList"/>
    <dgm:cxn modelId="{CE841DCF-0015-4A25-8467-36098296CE69}" type="presParOf" srcId="{DA5EE783-62FC-4811-A608-05E65D86BF06}" destId="{DE2012D3-A8B4-4DFA-861E-DC4744718C50}" srcOrd="0" destOrd="0" presId="urn:microsoft.com/office/officeart/2018/2/layout/IconLabelDescriptionList"/>
    <dgm:cxn modelId="{ED7D3F0B-B4EA-424C-A9D5-6B31AD49D54C}" type="presParOf" srcId="{DA5EE783-62FC-4811-A608-05E65D86BF06}" destId="{1D3969AC-DE4B-43AC-9F50-F6807CFDC0C1}" srcOrd="1" destOrd="0" presId="urn:microsoft.com/office/officeart/2018/2/layout/IconLabelDescriptionList"/>
    <dgm:cxn modelId="{0B05FE49-8D1A-4F7E-93A8-C2F441414752}" type="presParOf" srcId="{DA5EE783-62FC-4811-A608-05E65D86BF06}" destId="{A89D0110-074B-48E1-AADB-96388876CBF4}" srcOrd="2" destOrd="0" presId="urn:microsoft.com/office/officeart/2018/2/layout/IconLabelDescriptionList"/>
    <dgm:cxn modelId="{147C2885-39D3-4556-B73B-EFDA123FE6E8}" type="presParOf" srcId="{DA5EE783-62FC-4811-A608-05E65D86BF06}" destId="{A103A553-508F-4F33-B563-D52AE335799C}" srcOrd="3" destOrd="0" presId="urn:microsoft.com/office/officeart/2018/2/layout/IconLabelDescriptionList"/>
    <dgm:cxn modelId="{8FD563D0-B4ED-4427-B2E0-E110368AA3AE}" type="presParOf" srcId="{DA5EE783-62FC-4811-A608-05E65D86BF06}" destId="{78C222D6-8F25-489D-BCA4-64E63A99225C}" srcOrd="4" destOrd="0" presId="urn:microsoft.com/office/officeart/2018/2/layout/IconLabelDescriptionList"/>
    <dgm:cxn modelId="{4E40DC9A-063E-4244-A9D1-06A702FAE58C}" type="presParOf" srcId="{0D64F725-855C-40AE-8861-C51F54A724F4}" destId="{3ECEA6B9-CF03-4898-A203-26F5892510FC}" srcOrd="7" destOrd="0" presId="urn:microsoft.com/office/officeart/2018/2/layout/IconLabelDescriptionList"/>
    <dgm:cxn modelId="{229B1B97-EDF2-4140-A0F9-C81B1CDFED63}" type="presParOf" srcId="{0D64F725-855C-40AE-8861-C51F54A724F4}" destId="{A6E3CE3C-9A6F-4336-A660-D44914717425}" srcOrd="8" destOrd="0" presId="urn:microsoft.com/office/officeart/2018/2/layout/IconLabelDescriptionList"/>
    <dgm:cxn modelId="{1310E4B2-BCE7-4B6C-A26E-B5E4FF6D429F}" type="presParOf" srcId="{A6E3CE3C-9A6F-4336-A660-D44914717425}" destId="{71C32B64-8B2B-4DA8-93F3-2AD674D4923F}" srcOrd="0" destOrd="0" presId="urn:microsoft.com/office/officeart/2018/2/layout/IconLabelDescriptionList"/>
    <dgm:cxn modelId="{FB3C89E1-C930-43E4-A141-CB68C683D3DD}" type="presParOf" srcId="{A6E3CE3C-9A6F-4336-A660-D44914717425}" destId="{EEEB24BA-F288-44AB-896B-F6457F41C5D3}" srcOrd="1" destOrd="0" presId="urn:microsoft.com/office/officeart/2018/2/layout/IconLabelDescriptionList"/>
    <dgm:cxn modelId="{72731D61-C551-4A03-AAA7-21E983DE0FCF}" type="presParOf" srcId="{A6E3CE3C-9A6F-4336-A660-D44914717425}" destId="{6472BE42-81F4-4DB0-BAFC-155DB9B463CE}" srcOrd="2" destOrd="0" presId="urn:microsoft.com/office/officeart/2018/2/layout/IconLabelDescriptionList"/>
    <dgm:cxn modelId="{15706851-BACE-461F-8ED4-B4838C9A5C32}" type="presParOf" srcId="{A6E3CE3C-9A6F-4336-A660-D44914717425}" destId="{D8585968-FBCE-4D3C-8906-B51B9DA2223B}" srcOrd="3" destOrd="0" presId="urn:microsoft.com/office/officeart/2018/2/layout/IconLabelDescriptionList"/>
    <dgm:cxn modelId="{F8321194-BF74-48D3-ADF2-052DF151DA62}" type="presParOf" srcId="{A6E3CE3C-9A6F-4336-A660-D44914717425}" destId="{9C1971EB-DF5F-4560-8916-D00F2CEC8044}" srcOrd="4" destOrd="0" presId="urn:microsoft.com/office/officeart/2018/2/layout/IconLabelDescriptionList"/>
    <dgm:cxn modelId="{FF63B3ED-47A4-4493-AA0D-C9CB02357A07}" type="presParOf" srcId="{0D64F725-855C-40AE-8861-C51F54A724F4}" destId="{1A46E041-E4C4-4CC5-8CDC-EDBA508F7113}" srcOrd="9" destOrd="0" presId="urn:microsoft.com/office/officeart/2018/2/layout/IconLabelDescriptionList"/>
    <dgm:cxn modelId="{EBC4F60C-3AF9-41AE-B022-C8B2DC77C3DB}" type="presParOf" srcId="{0D64F725-855C-40AE-8861-C51F54A724F4}" destId="{8D4A9B53-1327-4270-8F96-8B717538D28E}" srcOrd="10" destOrd="0" presId="urn:microsoft.com/office/officeart/2018/2/layout/IconLabelDescriptionList"/>
    <dgm:cxn modelId="{EAF7F561-8A0F-46F2-AC2D-E386A47666B4}" type="presParOf" srcId="{8D4A9B53-1327-4270-8F96-8B717538D28E}" destId="{9CFBA591-8F46-4F5F-9DD8-A068F3EBBB26}" srcOrd="0" destOrd="0" presId="urn:microsoft.com/office/officeart/2018/2/layout/IconLabelDescriptionList"/>
    <dgm:cxn modelId="{E8727BF2-70B9-49CE-B584-E1C53081D9BC}" type="presParOf" srcId="{8D4A9B53-1327-4270-8F96-8B717538D28E}" destId="{A2979500-B6CF-4359-82A5-6D110B26983C}" srcOrd="1" destOrd="0" presId="urn:microsoft.com/office/officeart/2018/2/layout/IconLabelDescriptionList"/>
    <dgm:cxn modelId="{C305B5D6-06A7-4572-B2B8-C6BD3B44CD6F}" type="presParOf" srcId="{8D4A9B53-1327-4270-8F96-8B717538D28E}" destId="{BD710203-F6FA-4C83-B4AF-133A79FF2DF9}" srcOrd="2" destOrd="0" presId="urn:microsoft.com/office/officeart/2018/2/layout/IconLabelDescriptionList"/>
    <dgm:cxn modelId="{DCC8C19D-769C-4297-BAB8-D82B4105E81F}" type="presParOf" srcId="{8D4A9B53-1327-4270-8F96-8B717538D28E}" destId="{4413F3F5-42F2-415F-A171-EF97C7DBFB1C}" srcOrd="3" destOrd="0" presId="urn:microsoft.com/office/officeart/2018/2/layout/IconLabelDescriptionList"/>
    <dgm:cxn modelId="{7292FF6D-7FAF-49DF-8DF9-D7E4C68CB30E}" type="presParOf" srcId="{8D4A9B53-1327-4270-8F96-8B717538D28E}" destId="{7E24A555-6093-4A5F-A7A4-62539B4F6401}"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21F2C6-A4CA-4A60-A061-00A3F3EC6571}">
      <dsp:nvSpPr>
        <dsp:cNvPr id="0" name=""/>
        <dsp:cNvSpPr/>
      </dsp:nvSpPr>
      <dsp:spPr>
        <a:xfrm>
          <a:off x="6488" y="609404"/>
          <a:ext cx="559617" cy="5596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AFA283-47BD-4F2E-B185-52C136AB2BC4}">
      <dsp:nvSpPr>
        <dsp:cNvPr id="0" name=""/>
        <dsp:cNvSpPr/>
      </dsp:nvSpPr>
      <dsp:spPr>
        <a:xfrm>
          <a:off x="6488" y="1295740"/>
          <a:ext cx="1598906" cy="2182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GB" sz="1400" kern="1200">
              <a:latin typeface="Open Sans" panose="020B0606030504020204" pitchFamily="34" charset="0"/>
              <a:ea typeface="Open Sans" panose="020B0606030504020204" pitchFamily="34" charset="0"/>
              <a:cs typeface="Open Sans" panose="020B0606030504020204" pitchFamily="34" charset="0"/>
            </a:rPr>
            <a:t>Harmonise Inter-departmental and Transnational Regulations</a:t>
          </a:r>
          <a:endParaRPr lang="en-US" sz="1400" kern="1200">
            <a:latin typeface="Open Sans" panose="020B0606030504020204" pitchFamily="34" charset="0"/>
            <a:ea typeface="Open Sans" panose="020B0606030504020204" pitchFamily="34" charset="0"/>
            <a:cs typeface="Open Sans" panose="020B0606030504020204" pitchFamily="34" charset="0"/>
          </a:endParaRPr>
        </a:p>
      </dsp:txBody>
      <dsp:txXfrm>
        <a:off x="6488" y="1295740"/>
        <a:ext cx="1598906" cy="2182800"/>
      </dsp:txXfrm>
    </dsp:sp>
    <dsp:sp modelId="{ACD4460E-3DD9-40ED-AA00-C62E5C1B4B44}">
      <dsp:nvSpPr>
        <dsp:cNvPr id="0" name=""/>
        <dsp:cNvSpPr/>
      </dsp:nvSpPr>
      <dsp:spPr>
        <a:xfrm>
          <a:off x="6488" y="3537479"/>
          <a:ext cx="1598906" cy="18861"/>
        </a:xfrm>
        <a:prstGeom prst="rect">
          <a:avLst/>
        </a:prstGeom>
        <a:noFill/>
        <a:ln>
          <a:noFill/>
        </a:ln>
        <a:effectLst/>
      </dsp:spPr>
      <dsp:style>
        <a:lnRef idx="0">
          <a:scrgbClr r="0" g="0" b="0"/>
        </a:lnRef>
        <a:fillRef idx="0">
          <a:scrgbClr r="0" g="0" b="0"/>
        </a:fillRef>
        <a:effectRef idx="0">
          <a:scrgbClr r="0" g="0" b="0"/>
        </a:effectRef>
        <a:fontRef idx="minor"/>
      </dsp:style>
    </dsp:sp>
    <dsp:sp modelId="{54C6B0DA-CE1B-4D60-AA68-A285358E3E42}">
      <dsp:nvSpPr>
        <dsp:cNvPr id="0" name=""/>
        <dsp:cNvSpPr/>
      </dsp:nvSpPr>
      <dsp:spPr>
        <a:xfrm>
          <a:off x="1885203" y="609404"/>
          <a:ext cx="559617" cy="55961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7DB4CA-704C-4C09-99A4-329079B8183E}">
      <dsp:nvSpPr>
        <dsp:cNvPr id="0" name=""/>
        <dsp:cNvSpPr/>
      </dsp:nvSpPr>
      <dsp:spPr>
        <a:xfrm>
          <a:off x="1885203" y="1295740"/>
          <a:ext cx="1598906" cy="2182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GB" sz="1400" kern="1200">
              <a:latin typeface="Open Sans" panose="020B0606030504020204" pitchFamily="34" charset="0"/>
              <a:ea typeface="Open Sans" panose="020B0606030504020204" pitchFamily="34" charset="0"/>
              <a:cs typeface="Open Sans" panose="020B0606030504020204" pitchFamily="34" charset="0"/>
            </a:rPr>
            <a:t>Enhancing the capacity of EFSA and a dedicated  specialized task force</a:t>
          </a:r>
          <a:endParaRPr lang="en-US" sz="1400" kern="1200">
            <a:latin typeface="Open Sans" panose="020B0606030504020204" pitchFamily="34" charset="0"/>
            <a:ea typeface="Open Sans" panose="020B0606030504020204" pitchFamily="34" charset="0"/>
            <a:cs typeface="Open Sans" panose="020B0606030504020204" pitchFamily="34" charset="0"/>
          </a:endParaRPr>
        </a:p>
      </dsp:txBody>
      <dsp:txXfrm>
        <a:off x="1885203" y="1295740"/>
        <a:ext cx="1598906" cy="2182800"/>
      </dsp:txXfrm>
    </dsp:sp>
    <dsp:sp modelId="{F0A91AA5-30EF-42C4-B804-E20E5AFD06BA}">
      <dsp:nvSpPr>
        <dsp:cNvPr id="0" name=""/>
        <dsp:cNvSpPr/>
      </dsp:nvSpPr>
      <dsp:spPr>
        <a:xfrm>
          <a:off x="1885203" y="3537479"/>
          <a:ext cx="1598906" cy="18861"/>
        </a:xfrm>
        <a:prstGeom prst="rect">
          <a:avLst/>
        </a:prstGeom>
        <a:noFill/>
        <a:ln>
          <a:noFill/>
        </a:ln>
        <a:effectLst/>
      </dsp:spPr>
      <dsp:style>
        <a:lnRef idx="0">
          <a:scrgbClr r="0" g="0" b="0"/>
        </a:lnRef>
        <a:fillRef idx="0">
          <a:scrgbClr r="0" g="0" b="0"/>
        </a:fillRef>
        <a:effectRef idx="0">
          <a:scrgbClr r="0" g="0" b="0"/>
        </a:effectRef>
        <a:fontRef idx="minor"/>
      </dsp:style>
    </dsp:sp>
    <dsp:sp modelId="{2C9D9D01-0D81-4BAA-A8D3-53FEAD609D4C}">
      <dsp:nvSpPr>
        <dsp:cNvPr id="0" name=""/>
        <dsp:cNvSpPr/>
      </dsp:nvSpPr>
      <dsp:spPr>
        <a:xfrm>
          <a:off x="3763917" y="609404"/>
          <a:ext cx="559617" cy="55961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FD904E-D9EF-4C20-A7DA-FAC4910803F5}">
      <dsp:nvSpPr>
        <dsp:cNvPr id="0" name=""/>
        <dsp:cNvSpPr/>
      </dsp:nvSpPr>
      <dsp:spPr>
        <a:xfrm>
          <a:off x="3763917" y="1295740"/>
          <a:ext cx="1598906" cy="2182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GB" sz="1400" kern="1200">
              <a:latin typeface="Open Sans" panose="020B0606030504020204" pitchFamily="34" charset="0"/>
              <a:ea typeface="Open Sans" panose="020B0606030504020204" pitchFamily="34" charset="0"/>
              <a:cs typeface="Open Sans" panose="020B0606030504020204" pitchFamily="34" charset="0"/>
            </a:rPr>
            <a:t>Include the most common seaweed species in the list of approved additives &amp; ingredients (Novel Food) </a:t>
          </a:r>
          <a:endParaRPr lang="en-US" sz="1400" kern="1200">
            <a:latin typeface="Open Sans" panose="020B0606030504020204" pitchFamily="34" charset="0"/>
            <a:ea typeface="Open Sans" panose="020B0606030504020204" pitchFamily="34" charset="0"/>
            <a:cs typeface="Open Sans" panose="020B0606030504020204" pitchFamily="34" charset="0"/>
          </a:endParaRPr>
        </a:p>
      </dsp:txBody>
      <dsp:txXfrm>
        <a:off x="3763917" y="1295740"/>
        <a:ext cx="1598906" cy="2182800"/>
      </dsp:txXfrm>
    </dsp:sp>
    <dsp:sp modelId="{0F9B0A31-DCAF-4ED1-B46D-D5C15FF0F222}">
      <dsp:nvSpPr>
        <dsp:cNvPr id="0" name=""/>
        <dsp:cNvSpPr/>
      </dsp:nvSpPr>
      <dsp:spPr>
        <a:xfrm>
          <a:off x="3763917" y="3537479"/>
          <a:ext cx="1598906" cy="18861"/>
        </a:xfrm>
        <a:prstGeom prst="rect">
          <a:avLst/>
        </a:prstGeom>
        <a:noFill/>
        <a:ln>
          <a:noFill/>
        </a:ln>
        <a:effectLst/>
      </dsp:spPr>
      <dsp:style>
        <a:lnRef idx="0">
          <a:scrgbClr r="0" g="0" b="0"/>
        </a:lnRef>
        <a:fillRef idx="0">
          <a:scrgbClr r="0" g="0" b="0"/>
        </a:fillRef>
        <a:effectRef idx="0">
          <a:scrgbClr r="0" g="0" b="0"/>
        </a:effectRef>
        <a:fontRef idx="minor"/>
      </dsp:style>
    </dsp:sp>
    <dsp:sp modelId="{DE2012D3-A8B4-4DFA-861E-DC4744718C50}">
      <dsp:nvSpPr>
        <dsp:cNvPr id="0" name=""/>
        <dsp:cNvSpPr/>
      </dsp:nvSpPr>
      <dsp:spPr>
        <a:xfrm>
          <a:off x="5642632" y="609404"/>
          <a:ext cx="559617" cy="55961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9D0110-074B-48E1-AADB-96388876CBF4}">
      <dsp:nvSpPr>
        <dsp:cNvPr id="0" name=""/>
        <dsp:cNvSpPr/>
      </dsp:nvSpPr>
      <dsp:spPr>
        <a:xfrm>
          <a:off x="5642632" y="1295740"/>
          <a:ext cx="1598906" cy="2182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GB" sz="1400" kern="1200">
              <a:latin typeface="Open Sans" panose="020B0606030504020204" pitchFamily="34" charset="0"/>
              <a:ea typeface="Open Sans" panose="020B0606030504020204" pitchFamily="34" charset="0"/>
              <a:cs typeface="Open Sans" panose="020B0606030504020204" pitchFamily="34" charset="0"/>
            </a:rPr>
            <a:t>EU-level standards for seaweed &amp; products, through a straightforward &amp; robust EU certification scheme</a:t>
          </a:r>
          <a:endParaRPr lang="en-US" sz="1400" kern="1200">
            <a:latin typeface="Open Sans" panose="020B0606030504020204" pitchFamily="34" charset="0"/>
            <a:ea typeface="Open Sans" panose="020B0606030504020204" pitchFamily="34" charset="0"/>
            <a:cs typeface="Open Sans" panose="020B0606030504020204" pitchFamily="34" charset="0"/>
          </a:endParaRPr>
        </a:p>
      </dsp:txBody>
      <dsp:txXfrm>
        <a:off x="5642632" y="1295740"/>
        <a:ext cx="1598906" cy="2182800"/>
      </dsp:txXfrm>
    </dsp:sp>
    <dsp:sp modelId="{78C222D6-8F25-489D-BCA4-64E63A99225C}">
      <dsp:nvSpPr>
        <dsp:cNvPr id="0" name=""/>
        <dsp:cNvSpPr/>
      </dsp:nvSpPr>
      <dsp:spPr>
        <a:xfrm>
          <a:off x="5642632" y="3537479"/>
          <a:ext cx="1598906" cy="18861"/>
        </a:xfrm>
        <a:prstGeom prst="rect">
          <a:avLst/>
        </a:prstGeom>
        <a:noFill/>
        <a:ln>
          <a:noFill/>
        </a:ln>
        <a:effectLst/>
      </dsp:spPr>
      <dsp:style>
        <a:lnRef idx="0">
          <a:scrgbClr r="0" g="0" b="0"/>
        </a:lnRef>
        <a:fillRef idx="0">
          <a:scrgbClr r="0" g="0" b="0"/>
        </a:fillRef>
        <a:effectRef idx="0">
          <a:scrgbClr r="0" g="0" b="0"/>
        </a:effectRef>
        <a:fontRef idx="minor"/>
      </dsp:style>
    </dsp:sp>
    <dsp:sp modelId="{71C32B64-8B2B-4DA8-93F3-2AD674D4923F}">
      <dsp:nvSpPr>
        <dsp:cNvPr id="0" name=""/>
        <dsp:cNvSpPr/>
      </dsp:nvSpPr>
      <dsp:spPr>
        <a:xfrm>
          <a:off x="7521347" y="609404"/>
          <a:ext cx="559617" cy="55961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72BE42-81F4-4DB0-BAFC-155DB9B463CE}">
      <dsp:nvSpPr>
        <dsp:cNvPr id="0" name=""/>
        <dsp:cNvSpPr/>
      </dsp:nvSpPr>
      <dsp:spPr>
        <a:xfrm>
          <a:off x="7521347" y="1295740"/>
          <a:ext cx="1598906" cy="2182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GB" sz="1400" kern="1200">
              <a:latin typeface="Open Sans" panose="020B0606030504020204" pitchFamily="34" charset="0"/>
              <a:ea typeface="Open Sans" panose="020B0606030504020204" pitchFamily="34" charset="0"/>
              <a:cs typeface="Open Sans" panose="020B0606030504020204" pitchFamily="34" charset="0"/>
            </a:rPr>
            <a:t>Broader EU-wide LCA framework for all seaweeds, or individual seaweed species</a:t>
          </a:r>
          <a:endParaRPr lang="en-US" sz="1400" kern="1200">
            <a:latin typeface="Open Sans" panose="020B0606030504020204" pitchFamily="34" charset="0"/>
            <a:ea typeface="Open Sans" panose="020B0606030504020204" pitchFamily="34" charset="0"/>
            <a:cs typeface="Open Sans" panose="020B0606030504020204" pitchFamily="34" charset="0"/>
          </a:endParaRPr>
        </a:p>
      </dsp:txBody>
      <dsp:txXfrm>
        <a:off x="7521347" y="1295740"/>
        <a:ext cx="1598906" cy="2182800"/>
      </dsp:txXfrm>
    </dsp:sp>
    <dsp:sp modelId="{9C1971EB-DF5F-4560-8916-D00F2CEC8044}">
      <dsp:nvSpPr>
        <dsp:cNvPr id="0" name=""/>
        <dsp:cNvSpPr/>
      </dsp:nvSpPr>
      <dsp:spPr>
        <a:xfrm>
          <a:off x="7521347" y="3537479"/>
          <a:ext cx="1598906" cy="18861"/>
        </a:xfrm>
        <a:prstGeom prst="rect">
          <a:avLst/>
        </a:prstGeom>
        <a:noFill/>
        <a:ln>
          <a:noFill/>
        </a:ln>
        <a:effectLst/>
      </dsp:spPr>
      <dsp:style>
        <a:lnRef idx="0">
          <a:scrgbClr r="0" g="0" b="0"/>
        </a:lnRef>
        <a:fillRef idx="0">
          <a:scrgbClr r="0" g="0" b="0"/>
        </a:fillRef>
        <a:effectRef idx="0">
          <a:scrgbClr r="0" g="0" b="0"/>
        </a:effectRef>
        <a:fontRef idx="minor"/>
      </dsp:style>
    </dsp:sp>
    <dsp:sp modelId="{9CFBA591-8F46-4F5F-9DD8-A068F3EBBB26}">
      <dsp:nvSpPr>
        <dsp:cNvPr id="0" name=""/>
        <dsp:cNvSpPr/>
      </dsp:nvSpPr>
      <dsp:spPr>
        <a:xfrm>
          <a:off x="9400062" y="609404"/>
          <a:ext cx="559617" cy="55961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710203-F6FA-4C83-B4AF-133A79FF2DF9}">
      <dsp:nvSpPr>
        <dsp:cNvPr id="0" name=""/>
        <dsp:cNvSpPr/>
      </dsp:nvSpPr>
      <dsp:spPr>
        <a:xfrm>
          <a:off x="9400062" y="1295740"/>
          <a:ext cx="1598906" cy="2182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GB" sz="1400" kern="1200">
              <a:latin typeface="Open Sans" panose="020B0606030504020204" pitchFamily="34" charset="0"/>
              <a:ea typeface="Open Sans" panose="020B0606030504020204" pitchFamily="34" charset="0"/>
              <a:cs typeface="Open Sans" panose="020B0606030504020204" pitchFamily="34" charset="0"/>
            </a:rPr>
            <a:t>Set specific standards for the maximum level of contaminants with clear differentiation between inorganic and organic levels</a:t>
          </a:r>
          <a:endParaRPr lang="en-US" sz="1400" kern="1200">
            <a:latin typeface="Open Sans" panose="020B0606030504020204" pitchFamily="34" charset="0"/>
            <a:ea typeface="Open Sans" panose="020B0606030504020204" pitchFamily="34" charset="0"/>
            <a:cs typeface="Open Sans" panose="020B0606030504020204" pitchFamily="34" charset="0"/>
          </a:endParaRPr>
        </a:p>
      </dsp:txBody>
      <dsp:txXfrm>
        <a:off x="9400062" y="1295740"/>
        <a:ext cx="1598906" cy="2182800"/>
      </dsp:txXfrm>
    </dsp:sp>
    <dsp:sp modelId="{7E24A555-6093-4A5F-A7A4-62539B4F6401}">
      <dsp:nvSpPr>
        <dsp:cNvPr id="0" name=""/>
        <dsp:cNvSpPr/>
      </dsp:nvSpPr>
      <dsp:spPr>
        <a:xfrm>
          <a:off x="9400062" y="3537479"/>
          <a:ext cx="1598906" cy="18861"/>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71268B-8AC2-4239-8FAF-7C144C210720}" type="datetimeFigureOut">
              <a:rPr lang="en-US"/>
              <a:t>6/7/24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2BA2C8-71FC-43D0-BD87-0547616971FA}" type="slidenum">
              <a:rPr/>
              <a:t>‹#›</a:t>
            </a:fld>
            <a:endParaRPr/>
          </a:p>
        </p:txBody>
      </p:sp>
    </p:spTree>
    <p:extLst>
      <p:ext uri="{BB962C8B-B14F-4D97-AF65-F5344CB8AC3E}">
        <p14:creationId xmlns:p14="http://schemas.microsoft.com/office/powerpoint/2010/main" val="37292136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AD8362-6D63-40AC-BAA9-90C3AE6D5875}" type="datetimeFigureOut">
              <a:rPr lang="en-US"/>
              <a:t>6/7/24</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539446-6953-447E-A4E3-E7CFBF870046}" type="slidenum">
              <a:rPr/>
              <a:t>‹#›</a:t>
            </a:fld>
            <a:endParaRPr/>
          </a:p>
        </p:txBody>
      </p:sp>
    </p:spTree>
    <p:extLst>
      <p:ext uri="{BB962C8B-B14F-4D97-AF65-F5344CB8AC3E}">
        <p14:creationId xmlns:p14="http://schemas.microsoft.com/office/powerpoint/2010/main" val="1423929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C6539446-6953-447E-A4E3-E7CFBF870046}" type="slidenum">
              <a:rPr lang="en-DE" smtClean="0"/>
              <a:t>1</a:t>
            </a:fld>
            <a:endParaRPr lang="en-DE"/>
          </a:p>
        </p:txBody>
      </p:sp>
    </p:spTree>
    <p:extLst>
      <p:ext uri="{BB962C8B-B14F-4D97-AF65-F5344CB8AC3E}">
        <p14:creationId xmlns:p14="http://schemas.microsoft.com/office/powerpoint/2010/main" val="789781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Novel foods </a:t>
            </a:r>
          </a:p>
          <a:p>
            <a:r>
              <a:rPr lang="en-GB"/>
              <a:t>EFSA novel foods approval process is both cost-intensive (approximately €2-3 million) and time-consuming (usually spanning 2 years). For feed the 68/2013 regulation also has to be considered. </a:t>
            </a:r>
          </a:p>
          <a:p>
            <a:endParaRPr lang="en-GB">
              <a:effectLst/>
              <a:latin typeface="Helvetica" pitchFamily="2" charset="0"/>
            </a:endParaRPr>
          </a:p>
          <a:p>
            <a:endParaRPr lang="en-GB">
              <a:effectLst/>
              <a:latin typeface="Helvetica" pitchFamily="2" charset="0"/>
            </a:endParaRPr>
          </a:p>
          <a:p>
            <a:r>
              <a:rPr lang="en-GB">
                <a:effectLst/>
                <a:latin typeface="Helvetica" pitchFamily="2" charset="0"/>
              </a:rPr>
              <a:t>In SeaMark the feed developed is co-fermented with rapeseed cake. This has not obtained novel food approval.</a:t>
            </a:r>
          </a:p>
          <a:p>
            <a:endParaRPr lang="en-GB">
              <a:effectLst/>
              <a:latin typeface="Helvetica" pitchFamily="2" charset="0"/>
            </a:endParaRPr>
          </a:p>
          <a:p>
            <a:endParaRPr lang="en-GB">
              <a:effectLst/>
              <a:latin typeface="Helvetica" pitchFamily="2" charset="0"/>
            </a:endParaRPr>
          </a:p>
          <a:p>
            <a:endParaRPr lang="en-GB"/>
          </a:p>
        </p:txBody>
      </p:sp>
      <p:sp>
        <p:nvSpPr>
          <p:cNvPr id="4" name="Slide Number Placeholder 3"/>
          <p:cNvSpPr>
            <a:spLocks noGrp="1"/>
          </p:cNvSpPr>
          <p:nvPr>
            <p:ph type="sldNum" sz="quarter" idx="5"/>
          </p:nvPr>
        </p:nvSpPr>
        <p:spPr/>
        <p:txBody>
          <a:bodyPr/>
          <a:lstStyle/>
          <a:p>
            <a:fld id="{C6539446-6953-447E-A4E3-E7CFBF870046}" type="slidenum">
              <a:rPr lang="en-DE" smtClean="0"/>
              <a:t>13</a:t>
            </a:fld>
            <a:endParaRPr lang="en-DE"/>
          </a:p>
        </p:txBody>
      </p:sp>
    </p:spTree>
    <p:extLst>
      <p:ext uri="{BB962C8B-B14F-4D97-AF65-F5344CB8AC3E}">
        <p14:creationId xmlns:p14="http://schemas.microsoft.com/office/powerpoint/2010/main" val="970225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400">
                <a:solidFill>
                  <a:srgbClr val="000000"/>
                </a:solidFill>
                <a:effectLst/>
                <a:latin typeface="Helvetica" pitchFamily="2" charset="0"/>
              </a:rPr>
              <a:t>1 Encouraging harmonisation of regulations across EU member states ensures a level playing field for the algae industry. </a:t>
            </a:r>
          </a:p>
          <a:p>
            <a:endParaRPr lang="en-GB" sz="2400">
              <a:solidFill>
                <a:srgbClr val="000000"/>
              </a:solidFill>
              <a:effectLst/>
              <a:latin typeface="Helvetica" pitchFamily="2" charset="0"/>
            </a:endParaRPr>
          </a:p>
          <a:p>
            <a:r>
              <a:rPr lang="en-GB" sz="2400">
                <a:solidFill>
                  <a:srgbClr val="000000"/>
                </a:solidFill>
                <a:effectLst/>
                <a:latin typeface="Helvetica" pitchFamily="2" charset="0"/>
              </a:rPr>
              <a:t>&gt;&gt;&gt; Policymakers at both national and EU levels</a:t>
            </a:r>
          </a:p>
          <a:p>
            <a:r>
              <a:rPr lang="en-GB" sz="2400">
                <a:solidFill>
                  <a:srgbClr val="000000"/>
                </a:solidFill>
                <a:effectLst/>
                <a:latin typeface="Helvetica" pitchFamily="2" charset="0"/>
              </a:rPr>
              <a:t>should engage in policy dialogues, exchange knowledge, and develop evidence-based recommendations for</a:t>
            </a:r>
          </a:p>
          <a:p>
            <a:r>
              <a:rPr lang="en-GB" sz="2400">
                <a:solidFill>
                  <a:srgbClr val="000000"/>
                </a:solidFill>
                <a:effectLst/>
                <a:latin typeface="Helvetica" pitchFamily="2" charset="0"/>
              </a:rPr>
              <a:t>regulatory reforms. </a:t>
            </a:r>
          </a:p>
          <a:p>
            <a:endParaRPr lang="en-GB" sz="2400">
              <a:solidFill>
                <a:srgbClr val="000000"/>
              </a:solidFill>
              <a:effectLst/>
              <a:latin typeface="Helvetica" pitchFamily="2" charset="0"/>
            </a:endParaRPr>
          </a:p>
          <a:p>
            <a:r>
              <a:rPr lang="en-GB" sz="2400">
                <a:solidFill>
                  <a:srgbClr val="000000"/>
                </a:solidFill>
                <a:effectLst/>
                <a:latin typeface="Helvetica" pitchFamily="2" charset="0"/>
              </a:rPr>
              <a:t>&gt;&gt;&gt;&gt; Collaborative efforts among industry stakeholders, research institutions, and policymakers will</a:t>
            </a:r>
          </a:p>
          <a:p>
            <a:r>
              <a:rPr lang="en-GB" sz="2400">
                <a:solidFill>
                  <a:srgbClr val="000000"/>
                </a:solidFill>
                <a:effectLst/>
                <a:latin typeface="Helvetica" pitchFamily="2" charset="0"/>
              </a:rPr>
              <a:t>foster the sharing of best practices and joint development of recommendations for regulatory improvements.</a:t>
            </a:r>
          </a:p>
          <a:p>
            <a:endParaRPr lang="en-GB" sz="2400">
              <a:solidFill>
                <a:srgbClr val="000000"/>
              </a:solidFill>
              <a:effectLst/>
              <a:latin typeface="Helvetica" pitchFamily="2" charset="0"/>
            </a:endParaRPr>
          </a:p>
          <a:p>
            <a:r>
              <a:rPr lang="en-GB" sz="2400">
                <a:solidFill>
                  <a:srgbClr val="000000"/>
                </a:solidFill>
                <a:effectLst/>
                <a:latin typeface="Helvetica" pitchFamily="2" charset="0"/>
              </a:rPr>
              <a:t>2) The current EFSA novel foods approval process is not only time-consuming but also imposes a substantial financial burden, averaging around €2-3 million, with an approximate two-year duration for completion. To streamline this process and expedite the introduction of innovative food products to</a:t>
            </a:r>
          </a:p>
          <a:p>
            <a:r>
              <a:rPr lang="en-GB" sz="2400">
                <a:solidFill>
                  <a:srgbClr val="000000"/>
                </a:solidFill>
                <a:effectLst/>
                <a:latin typeface="Helvetica" pitchFamily="2" charset="0"/>
              </a:rPr>
              <a:t>the market, it is imperative to</a:t>
            </a:r>
          </a:p>
          <a:p>
            <a:endParaRPr lang="en-GB" sz="2400">
              <a:solidFill>
                <a:srgbClr val="000000"/>
              </a:solidFill>
              <a:effectLst/>
              <a:latin typeface="Helvetica" pitchFamily="2" charset="0"/>
            </a:endParaRPr>
          </a:p>
          <a:p>
            <a:r>
              <a:rPr lang="en-GB" sz="2400">
                <a:solidFill>
                  <a:srgbClr val="000000"/>
                </a:solidFill>
                <a:effectLst/>
                <a:latin typeface="Helvetica" pitchFamily="2" charset="0"/>
              </a:rPr>
              <a:t>&gt;&gt;&gt; initiate a thorough review of the novel foods approval system.</a:t>
            </a:r>
          </a:p>
          <a:p>
            <a:endParaRPr lang="en-GB" sz="2400">
              <a:solidFill>
                <a:srgbClr val="000000"/>
              </a:solidFill>
              <a:effectLst/>
              <a:latin typeface="Helvetica" pitchFamily="2" charset="0"/>
            </a:endParaRPr>
          </a:p>
          <a:p>
            <a:r>
              <a:rPr lang="en-GB" sz="2400">
                <a:solidFill>
                  <a:srgbClr val="000000"/>
                </a:solidFill>
                <a:effectLst/>
                <a:latin typeface="Helvetica" pitchFamily="2" charset="0"/>
              </a:rPr>
              <a:t> &gt;&gt;&gt; Enhancing the capacity of EFSA to efficiently conduct the necessary tests and approvals is a crucial step, which could involve allocating dedicated resources such as a specialized task force.</a:t>
            </a:r>
          </a:p>
          <a:p>
            <a:endParaRPr lang="en-GB" sz="2400">
              <a:solidFill>
                <a:srgbClr val="000000"/>
              </a:solidFill>
              <a:effectLst/>
              <a:latin typeface="Helvetica" pitchFamily="2" charset="0"/>
            </a:endParaRPr>
          </a:p>
          <a:p>
            <a:r>
              <a:rPr lang="en-GB" sz="2400">
                <a:solidFill>
                  <a:srgbClr val="000000"/>
                </a:solidFill>
                <a:effectLst/>
                <a:latin typeface="Helvetica" pitchFamily="2" charset="0"/>
              </a:rPr>
              <a:t>3) there is a growing need to include the most common seaweed species in the list of approved additives, particularly in functional food and feed sectors, including the rapidly expanding vegan and</a:t>
            </a:r>
          </a:p>
          <a:p>
            <a:r>
              <a:rPr lang="en-GB" sz="2400">
                <a:solidFill>
                  <a:srgbClr val="000000"/>
                </a:solidFill>
                <a:effectLst/>
                <a:latin typeface="Helvetica" pitchFamily="2" charset="0"/>
              </a:rPr>
              <a:t>alternative protein markets.</a:t>
            </a:r>
          </a:p>
          <a:p>
            <a:endParaRPr lang="en-GB" sz="2400"/>
          </a:p>
          <a:p>
            <a:r>
              <a:rPr lang="en-GB" sz="2400">
                <a:solidFill>
                  <a:srgbClr val="000000"/>
                </a:solidFill>
                <a:effectLst/>
                <a:latin typeface="Helvetica" pitchFamily="2" charset="0"/>
              </a:rPr>
              <a:t>during the EU4Algae WG4 meeting held in April 2023, where it was evident that risk assessments in the feed industry were facing a considerable gap. These measures include:</a:t>
            </a:r>
          </a:p>
          <a:p>
            <a:endParaRPr lang="en-GB" sz="2400">
              <a:solidFill>
                <a:srgbClr val="000000"/>
              </a:solidFill>
              <a:effectLst/>
              <a:latin typeface="Helvetica" pitchFamily="2" charset="0"/>
            </a:endParaRPr>
          </a:p>
          <a:p>
            <a:r>
              <a:rPr lang="en-GB" sz="2400">
                <a:solidFill>
                  <a:srgbClr val="000000"/>
                </a:solidFill>
                <a:effectLst/>
                <a:latin typeface="Helvetica" pitchFamily="2" charset="0"/>
              </a:rPr>
              <a:t>4 the development of EU-level standards through a</a:t>
            </a:r>
          </a:p>
          <a:p>
            <a:r>
              <a:rPr lang="en-GB" sz="2400">
                <a:solidFill>
                  <a:srgbClr val="000000"/>
                </a:solidFill>
                <a:effectLst/>
                <a:latin typeface="Helvetica" pitchFamily="2" charset="0"/>
              </a:rPr>
              <a:t>straightforward yet robust EU certification scheme,</a:t>
            </a:r>
          </a:p>
          <a:p>
            <a:r>
              <a:rPr lang="en-GB" sz="2400">
                <a:solidFill>
                  <a:srgbClr val="000000"/>
                </a:solidFill>
                <a:effectLst/>
                <a:latin typeface="Helvetica" pitchFamily="2" charset="0"/>
              </a:rPr>
              <a:t>exemplified by the "safe-and-sustainable-by-design" (</a:t>
            </a:r>
            <a:r>
              <a:rPr lang="en-GB" sz="2400" err="1">
                <a:solidFill>
                  <a:srgbClr val="000000"/>
                </a:solidFill>
                <a:effectLst/>
                <a:latin typeface="Helvetica" pitchFamily="2" charset="0"/>
              </a:rPr>
              <a:t>SSbD</a:t>
            </a:r>
            <a:r>
              <a:rPr lang="en-GB" sz="2400">
                <a:solidFill>
                  <a:srgbClr val="000000"/>
                </a:solidFill>
                <a:effectLst/>
                <a:latin typeface="Helvetica" pitchFamily="2" charset="0"/>
              </a:rPr>
              <a:t>)</a:t>
            </a:r>
          </a:p>
          <a:p>
            <a:r>
              <a:rPr lang="en-GB" sz="2400">
                <a:solidFill>
                  <a:srgbClr val="000000"/>
                </a:solidFill>
                <a:effectLst/>
                <a:latin typeface="Helvetica" pitchFamily="2" charset="0"/>
              </a:rPr>
              <a:t>framework created by the European Commission for</a:t>
            </a:r>
          </a:p>
          <a:p>
            <a:r>
              <a:rPr lang="en-GB" sz="2400">
                <a:solidFill>
                  <a:srgbClr val="000000"/>
                </a:solidFill>
                <a:effectLst/>
                <a:latin typeface="Helvetica" pitchFamily="2" charset="0"/>
              </a:rPr>
              <a:t>evaluating the safety and sustainability of chemicals and</a:t>
            </a:r>
          </a:p>
          <a:p>
            <a:r>
              <a:rPr lang="en-GB" sz="2400">
                <a:solidFill>
                  <a:srgbClr val="000000"/>
                </a:solidFill>
                <a:effectLst/>
                <a:latin typeface="Helvetica" pitchFamily="2" charset="0"/>
              </a:rPr>
              <a:t>materials. </a:t>
            </a:r>
          </a:p>
          <a:p>
            <a:endParaRPr lang="en-GB" sz="2400">
              <a:solidFill>
                <a:srgbClr val="000000"/>
              </a:solidFill>
              <a:effectLst/>
              <a:latin typeface="Helvetica" pitchFamily="2" charset="0"/>
            </a:endParaRPr>
          </a:p>
          <a:p>
            <a:r>
              <a:rPr lang="en-GB" sz="2400">
                <a:solidFill>
                  <a:srgbClr val="000000"/>
                </a:solidFill>
                <a:effectLst/>
                <a:latin typeface="Helvetica" pitchFamily="2" charset="0"/>
              </a:rPr>
              <a:t>5 Furthermore, a broader EU-wide LCA framework for</a:t>
            </a:r>
          </a:p>
          <a:p>
            <a:r>
              <a:rPr lang="en-GB" sz="2400">
                <a:solidFill>
                  <a:srgbClr val="000000"/>
                </a:solidFill>
                <a:effectLst/>
                <a:latin typeface="Helvetica" pitchFamily="2" charset="0"/>
              </a:rPr>
              <a:t>all seaweeds, or individual seaweed species, is recommended</a:t>
            </a:r>
          </a:p>
          <a:p>
            <a:r>
              <a:rPr lang="en-GB" sz="2400">
                <a:solidFill>
                  <a:srgbClr val="000000"/>
                </a:solidFill>
                <a:effectLst/>
                <a:latin typeface="Helvetica" pitchFamily="2" charset="0"/>
              </a:rPr>
              <a:t>to comprehensively evaluate their environmental impact.</a:t>
            </a:r>
          </a:p>
          <a:p>
            <a:endParaRPr lang="en-GB" sz="2400">
              <a:solidFill>
                <a:srgbClr val="000000"/>
              </a:solidFill>
              <a:effectLst/>
              <a:latin typeface="Helvetica" pitchFamily="2" charset="0"/>
            </a:endParaRPr>
          </a:p>
          <a:p>
            <a:r>
              <a:rPr lang="en-GB" sz="2400"/>
              <a:t>6)</a:t>
            </a:r>
          </a:p>
        </p:txBody>
      </p:sp>
      <p:sp>
        <p:nvSpPr>
          <p:cNvPr id="4" name="Slide Number Placeholder 3"/>
          <p:cNvSpPr>
            <a:spLocks noGrp="1"/>
          </p:cNvSpPr>
          <p:nvPr>
            <p:ph type="sldNum" sz="quarter" idx="5"/>
          </p:nvPr>
        </p:nvSpPr>
        <p:spPr/>
        <p:txBody>
          <a:bodyPr/>
          <a:lstStyle/>
          <a:p>
            <a:fld id="{C6539446-6953-447E-A4E3-E7CFBF870046}" type="slidenum">
              <a:rPr lang="en-DE" smtClean="0"/>
              <a:t>14</a:t>
            </a:fld>
            <a:endParaRPr lang="en-DE"/>
          </a:p>
        </p:txBody>
      </p:sp>
    </p:spTree>
    <p:extLst>
      <p:ext uri="{BB962C8B-B14F-4D97-AF65-F5344CB8AC3E}">
        <p14:creationId xmlns:p14="http://schemas.microsoft.com/office/powerpoint/2010/main" val="1588697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400"/>
              <a:t>A lot is happening regarding regulations, support and toolkits to increase market exploitation, knowledge etc. </a:t>
            </a:r>
          </a:p>
          <a:p>
            <a:endParaRPr lang="en-GB" sz="2400"/>
          </a:p>
          <a:p>
            <a:r>
              <a:rPr lang="en-GB" sz="2400"/>
              <a:t>Novel foods </a:t>
            </a:r>
          </a:p>
          <a:p>
            <a:r>
              <a:rPr lang="en-GB" sz="2400"/>
              <a:t>Iodine limits</a:t>
            </a:r>
          </a:p>
          <a:p>
            <a:r>
              <a:rPr lang="en-GB" sz="2400"/>
              <a:t>Differentiation between organic and inorganic arsenic</a:t>
            </a:r>
          </a:p>
          <a:p>
            <a:r>
              <a:rPr lang="en-GB" sz="2400"/>
              <a:t>Each TRL increase of product developments pushes the development forward</a:t>
            </a:r>
          </a:p>
        </p:txBody>
      </p:sp>
      <p:sp>
        <p:nvSpPr>
          <p:cNvPr id="4" name="Slide Number Placeholder 3"/>
          <p:cNvSpPr>
            <a:spLocks noGrp="1"/>
          </p:cNvSpPr>
          <p:nvPr>
            <p:ph type="sldNum" sz="quarter" idx="5"/>
          </p:nvPr>
        </p:nvSpPr>
        <p:spPr/>
        <p:txBody>
          <a:bodyPr/>
          <a:lstStyle/>
          <a:p>
            <a:fld id="{C6539446-6953-447E-A4E3-E7CFBF870046}" type="slidenum">
              <a:rPr lang="en-DE" smtClean="0"/>
              <a:t>15</a:t>
            </a:fld>
            <a:endParaRPr lang="en-DE"/>
          </a:p>
        </p:txBody>
      </p:sp>
    </p:spTree>
    <p:extLst>
      <p:ext uri="{BB962C8B-B14F-4D97-AF65-F5344CB8AC3E}">
        <p14:creationId xmlns:p14="http://schemas.microsoft.com/office/powerpoint/2010/main" val="968233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6539446-6953-447E-A4E3-E7CFBF870046}" type="slidenum">
              <a:rPr lang="en-DE" smtClean="0"/>
              <a:t>16</a:t>
            </a:fld>
            <a:endParaRPr lang="en-DE"/>
          </a:p>
        </p:txBody>
      </p:sp>
    </p:spTree>
    <p:extLst>
      <p:ext uri="{BB962C8B-B14F-4D97-AF65-F5344CB8AC3E}">
        <p14:creationId xmlns:p14="http://schemas.microsoft.com/office/powerpoint/2010/main" val="2995532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6539446-6953-447E-A4E3-E7CFBF870046}" type="slidenum">
              <a:rPr lang="en-DE" smtClean="0"/>
              <a:t>5</a:t>
            </a:fld>
            <a:endParaRPr lang="en-DE"/>
          </a:p>
        </p:txBody>
      </p:sp>
    </p:spTree>
    <p:extLst>
      <p:ext uri="{BB962C8B-B14F-4D97-AF65-F5344CB8AC3E}">
        <p14:creationId xmlns:p14="http://schemas.microsoft.com/office/powerpoint/2010/main" val="2093928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br>
              <a:rPr lang="en-US">
                <a:cs typeface="+mn-lt"/>
              </a:rPr>
            </a:br>
            <a:endParaRPr lang="en-US">
              <a:latin typeface="Georgia"/>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539446-6953-447E-A4E3-E7CFBF870046}" type="slidenum">
              <a:rPr kumimoji="0" lang="en-GB" sz="1200" b="0" i="0" u="none" strike="noStrike" kern="1200" cap="none" spc="0" normalizeH="0" baseline="0" noProof="0">
                <a:ln>
                  <a:noFill/>
                </a:ln>
                <a:solidFill>
                  <a:prstClr val="black"/>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Georgia"/>
              <a:ea typeface="+mn-ea"/>
              <a:cs typeface="+mn-cs"/>
            </a:endParaRPr>
          </a:p>
        </p:txBody>
      </p:sp>
    </p:spTree>
    <p:extLst>
      <p:ext uri="{BB962C8B-B14F-4D97-AF65-F5344CB8AC3E}">
        <p14:creationId xmlns:p14="http://schemas.microsoft.com/office/powerpoint/2010/main" val="4183367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a:p>
          <a:p>
            <a:r>
              <a:rPr lang="en-US"/>
              <a:t>Finishing summer 2026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539446-6953-447E-A4E3-E7CFBF870046}" type="slidenum">
              <a:rPr kumimoji="0" lang="en-GB" sz="1200" b="0" i="0" u="none" strike="noStrike" kern="1200" cap="none" spc="0" normalizeH="0" baseline="0" noProof="0">
                <a:ln>
                  <a:noFill/>
                </a:ln>
                <a:solidFill>
                  <a:prstClr val="black"/>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Georgia"/>
              <a:ea typeface="+mn-ea"/>
              <a:cs typeface="+mn-cs"/>
            </a:endParaRPr>
          </a:p>
        </p:txBody>
      </p:sp>
    </p:spTree>
    <p:extLst>
      <p:ext uri="{BB962C8B-B14F-4D97-AF65-F5344CB8AC3E}">
        <p14:creationId xmlns:p14="http://schemas.microsoft.com/office/powerpoint/2010/main" val="2211521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rgbClr val="000000"/>
                </a:solidFill>
                <a:effectLst/>
                <a:latin typeface="Helvetica" pitchFamily="2" charset="0"/>
              </a:rPr>
              <a:t>Unlike other aquacultures, such as finfish farming, seaweed cultivation often lacks specific and targeted regulations, operating instead under more generalized and loosely formulated laws. This lack of clear and tailored legislation extends to other parts of the seaweed value chain, significantly impeding the growth of the algae sector in Europe.</a:t>
            </a:r>
          </a:p>
          <a:p>
            <a:endParaRPr lang="en-GB">
              <a:solidFill>
                <a:srgbClr val="000000"/>
              </a:solidFill>
              <a:effectLst/>
              <a:latin typeface="Helvetica" pitchFamily="2" charset="0"/>
            </a:endParaRPr>
          </a:p>
          <a:p>
            <a:r>
              <a:rPr lang="en-GB">
                <a:solidFill>
                  <a:srgbClr val="000000"/>
                </a:solidFill>
                <a:effectLst/>
                <a:latin typeface="Helvetica" pitchFamily="2" charset="0"/>
              </a:rPr>
              <a:t>Manufacturers of ingredients, final products, and primary producers involved in harvesting and cultivation of algae are all impacted by the existing rules, making the industry's growth and development challenging.</a:t>
            </a:r>
          </a:p>
          <a:p>
            <a:endParaRPr lang="en-GB">
              <a:solidFill>
                <a:srgbClr val="000000"/>
              </a:solidFill>
              <a:effectLst/>
              <a:latin typeface="Helvetica" pitchFamily="2" charset="0"/>
            </a:endParaRPr>
          </a:p>
          <a:p>
            <a:r>
              <a:rPr lang="en-GB">
                <a:solidFill>
                  <a:srgbClr val="000000"/>
                </a:solidFill>
                <a:effectLst/>
                <a:latin typeface="Helvetica" pitchFamily="2" charset="0"/>
              </a:rPr>
              <a:t>The SeaMark project aims to produce 12 marketable products covering market segments in protein feed, human food ingredients, food with health-promoting effects, pharmaceuticals, and biomaterials. </a:t>
            </a:r>
          </a:p>
          <a:p>
            <a:endParaRPr lang="en-GB">
              <a:solidFill>
                <a:srgbClr val="000000"/>
              </a:solidFill>
              <a:effectLst/>
              <a:latin typeface="Helvetica" pitchFamily="2" charset="0"/>
            </a:endParaRPr>
          </a:p>
          <a:p>
            <a:r>
              <a:rPr lang="en-GB">
                <a:solidFill>
                  <a:srgbClr val="000000"/>
                </a:solidFill>
                <a:effectLst/>
                <a:latin typeface="Helvetica" pitchFamily="2" charset="0"/>
              </a:rPr>
              <a:t>A regulatory assessment was performed on the project’s three flagship products as case studies: </a:t>
            </a:r>
          </a:p>
          <a:p>
            <a:pPr marL="171450" indent="-171450">
              <a:buFontTx/>
              <a:buChar char="-"/>
            </a:pPr>
            <a:r>
              <a:rPr lang="en-GB">
                <a:solidFill>
                  <a:srgbClr val="000000"/>
                </a:solidFill>
                <a:effectLst/>
                <a:latin typeface="Helvetica" pitchFamily="2" charset="0"/>
              </a:rPr>
              <a:t>bioactive beta-glucans, </a:t>
            </a:r>
          </a:p>
          <a:p>
            <a:pPr marL="171450" indent="-171450">
              <a:buFontTx/>
              <a:buChar char="-"/>
            </a:pPr>
            <a:r>
              <a:rPr lang="en-GB">
                <a:solidFill>
                  <a:srgbClr val="000000"/>
                </a:solidFill>
                <a:effectLst/>
                <a:latin typeface="Helvetica" pitchFamily="2" charset="0"/>
              </a:rPr>
              <a:t>pre- and probiotic pig feed supplements, and </a:t>
            </a:r>
          </a:p>
          <a:p>
            <a:pPr marL="171450" indent="-171450">
              <a:buFontTx/>
              <a:buChar char="-"/>
            </a:pPr>
            <a:r>
              <a:rPr lang="en-GB">
                <a:solidFill>
                  <a:srgbClr val="000000"/>
                </a:solidFill>
                <a:effectLst/>
                <a:latin typeface="Helvetica" pitchFamily="2" charset="0"/>
              </a:rPr>
              <a:t>eco-friendly alginates </a:t>
            </a:r>
          </a:p>
          <a:p>
            <a:pPr marL="0" indent="0">
              <a:buFontTx/>
              <a:buNone/>
            </a:pPr>
            <a:r>
              <a:rPr lang="en-GB">
                <a:solidFill>
                  <a:srgbClr val="000000"/>
                </a:solidFill>
                <a:effectLst/>
                <a:latin typeface="Helvetica" pitchFamily="2" charset="0"/>
              </a:rPr>
              <a:t>to shed light on the existing legislative gaps and </a:t>
            </a:r>
            <a:r>
              <a:rPr lang="en-GB">
                <a:effectLst/>
                <a:latin typeface="Helvetica Neue" panose="02000503000000020004" pitchFamily="2" charset="0"/>
              </a:rPr>
              <a:t>hurdles hindering the market exploitation and upscaling of seaweed products in the EU</a:t>
            </a:r>
            <a:r>
              <a:rPr lang="en-GB">
                <a:solidFill>
                  <a:srgbClr val="000000"/>
                </a:solidFill>
                <a:effectLst/>
                <a:latin typeface="Helvetica" pitchFamily="2" charset="0"/>
              </a:rPr>
              <a:t>.</a:t>
            </a:r>
          </a:p>
          <a:p>
            <a:endParaRPr lang="en-GB">
              <a:effectLst/>
              <a:latin typeface="Helvetica Neue" panose="02000503000000020004" pitchFamily="2" charset="0"/>
            </a:endParaRPr>
          </a:p>
          <a:p>
            <a:endParaRPr lang="en-GB">
              <a:effectLst/>
              <a:latin typeface="Helvetica Neue" panose="02000503000000020004" pitchFamily="2" charset="0"/>
            </a:endParaRPr>
          </a:p>
          <a:p>
            <a:endParaRPr lang="en-GB"/>
          </a:p>
        </p:txBody>
      </p:sp>
      <p:sp>
        <p:nvSpPr>
          <p:cNvPr id="4" name="Slide Number Placeholder 3"/>
          <p:cNvSpPr>
            <a:spLocks noGrp="1"/>
          </p:cNvSpPr>
          <p:nvPr>
            <p:ph type="sldNum" sz="quarter" idx="5"/>
          </p:nvPr>
        </p:nvSpPr>
        <p:spPr/>
        <p:txBody>
          <a:bodyPr/>
          <a:lstStyle/>
          <a:p>
            <a:fld id="{C6539446-6953-447E-A4E3-E7CFBF870046}" type="slidenum">
              <a:rPr lang="en-DE" smtClean="0"/>
              <a:t>8</a:t>
            </a:fld>
            <a:endParaRPr lang="en-DE"/>
          </a:p>
        </p:txBody>
      </p:sp>
    </p:spTree>
    <p:extLst>
      <p:ext uri="{BB962C8B-B14F-4D97-AF65-F5344CB8AC3E}">
        <p14:creationId xmlns:p14="http://schemas.microsoft.com/office/powerpoint/2010/main" val="2607358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rgbClr val="000000"/>
                </a:solidFill>
                <a:effectLst/>
                <a:latin typeface="Helvetica" pitchFamily="2" charset="0"/>
              </a:rPr>
              <a:t>Recent research findings have underscored the favourable impact of seaweed in mitigating enteric methane emissions from cattle, as elucidated by multiple studies. Also, fermentation adds pre- and probiotic qualities to feed, increasing health of feedstock (without antibiotics/zinc)</a:t>
            </a:r>
          </a:p>
          <a:p>
            <a:endParaRPr lang="en-GB">
              <a:solidFill>
                <a:srgbClr val="000000"/>
              </a:solidFill>
              <a:effectLst/>
              <a:latin typeface="Helvetica" pitchFamily="2" charset="0"/>
            </a:endParaRPr>
          </a:p>
          <a:p>
            <a:r>
              <a:rPr lang="en-GB">
                <a:solidFill>
                  <a:srgbClr val="000000"/>
                </a:solidFill>
                <a:effectLst/>
                <a:latin typeface="Helvetica" pitchFamily="2" charset="0"/>
              </a:rPr>
              <a:t>Today the present cost and production scale of seaweed-derived protein for feed applications do not yet rival alternative protein sources such as soy. Although seaweed exhibits promise, it currently lags behind due to its higher production cost</a:t>
            </a:r>
          </a:p>
          <a:p>
            <a:endParaRPr lang="en-GB">
              <a:solidFill>
                <a:srgbClr val="000000"/>
              </a:solidFill>
              <a:effectLst/>
              <a:latin typeface="Helvetica" pitchFamily="2" charset="0"/>
            </a:endParaRPr>
          </a:p>
          <a:p>
            <a:r>
              <a:rPr lang="en-GB">
                <a:solidFill>
                  <a:srgbClr val="000000"/>
                </a:solidFill>
                <a:effectLst/>
                <a:latin typeface="Helvetica" pitchFamily="2" charset="0"/>
              </a:rPr>
              <a:t>Further,  supplementing parts or the of feed with locally sourced produce mitigated emissions connected to transportation and less sustainable production methods.</a:t>
            </a:r>
          </a:p>
          <a:p>
            <a:endParaRPr lang="en-GB">
              <a:effectLst/>
              <a:latin typeface="Helvetica Neue" panose="02000503000000020004" pitchFamily="2" charset="0"/>
            </a:endParaRPr>
          </a:p>
          <a:p>
            <a:endParaRPr lang="en-GB">
              <a:effectLst/>
              <a:latin typeface="Helvetica Neue" panose="02000503000000020004" pitchFamily="2" charset="0"/>
            </a:endParaRPr>
          </a:p>
          <a:p>
            <a:endParaRPr lang="en-GB"/>
          </a:p>
        </p:txBody>
      </p:sp>
      <p:sp>
        <p:nvSpPr>
          <p:cNvPr id="4" name="Slide Number Placeholder 3"/>
          <p:cNvSpPr>
            <a:spLocks noGrp="1"/>
          </p:cNvSpPr>
          <p:nvPr>
            <p:ph type="sldNum" sz="quarter" idx="5"/>
          </p:nvPr>
        </p:nvSpPr>
        <p:spPr/>
        <p:txBody>
          <a:bodyPr/>
          <a:lstStyle/>
          <a:p>
            <a:fld id="{C6539446-6953-447E-A4E3-E7CFBF870046}" type="slidenum">
              <a:rPr lang="en-DE" smtClean="0"/>
              <a:t>9</a:t>
            </a:fld>
            <a:endParaRPr lang="en-DE"/>
          </a:p>
        </p:txBody>
      </p:sp>
    </p:spTree>
    <p:extLst>
      <p:ext uri="{BB962C8B-B14F-4D97-AF65-F5344CB8AC3E}">
        <p14:creationId xmlns:p14="http://schemas.microsoft.com/office/powerpoint/2010/main" val="2259797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regulatory assessment we have mainly looked at the products, and cultivated seaweed, not wild harvest. This needs to follow common fisheries policy.</a:t>
            </a:r>
          </a:p>
          <a:p>
            <a:r>
              <a:rPr lang="en-GB" dirty="0"/>
              <a:t>For the cultivations, there are of course a whole bunch of other directives like MSP directive, Water Framework Directive, Marine Strategy Framework directive, </a:t>
            </a:r>
            <a:r>
              <a:rPr lang="en-GB" dirty="0" err="1"/>
              <a:t>ailien</a:t>
            </a:r>
            <a:r>
              <a:rPr lang="en-GB" dirty="0"/>
              <a:t> species regulation, habitats directive etc.</a:t>
            </a:r>
          </a:p>
          <a:p>
            <a:endParaRPr lang="en-GB" dirty="0"/>
          </a:p>
          <a:p>
            <a:r>
              <a:rPr lang="en-GB" dirty="0"/>
              <a:t>Not mentioned in </a:t>
            </a:r>
            <a:r>
              <a:rPr lang="en-GB" b="0" i="0" dirty="0">
                <a:solidFill>
                  <a:srgbClr val="333333"/>
                </a:solidFill>
                <a:effectLst/>
                <a:highlight>
                  <a:srgbClr val="FFFFFF"/>
                </a:highlight>
                <a:latin typeface="Times New Roman" panose="02020603050405020304" pitchFamily="18" charset="0"/>
              </a:rPr>
              <a:t>Annex I to the Treaty on the European Union (TEU) and to the Treaty on the Functioning of the European Union (TFEU), but they are mentioned under “</a:t>
            </a:r>
            <a:r>
              <a:rPr lang="en-GB" b="0" i="0" dirty="0" err="1">
                <a:solidFill>
                  <a:srgbClr val="333333"/>
                </a:solidFill>
                <a:effectLst/>
                <a:highlight>
                  <a:srgbClr val="FFFFFF"/>
                </a:highlight>
                <a:latin typeface="Times New Roman" panose="02020603050405020304" pitchFamily="18" charset="0"/>
              </a:rPr>
              <a:t>Oterh</a:t>
            </a:r>
            <a:r>
              <a:rPr lang="en-GB" b="0" i="0" dirty="0">
                <a:solidFill>
                  <a:srgbClr val="333333"/>
                </a:solidFill>
                <a:effectLst/>
                <a:highlight>
                  <a:srgbClr val="FFFFFF"/>
                </a:highlight>
                <a:latin typeface="Times New Roman" panose="02020603050405020304" pitchFamily="18" charset="0"/>
              </a:rPr>
              <a:t> products” in the market organisation (</a:t>
            </a:r>
            <a:r>
              <a:rPr lang="en-GB" b="1" i="0" dirty="0">
                <a:solidFill>
                  <a:srgbClr val="333333"/>
                </a:solidFill>
                <a:effectLst/>
                <a:highlight>
                  <a:srgbClr val="FFFFFF"/>
                </a:highlight>
                <a:latin typeface="Roboto" panose="020F0502020204030204" pitchFamily="34" charset="0"/>
              </a:rPr>
              <a:t>Regulation (EU) No 1308/2013 )</a:t>
            </a:r>
            <a:r>
              <a:rPr lang="en-GB" b="0" i="0" dirty="0">
                <a:solidFill>
                  <a:srgbClr val="333333"/>
                </a:solidFill>
                <a:effectLst/>
                <a:highlight>
                  <a:srgbClr val="FFFFFF"/>
                </a:highlight>
                <a:latin typeface="Times New Roman" panose="02020603050405020304" pitchFamily="18" charset="0"/>
              </a:rPr>
              <a:t>… not covered in CAP</a:t>
            </a:r>
            <a:endParaRPr lang="en-GB" dirty="0"/>
          </a:p>
          <a:p>
            <a:endParaRPr lang="en-GB" dirty="0"/>
          </a:p>
          <a:p>
            <a:r>
              <a:rPr lang="en-GB" dirty="0"/>
              <a:t>&gt;&gt;&gt;</a:t>
            </a:r>
            <a:r>
              <a:rPr lang="en-GB" dirty="0">
                <a:effectLst/>
                <a:latin typeface="Helvetica" pitchFamily="2" charset="0"/>
              </a:rPr>
              <a:t> feed:</a:t>
            </a:r>
          </a:p>
          <a:p>
            <a:endParaRPr lang="en-GB"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Generally feed has to follow the food requirements, but also 68/2023 and also 18. Many algae products are approved, but it is more 2022/32/EC that is difficult. </a:t>
            </a:r>
            <a:endParaRPr lang="en-GB" dirty="0">
              <a:effectLst/>
              <a:latin typeface="Helvetica" pitchFamily="2" charset="0"/>
            </a:endParaRPr>
          </a:p>
          <a:p>
            <a:endParaRPr lang="en-GB" dirty="0">
              <a:solidFill>
                <a:srgbClr val="000000"/>
              </a:solidFill>
              <a:effectLst/>
              <a:latin typeface="Helvetica" pitchFamily="2" charset="0"/>
            </a:endParaRPr>
          </a:p>
          <a:p>
            <a:r>
              <a:rPr lang="en-GB" dirty="0">
                <a:solidFill>
                  <a:srgbClr val="000000"/>
                </a:solidFill>
                <a:effectLst/>
                <a:latin typeface="Helvetica" pitchFamily="2" charset="0"/>
              </a:rPr>
              <a:t>The cost and complexities of registering and obtaining regulatory approval for a new feed additive </a:t>
            </a:r>
            <a:endParaRPr lang="en-GB" dirty="0">
              <a:effectLst/>
              <a:latin typeface="Helvetica" pitchFamily="2" charset="0"/>
            </a:endParaRPr>
          </a:p>
          <a:p>
            <a:endParaRPr lang="en-GB" dirty="0">
              <a:effectLst/>
              <a:latin typeface="Helvetica" pitchFamily="2" charset="0"/>
            </a:endParaRPr>
          </a:p>
          <a:p>
            <a:r>
              <a:rPr lang="en-GB" b="1" dirty="0">
                <a:effectLst/>
                <a:latin typeface="Helvetica" pitchFamily="2" charset="0"/>
              </a:rPr>
              <a:t>Transnational Regulatory Harmonisation: </a:t>
            </a:r>
            <a:r>
              <a:rPr lang="en-GB" dirty="0">
                <a:effectLst/>
                <a:latin typeface="Helvetica" pitchFamily="2" charset="0"/>
              </a:rPr>
              <a:t>The lack of harmonisation in feed regulations across EU member states can create barriers to market entry. Feed ingredients authorised in one country may not be automatically accepted in others, leading to a fragmented market. </a:t>
            </a:r>
          </a:p>
          <a:p>
            <a:endParaRPr lang="en-GB" dirty="0">
              <a:effectLst/>
              <a:latin typeface="Helvetica" pitchFamily="2" charset="0"/>
            </a:endParaRPr>
          </a:p>
          <a:p>
            <a:endParaRPr lang="en-GB" dirty="0"/>
          </a:p>
        </p:txBody>
      </p:sp>
      <p:sp>
        <p:nvSpPr>
          <p:cNvPr id="4" name="Slide Number Placeholder 3"/>
          <p:cNvSpPr>
            <a:spLocks noGrp="1"/>
          </p:cNvSpPr>
          <p:nvPr>
            <p:ph type="sldNum" sz="quarter" idx="5"/>
          </p:nvPr>
        </p:nvSpPr>
        <p:spPr/>
        <p:txBody>
          <a:bodyPr/>
          <a:lstStyle/>
          <a:p>
            <a:fld id="{C6539446-6953-447E-A4E3-E7CFBF870046}" type="slidenum">
              <a:rPr lang="en-DE" smtClean="0"/>
              <a:t>10</a:t>
            </a:fld>
            <a:endParaRPr lang="en-DE"/>
          </a:p>
        </p:txBody>
      </p:sp>
    </p:spTree>
    <p:extLst>
      <p:ext uri="{BB962C8B-B14F-4D97-AF65-F5344CB8AC3E}">
        <p14:creationId xmlns:p14="http://schemas.microsoft.com/office/powerpoint/2010/main" val="2674013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rgbClr val="000000"/>
                </a:solidFill>
                <a:effectLst/>
                <a:latin typeface="Helvetica" pitchFamily="2" charset="0"/>
              </a:rPr>
              <a:t>specific claims related to health benefits, organic certification and sustainability must be supported by scientific evidence and comply with EU regulations on nutrition and health claims. </a:t>
            </a:r>
          </a:p>
          <a:p>
            <a:endParaRPr lang="en-GB">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effectLst/>
                <a:latin typeface="Helvetica Neue" panose="02000503000000020004" pitchFamily="2" charset="0"/>
              </a:rPr>
              <a:t>Claims Regulation: </a:t>
            </a:r>
            <a:r>
              <a:rPr lang="en-GB">
                <a:effectLst/>
                <a:latin typeface="Helvetica Neue" panose="02000503000000020004" pitchFamily="2" charset="0"/>
              </a:rPr>
              <a:t> </a:t>
            </a:r>
          </a:p>
          <a:p>
            <a:endParaRPr lang="en-GB"/>
          </a:p>
          <a:p>
            <a:r>
              <a:rPr lang="en-GB"/>
              <a:t>&gt;&gt;&gt; Healthy algae product in general cannot be claimed (only at ingredients level)</a:t>
            </a:r>
          </a:p>
          <a:p>
            <a:endParaRPr lang="en-GB"/>
          </a:p>
          <a:p>
            <a:r>
              <a:rPr lang="en-GB">
                <a:solidFill>
                  <a:srgbClr val="000000"/>
                </a:solidFill>
                <a:effectLst/>
                <a:latin typeface="Helvetica" pitchFamily="2" charset="0"/>
              </a:rPr>
              <a:t>&gt;&gt;&gt; All nutrition and health claims made in commercial communications, including among</a:t>
            </a:r>
          </a:p>
          <a:p>
            <a:r>
              <a:rPr lang="en-GB">
                <a:solidFill>
                  <a:srgbClr val="000000"/>
                </a:solidFill>
                <a:effectLst/>
                <a:latin typeface="Helvetica" pitchFamily="2" charset="0"/>
              </a:rPr>
              <a:t>other things generic advertising of food and promotional campaigns, must be supported by an authorisation from the EU. </a:t>
            </a:r>
          </a:p>
          <a:p>
            <a:endParaRPr lang="en-GB">
              <a:solidFill>
                <a:srgbClr val="000000"/>
              </a:solidFill>
              <a:effectLst/>
              <a:latin typeface="Helvetica" pitchFamily="2" charset="0"/>
            </a:endParaRPr>
          </a:p>
          <a:p>
            <a:r>
              <a:rPr lang="en-GB">
                <a:solidFill>
                  <a:srgbClr val="000000"/>
                </a:solidFill>
                <a:effectLst/>
                <a:latin typeface="Helvetica" pitchFamily="2" charset="0"/>
              </a:rPr>
              <a:t>Nutritional claims, such as mineral or dietary fibre contribution may be available to a number of SeaMark</a:t>
            </a:r>
          </a:p>
          <a:p>
            <a:r>
              <a:rPr lang="en-GB">
                <a:solidFill>
                  <a:srgbClr val="000000"/>
                </a:solidFill>
                <a:effectLst/>
                <a:latin typeface="Helvetica" pitchFamily="2" charset="0"/>
              </a:rPr>
              <a:t>products as will iodine health claims relating to thyroid function. </a:t>
            </a:r>
          </a:p>
          <a:p>
            <a:pPr algn="just"/>
            <a:endParaRPr lang="en-GB">
              <a:effectLst/>
              <a:latin typeface="Helvetica Neue" panose="02000503000000020004" pitchFamily="2" charset="0"/>
            </a:endParaRPr>
          </a:p>
          <a:p>
            <a:pPr algn="just"/>
            <a:r>
              <a:rPr lang="en-GB">
                <a:effectLst/>
                <a:latin typeface="Helvetica Neue" panose="02000503000000020004" pitchFamily="2" charset="0"/>
              </a:rPr>
              <a:t>&gt;&gt; In the US, for example, in addition to authorised health claims based on significant scientific agreement, ‘qualified’ health claims are allowed that are supported by a less demanding level of scientific evidence.</a:t>
            </a:r>
          </a:p>
          <a:p>
            <a:endParaRPr lang="en-GB">
              <a:effectLst/>
              <a:latin typeface="Helvetica Neue" panose="02000503000000020004" pitchFamily="2" charset="0"/>
            </a:endParaRPr>
          </a:p>
          <a:p>
            <a:r>
              <a:rPr lang="en-GB">
                <a:effectLst/>
                <a:latin typeface="Helvetica Neue" panose="02000503000000020004" pitchFamily="2" charset="0"/>
              </a:rPr>
              <a:t>Obtaining approval for health claims within the EU is a demanding process that places a substantial burden on business owners in terms of time and resources. </a:t>
            </a:r>
          </a:p>
          <a:p>
            <a:endParaRPr lang="en-GB">
              <a:effectLst/>
              <a:latin typeface="Helvetica Neue" panose="02000503000000020004" pitchFamily="2" charset="0"/>
            </a:endParaRPr>
          </a:p>
          <a:p>
            <a:r>
              <a:rPr lang="en-GB">
                <a:solidFill>
                  <a:srgbClr val="FF0000"/>
                </a:solidFill>
                <a:effectLst/>
                <a:latin typeface="Helvetica Neue" panose="02000503000000020004" pitchFamily="2" charset="0"/>
              </a:rPr>
              <a:t>&gt;&gt;&gt;&gt; To date, two health claims have been applied for macroalgae based on </a:t>
            </a:r>
            <a:r>
              <a:rPr lang="en-GB" err="1">
                <a:solidFill>
                  <a:srgbClr val="FF0000"/>
                </a:solidFill>
                <a:effectLst/>
                <a:latin typeface="Helvetica Neue" panose="02000503000000020004" pitchFamily="2" charset="0"/>
              </a:rPr>
              <a:t>Lithothamiion</a:t>
            </a:r>
            <a:r>
              <a:rPr lang="en-GB">
                <a:solidFill>
                  <a:srgbClr val="FF0000"/>
                </a:solidFill>
                <a:effectLst/>
                <a:latin typeface="Helvetica Neue" panose="02000503000000020004" pitchFamily="2" charset="0"/>
              </a:rPr>
              <a:t> </a:t>
            </a:r>
            <a:r>
              <a:rPr lang="en-GB" err="1">
                <a:solidFill>
                  <a:srgbClr val="FF0000"/>
                </a:solidFill>
                <a:effectLst/>
                <a:latin typeface="Helvetica Neue" panose="02000503000000020004" pitchFamily="2" charset="0"/>
              </a:rPr>
              <a:t>coralloids</a:t>
            </a:r>
            <a:r>
              <a:rPr lang="en-GB">
                <a:solidFill>
                  <a:srgbClr val="FF0000"/>
                </a:solidFill>
                <a:effectLst/>
                <a:latin typeface="Helvetica Neue" panose="02000503000000020004" pitchFamily="2" charset="0"/>
              </a:rPr>
              <a:t> and seaweed fibres,  which were both not authorised by the EFSA due to insufficient substantiation of claims. Hence, a simpler marketing approach for macroalgae health foods and health-boosting dietary supplements involves focusing solely on nutritional claims.</a:t>
            </a:r>
          </a:p>
          <a:p>
            <a:endParaRPr lang="en-GB">
              <a:solidFill>
                <a:srgbClr val="000000"/>
              </a:solidFill>
              <a:effectLst/>
              <a:latin typeface="Helvetica" pitchFamily="2" charset="0"/>
            </a:endParaRPr>
          </a:p>
          <a:p>
            <a:r>
              <a:rPr lang="en-GB">
                <a:solidFill>
                  <a:srgbClr val="000000"/>
                </a:solidFill>
                <a:effectLst/>
                <a:latin typeface="Helvetica" pitchFamily="2" charset="0"/>
              </a:rPr>
              <a:t>Green claims regulation to come, help or limitation?!</a:t>
            </a:r>
          </a:p>
          <a:p>
            <a:endParaRPr lang="en-GB">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t>Market exploitation limitation</a:t>
            </a:r>
          </a:p>
          <a:p>
            <a:endParaRPr lang="en-GB">
              <a:solidFill>
                <a:srgbClr val="000000"/>
              </a:solidFill>
              <a:effectLst/>
              <a:latin typeface="Helvetica" pitchFamily="2" charset="0"/>
            </a:endParaRPr>
          </a:p>
        </p:txBody>
      </p:sp>
      <p:sp>
        <p:nvSpPr>
          <p:cNvPr id="4" name="Slide Number Placeholder 3"/>
          <p:cNvSpPr>
            <a:spLocks noGrp="1"/>
          </p:cNvSpPr>
          <p:nvPr>
            <p:ph type="sldNum" sz="quarter" idx="5"/>
          </p:nvPr>
        </p:nvSpPr>
        <p:spPr/>
        <p:txBody>
          <a:bodyPr/>
          <a:lstStyle/>
          <a:p>
            <a:fld id="{C6539446-6953-447E-A4E3-E7CFBF870046}" type="slidenum">
              <a:rPr lang="en-DE" smtClean="0"/>
              <a:t>11</a:t>
            </a:fld>
            <a:endParaRPr lang="en-DE"/>
          </a:p>
        </p:txBody>
      </p:sp>
    </p:spTree>
    <p:extLst>
      <p:ext uri="{BB962C8B-B14F-4D97-AF65-F5344CB8AC3E}">
        <p14:creationId xmlns:p14="http://schemas.microsoft.com/office/powerpoint/2010/main" val="647302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rgbClr val="000000"/>
                </a:solidFill>
                <a:effectLst/>
                <a:latin typeface="Helvetica" pitchFamily="2" charset="0"/>
              </a:rPr>
              <a:t>per Directive 2002/32/EC</a:t>
            </a:r>
          </a:p>
          <a:p>
            <a:endParaRPr lang="en-GB">
              <a:solidFill>
                <a:srgbClr val="000000"/>
              </a:solidFill>
              <a:effectLst/>
              <a:latin typeface="Helvetica" pitchFamily="2" charset="0"/>
            </a:endParaRPr>
          </a:p>
          <a:p>
            <a:r>
              <a:rPr lang="en-GB">
                <a:solidFill>
                  <a:srgbClr val="000000"/>
                </a:solidFill>
                <a:effectLst/>
                <a:latin typeface="Helvetica" pitchFamily="2" charset="0"/>
              </a:rPr>
              <a:t>EU regulatory requirements for the use of macroalgae in feed have been fully described in the Interreg GRASS project and products.</a:t>
            </a:r>
          </a:p>
          <a:p>
            <a:endParaRPr lang="en-GB"/>
          </a:p>
          <a:p>
            <a:r>
              <a:rPr lang="en-GB"/>
              <a:t>There is no differentiation between organic and inorganic arsenic in food regulation, THIS IS UNDER REVIEW!</a:t>
            </a:r>
          </a:p>
        </p:txBody>
      </p:sp>
      <p:sp>
        <p:nvSpPr>
          <p:cNvPr id="4" name="Slide Number Placeholder 3"/>
          <p:cNvSpPr>
            <a:spLocks noGrp="1"/>
          </p:cNvSpPr>
          <p:nvPr>
            <p:ph type="sldNum" sz="quarter" idx="5"/>
          </p:nvPr>
        </p:nvSpPr>
        <p:spPr/>
        <p:txBody>
          <a:bodyPr/>
          <a:lstStyle/>
          <a:p>
            <a:fld id="{C6539446-6953-447E-A4E3-E7CFBF870046}" type="slidenum">
              <a:rPr lang="en-DE" smtClean="0"/>
              <a:t>12</a:t>
            </a:fld>
            <a:endParaRPr lang="en-DE"/>
          </a:p>
        </p:txBody>
      </p:sp>
    </p:spTree>
    <p:extLst>
      <p:ext uri="{BB962C8B-B14F-4D97-AF65-F5344CB8AC3E}">
        <p14:creationId xmlns:p14="http://schemas.microsoft.com/office/powerpoint/2010/main" val="293352236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22.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22.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22.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22.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22.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22.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22.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22.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22.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22.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22.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22.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6.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6.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6.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6.sv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13.sv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6.xml"/><Relationship Id="rId4" Type="http://schemas.openxmlformats.org/officeDocument/2006/relationships/image" Target="../media/image35.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jpe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jpe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6.xml"/><Relationship Id="rId5" Type="http://schemas.openxmlformats.org/officeDocument/2006/relationships/image" Target="../media/image37.png"/><Relationship Id="rId4" Type="http://schemas.openxmlformats.org/officeDocument/2006/relationships/image" Target="../media/image42.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jpe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Master" Target="../slideMasters/slideMaster6.xml"/><Relationship Id="rId4" Type="http://schemas.openxmlformats.org/officeDocument/2006/relationships/image" Target="../media/image37.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jpe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jpe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6.jpe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D7D118-CF33-839A-A8A9-3A72ED89A1B2}"/>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brightnessContrast contrast="8000"/>
                    </a14:imgEffect>
                  </a14:imgLayer>
                </a14:imgProps>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305872" y="1309047"/>
            <a:ext cx="9602789" cy="2667000"/>
          </a:xfrm>
          <a:prstGeom prst="rect">
            <a:avLst/>
          </a:prstGeom>
        </p:spPr>
        <p:txBody>
          <a:bodyPr anchor="b">
            <a:noAutofit/>
          </a:bodyPr>
          <a:lstStyle>
            <a:lvl1pPr algn="ctr">
              <a:defRPr sz="5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a:p>
        </p:txBody>
      </p:sp>
      <p:sp>
        <p:nvSpPr>
          <p:cNvPr id="4" name="Document 3">
            <a:extLst>
              <a:ext uri="{FF2B5EF4-FFF2-40B4-BE49-F238E27FC236}">
                <a16:creationId xmlns:a16="http://schemas.microsoft.com/office/drawing/2014/main" id="{451AC272-B67F-4D21-721B-32E419D6FF06}"/>
              </a:ext>
            </a:extLst>
          </p:cNvPr>
          <p:cNvSpPr/>
          <p:nvPr userDrawn="1"/>
        </p:nvSpPr>
        <p:spPr>
          <a:xfrm rot="10800000" flipH="1">
            <a:off x="0" y="5675971"/>
            <a:ext cx="12192000" cy="1188161"/>
          </a:xfrm>
          <a:prstGeom prst="flowChartDocument">
            <a:avLst/>
          </a:prstGeom>
          <a:solidFill>
            <a:srgbClr val="ACB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cument 4">
            <a:extLst>
              <a:ext uri="{FF2B5EF4-FFF2-40B4-BE49-F238E27FC236}">
                <a16:creationId xmlns:a16="http://schemas.microsoft.com/office/drawing/2014/main" id="{0EC8C212-4322-4977-7A25-AD94924FC2AE}"/>
              </a:ext>
            </a:extLst>
          </p:cNvPr>
          <p:cNvSpPr/>
          <p:nvPr userDrawn="1"/>
        </p:nvSpPr>
        <p:spPr>
          <a:xfrm rot="10800000">
            <a:off x="0" y="5855503"/>
            <a:ext cx="12192000" cy="1014760"/>
          </a:xfrm>
          <a:prstGeom prst="flowChartDocument">
            <a:avLst/>
          </a:prstGeom>
          <a:solidFill>
            <a:srgbClr val="45A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05872" y="4038600"/>
            <a:ext cx="9601200" cy="990600"/>
          </a:xfrm>
          <a:prstGeom prst="rect">
            <a:avLst/>
          </a:prstGeom>
        </p:spPr>
        <p:txBody>
          <a:bodyPr>
            <a:normAutofit/>
          </a:bodyPr>
          <a:lstStyle>
            <a:lvl1pPr marL="0" indent="0" algn="ctr">
              <a:spcBef>
                <a:spcPts val="0"/>
              </a:spcBef>
              <a:buNone/>
              <a:defRPr sz="18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pic>
        <p:nvPicPr>
          <p:cNvPr id="17" name="Picture 16" descr="Logo&#10;&#10;Description automatically generated with low confidence">
            <a:extLst>
              <a:ext uri="{FF2B5EF4-FFF2-40B4-BE49-F238E27FC236}">
                <a16:creationId xmlns:a16="http://schemas.microsoft.com/office/drawing/2014/main" id="{9365F319-D236-094F-80EE-A19AE21C1DE1}"/>
              </a:ext>
            </a:extLst>
          </p:cNvPr>
          <p:cNvPicPr>
            <a:picLocks noChangeAspect="1"/>
          </p:cNvPicPr>
          <p:nvPr userDrawn="1"/>
        </p:nvPicPr>
        <p:blipFill>
          <a:blip r:embed="rId4"/>
          <a:stretch>
            <a:fillRect/>
          </a:stretch>
        </p:blipFill>
        <p:spPr>
          <a:xfrm>
            <a:off x="4955995" y="257066"/>
            <a:ext cx="2280010" cy="2533868"/>
          </a:xfrm>
          <a:prstGeom prst="rect">
            <a:avLst/>
          </a:prstGeom>
        </p:spPr>
      </p:pic>
      <p:sp>
        <p:nvSpPr>
          <p:cNvPr id="11" name="Footer Placeholder 4">
            <a:extLst>
              <a:ext uri="{FF2B5EF4-FFF2-40B4-BE49-F238E27FC236}">
                <a16:creationId xmlns:a16="http://schemas.microsoft.com/office/drawing/2014/main" id="{DB979323-FC1F-DFD6-3A57-765B3AE18CFC}"/>
              </a:ext>
            </a:extLst>
          </p:cNvPr>
          <p:cNvSpPr>
            <a:spLocks noGrp="1"/>
          </p:cNvSpPr>
          <p:nvPr>
            <p:ph type="ftr" sz="quarter" idx="3"/>
          </p:nvPr>
        </p:nvSpPr>
        <p:spPr>
          <a:xfrm>
            <a:off x="2526596" y="6565479"/>
            <a:ext cx="7159752" cy="237744"/>
          </a:xfrm>
          <a:prstGeom prst="rect">
            <a:avLst/>
          </a:prstGeom>
        </p:spPr>
        <p:txBody>
          <a:bodyPr vert="horz" lIns="91440" tIns="45720" rIns="91440" bIns="45720" rtlCol="0" anchor="ctr"/>
          <a:lstStyle>
            <a:lvl1pPr algn="ctr">
              <a:defRPr sz="11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a-DK"/>
              <a:t>HORIZON Project: 101060379 — </a:t>
            </a:r>
            <a:r>
              <a:rPr lang="da-DK" err="1"/>
              <a:t>SeaMark</a:t>
            </a:r>
            <a:endParaRPr lang="en-US"/>
          </a:p>
        </p:txBody>
      </p:sp>
      <p:pic>
        <p:nvPicPr>
          <p:cNvPr id="19" name="Picture 18" descr="Icon&#10;&#10;Description automatically generated">
            <a:extLst>
              <a:ext uri="{FF2B5EF4-FFF2-40B4-BE49-F238E27FC236}">
                <a16:creationId xmlns:a16="http://schemas.microsoft.com/office/drawing/2014/main" id="{71E26058-8280-F614-D778-BDDE0FF220AF}"/>
              </a:ext>
            </a:extLst>
          </p:cNvPr>
          <p:cNvPicPr>
            <a:picLocks noChangeAspect="1"/>
          </p:cNvPicPr>
          <p:nvPr userDrawn="1"/>
        </p:nvPicPr>
        <p:blipFill>
          <a:blip r:embed="rId5"/>
          <a:stretch>
            <a:fillRect/>
          </a:stretch>
        </p:blipFill>
        <p:spPr>
          <a:xfrm>
            <a:off x="5361893" y="5020565"/>
            <a:ext cx="1489158" cy="1489158"/>
          </a:xfrm>
          <a:prstGeom prst="rect">
            <a:avLst/>
          </a:prstGeom>
        </p:spPr>
      </p:pic>
      <p:sp>
        <p:nvSpPr>
          <p:cNvPr id="6" name="Date Placeholder 3">
            <a:extLst>
              <a:ext uri="{FF2B5EF4-FFF2-40B4-BE49-F238E27FC236}">
                <a16:creationId xmlns:a16="http://schemas.microsoft.com/office/drawing/2014/main" id="{89D4342C-894F-D184-4E52-99586CA69A25}"/>
              </a:ext>
            </a:extLst>
          </p:cNvPr>
          <p:cNvSpPr>
            <a:spLocks noGrp="1"/>
          </p:cNvSpPr>
          <p:nvPr>
            <p:ph type="dt" sz="half" idx="10"/>
          </p:nvPr>
        </p:nvSpPr>
        <p:spPr>
          <a:xfrm>
            <a:off x="10046654" y="6595804"/>
            <a:ext cx="960120" cy="237744"/>
          </a:xfrm>
          <a:prstGeom prst="rect">
            <a:avLst/>
          </a:prstGeo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8CC11881-8F8B-4A3F-8F20-5E323F653185}" type="datetime1">
              <a:rPr lang="en-US" smtClean="0"/>
              <a:pPr/>
              <a:t>6/7/24</a:t>
            </a:fld>
            <a:endParaRPr lang="en-US"/>
          </a:p>
        </p:txBody>
      </p:sp>
      <p:sp>
        <p:nvSpPr>
          <p:cNvPr id="7" name="Slide Number Placeholder 5">
            <a:extLst>
              <a:ext uri="{FF2B5EF4-FFF2-40B4-BE49-F238E27FC236}">
                <a16:creationId xmlns:a16="http://schemas.microsoft.com/office/drawing/2014/main" id="{6D213B65-9EDF-933E-8C09-CACE3F033D8B}"/>
              </a:ext>
            </a:extLst>
          </p:cNvPr>
          <p:cNvSpPr>
            <a:spLocks noGrp="1"/>
          </p:cNvSpPr>
          <p:nvPr>
            <p:ph type="sldNum" sz="quarter" idx="12"/>
          </p:nvPr>
        </p:nvSpPr>
        <p:spPr>
          <a:xfrm>
            <a:off x="11381678" y="6595804"/>
            <a:ext cx="640080" cy="237744"/>
          </a:xfrm>
          <a:prstGeom prst="rect">
            <a:avLst/>
          </a:prstGeo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4FAB73BC-B049-4115-A692-8D63A059BFB8}" type="slidenum">
              <a:rPr lang="en-GB" smtClean="0"/>
              <a:pPr/>
              <a:t>‹#›</a:t>
            </a:fld>
            <a:endParaRPr lang="en-GB"/>
          </a:p>
        </p:txBody>
      </p:sp>
    </p:spTree>
    <p:extLst>
      <p:ext uri="{BB962C8B-B14F-4D97-AF65-F5344CB8AC3E}">
        <p14:creationId xmlns:p14="http://schemas.microsoft.com/office/powerpoint/2010/main" val="16241063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341120" y="265176"/>
            <a:ext cx="9509759" cy="1088136"/>
          </a:xfrm>
          <a:prstGeom prst="rect">
            <a:avLst/>
          </a:prstGeom>
        </p:spPr>
        <p:txBody>
          <a:bodyPr/>
          <a:lstStyle/>
          <a:p>
            <a:r>
              <a:rPr lang="en-US"/>
              <a:t>Click to edit Master title style</a:t>
            </a:r>
            <a:endParaRPr/>
          </a:p>
        </p:txBody>
      </p:sp>
      <p:sp>
        <p:nvSpPr>
          <p:cNvPr id="3" name="Vertical Text Placeholder 2"/>
          <p:cNvSpPr>
            <a:spLocks noGrp="1"/>
          </p:cNvSpPr>
          <p:nvPr>
            <p:ph type="body" orient="vert" idx="1"/>
          </p:nvPr>
        </p:nvSpPr>
        <p:spPr>
          <a:xfrm>
            <a:off x="1341120" y="1572768"/>
            <a:ext cx="9509760" cy="382219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8875776" y="6601968"/>
            <a:ext cx="960120" cy="237744"/>
          </a:xfrm>
          <a:prstGeom prst="rect">
            <a:avLst/>
          </a:prstGeom>
        </p:spPr>
        <p:txBody>
          <a:bodyPr/>
          <a:lstStyle/>
          <a:p>
            <a:fld id="{FA0BF4D5-7EC3-42B4-8602-B98900F002C1}" type="datetime1">
              <a:rPr lang="en-US" smtClean="0"/>
              <a:t>6/7/24</a:t>
            </a:fld>
            <a:endParaRPr/>
          </a:p>
        </p:txBody>
      </p:sp>
      <p:sp>
        <p:nvSpPr>
          <p:cNvPr id="6" name="Slide Number Placeholder 5"/>
          <p:cNvSpPr>
            <a:spLocks noGrp="1"/>
          </p:cNvSpPr>
          <p:nvPr>
            <p:ph type="sldNum" sz="quarter" idx="12"/>
          </p:nvPr>
        </p:nvSpPr>
        <p:spPr>
          <a:xfrm>
            <a:off x="10530839" y="6580632"/>
            <a:ext cx="640080" cy="237744"/>
          </a:xfrm>
          <a:prstGeom prst="rect">
            <a:avLst/>
          </a:prstGeom>
        </p:spPr>
        <p:txBody>
          <a:bodyPr/>
          <a:lstStyle/>
          <a:p>
            <a:fld id="{4FAB73BC-B049-4115-A692-8D63A059BFB8}" type="slidenum">
              <a:rPr/>
              <a:t>‹#›</a:t>
            </a:fld>
            <a:endParaRPr/>
          </a:p>
        </p:txBody>
      </p:sp>
    </p:spTree>
    <p:extLst>
      <p:ext uri="{BB962C8B-B14F-4D97-AF65-F5344CB8AC3E}">
        <p14:creationId xmlns:p14="http://schemas.microsoft.com/office/powerpoint/2010/main" val="35362568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289821"/>
          </a:xfrm>
          <a:prstGeom prst="rect">
            <a:avLst/>
          </a:prstGeo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341120" y="274638"/>
            <a:ext cx="7231380" cy="528982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8875776" y="6601968"/>
            <a:ext cx="960120" cy="237744"/>
          </a:xfrm>
          <a:prstGeom prst="rect">
            <a:avLst/>
          </a:prstGeom>
        </p:spPr>
        <p:txBody>
          <a:bodyPr/>
          <a:lstStyle/>
          <a:p>
            <a:fld id="{7C0DFC0B-4377-45F1-B624-BC94B725532E}" type="datetime1">
              <a:rPr lang="en-US" smtClean="0"/>
              <a:t>6/7/24</a:t>
            </a:fld>
            <a:endParaRPr/>
          </a:p>
        </p:txBody>
      </p:sp>
      <p:sp>
        <p:nvSpPr>
          <p:cNvPr id="6" name="Slide Number Placeholder 5"/>
          <p:cNvSpPr>
            <a:spLocks noGrp="1"/>
          </p:cNvSpPr>
          <p:nvPr>
            <p:ph type="sldNum" sz="quarter" idx="12"/>
          </p:nvPr>
        </p:nvSpPr>
        <p:spPr>
          <a:xfrm>
            <a:off x="10576560" y="6601968"/>
            <a:ext cx="640080" cy="237744"/>
          </a:xfrm>
          <a:prstGeom prst="rect">
            <a:avLst/>
          </a:prstGeom>
        </p:spPr>
        <p:txBody>
          <a:bodyPr/>
          <a:lstStyle/>
          <a:p>
            <a:fld id="{4FAB73BC-B049-4115-A692-8D63A059BFB8}" type="slidenum">
              <a:rPr/>
              <a:t>‹#›</a:t>
            </a:fld>
            <a:endParaRPr/>
          </a:p>
        </p:txBody>
      </p:sp>
    </p:spTree>
    <p:extLst>
      <p:ext uri="{BB962C8B-B14F-4D97-AF65-F5344CB8AC3E}">
        <p14:creationId xmlns:p14="http://schemas.microsoft.com/office/powerpoint/2010/main" val="13586516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38DBA83B-D70B-94D5-6E06-CF96EBDAB31C}"/>
              </a:ext>
            </a:extLst>
          </p:cNvPr>
          <p:cNvSpPr>
            <a:spLocks noGrp="1"/>
          </p:cNvSpPr>
          <p:nvPr>
            <p:ph type="title"/>
          </p:nvPr>
        </p:nvSpPr>
        <p:spPr>
          <a:xfrm>
            <a:off x="670560" y="3712190"/>
            <a:ext cx="10134600" cy="1064525"/>
          </a:xfrm>
          <a:prstGeom prst="rect">
            <a:avLst/>
          </a:prstGeom>
        </p:spPr>
        <p:txBody>
          <a:bodyPr vert="horz" lIns="91440" tIns="45720" rIns="91440" bIns="45720" rtlCol="0" anchor="ctr">
            <a:normAutofit/>
          </a:bodyPr>
          <a:lstStyle>
            <a:lvl1pPr>
              <a:defRPr sz="4000" b="1" i="0">
                <a:solidFill>
                  <a:srgbClr val="1E3E75"/>
                </a:solidFill>
                <a:latin typeface="Arial" panose="020B0604020202020204" pitchFamily="34" charset="0"/>
                <a:cs typeface="Arial" panose="020B0604020202020204" pitchFamily="34" charset="0"/>
              </a:defRPr>
            </a:lvl1pPr>
          </a:lstStyle>
          <a:p>
            <a:r>
              <a:rPr lang="en-US"/>
              <a:t>Title</a:t>
            </a:r>
          </a:p>
        </p:txBody>
      </p:sp>
      <p:sp>
        <p:nvSpPr>
          <p:cNvPr id="10" name="Text Placeholder 14">
            <a:extLst>
              <a:ext uri="{FF2B5EF4-FFF2-40B4-BE49-F238E27FC236}">
                <a16:creationId xmlns:a16="http://schemas.microsoft.com/office/drawing/2014/main" id="{1A81029A-D2BF-D793-AE4A-D7ED668A3EF1}"/>
              </a:ext>
            </a:extLst>
          </p:cNvPr>
          <p:cNvSpPr>
            <a:spLocks noGrp="1"/>
          </p:cNvSpPr>
          <p:nvPr>
            <p:ph type="body" sz="quarter" idx="10" hasCustomPrompt="1"/>
          </p:nvPr>
        </p:nvSpPr>
        <p:spPr>
          <a:xfrm>
            <a:off x="670560" y="4776715"/>
            <a:ext cx="9268778" cy="730186"/>
          </a:xfrm>
          <a:prstGeom prst="rect">
            <a:avLst/>
          </a:prstGeom>
        </p:spPr>
        <p:txBody>
          <a:bodyPr/>
          <a:lstStyle>
            <a:lvl1pPr marL="0" indent="0">
              <a:buNone/>
              <a:defRPr sz="2400" b="0" i="0">
                <a:solidFill>
                  <a:srgbClr val="1E3E75"/>
                </a:solidFill>
                <a:latin typeface="Arial" panose="020B0604020202020204" pitchFamily="34" charset="0"/>
                <a:cs typeface="Arial" panose="020B0604020202020204" pitchFamily="34" charset="0"/>
              </a:defRPr>
            </a:lvl1pPr>
          </a:lstStyle>
          <a:p>
            <a:pPr lvl="0"/>
            <a:r>
              <a:rPr lang="en-US"/>
              <a:t>Subtitle</a:t>
            </a:r>
          </a:p>
        </p:txBody>
      </p:sp>
      <p:sp>
        <p:nvSpPr>
          <p:cNvPr id="3" name="Date Placeholder 3">
            <a:extLst>
              <a:ext uri="{FF2B5EF4-FFF2-40B4-BE49-F238E27FC236}">
                <a16:creationId xmlns:a16="http://schemas.microsoft.com/office/drawing/2014/main" id="{F1A245B9-FFE3-6CE4-68C4-A581B2C47E39}"/>
              </a:ext>
            </a:extLst>
          </p:cNvPr>
          <p:cNvSpPr>
            <a:spLocks noGrp="1"/>
          </p:cNvSpPr>
          <p:nvPr>
            <p:ph type="dt" sz="half" idx="2"/>
          </p:nvPr>
        </p:nvSpPr>
        <p:spPr>
          <a:xfrm>
            <a:off x="7871791" y="6250334"/>
            <a:ext cx="1156252" cy="365125"/>
          </a:xfrm>
          <a:prstGeom prst="rect">
            <a:avLst/>
          </a:prstGeom>
        </p:spPr>
        <p:txBody>
          <a:bodyPr vert="horz" lIns="91440" tIns="45720" rIns="91440" bIns="45720" rtlCol="0" anchor="ctr"/>
          <a:lstStyle>
            <a:lvl1pPr algn="r">
              <a:defRPr sz="1200" b="0" i="0">
                <a:solidFill>
                  <a:srgbClr val="1E3E75"/>
                </a:solidFill>
                <a:latin typeface="Arial" panose="020B0604020202020204" pitchFamily="34" charset="0"/>
                <a:cs typeface="Arial" panose="020B0604020202020204" pitchFamily="34" charset="0"/>
              </a:defRPr>
            </a:lvl1pPr>
          </a:lstStyle>
          <a:p>
            <a:fld id="{74276457-D266-F442-90DE-3D117A358665}" type="datetimeFigureOut">
              <a:rPr lang="en-US" smtClean="0"/>
              <a:pPr/>
              <a:t>6/7/24</a:t>
            </a:fld>
            <a:endParaRPr lang="en-US"/>
          </a:p>
        </p:txBody>
      </p:sp>
      <p:sp>
        <p:nvSpPr>
          <p:cNvPr id="4" name="Slide Number Placeholder 5">
            <a:extLst>
              <a:ext uri="{FF2B5EF4-FFF2-40B4-BE49-F238E27FC236}">
                <a16:creationId xmlns:a16="http://schemas.microsoft.com/office/drawing/2014/main" id="{F27F9D58-E01D-3964-1062-9538A08B082B}"/>
              </a:ext>
            </a:extLst>
          </p:cNvPr>
          <p:cNvSpPr>
            <a:spLocks noGrp="1"/>
          </p:cNvSpPr>
          <p:nvPr>
            <p:ph type="sldNum" sz="quarter" idx="4"/>
          </p:nvPr>
        </p:nvSpPr>
        <p:spPr>
          <a:xfrm>
            <a:off x="10197546" y="6250334"/>
            <a:ext cx="1156253" cy="365125"/>
          </a:xfrm>
          <a:prstGeom prst="rect">
            <a:avLst/>
          </a:prstGeom>
        </p:spPr>
        <p:txBody>
          <a:bodyPr vert="horz" lIns="91440" tIns="45720" rIns="91440" bIns="45720" rtlCol="0" anchor="ctr"/>
          <a:lstStyle>
            <a:lvl1pPr algn="r">
              <a:defRPr sz="1200" b="0" i="0">
                <a:solidFill>
                  <a:schemeClr val="bg1"/>
                </a:solidFill>
                <a:latin typeface="Arial" panose="020B0604020202020204" pitchFamily="34" charset="0"/>
                <a:cs typeface="Arial" panose="020B0604020202020204" pitchFamily="34" charset="0"/>
              </a:defRPr>
            </a:lvl1pPr>
          </a:lstStyle>
          <a:p>
            <a:fld id="{588AA4F6-E17D-344D-B027-8965B576DE52}" type="slidenum">
              <a:rPr lang="en-US" smtClean="0"/>
              <a:pPr/>
              <a:t>‹#›</a:t>
            </a:fld>
            <a:endParaRPr lang="en-US"/>
          </a:p>
        </p:txBody>
      </p:sp>
      <p:pic>
        <p:nvPicPr>
          <p:cNvPr id="5" name="Picture 4">
            <a:extLst>
              <a:ext uri="{FF2B5EF4-FFF2-40B4-BE49-F238E27FC236}">
                <a16:creationId xmlns:a16="http://schemas.microsoft.com/office/drawing/2014/main" id="{DBD58FBA-784E-9AC8-0DC8-B8095CA92A97}"/>
              </a:ext>
            </a:extLst>
          </p:cNvPr>
          <p:cNvPicPr>
            <a:picLocks noChangeAspect="1"/>
          </p:cNvPicPr>
          <p:nvPr userDrawn="1"/>
        </p:nvPicPr>
        <p:blipFill>
          <a:blip r:embed="rId2"/>
          <a:stretch>
            <a:fillRect/>
          </a:stretch>
        </p:blipFill>
        <p:spPr>
          <a:xfrm>
            <a:off x="778564" y="1257921"/>
            <a:ext cx="4889187" cy="2664722"/>
          </a:xfrm>
          <a:prstGeom prst="rect">
            <a:avLst/>
          </a:prstGeom>
        </p:spPr>
      </p:pic>
    </p:spTree>
    <p:extLst>
      <p:ext uri="{BB962C8B-B14F-4D97-AF65-F5344CB8AC3E}">
        <p14:creationId xmlns:p14="http://schemas.microsoft.com/office/powerpoint/2010/main" val="38090076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7FC30F62-AD22-A032-C1B8-70F5B92B944E}"/>
              </a:ext>
            </a:extLst>
          </p:cNvPr>
          <p:cNvSpPr>
            <a:spLocks noGrp="1"/>
          </p:cNvSpPr>
          <p:nvPr>
            <p:ph type="dt" sz="half" idx="2"/>
          </p:nvPr>
        </p:nvSpPr>
        <p:spPr>
          <a:xfrm>
            <a:off x="7871791" y="6250334"/>
            <a:ext cx="1156252" cy="365125"/>
          </a:xfrm>
          <a:prstGeom prst="rect">
            <a:avLst/>
          </a:prstGeom>
        </p:spPr>
        <p:txBody>
          <a:bodyPr vert="horz" lIns="91440" tIns="45720" rIns="91440" bIns="45720" rtlCol="0" anchor="ctr"/>
          <a:lstStyle>
            <a:lvl1pPr algn="r">
              <a:defRPr sz="1200" b="0" i="0">
                <a:solidFill>
                  <a:srgbClr val="1E3E75"/>
                </a:solidFill>
                <a:latin typeface="Arial" panose="020B0604020202020204" pitchFamily="34" charset="0"/>
                <a:cs typeface="Arial" panose="020B0604020202020204" pitchFamily="34" charset="0"/>
              </a:defRPr>
            </a:lvl1pPr>
          </a:lstStyle>
          <a:p>
            <a:fld id="{74276457-D266-F442-90DE-3D117A358665}" type="datetimeFigureOut">
              <a:rPr lang="en-US" smtClean="0"/>
              <a:pPr/>
              <a:t>6/7/24</a:t>
            </a:fld>
            <a:endParaRPr lang="en-US"/>
          </a:p>
        </p:txBody>
      </p:sp>
      <p:sp>
        <p:nvSpPr>
          <p:cNvPr id="9" name="Slide Number Placeholder 5">
            <a:extLst>
              <a:ext uri="{FF2B5EF4-FFF2-40B4-BE49-F238E27FC236}">
                <a16:creationId xmlns:a16="http://schemas.microsoft.com/office/drawing/2014/main" id="{F45F0EC8-502E-8122-3FEC-6A5639AF6D4B}"/>
              </a:ext>
            </a:extLst>
          </p:cNvPr>
          <p:cNvSpPr>
            <a:spLocks noGrp="1"/>
          </p:cNvSpPr>
          <p:nvPr>
            <p:ph type="sldNum" sz="quarter" idx="4"/>
          </p:nvPr>
        </p:nvSpPr>
        <p:spPr>
          <a:xfrm>
            <a:off x="10197546" y="6250334"/>
            <a:ext cx="1156253" cy="365125"/>
          </a:xfrm>
          <a:prstGeom prst="rect">
            <a:avLst/>
          </a:prstGeom>
        </p:spPr>
        <p:txBody>
          <a:bodyPr vert="horz" lIns="91440" tIns="45720" rIns="91440" bIns="45720" rtlCol="0" anchor="ctr"/>
          <a:lstStyle>
            <a:lvl1pPr algn="r">
              <a:defRPr sz="1200" b="0" i="0">
                <a:solidFill>
                  <a:schemeClr val="bg1"/>
                </a:solidFill>
                <a:latin typeface="Arial" panose="020B0604020202020204" pitchFamily="34" charset="0"/>
                <a:cs typeface="Arial" panose="020B0604020202020204" pitchFamily="34" charset="0"/>
              </a:defRPr>
            </a:lvl1pPr>
          </a:lstStyle>
          <a:p>
            <a:fld id="{588AA4F6-E17D-344D-B027-8965B576DE52}" type="slidenum">
              <a:rPr lang="en-US" smtClean="0"/>
              <a:pPr/>
              <a:t>‹#›</a:t>
            </a:fld>
            <a:endParaRPr lang="en-US"/>
          </a:p>
        </p:txBody>
      </p:sp>
      <p:pic>
        <p:nvPicPr>
          <p:cNvPr id="2" name="Picture 1">
            <a:extLst>
              <a:ext uri="{FF2B5EF4-FFF2-40B4-BE49-F238E27FC236}">
                <a16:creationId xmlns:a16="http://schemas.microsoft.com/office/drawing/2014/main" id="{48690410-B79E-0A95-6CA9-3BEBABC6F31C}"/>
              </a:ext>
            </a:extLst>
          </p:cNvPr>
          <p:cNvPicPr>
            <a:picLocks noChangeAspect="1"/>
          </p:cNvPicPr>
          <p:nvPr userDrawn="1"/>
        </p:nvPicPr>
        <p:blipFill>
          <a:blip r:embed="rId2"/>
          <a:stretch>
            <a:fillRect/>
          </a:stretch>
        </p:blipFill>
        <p:spPr>
          <a:xfrm>
            <a:off x="778564" y="1257921"/>
            <a:ext cx="4889187" cy="2664722"/>
          </a:xfrm>
          <a:prstGeom prst="rect">
            <a:avLst/>
          </a:prstGeom>
        </p:spPr>
      </p:pic>
    </p:spTree>
    <p:extLst>
      <p:ext uri="{BB962C8B-B14F-4D97-AF65-F5344CB8AC3E}">
        <p14:creationId xmlns:p14="http://schemas.microsoft.com/office/powerpoint/2010/main" val="2621115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F16D6-AE3F-1096-E7E3-F8E143937B29}"/>
              </a:ext>
            </a:extLst>
          </p:cNvPr>
          <p:cNvSpPr>
            <a:spLocks noGrp="1"/>
          </p:cNvSpPr>
          <p:nvPr>
            <p:ph type="ctrTitle"/>
          </p:nvPr>
        </p:nvSpPr>
        <p:spPr>
          <a:xfrm>
            <a:off x="1524000" y="1122363"/>
            <a:ext cx="9144000" cy="2387600"/>
          </a:xfrm>
          <a:prstGeom prst="rect">
            <a:avLst/>
          </a:prstGeom>
        </p:spPr>
        <p:txBody>
          <a:bodyPr anchor="b"/>
          <a:lstStyle>
            <a:lvl1pPr algn="ctr">
              <a:defRPr sz="6000" b="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FA1C79D0-1445-FD09-8007-7C2EFB521C65}"/>
              </a:ext>
            </a:extLst>
          </p:cNvPr>
          <p:cNvSpPr>
            <a:spLocks noGrp="1"/>
          </p:cNvSpPr>
          <p:nvPr>
            <p:ph type="subTitle" idx="1"/>
          </p:nvPr>
        </p:nvSpPr>
        <p:spPr>
          <a:xfrm>
            <a:off x="1524000" y="3685308"/>
            <a:ext cx="9144000" cy="1572491"/>
          </a:xfrm>
          <a:prstGeom prst="rect">
            <a:avLst/>
          </a:prstGeom>
        </p:spPr>
        <p:txBody>
          <a:bodyPr/>
          <a:lstStyle>
            <a:lvl1pPr marL="0" indent="0" algn="ctr">
              <a:buNone/>
              <a:defRPr sz="2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01A851C9-D0FB-AB35-D54E-93ED34685492}"/>
              </a:ext>
            </a:extLst>
          </p:cNvPr>
          <p:cNvCxnSpPr>
            <a:cxnSpLocks/>
          </p:cNvCxnSpPr>
          <p:nvPr userDrawn="1"/>
        </p:nvCxnSpPr>
        <p:spPr>
          <a:xfrm>
            <a:off x="4998028" y="3590323"/>
            <a:ext cx="2195945" cy="0"/>
          </a:xfrm>
          <a:prstGeom prst="line">
            <a:avLst/>
          </a:prstGeom>
          <a:ln w="76200">
            <a:solidFill>
              <a:srgbClr val="44A3B3"/>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2ADEB038-89AC-098B-F02E-886DBE0549E6}"/>
              </a:ext>
            </a:extLst>
          </p:cNvPr>
          <p:cNvSpPr>
            <a:spLocks noGrp="1"/>
          </p:cNvSpPr>
          <p:nvPr>
            <p:ph type="sldNum" sz="quarter" idx="4"/>
          </p:nvPr>
        </p:nvSpPr>
        <p:spPr>
          <a:xfrm>
            <a:off x="8930220" y="6250334"/>
            <a:ext cx="1156253" cy="365125"/>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88AA4F6-E17D-344D-B027-8965B576DE52}" type="slidenum">
              <a:rPr lang="en-US" smtClean="0"/>
              <a:pPr/>
              <a:t>‹#›</a:t>
            </a:fld>
            <a:endParaRPr lang="en-US"/>
          </a:p>
        </p:txBody>
      </p:sp>
      <p:sp>
        <p:nvSpPr>
          <p:cNvPr id="10" name="Date Placeholder 3">
            <a:extLst>
              <a:ext uri="{FF2B5EF4-FFF2-40B4-BE49-F238E27FC236}">
                <a16:creationId xmlns:a16="http://schemas.microsoft.com/office/drawing/2014/main" id="{260D151D-78CB-BA47-B8CF-9C87C4903107}"/>
              </a:ext>
            </a:extLst>
          </p:cNvPr>
          <p:cNvSpPr>
            <a:spLocks noGrp="1"/>
          </p:cNvSpPr>
          <p:nvPr>
            <p:ph type="dt" sz="half" idx="2"/>
          </p:nvPr>
        </p:nvSpPr>
        <p:spPr>
          <a:xfrm>
            <a:off x="7566518" y="6250334"/>
            <a:ext cx="1156252" cy="365125"/>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a:t>25.10.22</a:t>
            </a:r>
            <a:endParaRPr lang="en-US"/>
          </a:p>
        </p:txBody>
      </p:sp>
    </p:spTree>
    <p:extLst>
      <p:ext uri="{BB962C8B-B14F-4D97-AF65-F5344CB8AC3E}">
        <p14:creationId xmlns:p14="http://schemas.microsoft.com/office/powerpoint/2010/main" val="1117411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A36CB101-4228-46BC-8965-9AE29BF87C3B}"/>
              </a:ext>
            </a:extLst>
          </p:cNvPr>
          <p:cNvSpPr>
            <a:spLocks noGrp="1"/>
          </p:cNvSpPr>
          <p:nvPr>
            <p:ph type="title"/>
          </p:nvPr>
        </p:nvSpPr>
        <p:spPr>
          <a:xfrm>
            <a:off x="838200" y="365126"/>
            <a:ext cx="10515600" cy="975994"/>
          </a:xfrm>
          <a:prstGeom prst="rect">
            <a:avLst/>
          </a:prstGeom>
        </p:spPr>
        <p:txBody>
          <a:bodyPr vert="horz" lIns="91440" tIns="45720" rIns="91440" bIns="45720" rtlCol="0" anchor="ctr">
            <a:normAutofit/>
          </a:bodyPr>
          <a:lstStyle>
            <a:lvl1pPr>
              <a:defRPr b="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8" name="Text Placeholder 2">
            <a:extLst>
              <a:ext uri="{FF2B5EF4-FFF2-40B4-BE49-F238E27FC236}">
                <a16:creationId xmlns:a16="http://schemas.microsoft.com/office/drawing/2014/main" id="{3BA4E523-5FC1-63BA-7E5E-1F9ED0C56A77}"/>
              </a:ext>
            </a:extLst>
          </p:cNvPr>
          <p:cNvSpPr>
            <a:spLocks noGrp="1"/>
          </p:cNvSpPr>
          <p:nvPr>
            <p:ph idx="1"/>
          </p:nvPr>
        </p:nvSpPr>
        <p:spPr>
          <a:xfrm>
            <a:off x="838200" y="1717969"/>
            <a:ext cx="10515600" cy="3881320"/>
          </a:xfrm>
          <a:prstGeom prst="rect">
            <a:avLst/>
          </a:prstGeom>
        </p:spPr>
        <p:txBody>
          <a:bodyPr vert="horz" lIns="91440" tIns="45720" rIns="91440" bIns="45720" rtlCol="0">
            <a:normAutofit/>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CBFF50F6-FF98-1B43-C933-536B5D0D4A48}"/>
              </a:ext>
            </a:extLst>
          </p:cNvPr>
          <p:cNvCxnSpPr/>
          <p:nvPr userDrawn="1"/>
        </p:nvCxnSpPr>
        <p:spPr>
          <a:xfrm>
            <a:off x="838200" y="1368830"/>
            <a:ext cx="2195945" cy="0"/>
          </a:xfrm>
          <a:prstGeom prst="line">
            <a:avLst/>
          </a:prstGeom>
          <a:ln w="76200">
            <a:solidFill>
              <a:srgbClr val="44A3B3"/>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265BD4D7-3D6B-2543-9622-C91060F08165}"/>
              </a:ext>
            </a:extLst>
          </p:cNvPr>
          <p:cNvSpPr>
            <a:spLocks noGrp="1"/>
          </p:cNvSpPr>
          <p:nvPr>
            <p:ph type="sldNum" sz="quarter" idx="4"/>
          </p:nvPr>
        </p:nvSpPr>
        <p:spPr>
          <a:xfrm>
            <a:off x="8930220" y="6250334"/>
            <a:ext cx="1156253" cy="365125"/>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88AA4F6-E17D-344D-B027-8965B576DE52}" type="slidenum">
              <a:rPr lang="en-US" smtClean="0"/>
              <a:pPr/>
              <a:t>‹#›</a:t>
            </a:fld>
            <a:endParaRPr lang="en-US"/>
          </a:p>
        </p:txBody>
      </p:sp>
      <p:sp>
        <p:nvSpPr>
          <p:cNvPr id="13" name="Date Placeholder 3">
            <a:extLst>
              <a:ext uri="{FF2B5EF4-FFF2-40B4-BE49-F238E27FC236}">
                <a16:creationId xmlns:a16="http://schemas.microsoft.com/office/drawing/2014/main" id="{845E4D1D-CDD8-5340-A53F-7009B61003CC}"/>
              </a:ext>
            </a:extLst>
          </p:cNvPr>
          <p:cNvSpPr>
            <a:spLocks noGrp="1"/>
          </p:cNvSpPr>
          <p:nvPr>
            <p:ph type="dt" sz="half" idx="2"/>
          </p:nvPr>
        </p:nvSpPr>
        <p:spPr>
          <a:xfrm>
            <a:off x="7566518" y="6250334"/>
            <a:ext cx="1156252" cy="365125"/>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a:t>25.10.22</a:t>
            </a:r>
            <a:endParaRPr lang="en-US"/>
          </a:p>
        </p:txBody>
      </p:sp>
    </p:spTree>
    <p:extLst>
      <p:ext uri="{BB962C8B-B14F-4D97-AF65-F5344CB8AC3E}">
        <p14:creationId xmlns:p14="http://schemas.microsoft.com/office/powerpoint/2010/main" val="1773531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B3984-EEC9-2F82-5EE9-D6BC2E592FD0}"/>
              </a:ext>
            </a:extLst>
          </p:cNvPr>
          <p:cNvSpPr>
            <a:spLocks noGrp="1"/>
          </p:cNvSpPr>
          <p:nvPr>
            <p:ph type="title"/>
          </p:nvPr>
        </p:nvSpPr>
        <p:spPr>
          <a:xfrm>
            <a:off x="831273" y="2002632"/>
            <a:ext cx="10307781" cy="2852737"/>
          </a:xfrm>
          <a:prstGeom prst="rect">
            <a:avLst/>
          </a:prstGeom>
        </p:spPr>
        <p:txBody>
          <a:bodyPr anchor="ctr"/>
          <a:lstStyle>
            <a:lvl1pPr>
              <a:defRPr sz="6000" b="0">
                <a:solidFill>
                  <a:srgbClr val="1F3F75"/>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cxnSp>
        <p:nvCxnSpPr>
          <p:cNvPr id="10" name="Straight Connector 9">
            <a:extLst>
              <a:ext uri="{FF2B5EF4-FFF2-40B4-BE49-F238E27FC236}">
                <a16:creationId xmlns:a16="http://schemas.microsoft.com/office/drawing/2014/main" id="{08E4F187-6E49-132B-B389-93F014126121}"/>
              </a:ext>
            </a:extLst>
          </p:cNvPr>
          <p:cNvCxnSpPr>
            <a:cxnSpLocks/>
          </p:cNvCxnSpPr>
          <p:nvPr userDrawn="1"/>
        </p:nvCxnSpPr>
        <p:spPr>
          <a:xfrm>
            <a:off x="0" y="124691"/>
            <a:ext cx="12192000" cy="0"/>
          </a:xfrm>
          <a:prstGeom prst="line">
            <a:avLst/>
          </a:prstGeom>
          <a:ln w="254000">
            <a:solidFill>
              <a:srgbClr val="44A3B3"/>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2FF4F6AC-8682-A841-BAAE-FC8ADFD6B382}"/>
              </a:ext>
            </a:extLst>
          </p:cNvPr>
          <p:cNvSpPr>
            <a:spLocks noGrp="1"/>
          </p:cNvSpPr>
          <p:nvPr>
            <p:ph type="sldNum" sz="quarter" idx="4"/>
          </p:nvPr>
        </p:nvSpPr>
        <p:spPr>
          <a:xfrm>
            <a:off x="8930220" y="6250334"/>
            <a:ext cx="1156253" cy="365125"/>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88AA4F6-E17D-344D-B027-8965B576DE52}" type="slidenum">
              <a:rPr lang="en-US" smtClean="0"/>
              <a:pPr/>
              <a:t>‹#›</a:t>
            </a:fld>
            <a:endParaRPr lang="en-US"/>
          </a:p>
        </p:txBody>
      </p:sp>
      <p:sp>
        <p:nvSpPr>
          <p:cNvPr id="11" name="Date Placeholder 3">
            <a:extLst>
              <a:ext uri="{FF2B5EF4-FFF2-40B4-BE49-F238E27FC236}">
                <a16:creationId xmlns:a16="http://schemas.microsoft.com/office/drawing/2014/main" id="{5B312A5D-AAAB-F846-B42E-6B551359F63D}"/>
              </a:ext>
            </a:extLst>
          </p:cNvPr>
          <p:cNvSpPr>
            <a:spLocks noGrp="1"/>
          </p:cNvSpPr>
          <p:nvPr>
            <p:ph type="dt" sz="half" idx="2"/>
          </p:nvPr>
        </p:nvSpPr>
        <p:spPr>
          <a:xfrm>
            <a:off x="7566518" y="6250334"/>
            <a:ext cx="1156252" cy="365125"/>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a:t>25.10.22</a:t>
            </a:r>
            <a:endParaRPr lang="en-US"/>
          </a:p>
        </p:txBody>
      </p:sp>
    </p:spTree>
    <p:extLst>
      <p:ext uri="{BB962C8B-B14F-4D97-AF65-F5344CB8AC3E}">
        <p14:creationId xmlns:p14="http://schemas.microsoft.com/office/powerpoint/2010/main" val="3290807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86138-D93F-0FBF-1689-127D98B8887E}"/>
              </a:ext>
            </a:extLst>
          </p:cNvPr>
          <p:cNvSpPr>
            <a:spLocks noGrp="1"/>
          </p:cNvSpPr>
          <p:nvPr>
            <p:ph type="title"/>
          </p:nvPr>
        </p:nvSpPr>
        <p:spPr>
          <a:xfrm>
            <a:off x="838200" y="365126"/>
            <a:ext cx="10515600" cy="975994"/>
          </a:xfrm>
          <a:prstGeom prst="rect">
            <a:avLst/>
          </a:prstGeom>
        </p:spPr>
        <p:txBody>
          <a:bodyPr/>
          <a:lstStyle>
            <a:lvl1pPr>
              <a:defRPr b="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44D9B89-AF2D-93FB-08E4-6DE79A3700C3}"/>
              </a:ext>
            </a:extLst>
          </p:cNvPr>
          <p:cNvSpPr>
            <a:spLocks noGrp="1"/>
          </p:cNvSpPr>
          <p:nvPr>
            <p:ph sz="half" idx="1"/>
          </p:nvPr>
        </p:nvSpPr>
        <p:spPr>
          <a:xfrm>
            <a:off x="838200" y="1662557"/>
            <a:ext cx="5181600" cy="3865408"/>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B2170C-D54A-1236-4EDA-753AFA926951}"/>
              </a:ext>
            </a:extLst>
          </p:cNvPr>
          <p:cNvSpPr>
            <a:spLocks noGrp="1"/>
          </p:cNvSpPr>
          <p:nvPr>
            <p:ph sz="half" idx="2"/>
          </p:nvPr>
        </p:nvSpPr>
        <p:spPr>
          <a:xfrm>
            <a:off x="6172200" y="1680481"/>
            <a:ext cx="5181600" cy="3847484"/>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6A5351B1-66F2-9BC8-B23F-73A16CBBC18C}"/>
              </a:ext>
            </a:extLst>
          </p:cNvPr>
          <p:cNvCxnSpPr/>
          <p:nvPr userDrawn="1"/>
        </p:nvCxnSpPr>
        <p:spPr>
          <a:xfrm>
            <a:off x="838200" y="1368830"/>
            <a:ext cx="2195945" cy="0"/>
          </a:xfrm>
          <a:prstGeom prst="line">
            <a:avLst/>
          </a:prstGeom>
          <a:ln w="76200">
            <a:solidFill>
              <a:srgbClr val="44A3B3"/>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5F469233-4837-724F-BE83-E39B55BE3A03}"/>
              </a:ext>
            </a:extLst>
          </p:cNvPr>
          <p:cNvSpPr>
            <a:spLocks noGrp="1"/>
          </p:cNvSpPr>
          <p:nvPr>
            <p:ph type="sldNum" sz="quarter" idx="4"/>
          </p:nvPr>
        </p:nvSpPr>
        <p:spPr>
          <a:xfrm>
            <a:off x="8930220" y="6250334"/>
            <a:ext cx="1156253" cy="365125"/>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88AA4F6-E17D-344D-B027-8965B576DE52}" type="slidenum">
              <a:rPr lang="en-US" smtClean="0"/>
              <a:pPr/>
              <a:t>‹#›</a:t>
            </a:fld>
            <a:endParaRPr lang="en-US"/>
          </a:p>
        </p:txBody>
      </p:sp>
      <p:sp>
        <p:nvSpPr>
          <p:cNvPr id="12" name="Date Placeholder 3">
            <a:extLst>
              <a:ext uri="{FF2B5EF4-FFF2-40B4-BE49-F238E27FC236}">
                <a16:creationId xmlns:a16="http://schemas.microsoft.com/office/drawing/2014/main" id="{11C19C48-9EB4-0B47-900E-C93D226E5747}"/>
              </a:ext>
            </a:extLst>
          </p:cNvPr>
          <p:cNvSpPr>
            <a:spLocks noGrp="1"/>
          </p:cNvSpPr>
          <p:nvPr>
            <p:ph type="dt" sz="half" idx="10"/>
          </p:nvPr>
        </p:nvSpPr>
        <p:spPr>
          <a:xfrm>
            <a:off x="7566518" y="6250334"/>
            <a:ext cx="1156252" cy="365125"/>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a:t>25.10.22</a:t>
            </a:r>
            <a:endParaRPr lang="en-US"/>
          </a:p>
        </p:txBody>
      </p:sp>
    </p:spTree>
    <p:extLst>
      <p:ext uri="{BB962C8B-B14F-4D97-AF65-F5344CB8AC3E}">
        <p14:creationId xmlns:p14="http://schemas.microsoft.com/office/powerpoint/2010/main" val="1134729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F1C2D-8134-98D5-67C2-F7C4732F7568}"/>
              </a:ext>
            </a:extLst>
          </p:cNvPr>
          <p:cNvSpPr>
            <a:spLocks noGrp="1"/>
          </p:cNvSpPr>
          <p:nvPr>
            <p:ph type="title"/>
          </p:nvPr>
        </p:nvSpPr>
        <p:spPr>
          <a:xfrm>
            <a:off x="839788" y="365126"/>
            <a:ext cx="10515600" cy="1056928"/>
          </a:xfrm>
          <a:prstGeom prst="rect">
            <a:avLst/>
          </a:prstGeom>
        </p:spPr>
        <p:txBody>
          <a:bodyPr/>
          <a:lstStyle>
            <a:lvl1pPr>
              <a:defRPr b="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9E40A0CD-C404-C666-2FA3-6005C97AF034}"/>
              </a:ext>
            </a:extLst>
          </p:cNvPr>
          <p:cNvSpPr>
            <a:spLocks noGrp="1"/>
          </p:cNvSpPr>
          <p:nvPr>
            <p:ph type="body" idx="1"/>
          </p:nvPr>
        </p:nvSpPr>
        <p:spPr>
          <a:xfrm>
            <a:off x="839788" y="1648688"/>
            <a:ext cx="5157787" cy="512618"/>
          </a:xfrm>
          <a:prstGeom prst="rect">
            <a:avLst/>
          </a:prstGeom>
        </p:spPr>
        <p:txBody>
          <a:bodyPr anchor="b"/>
          <a:lstStyle>
            <a:lvl1pPr marL="0" indent="0">
              <a:buNone/>
              <a:defRPr sz="2400" b="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9BD683-0FC3-D087-A6BF-D7F4969EE5BF}"/>
              </a:ext>
            </a:extLst>
          </p:cNvPr>
          <p:cNvSpPr>
            <a:spLocks noGrp="1"/>
          </p:cNvSpPr>
          <p:nvPr>
            <p:ph sz="half" idx="2"/>
          </p:nvPr>
        </p:nvSpPr>
        <p:spPr>
          <a:xfrm>
            <a:off x="839788" y="2358033"/>
            <a:ext cx="5157787" cy="3077914"/>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02860A-A613-894E-9602-FBFFACD3D1D9}"/>
              </a:ext>
            </a:extLst>
          </p:cNvPr>
          <p:cNvSpPr>
            <a:spLocks noGrp="1"/>
          </p:cNvSpPr>
          <p:nvPr>
            <p:ph type="body" sz="quarter" idx="3"/>
          </p:nvPr>
        </p:nvSpPr>
        <p:spPr>
          <a:xfrm>
            <a:off x="6172200" y="1648688"/>
            <a:ext cx="5183188" cy="512618"/>
          </a:xfrm>
          <a:prstGeom prst="rect">
            <a:avLst/>
          </a:prstGeom>
        </p:spPr>
        <p:txBody>
          <a:bodyPr anchor="b"/>
          <a:lstStyle>
            <a:lvl1pPr marL="0" indent="0">
              <a:buNone/>
              <a:defRPr sz="2400" b="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8FA9AF-2722-0EB8-6967-1FAC6E2E0F67}"/>
              </a:ext>
            </a:extLst>
          </p:cNvPr>
          <p:cNvSpPr>
            <a:spLocks noGrp="1"/>
          </p:cNvSpPr>
          <p:nvPr>
            <p:ph sz="quarter" idx="4"/>
          </p:nvPr>
        </p:nvSpPr>
        <p:spPr>
          <a:xfrm>
            <a:off x="6172200" y="2374480"/>
            <a:ext cx="5183188" cy="3061467"/>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a:extLst>
              <a:ext uri="{FF2B5EF4-FFF2-40B4-BE49-F238E27FC236}">
                <a16:creationId xmlns:a16="http://schemas.microsoft.com/office/drawing/2014/main" id="{DF64452A-1058-72BA-3921-F227217C7764}"/>
              </a:ext>
            </a:extLst>
          </p:cNvPr>
          <p:cNvCxnSpPr/>
          <p:nvPr userDrawn="1"/>
        </p:nvCxnSpPr>
        <p:spPr>
          <a:xfrm>
            <a:off x="838200" y="1451960"/>
            <a:ext cx="2195945" cy="0"/>
          </a:xfrm>
          <a:prstGeom prst="line">
            <a:avLst/>
          </a:prstGeom>
          <a:ln w="76200">
            <a:solidFill>
              <a:srgbClr val="44A3B3"/>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5F976FD7-1958-D048-A024-5CE6B6D0CC57}"/>
              </a:ext>
            </a:extLst>
          </p:cNvPr>
          <p:cNvSpPr>
            <a:spLocks noGrp="1"/>
          </p:cNvSpPr>
          <p:nvPr>
            <p:ph type="sldNum" sz="quarter" idx="10"/>
          </p:nvPr>
        </p:nvSpPr>
        <p:spPr>
          <a:xfrm>
            <a:off x="8930220" y="6250334"/>
            <a:ext cx="1156253" cy="365125"/>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88AA4F6-E17D-344D-B027-8965B576DE52}" type="slidenum">
              <a:rPr lang="en-US" smtClean="0"/>
              <a:pPr/>
              <a:t>‹#›</a:t>
            </a:fld>
            <a:endParaRPr lang="en-US"/>
          </a:p>
        </p:txBody>
      </p:sp>
      <p:sp>
        <p:nvSpPr>
          <p:cNvPr id="13" name="Date Placeholder 3">
            <a:extLst>
              <a:ext uri="{FF2B5EF4-FFF2-40B4-BE49-F238E27FC236}">
                <a16:creationId xmlns:a16="http://schemas.microsoft.com/office/drawing/2014/main" id="{1B0C120D-4A74-2D4D-99F2-EDA9522A9CA2}"/>
              </a:ext>
            </a:extLst>
          </p:cNvPr>
          <p:cNvSpPr>
            <a:spLocks noGrp="1"/>
          </p:cNvSpPr>
          <p:nvPr>
            <p:ph type="dt" sz="half" idx="11"/>
          </p:nvPr>
        </p:nvSpPr>
        <p:spPr>
          <a:xfrm>
            <a:off x="7566518" y="6250334"/>
            <a:ext cx="1156252" cy="365125"/>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a:t>25.10.22</a:t>
            </a:r>
            <a:endParaRPr lang="en-US"/>
          </a:p>
        </p:txBody>
      </p:sp>
    </p:spTree>
    <p:extLst>
      <p:ext uri="{BB962C8B-B14F-4D97-AF65-F5344CB8AC3E}">
        <p14:creationId xmlns:p14="http://schemas.microsoft.com/office/powerpoint/2010/main" val="3178388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AD306-34FB-0B79-CA9F-D61AE464A983}"/>
              </a:ext>
            </a:extLst>
          </p:cNvPr>
          <p:cNvSpPr>
            <a:spLocks noGrp="1"/>
          </p:cNvSpPr>
          <p:nvPr>
            <p:ph type="title"/>
          </p:nvPr>
        </p:nvSpPr>
        <p:spPr>
          <a:xfrm>
            <a:off x="838200" y="365126"/>
            <a:ext cx="9248273" cy="975994"/>
          </a:xfrm>
          <a:prstGeom prst="rect">
            <a:avLst/>
          </a:prstGeom>
        </p:spPr>
        <p:txBody>
          <a:bodyPr/>
          <a:lstStyle>
            <a:lvl1pPr>
              <a:defRPr b="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757BB9A6-50A3-78C0-58C2-D660D4DC310B}"/>
              </a:ext>
            </a:extLst>
          </p:cNvPr>
          <p:cNvCxnSpPr/>
          <p:nvPr userDrawn="1"/>
        </p:nvCxnSpPr>
        <p:spPr>
          <a:xfrm>
            <a:off x="838200" y="1368830"/>
            <a:ext cx="2195945" cy="0"/>
          </a:xfrm>
          <a:prstGeom prst="line">
            <a:avLst/>
          </a:prstGeom>
          <a:ln w="76200">
            <a:solidFill>
              <a:srgbClr val="44A3B3"/>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1FED791E-0D9C-1F40-8ED7-E1BFDA8D3A7D}"/>
              </a:ext>
            </a:extLst>
          </p:cNvPr>
          <p:cNvSpPr>
            <a:spLocks noGrp="1"/>
          </p:cNvSpPr>
          <p:nvPr>
            <p:ph type="sldNum" sz="quarter" idx="4"/>
          </p:nvPr>
        </p:nvSpPr>
        <p:spPr>
          <a:xfrm>
            <a:off x="8930220" y="6250334"/>
            <a:ext cx="1156253" cy="365125"/>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88AA4F6-E17D-344D-B027-8965B576DE52}" type="slidenum">
              <a:rPr lang="en-US" smtClean="0"/>
              <a:pPr/>
              <a:t>‹#›</a:t>
            </a:fld>
            <a:endParaRPr lang="en-US"/>
          </a:p>
        </p:txBody>
      </p:sp>
      <p:sp>
        <p:nvSpPr>
          <p:cNvPr id="10" name="Date Placeholder 3">
            <a:extLst>
              <a:ext uri="{FF2B5EF4-FFF2-40B4-BE49-F238E27FC236}">
                <a16:creationId xmlns:a16="http://schemas.microsoft.com/office/drawing/2014/main" id="{9924182F-CEEE-DE48-B817-6182138D3F9C}"/>
              </a:ext>
            </a:extLst>
          </p:cNvPr>
          <p:cNvSpPr>
            <a:spLocks noGrp="1"/>
          </p:cNvSpPr>
          <p:nvPr>
            <p:ph type="dt" sz="half" idx="2"/>
          </p:nvPr>
        </p:nvSpPr>
        <p:spPr>
          <a:xfrm>
            <a:off x="7566518" y="6250334"/>
            <a:ext cx="1156252" cy="365125"/>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a:t>25.10.22</a:t>
            </a:r>
            <a:endParaRPr lang="en-US"/>
          </a:p>
        </p:txBody>
      </p:sp>
    </p:spTree>
    <p:extLst>
      <p:ext uri="{BB962C8B-B14F-4D97-AF65-F5344CB8AC3E}">
        <p14:creationId xmlns:p14="http://schemas.microsoft.com/office/powerpoint/2010/main" val="1869459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7" name="sky">
            <a:extLst>
              <a:ext uri="{FF2B5EF4-FFF2-40B4-BE49-F238E27FC236}">
                <a16:creationId xmlns:a16="http://schemas.microsoft.com/office/drawing/2014/main" id="{978FAF09-832C-A714-341D-65398B190BD2}"/>
              </a:ext>
            </a:extLst>
          </p:cNvPr>
          <p:cNvSpPr/>
          <p:nvPr userDrawn="1"/>
        </p:nvSpPr>
        <p:spPr>
          <a:xfrm>
            <a:off x="3048" y="-12226"/>
            <a:ext cx="12188952" cy="6894680"/>
          </a:xfrm>
          <a:prstGeom prst="rect">
            <a:avLst/>
          </a:prstGeom>
          <a:gradFill flip="none" rotWithShape="1">
            <a:gsLst>
              <a:gs pos="100000">
                <a:srgbClr val="45A3B3">
                  <a:shade val="30000"/>
                  <a:satMod val="115000"/>
                  <a:alpha val="0"/>
                </a:srgbClr>
              </a:gs>
              <a:gs pos="1000">
                <a:srgbClr val="45A3B3">
                  <a:shade val="67500"/>
                  <a:satMod val="115000"/>
                </a:srgbClr>
              </a:gs>
              <a:gs pos="16000">
                <a:srgbClr val="45A3B3">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1293813" y="1309047"/>
            <a:ext cx="9601252" cy="2667000"/>
          </a:xfrm>
          <a:prstGeom prst="rect">
            <a:avLst/>
          </a:prstGeom>
        </p:spPr>
        <p:txBody>
          <a:bodyPr anchor="b">
            <a:normAutofit/>
          </a:bodyPr>
          <a:lstStyle>
            <a:lvl1pPr algn="ctr">
              <a:defRPr sz="54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a:p>
        </p:txBody>
      </p:sp>
      <p:sp>
        <p:nvSpPr>
          <p:cNvPr id="3" name="Text Placeholder 2"/>
          <p:cNvSpPr>
            <a:spLocks noGrp="1"/>
          </p:cNvSpPr>
          <p:nvPr>
            <p:ph type="body" idx="1"/>
          </p:nvPr>
        </p:nvSpPr>
        <p:spPr>
          <a:xfrm>
            <a:off x="1293813" y="4038600"/>
            <a:ext cx="9601200" cy="1143000"/>
          </a:xfrm>
          <a:prstGeom prst="rect">
            <a:avLst/>
          </a:prstGeom>
        </p:spPr>
        <p:txBody>
          <a:bodyPr anchor="t">
            <a:normAutofit/>
          </a:bodyPr>
          <a:lstStyle>
            <a:lvl1pPr marL="0" indent="0" algn="ctr">
              <a:spcBef>
                <a:spcPts val="0"/>
              </a:spcBef>
              <a:buNone/>
              <a:defRPr sz="2000" b="0" i="0" cap="all" baseline="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5" name="Rectangle 14">
            <a:extLst>
              <a:ext uri="{FF2B5EF4-FFF2-40B4-BE49-F238E27FC236}">
                <a16:creationId xmlns:a16="http://schemas.microsoft.com/office/drawing/2014/main" id="{31FE7EDC-5A34-C737-5FB7-DEBCB1914A7D}"/>
              </a:ext>
            </a:extLst>
          </p:cNvPr>
          <p:cNvSpPr/>
          <p:nvPr userDrawn="1"/>
        </p:nvSpPr>
        <p:spPr>
          <a:xfrm>
            <a:off x="-1425" y="5961106"/>
            <a:ext cx="12197898" cy="929846"/>
          </a:xfrm>
          <a:prstGeom prst="rect">
            <a:avLst/>
          </a:prstGeom>
          <a:gradFill flip="none" rotWithShape="1">
            <a:gsLst>
              <a:gs pos="0">
                <a:srgbClr val="ACBD82">
                  <a:shade val="30000"/>
                  <a:satMod val="115000"/>
                  <a:alpha val="0"/>
                </a:srgbClr>
              </a:gs>
              <a:gs pos="72000">
                <a:srgbClr val="ACBD82">
                  <a:shade val="67500"/>
                  <a:satMod val="115000"/>
                </a:srgbClr>
              </a:gs>
              <a:gs pos="100000">
                <a:srgbClr val="ACBD82">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Date Placeholder 3"/>
          <p:cNvSpPr>
            <a:spLocks noGrp="1"/>
          </p:cNvSpPr>
          <p:nvPr>
            <p:ph type="dt" sz="half" idx="10"/>
          </p:nvPr>
        </p:nvSpPr>
        <p:spPr>
          <a:xfrm>
            <a:off x="10046654" y="6595804"/>
            <a:ext cx="960120" cy="237744"/>
          </a:xfrm>
          <a:prstGeom prst="rect">
            <a:avLst/>
          </a:prstGeo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8CC11881-8F8B-4A3F-8F20-5E323F653185}" type="datetime1">
              <a:rPr lang="en-US" smtClean="0"/>
              <a:pPr/>
              <a:t>6/7/24</a:t>
            </a:fld>
            <a:endParaRPr lang="en-US"/>
          </a:p>
        </p:txBody>
      </p:sp>
      <p:sp>
        <p:nvSpPr>
          <p:cNvPr id="6" name="Slide Number Placeholder 5"/>
          <p:cNvSpPr>
            <a:spLocks noGrp="1"/>
          </p:cNvSpPr>
          <p:nvPr>
            <p:ph type="sldNum" sz="quarter" idx="12"/>
          </p:nvPr>
        </p:nvSpPr>
        <p:spPr>
          <a:xfrm>
            <a:off x="11381678" y="6595804"/>
            <a:ext cx="640080" cy="237744"/>
          </a:xfrm>
          <a:prstGeom prst="rect">
            <a:avLst/>
          </a:prstGeo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4FAB73BC-B049-4115-A692-8D63A059BFB8}" type="slidenum">
              <a:rPr lang="en-GB" smtClean="0"/>
              <a:pPr/>
              <a:t>‹#›</a:t>
            </a:fld>
            <a:endParaRPr lang="en-GB"/>
          </a:p>
        </p:txBody>
      </p:sp>
      <p:pic>
        <p:nvPicPr>
          <p:cNvPr id="9" name="water2">
            <a:extLst>
              <a:ext uri="{FF2B5EF4-FFF2-40B4-BE49-F238E27FC236}">
                <a16:creationId xmlns:a16="http://schemas.microsoft.com/office/drawing/2014/main" id="{62F24DE2-3288-C208-E587-3FC4A8E4556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674" r="9901"/>
          <a:stretch/>
        </p:blipFill>
        <p:spPr bwMode="ltGray">
          <a:xfrm>
            <a:off x="-1425" y="5497897"/>
            <a:ext cx="12188952" cy="463209"/>
          </a:xfrm>
          <a:prstGeom prst="rect">
            <a:avLst/>
          </a:prstGeom>
          <a:noFill/>
          <a:ln>
            <a:noFill/>
          </a:ln>
        </p:spPr>
      </p:pic>
      <p:pic>
        <p:nvPicPr>
          <p:cNvPr id="8" name="Picture 7" descr="Logo&#10;&#10;Description automatically generated with low confidence">
            <a:extLst>
              <a:ext uri="{FF2B5EF4-FFF2-40B4-BE49-F238E27FC236}">
                <a16:creationId xmlns:a16="http://schemas.microsoft.com/office/drawing/2014/main" id="{3567AEAC-5B36-AAF3-A26A-92147619570D}"/>
              </a:ext>
            </a:extLst>
          </p:cNvPr>
          <p:cNvPicPr>
            <a:picLocks noChangeAspect="1"/>
          </p:cNvPicPr>
          <p:nvPr userDrawn="1"/>
        </p:nvPicPr>
        <p:blipFill>
          <a:blip r:embed="rId3"/>
          <a:stretch>
            <a:fillRect/>
          </a:stretch>
        </p:blipFill>
        <p:spPr>
          <a:xfrm>
            <a:off x="4955995" y="257066"/>
            <a:ext cx="2280010" cy="2533868"/>
          </a:xfrm>
          <a:prstGeom prst="rect">
            <a:avLst/>
          </a:prstGeom>
        </p:spPr>
      </p:pic>
      <p:pic>
        <p:nvPicPr>
          <p:cNvPr id="12" name="water1">
            <a:extLst>
              <a:ext uri="{FF2B5EF4-FFF2-40B4-BE49-F238E27FC236}">
                <a16:creationId xmlns:a16="http://schemas.microsoft.com/office/drawing/2014/main" id="{E267D94F-74BB-9589-D19F-7AC531EF3130}"/>
              </a:ext>
            </a:extLst>
          </p:cNvPr>
          <p:cNvPicPr>
            <a:picLocks noChangeAspect="1"/>
          </p:cNvPicPr>
          <p:nvPr userDrawn="1"/>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221111"/>
            <a:ext cx="12188952" cy="268288"/>
          </a:xfrm>
          <a:prstGeom prst="rect">
            <a:avLst/>
          </a:prstGeom>
          <a:noFill/>
          <a:ln>
            <a:noFill/>
          </a:ln>
        </p:spPr>
      </p:pic>
      <p:pic>
        <p:nvPicPr>
          <p:cNvPr id="14" name="Picture 13" descr="Icon&#10;&#10;Description automatically generated">
            <a:extLst>
              <a:ext uri="{FF2B5EF4-FFF2-40B4-BE49-F238E27FC236}">
                <a16:creationId xmlns:a16="http://schemas.microsoft.com/office/drawing/2014/main" id="{944694B6-3AB6-E2D2-559E-C6B1675CEC37}"/>
              </a:ext>
            </a:extLst>
          </p:cNvPr>
          <p:cNvPicPr>
            <a:picLocks noChangeAspect="1"/>
          </p:cNvPicPr>
          <p:nvPr userDrawn="1"/>
        </p:nvPicPr>
        <p:blipFill>
          <a:blip r:embed="rId5"/>
          <a:stretch>
            <a:fillRect/>
          </a:stretch>
        </p:blipFill>
        <p:spPr>
          <a:xfrm>
            <a:off x="5361893" y="4984923"/>
            <a:ext cx="1489158" cy="1489158"/>
          </a:xfrm>
          <a:prstGeom prst="rect">
            <a:avLst/>
          </a:prstGeom>
        </p:spPr>
      </p:pic>
      <p:sp>
        <p:nvSpPr>
          <p:cNvPr id="7" name="Footer Placeholder 4">
            <a:extLst>
              <a:ext uri="{FF2B5EF4-FFF2-40B4-BE49-F238E27FC236}">
                <a16:creationId xmlns:a16="http://schemas.microsoft.com/office/drawing/2014/main" id="{CB23EE77-57E9-3205-C995-66B357A992D9}"/>
              </a:ext>
            </a:extLst>
          </p:cNvPr>
          <p:cNvSpPr>
            <a:spLocks noGrp="1"/>
          </p:cNvSpPr>
          <p:nvPr>
            <p:ph type="ftr" sz="quarter" idx="3"/>
          </p:nvPr>
        </p:nvSpPr>
        <p:spPr>
          <a:xfrm>
            <a:off x="2526596" y="6565479"/>
            <a:ext cx="7159752" cy="237744"/>
          </a:xfrm>
          <a:prstGeom prst="rect">
            <a:avLst/>
          </a:prstGeom>
        </p:spPr>
        <p:txBody>
          <a:bodyPr vert="horz" lIns="91440" tIns="45720" rIns="91440" bIns="45720" rtlCol="0" anchor="ctr"/>
          <a:lstStyle>
            <a:lvl1pPr algn="ctr">
              <a:defRPr sz="11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a-DK"/>
              <a:t>HORIZON Project: 101060379 — </a:t>
            </a:r>
            <a:r>
              <a:rPr lang="da-DK" err="1"/>
              <a:t>SeaMark</a:t>
            </a:r>
            <a:endParaRPr lang="en-US"/>
          </a:p>
        </p:txBody>
      </p:sp>
    </p:spTree>
    <p:extLst>
      <p:ext uri="{BB962C8B-B14F-4D97-AF65-F5344CB8AC3E}">
        <p14:creationId xmlns:p14="http://schemas.microsoft.com/office/powerpoint/2010/main" val="30435599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AD306-34FB-0B79-CA9F-D61AE464A983}"/>
              </a:ext>
            </a:extLst>
          </p:cNvPr>
          <p:cNvSpPr>
            <a:spLocks noGrp="1"/>
          </p:cNvSpPr>
          <p:nvPr>
            <p:ph type="title"/>
          </p:nvPr>
        </p:nvSpPr>
        <p:spPr>
          <a:xfrm>
            <a:off x="838200" y="365126"/>
            <a:ext cx="9248273" cy="975994"/>
          </a:xfrm>
          <a:prstGeom prst="rect">
            <a:avLst/>
          </a:prstGeom>
        </p:spPr>
        <p:txBody>
          <a:bodyPr/>
          <a:lstStyle>
            <a:lvl1pPr>
              <a:defRPr b="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757BB9A6-50A3-78C0-58C2-D660D4DC310B}"/>
              </a:ext>
            </a:extLst>
          </p:cNvPr>
          <p:cNvCxnSpPr/>
          <p:nvPr userDrawn="1"/>
        </p:nvCxnSpPr>
        <p:spPr>
          <a:xfrm>
            <a:off x="838200" y="1368830"/>
            <a:ext cx="2195945" cy="0"/>
          </a:xfrm>
          <a:prstGeom prst="line">
            <a:avLst/>
          </a:prstGeom>
          <a:ln w="76200">
            <a:solidFill>
              <a:srgbClr val="44A3B3"/>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1FED791E-0D9C-1F40-8ED7-E1BFDA8D3A7D}"/>
              </a:ext>
            </a:extLst>
          </p:cNvPr>
          <p:cNvSpPr>
            <a:spLocks noGrp="1"/>
          </p:cNvSpPr>
          <p:nvPr>
            <p:ph type="sldNum" sz="quarter" idx="4"/>
          </p:nvPr>
        </p:nvSpPr>
        <p:spPr>
          <a:xfrm>
            <a:off x="8930220" y="6250334"/>
            <a:ext cx="1156253" cy="365125"/>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88AA4F6-E17D-344D-B027-8965B576DE52}" type="slidenum">
              <a:rPr lang="en-US" smtClean="0"/>
              <a:pPr/>
              <a:t>‹#›</a:t>
            </a:fld>
            <a:endParaRPr lang="en-US"/>
          </a:p>
        </p:txBody>
      </p:sp>
      <p:sp>
        <p:nvSpPr>
          <p:cNvPr id="10" name="Date Placeholder 3">
            <a:extLst>
              <a:ext uri="{FF2B5EF4-FFF2-40B4-BE49-F238E27FC236}">
                <a16:creationId xmlns:a16="http://schemas.microsoft.com/office/drawing/2014/main" id="{9924182F-CEEE-DE48-B817-6182138D3F9C}"/>
              </a:ext>
            </a:extLst>
          </p:cNvPr>
          <p:cNvSpPr>
            <a:spLocks noGrp="1"/>
          </p:cNvSpPr>
          <p:nvPr>
            <p:ph type="dt" sz="half" idx="2"/>
          </p:nvPr>
        </p:nvSpPr>
        <p:spPr>
          <a:xfrm>
            <a:off x="7566518" y="6250334"/>
            <a:ext cx="1156252" cy="365125"/>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a:t>25.10.22</a:t>
            </a:r>
            <a:endParaRPr lang="en-US"/>
          </a:p>
        </p:txBody>
      </p:sp>
      <p:sp>
        <p:nvSpPr>
          <p:cNvPr id="3" name="Rectangle 2">
            <a:extLst>
              <a:ext uri="{FF2B5EF4-FFF2-40B4-BE49-F238E27FC236}">
                <a16:creationId xmlns:a16="http://schemas.microsoft.com/office/drawing/2014/main" id="{FF75C40B-7721-154A-8985-B357AB879AC4}"/>
              </a:ext>
            </a:extLst>
          </p:cNvPr>
          <p:cNvSpPr/>
          <p:nvPr userDrawn="1"/>
        </p:nvSpPr>
        <p:spPr>
          <a:xfrm>
            <a:off x="10538460" y="0"/>
            <a:ext cx="1653540" cy="6858000"/>
          </a:xfrm>
          <a:prstGeom prst="rect">
            <a:avLst/>
          </a:prstGeom>
          <a:blipFill dpi="0" rotWithShape="1">
            <a:blip r:embed="rId2">
              <a:extLst>
                <a:ext uri="{28A0092B-C50C-407E-A947-70E740481C1C}">
                  <a14:useLocalDpi xmlns:a14="http://schemas.microsoft.com/office/drawing/2010/main" val="0"/>
                </a:ext>
              </a:extLst>
            </a:blip>
            <a:srcRect/>
            <a:stretch>
              <a:fillRect r="-34239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8E6AB605-4270-5F45-8606-0E8688DFDDEB}"/>
              </a:ext>
            </a:extLst>
          </p:cNvPr>
          <p:cNvPicPr>
            <a:picLocks noChangeAspect="1"/>
          </p:cNvPicPr>
          <p:nvPr userDrawn="1"/>
        </p:nvPicPr>
        <p:blipFill>
          <a:blip r:embed="rId3"/>
          <a:stretch>
            <a:fillRect/>
          </a:stretch>
        </p:blipFill>
        <p:spPr>
          <a:xfrm>
            <a:off x="10964074" y="5814857"/>
            <a:ext cx="802311" cy="870953"/>
          </a:xfrm>
          <a:prstGeom prst="rect">
            <a:avLst/>
          </a:prstGeom>
        </p:spPr>
      </p:pic>
    </p:spTree>
    <p:extLst>
      <p:ext uri="{BB962C8B-B14F-4D97-AF65-F5344CB8AC3E}">
        <p14:creationId xmlns:p14="http://schemas.microsoft.com/office/powerpoint/2010/main" val="1041241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127A918-2DF5-D541-815A-6A88382108A5}"/>
              </a:ext>
            </a:extLst>
          </p:cNvPr>
          <p:cNvSpPr>
            <a:spLocks noGrp="1"/>
          </p:cNvSpPr>
          <p:nvPr>
            <p:ph type="sldNum" sz="quarter" idx="4"/>
          </p:nvPr>
        </p:nvSpPr>
        <p:spPr>
          <a:xfrm>
            <a:off x="8930220" y="6250334"/>
            <a:ext cx="1156253" cy="365125"/>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88AA4F6-E17D-344D-B027-8965B576DE52}" type="slidenum">
              <a:rPr lang="en-US" smtClean="0"/>
              <a:pPr/>
              <a:t>‹#›</a:t>
            </a:fld>
            <a:endParaRPr lang="en-US"/>
          </a:p>
        </p:txBody>
      </p:sp>
      <p:sp>
        <p:nvSpPr>
          <p:cNvPr id="7" name="Date Placeholder 3">
            <a:extLst>
              <a:ext uri="{FF2B5EF4-FFF2-40B4-BE49-F238E27FC236}">
                <a16:creationId xmlns:a16="http://schemas.microsoft.com/office/drawing/2014/main" id="{F714E271-286C-BB4E-BD11-1C9FA37DB97E}"/>
              </a:ext>
            </a:extLst>
          </p:cNvPr>
          <p:cNvSpPr>
            <a:spLocks noGrp="1"/>
          </p:cNvSpPr>
          <p:nvPr>
            <p:ph type="dt" sz="half" idx="2"/>
          </p:nvPr>
        </p:nvSpPr>
        <p:spPr>
          <a:xfrm>
            <a:off x="7566518" y="6250334"/>
            <a:ext cx="1156252" cy="365125"/>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a:t>25.10.22</a:t>
            </a:r>
            <a:endParaRPr lang="en-US"/>
          </a:p>
        </p:txBody>
      </p:sp>
    </p:spTree>
    <p:extLst>
      <p:ext uri="{BB962C8B-B14F-4D97-AF65-F5344CB8AC3E}">
        <p14:creationId xmlns:p14="http://schemas.microsoft.com/office/powerpoint/2010/main" val="2944002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127A918-2DF5-D541-815A-6A88382108A5}"/>
              </a:ext>
            </a:extLst>
          </p:cNvPr>
          <p:cNvSpPr>
            <a:spLocks noGrp="1"/>
          </p:cNvSpPr>
          <p:nvPr>
            <p:ph type="sldNum" sz="quarter" idx="4"/>
          </p:nvPr>
        </p:nvSpPr>
        <p:spPr>
          <a:xfrm>
            <a:off x="8930220" y="6250334"/>
            <a:ext cx="1156253" cy="365125"/>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88AA4F6-E17D-344D-B027-8965B576DE52}" type="slidenum">
              <a:rPr lang="en-US" smtClean="0"/>
              <a:pPr/>
              <a:t>‹#›</a:t>
            </a:fld>
            <a:endParaRPr lang="en-US"/>
          </a:p>
        </p:txBody>
      </p:sp>
      <p:sp>
        <p:nvSpPr>
          <p:cNvPr id="7" name="Date Placeholder 3">
            <a:extLst>
              <a:ext uri="{FF2B5EF4-FFF2-40B4-BE49-F238E27FC236}">
                <a16:creationId xmlns:a16="http://schemas.microsoft.com/office/drawing/2014/main" id="{F714E271-286C-BB4E-BD11-1C9FA37DB97E}"/>
              </a:ext>
            </a:extLst>
          </p:cNvPr>
          <p:cNvSpPr>
            <a:spLocks noGrp="1"/>
          </p:cNvSpPr>
          <p:nvPr>
            <p:ph type="dt" sz="half" idx="2"/>
          </p:nvPr>
        </p:nvSpPr>
        <p:spPr>
          <a:xfrm>
            <a:off x="7566518" y="6250334"/>
            <a:ext cx="1156252" cy="365125"/>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a:t>25.10.22</a:t>
            </a:r>
            <a:endParaRPr lang="en-US"/>
          </a:p>
        </p:txBody>
      </p:sp>
      <p:sp>
        <p:nvSpPr>
          <p:cNvPr id="5" name="Rectangle 4">
            <a:extLst>
              <a:ext uri="{FF2B5EF4-FFF2-40B4-BE49-F238E27FC236}">
                <a16:creationId xmlns:a16="http://schemas.microsoft.com/office/drawing/2014/main" id="{DB12C178-B939-B04A-9597-DC1FBB665519}"/>
              </a:ext>
            </a:extLst>
          </p:cNvPr>
          <p:cNvSpPr/>
          <p:nvPr userDrawn="1"/>
        </p:nvSpPr>
        <p:spPr>
          <a:xfrm>
            <a:off x="10538460" y="0"/>
            <a:ext cx="1653540" cy="6858000"/>
          </a:xfrm>
          <a:prstGeom prst="rect">
            <a:avLst/>
          </a:prstGeom>
          <a:blipFill dpi="0" rotWithShape="1">
            <a:blip r:embed="rId2">
              <a:extLst>
                <a:ext uri="{28A0092B-C50C-407E-A947-70E740481C1C}">
                  <a14:useLocalDpi xmlns:a14="http://schemas.microsoft.com/office/drawing/2010/main" val="0"/>
                </a:ext>
              </a:extLst>
            </a:blip>
            <a:srcRect/>
            <a:stretch>
              <a:fillRect r="-6313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2991511D-DE5F-424E-9A3D-6EADE2FB9372}"/>
              </a:ext>
            </a:extLst>
          </p:cNvPr>
          <p:cNvPicPr>
            <a:picLocks noChangeAspect="1"/>
          </p:cNvPicPr>
          <p:nvPr userDrawn="1"/>
        </p:nvPicPr>
        <p:blipFill>
          <a:blip r:embed="rId3"/>
          <a:stretch>
            <a:fillRect/>
          </a:stretch>
        </p:blipFill>
        <p:spPr>
          <a:xfrm>
            <a:off x="10964074" y="5814857"/>
            <a:ext cx="802311" cy="870953"/>
          </a:xfrm>
          <a:prstGeom prst="rect">
            <a:avLst/>
          </a:prstGeom>
        </p:spPr>
      </p:pic>
    </p:spTree>
    <p:extLst>
      <p:ext uri="{BB962C8B-B14F-4D97-AF65-F5344CB8AC3E}">
        <p14:creationId xmlns:p14="http://schemas.microsoft.com/office/powerpoint/2010/main" val="7378556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2C106-4D28-4602-C46A-7D1A96821384}"/>
              </a:ext>
            </a:extLst>
          </p:cNvPr>
          <p:cNvSpPr>
            <a:spLocks noGrp="1"/>
          </p:cNvSpPr>
          <p:nvPr>
            <p:ph type="title"/>
          </p:nvPr>
        </p:nvSpPr>
        <p:spPr>
          <a:xfrm>
            <a:off x="839788" y="457201"/>
            <a:ext cx="3932237" cy="1394604"/>
          </a:xfrm>
          <a:prstGeom prst="rect">
            <a:avLst/>
          </a:prstGeom>
        </p:spPr>
        <p:txBody>
          <a:bodyPr anchor="b"/>
          <a:lstStyle>
            <a:lvl1pPr>
              <a:defRPr sz="3200" b="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1B79743-F102-EE7B-31DD-A69053DBD556}"/>
              </a:ext>
            </a:extLst>
          </p:cNvPr>
          <p:cNvSpPr>
            <a:spLocks noGrp="1"/>
          </p:cNvSpPr>
          <p:nvPr>
            <p:ph idx="1"/>
          </p:nvPr>
        </p:nvSpPr>
        <p:spPr>
          <a:xfrm>
            <a:off x="4991725" y="457201"/>
            <a:ext cx="6363663" cy="5029199"/>
          </a:xfrm>
          <a:prstGeom prst="rect">
            <a:avLst/>
          </a:prstGeom>
        </p:spPr>
        <p:txBody>
          <a:bodyPr/>
          <a:lstStyle>
            <a:lvl1pPr>
              <a:defRPr sz="3200">
                <a:latin typeface="Open Sans" panose="020B0606030504020204" pitchFamily="34" charset="0"/>
                <a:ea typeface="Open Sans" panose="020B0606030504020204" pitchFamily="34" charset="0"/>
                <a:cs typeface="Open Sans" panose="020B0606030504020204" pitchFamily="34" charset="0"/>
              </a:defRPr>
            </a:lvl1pPr>
            <a:lvl2pPr>
              <a:defRPr sz="28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000">
                <a:latin typeface="Open Sans" panose="020B0606030504020204" pitchFamily="34" charset="0"/>
                <a:ea typeface="Open Sans" panose="020B0606030504020204" pitchFamily="34" charset="0"/>
                <a:cs typeface="Open Sans" panose="020B0606030504020204" pitchFamily="34" charset="0"/>
              </a:defRPr>
            </a:lvl4pPr>
            <a:lvl5pPr>
              <a:defRPr sz="200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098950-F722-1FB4-9CD6-32E2435E32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3FC24471-4BCE-2857-13C3-0D1B3B0D7FBC}"/>
              </a:ext>
            </a:extLst>
          </p:cNvPr>
          <p:cNvCxnSpPr/>
          <p:nvPr userDrawn="1"/>
        </p:nvCxnSpPr>
        <p:spPr>
          <a:xfrm>
            <a:off x="838200" y="1895301"/>
            <a:ext cx="2195945" cy="0"/>
          </a:xfrm>
          <a:prstGeom prst="line">
            <a:avLst/>
          </a:prstGeom>
          <a:ln w="76200">
            <a:solidFill>
              <a:srgbClr val="44A3B3"/>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4C687DA0-20D1-394B-A8DC-061F8579872B}"/>
              </a:ext>
            </a:extLst>
          </p:cNvPr>
          <p:cNvSpPr>
            <a:spLocks noGrp="1"/>
          </p:cNvSpPr>
          <p:nvPr>
            <p:ph type="sldNum" sz="quarter" idx="4"/>
          </p:nvPr>
        </p:nvSpPr>
        <p:spPr>
          <a:xfrm>
            <a:off x="8930220" y="6250334"/>
            <a:ext cx="1156253" cy="365125"/>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88AA4F6-E17D-344D-B027-8965B576DE52}" type="slidenum">
              <a:rPr lang="en-US" smtClean="0"/>
              <a:pPr/>
              <a:t>‹#›</a:t>
            </a:fld>
            <a:endParaRPr lang="en-US"/>
          </a:p>
        </p:txBody>
      </p:sp>
      <p:sp>
        <p:nvSpPr>
          <p:cNvPr id="12" name="Date Placeholder 3">
            <a:extLst>
              <a:ext uri="{FF2B5EF4-FFF2-40B4-BE49-F238E27FC236}">
                <a16:creationId xmlns:a16="http://schemas.microsoft.com/office/drawing/2014/main" id="{3473B7DB-0E62-B245-B553-72FBBAB78958}"/>
              </a:ext>
            </a:extLst>
          </p:cNvPr>
          <p:cNvSpPr>
            <a:spLocks noGrp="1"/>
          </p:cNvSpPr>
          <p:nvPr>
            <p:ph type="dt" sz="half" idx="10"/>
          </p:nvPr>
        </p:nvSpPr>
        <p:spPr>
          <a:xfrm>
            <a:off x="7566518" y="6250334"/>
            <a:ext cx="1156252" cy="365125"/>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a:t>25.10.22</a:t>
            </a:r>
            <a:endParaRPr lang="en-US"/>
          </a:p>
        </p:txBody>
      </p:sp>
    </p:spTree>
    <p:extLst>
      <p:ext uri="{BB962C8B-B14F-4D97-AF65-F5344CB8AC3E}">
        <p14:creationId xmlns:p14="http://schemas.microsoft.com/office/powerpoint/2010/main" val="1512636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47F86-C56D-7B15-16C9-A95BE521DD7A}"/>
              </a:ext>
            </a:extLst>
          </p:cNvPr>
          <p:cNvSpPr>
            <a:spLocks noGrp="1"/>
          </p:cNvSpPr>
          <p:nvPr>
            <p:ph type="title"/>
          </p:nvPr>
        </p:nvSpPr>
        <p:spPr>
          <a:xfrm>
            <a:off x="839788" y="457200"/>
            <a:ext cx="3932237" cy="1386842"/>
          </a:xfrm>
          <a:prstGeom prst="rect">
            <a:avLst/>
          </a:prstGeom>
        </p:spPr>
        <p:txBody>
          <a:bodyPr anchor="b"/>
          <a:lstStyle>
            <a:lvl1pPr>
              <a:defRPr sz="3200" b="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08157903-81CA-F66A-3E4A-4961E39C5F22}"/>
              </a:ext>
            </a:extLst>
          </p:cNvPr>
          <p:cNvSpPr>
            <a:spLocks noGrp="1"/>
          </p:cNvSpPr>
          <p:nvPr>
            <p:ph type="pic" idx="1"/>
          </p:nvPr>
        </p:nvSpPr>
        <p:spPr>
          <a:xfrm>
            <a:off x="4987636" y="457201"/>
            <a:ext cx="6367752" cy="5043051"/>
          </a:xfrm>
          <a:prstGeom prst="rect">
            <a:avLst/>
          </a:prstGeom>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5548FF-7B06-51A4-525D-777C8D5E06E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8" name="Straight Connector 7">
            <a:extLst>
              <a:ext uri="{FF2B5EF4-FFF2-40B4-BE49-F238E27FC236}">
                <a16:creationId xmlns:a16="http://schemas.microsoft.com/office/drawing/2014/main" id="{BEDC99C4-3F72-D406-E47A-FD30E5B2391F}"/>
              </a:ext>
            </a:extLst>
          </p:cNvPr>
          <p:cNvCxnSpPr/>
          <p:nvPr userDrawn="1"/>
        </p:nvCxnSpPr>
        <p:spPr>
          <a:xfrm>
            <a:off x="838200" y="1895301"/>
            <a:ext cx="2195945" cy="0"/>
          </a:xfrm>
          <a:prstGeom prst="line">
            <a:avLst/>
          </a:prstGeom>
          <a:ln w="76200">
            <a:solidFill>
              <a:srgbClr val="44A3B3"/>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90AEC9E6-1468-3349-93F3-2CB1F4F30085}"/>
              </a:ext>
            </a:extLst>
          </p:cNvPr>
          <p:cNvSpPr>
            <a:spLocks noGrp="1"/>
          </p:cNvSpPr>
          <p:nvPr>
            <p:ph type="sldNum" sz="quarter" idx="4"/>
          </p:nvPr>
        </p:nvSpPr>
        <p:spPr>
          <a:xfrm>
            <a:off x="8930220" y="6250334"/>
            <a:ext cx="1156253" cy="365125"/>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88AA4F6-E17D-344D-B027-8965B576DE52}" type="slidenum">
              <a:rPr lang="en-US" smtClean="0"/>
              <a:pPr/>
              <a:t>‹#›</a:t>
            </a:fld>
            <a:endParaRPr lang="en-US"/>
          </a:p>
        </p:txBody>
      </p:sp>
      <p:sp>
        <p:nvSpPr>
          <p:cNvPr id="12" name="Date Placeholder 3">
            <a:extLst>
              <a:ext uri="{FF2B5EF4-FFF2-40B4-BE49-F238E27FC236}">
                <a16:creationId xmlns:a16="http://schemas.microsoft.com/office/drawing/2014/main" id="{9C8E2BF7-C442-3C40-B214-8EFEAEA47E2A}"/>
              </a:ext>
            </a:extLst>
          </p:cNvPr>
          <p:cNvSpPr>
            <a:spLocks noGrp="1"/>
          </p:cNvSpPr>
          <p:nvPr>
            <p:ph type="dt" sz="half" idx="10"/>
          </p:nvPr>
        </p:nvSpPr>
        <p:spPr>
          <a:xfrm>
            <a:off x="7566518" y="6250334"/>
            <a:ext cx="1156252" cy="365125"/>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a:t>25.10.22</a:t>
            </a:r>
            <a:endParaRPr lang="en-US"/>
          </a:p>
        </p:txBody>
      </p:sp>
    </p:spTree>
    <p:extLst>
      <p:ext uri="{BB962C8B-B14F-4D97-AF65-F5344CB8AC3E}">
        <p14:creationId xmlns:p14="http://schemas.microsoft.com/office/powerpoint/2010/main" val="14101732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ble of Content">
    <p:bg>
      <p:bgPr>
        <a:solidFill>
          <a:srgbClr val="F4F3F0"/>
        </a:solidFill>
        <a:effectLst/>
      </p:bgPr>
    </p:bg>
    <p:spTree>
      <p:nvGrpSpPr>
        <p:cNvPr id="1" name=""/>
        <p:cNvGrpSpPr/>
        <p:nvPr/>
      </p:nvGrpSpPr>
      <p:grpSpPr>
        <a:xfrm>
          <a:off x="0" y="0"/>
          <a:ext cx="0" cy="0"/>
          <a:chOff x="0" y="0"/>
          <a:chExt cx="0" cy="0"/>
        </a:xfrm>
      </p:grpSpPr>
      <p:sp>
        <p:nvSpPr>
          <p:cNvPr id="43" name="Marcador de texto 42">
            <a:extLst>
              <a:ext uri="{FF2B5EF4-FFF2-40B4-BE49-F238E27FC236}">
                <a16:creationId xmlns:a16="http://schemas.microsoft.com/office/drawing/2014/main" id="{6CF80715-42C3-A708-D30C-F53EF6558070}"/>
              </a:ext>
            </a:extLst>
          </p:cNvPr>
          <p:cNvSpPr>
            <a:spLocks noGrp="1"/>
          </p:cNvSpPr>
          <p:nvPr>
            <p:ph type="body" sz="quarter" idx="10" hasCustomPrompt="1"/>
          </p:nvPr>
        </p:nvSpPr>
        <p:spPr>
          <a:xfrm>
            <a:off x="1199660" y="775806"/>
            <a:ext cx="7991983" cy="922645"/>
          </a:xfrm>
          <a:prstGeom prst="rect">
            <a:avLst/>
          </a:prstGeom>
        </p:spPr>
        <p:txBody>
          <a:bodyPr/>
          <a:lstStyle>
            <a:lvl1pPr marL="0" indent="0">
              <a:buNone/>
              <a:defRPr sz="3200" b="1">
                <a:solidFill>
                  <a:srgbClr val="37471B"/>
                </a:solidFill>
                <a:latin typeface="Calibri" panose="020F0502020204030204" pitchFamily="34" charset="0"/>
                <a:cs typeface="Arial" panose="020B0604020202020204" pitchFamily="34" charset="0"/>
              </a:defRPr>
            </a:lvl1pPr>
          </a:lstStyle>
          <a:p>
            <a:pPr lvl="0"/>
            <a:r>
              <a:rPr lang="es-ES"/>
              <a:t>Single Line Content </a:t>
            </a:r>
            <a:r>
              <a:rPr lang="es-ES" err="1"/>
              <a:t>or</a:t>
            </a:r>
            <a:r>
              <a:rPr lang="es-ES"/>
              <a:t> </a:t>
            </a:r>
          </a:p>
          <a:p>
            <a:pPr lvl="0"/>
            <a:r>
              <a:rPr lang="es-ES" err="1"/>
              <a:t>Double</a:t>
            </a:r>
            <a:r>
              <a:rPr lang="es-ES"/>
              <a:t> Line </a:t>
            </a:r>
            <a:r>
              <a:rPr lang="es-ES" err="1"/>
              <a:t>Headline</a:t>
            </a:r>
            <a:endParaRPr lang="en-DE"/>
          </a:p>
        </p:txBody>
      </p:sp>
      <p:sp>
        <p:nvSpPr>
          <p:cNvPr id="50" name="Footer Placeholder 5">
            <a:extLst>
              <a:ext uri="{FF2B5EF4-FFF2-40B4-BE49-F238E27FC236}">
                <a16:creationId xmlns:a16="http://schemas.microsoft.com/office/drawing/2014/main" id="{8811C4D9-CC9D-0615-9F3A-A8B67893C1D2}"/>
              </a:ext>
            </a:extLst>
          </p:cNvPr>
          <p:cNvSpPr txBox="1">
            <a:spLocks/>
          </p:cNvSpPr>
          <p:nvPr userDrawn="1"/>
        </p:nvSpPr>
        <p:spPr>
          <a:xfrm>
            <a:off x="11223413" y="274738"/>
            <a:ext cx="411680" cy="365125"/>
          </a:xfrm>
          <a:prstGeom prst="rect">
            <a:avLst/>
          </a:prstGeom>
        </p:spPr>
        <p:txBody>
          <a:bodyPr/>
          <a:lstStyle>
            <a:defPPr>
              <a:defRPr lang="es-ES"/>
            </a:defPPr>
            <a:lvl1pPr marL="0" algn="r" defTabSz="914400" rtl="0" eaLnBrk="1" latinLnBrk="0" hangingPunct="1">
              <a:defRPr sz="6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solidFill>
                  <a:schemeClr val="tx1">
                    <a:lumMod val="65000"/>
                    <a:lumOff val="35000"/>
                  </a:schemeClr>
                </a:solidFill>
                <a:latin typeface="Calibri" panose="020F0502020204030204" pitchFamily="34" charset="0"/>
              </a:rPr>
              <a:t>Page |</a:t>
            </a:r>
          </a:p>
        </p:txBody>
      </p:sp>
      <p:sp>
        <p:nvSpPr>
          <p:cNvPr id="51" name="Slide Number Placeholder 6">
            <a:extLst>
              <a:ext uri="{FF2B5EF4-FFF2-40B4-BE49-F238E27FC236}">
                <a16:creationId xmlns:a16="http://schemas.microsoft.com/office/drawing/2014/main" id="{59701B22-E867-9541-457E-80E58C30ECBB}"/>
              </a:ext>
            </a:extLst>
          </p:cNvPr>
          <p:cNvSpPr txBox="1">
            <a:spLocks/>
          </p:cNvSpPr>
          <p:nvPr userDrawn="1"/>
        </p:nvSpPr>
        <p:spPr>
          <a:xfrm>
            <a:off x="11468101" y="274739"/>
            <a:ext cx="333987" cy="365125"/>
          </a:xfrm>
          <a:prstGeom prst="rect">
            <a:avLst/>
          </a:prstGeom>
        </p:spPr>
        <p:txBody>
          <a:bodyPr/>
          <a:lstStyle>
            <a:defPPr>
              <a:defRPr lang="es-ES"/>
            </a:defPPr>
            <a:lvl1pPr marL="0" algn="l" defTabSz="914400" rtl="0" eaLnBrk="1" latinLnBrk="0" hangingPunct="1">
              <a:defRPr sz="6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600" smtClean="0">
                <a:solidFill>
                  <a:schemeClr val="tx1">
                    <a:lumMod val="65000"/>
                    <a:lumOff val="35000"/>
                  </a:schemeClr>
                </a:solidFill>
                <a:latin typeface="Calibri" panose="020F0502020204030204" pitchFamily="34" charset="0"/>
              </a:rPr>
              <a:pPr/>
              <a:t>‹#›</a:t>
            </a:fld>
            <a:endParaRPr lang="en-US" sz="600">
              <a:solidFill>
                <a:schemeClr val="tx1">
                  <a:lumMod val="65000"/>
                  <a:lumOff val="35000"/>
                </a:schemeClr>
              </a:solidFill>
              <a:latin typeface="Calibri" panose="020F0502020204030204" pitchFamily="34" charset="0"/>
            </a:endParaRPr>
          </a:p>
        </p:txBody>
      </p:sp>
      <p:sp>
        <p:nvSpPr>
          <p:cNvPr id="3" name="Marcador de contenido 2">
            <a:extLst>
              <a:ext uri="{FF2B5EF4-FFF2-40B4-BE49-F238E27FC236}">
                <a16:creationId xmlns:a16="http://schemas.microsoft.com/office/drawing/2014/main" id="{8DC0A4E4-6B99-412B-3B75-E48C38E4A940}"/>
              </a:ext>
            </a:extLst>
          </p:cNvPr>
          <p:cNvSpPr>
            <a:spLocks noGrp="1"/>
          </p:cNvSpPr>
          <p:nvPr>
            <p:ph sz="quarter" idx="13" hasCustomPrompt="1"/>
          </p:nvPr>
        </p:nvSpPr>
        <p:spPr>
          <a:xfrm>
            <a:off x="1199660" y="2178977"/>
            <a:ext cx="7991983" cy="3441894"/>
          </a:xfrm>
          <a:prstGeom prst="rect">
            <a:avLst/>
          </a:prstGeom>
        </p:spPr>
        <p:txBody>
          <a:bodyPr/>
          <a:lstStyle>
            <a:lvl1pPr marL="457189" indent="-457189">
              <a:buSzPct val="60000"/>
              <a:buFont typeface="+mj-lt"/>
              <a:buAutoNum type="arabicPeriod"/>
              <a:defRPr sz="2000">
                <a:solidFill>
                  <a:schemeClr val="tx1">
                    <a:lumMod val="65000"/>
                    <a:lumOff val="35000"/>
                  </a:schemeClr>
                </a:solidFill>
                <a:latin typeface="Calibri" panose="020F0502020204030204" pitchFamily="34" charset="0"/>
                <a:cs typeface="Arial" panose="020B0604020202020204" pitchFamily="34" charset="0"/>
              </a:defRPr>
            </a:lvl1pPr>
            <a:lvl2pPr marL="914377" indent="-457189">
              <a:buSzPct val="70000"/>
              <a:buFont typeface="+mj-lt"/>
              <a:buAutoNum type="arabicPeriod"/>
              <a:defRPr sz="2200">
                <a:solidFill>
                  <a:schemeClr val="tx1">
                    <a:lumMod val="65000"/>
                    <a:lumOff val="35000"/>
                  </a:schemeClr>
                </a:solidFill>
                <a:latin typeface="Arial" panose="020B0604020202020204" pitchFamily="34" charset="0"/>
                <a:cs typeface="Arial" panose="020B0604020202020204" pitchFamily="34" charset="0"/>
              </a:defRPr>
            </a:lvl2pPr>
            <a:lvl3pPr marL="1371566" indent="-457189">
              <a:buSzPct val="70000"/>
              <a:buFont typeface="+mj-lt"/>
              <a:buAutoNum type="arabicPeriod"/>
              <a:defRPr sz="2200">
                <a:solidFill>
                  <a:schemeClr val="tx1">
                    <a:lumMod val="65000"/>
                    <a:lumOff val="35000"/>
                  </a:schemeClr>
                </a:solidFill>
                <a:latin typeface="Arial" panose="020B0604020202020204" pitchFamily="34" charset="0"/>
                <a:cs typeface="Arial" panose="020B0604020202020204" pitchFamily="34" charset="0"/>
              </a:defRPr>
            </a:lvl3pPr>
            <a:lvl4pPr marL="1828754" indent="-457189">
              <a:buSzPct val="70000"/>
              <a:buFont typeface="+mj-lt"/>
              <a:buAutoNum type="arabicPeriod"/>
              <a:defRPr sz="2200">
                <a:solidFill>
                  <a:schemeClr val="tx1">
                    <a:lumMod val="65000"/>
                    <a:lumOff val="35000"/>
                  </a:schemeClr>
                </a:solidFill>
                <a:latin typeface="Arial" panose="020B0604020202020204" pitchFamily="34" charset="0"/>
                <a:cs typeface="Arial" panose="020B0604020202020204" pitchFamily="34" charset="0"/>
              </a:defRPr>
            </a:lvl4pPr>
            <a:lvl5pPr marL="2285943" indent="-457189">
              <a:buSzPct val="70000"/>
              <a:buFont typeface="+mj-lt"/>
              <a:buAutoNum type="arabicPeriod"/>
              <a:defRPr sz="22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s-ES"/>
              <a:t>Content</a:t>
            </a:r>
          </a:p>
          <a:p>
            <a:pPr lvl="0"/>
            <a:r>
              <a:rPr lang="es-ES"/>
              <a:t>Content</a:t>
            </a:r>
          </a:p>
          <a:p>
            <a:pPr lvl="0"/>
            <a:r>
              <a:rPr lang="es-ES"/>
              <a:t>Content</a:t>
            </a:r>
          </a:p>
          <a:p>
            <a:pPr lvl="0"/>
            <a:r>
              <a:rPr lang="es-ES"/>
              <a:t>Content</a:t>
            </a:r>
          </a:p>
          <a:p>
            <a:pPr lvl="0"/>
            <a:r>
              <a:rPr lang="es-ES"/>
              <a:t>Content</a:t>
            </a:r>
          </a:p>
          <a:p>
            <a:pPr marL="457189" marR="0" lvl="0" indent="-457189" algn="l" defTabSz="914377" rtl="0" eaLnBrk="1" fontAlgn="auto" latinLnBrk="0" hangingPunct="1">
              <a:lnSpc>
                <a:spcPct val="90000"/>
              </a:lnSpc>
              <a:spcBef>
                <a:spcPts val="1000"/>
              </a:spcBef>
              <a:spcAft>
                <a:spcPts val="0"/>
              </a:spcAft>
              <a:buClrTx/>
              <a:buSzPct val="60000"/>
              <a:buFont typeface="+mj-lt"/>
              <a:buAutoNum type="arabicPeriod"/>
              <a:tabLst/>
              <a:defRPr/>
            </a:pPr>
            <a:r>
              <a:rPr lang="es-ES"/>
              <a:t>Content</a:t>
            </a:r>
          </a:p>
          <a:p>
            <a:pPr marL="457189" marR="0" lvl="0" indent="-457189" algn="l" defTabSz="914377" rtl="0" eaLnBrk="1" fontAlgn="auto" latinLnBrk="0" hangingPunct="1">
              <a:lnSpc>
                <a:spcPct val="90000"/>
              </a:lnSpc>
              <a:spcBef>
                <a:spcPts val="1000"/>
              </a:spcBef>
              <a:spcAft>
                <a:spcPts val="0"/>
              </a:spcAft>
              <a:buClrTx/>
              <a:buSzPct val="60000"/>
              <a:buFont typeface="+mj-lt"/>
              <a:buAutoNum type="arabicPeriod"/>
              <a:tabLst/>
              <a:defRPr/>
            </a:pPr>
            <a:r>
              <a:rPr lang="es-ES"/>
              <a:t>Content</a:t>
            </a:r>
          </a:p>
          <a:p>
            <a:pPr marL="457189" marR="0" lvl="0" indent="-457189" algn="l" defTabSz="914377" rtl="0" eaLnBrk="1" fontAlgn="auto" latinLnBrk="0" hangingPunct="1">
              <a:lnSpc>
                <a:spcPct val="90000"/>
              </a:lnSpc>
              <a:spcBef>
                <a:spcPts val="1000"/>
              </a:spcBef>
              <a:spcAft>
                <a:spcPts val="0"/>
              </a:spcAft>
              <a:buClrTx/>
              <a:buSzPct val="60000"/>
              <a:buFont typeface="+mj-lt"/>
              <a:buAutoNum type="arabicPeriod"/>
              <a:tabLst/>
              <a:defRPr/>
            </a:pPr>
            <a:r>
              <a:rPr lang="es-ES"/>
              <a:t>Content</a:t>
            </a:r>
          </a:p>
          <a:p>
            <a:pPr lvl="0"/>
            <a:endParaRPr lang="es-ES"/>
          </a:p>
        </p:txBody>
      </p:sp>
      <p:cxnSp>
        <p:nvCxnSpPr>
          <p:cNvPr id="5" name="Conector recto 4">
            <a:extLst>
              <a:ext uri="{FF2B5EF4-FFF2-40B4-BE49-F238E27FC236}">
                <a16:creationId xmlns:a16="http://schemas.microsoft.com/office/drawing/2014/main" id="{D26B03B4-FFC4-6974-3A21-D76FF7710ABB}"/>
              </a:ext>
            </a:extLst>
          </p:cNvPr>
          <p:cNvCxnSpPr>
            <a:cxnSpLocks/>
          </p:cNvCxnSpPr>
          <p:nvPr userDrawn="1"/>
        </p:nvCxnSpPr>
        <p:spPr>
          <a:xfrm>
            <a:off x="1199661" y="1938695"/>
            <a:ext cx="7991983" cy="0"/>
          </a:xfrm>
          <a:prstGeom prst="line">
            <a:avLst/>
          </a:prstGeom>
          <a:ln w="25400" cap="rnd">
            <a:solidFill>
              <a:srgbClr val="37471B"/>
            </a:solidFill>
            <a:round/>
          </a:ln>
        </p:spPr>
        <p:style>
          <a:lnRef idx="1">
            <a:schemeClr val="accent1"/>
          </a:lnRef>
          <a:fillRef idx="0">
            <a:schemeClr val="accent1"/>
          </a:fillRef>
          <a:effectRef idx="0">
            <a:schemeClr val="accent1"/>
          </a:effectRef>
          <a:fontRef idx="minor">
            <a:schemeClr val="tx1"/>
          </a:fontRef>
        </p:style>
      </p:cxnSp>
      <p:pic>
        <p:nvPicPr>
          <p:cNvPr id="13" name="Imagen 12" descr="Texto">
            <a:extLst>
              <a:ext uri="{FF2B5EF4-FFF2-40B4-BE49-F238E27FC236}">
                <a16:creationId xmlns:a16="http://schemas.microsoft.com/office/drawing/2014/main" id="{DBC6C171-4E46-6C33-8DE8-757E647C96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19850" y="6319639"/>
            <a:ext cx="1943701" cy="407778"/>
          </a:xfrm>
          <a:prstGeom prst="rect">
            <a:avLst/>
          </a:prstGeom>
        </p:spPr>
      </p:pic>
      <p:pic>
        <p:nvPicPr>
          <p:cNvPr id="6" name="Gráfico 5">
            <a:extLst>
              <a:ext uri="{FF2B5EF4-FFF2-40B4-BE49-F238E27FC236}">
                <a16:creationId xmlns:a16="http://schemas.microsoft.com/office/drawing/2014/main" id="{EB12C5D9-5196-78DB-6D62-512855F2D6E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6460141" y="-1"/>
            <a:ext cx="5731859" cy="5731859"/>
          </a:xfrm>
          <a:prstGeom prst="rect">
            <a:avLst/>
          </a:prstGeom>
        </p:spPr>
      </p:pic>
    </p:spTree>
    <p:extLst>
      <p:ext uri="{BB962C8B-B14F-4D97-AF65-F5344CB8AC3E}">
        <p14:creationId xmlns:p14="http://schemas.microsoft.com/office/powerpoint/2010/main" val="31853137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of Content">
    <p:bg>
      <p:bgPr>
        <a:solidFill>
          <a:srgbClr val="F4F3F0"/>
        </a:solidFill>
        <a:effectLst/>
      </p:bgPr>
    </p:bg>
    <p:spTree>
      <p:nvGrpSpPr>
        <p:cNvPr id="1" name=""/>
        <p:cNvGrpSpPr/>
        <p:nvPr/>
      </p:nvGrpSpPr>
      <p:grpSpPr>
        <a:xfrm>
          <a:off x="0" y="0"/>
          <a:ext cx="0" cy="0"/>
          <a:chOff x="0" y="0"/>
          <a:chExt cx="0" cy="0"/>
        </a:xfrm>
      </p:grpSpPr>
      <p:sp>
        <p:nvSpPr>
          <p:cNvPr id="43" name="Marcador de texto 42">
            <a:extLst>
              <a:ext uri="{FF2B5EF4-FFF2-40B4-BE49-F238E27FC236}">
                <a16:creationId xmlns:a16="http://schemas.microsoft.com/office/drawing/2014/main" id="{6CF80715-42C3-A708-D30C-F53EF6558070}"/>
              </a:ext>
            </a:extLst>
          </p:cNvPr>
          <p:cNvSpPr>
            <a:spLocks noGrp="1"/>
          </p:cNvSpPr>
          <p:nvPr>
            <p:ph type="body" sz="quarter" idx="10" hasCustomPrompt="1"/>
          </p:nvPr>
        </p:nvSpPr>
        <p:spPr>
          <a:xfrm>
            <a:off x="1199660" y="775806"/>
            <a:ext cx="7991983" cy="922645"/>
          </a:xfrm>
          <a:prstGeom prst="rect">
            <a:avLst/>
          </a:prstGeom>
        </p:spPr>
        <p:txBody>
          <a:bodyPr/>
          <a:lstStyle>
            <a:lvl1pPr marL="0" indent="0">
              <a:buNone/>
              <a:defRPr sz="3200" b="1">
                <a:solidFill>
                  <a:srgbClr val="37471B"/>
                </a:solidFill>
                <a:latin typeface="Calibri" panose="020F0502020204030204" pitchFamily="34" charset="0"/>
                <a:cs typeface="Arial" panose="020B0604020202020204" pitchFamily="34" charset="0"/>
              </a:defRPr>
            </a:lvl1pPr>
          </a:lstStyle>
          <a:p>
            <a:pPr lvl="0"/>
            <a:r>
              <a:rPr lang="es-ES"/>
              <a:t>Single Line Content </a:t>
            </a:r>
            <a:r>
              <a:rPr lang="es-ES" err="1"/>
              <a:t>or</a:t>
            </a:r>
            <a:r>
              <a:rPr lang="es-ES"/>
              <a:t> </a:t>
            </a:r>
          </a:p>
          <a:p>
            <a:pPr lvl="0"/>
            <a:r>
              <a:rPr lang="es-ES" err="1"/>
              <a:t>Double</a:t>
            </a:r>
            <a:r>
              <a:rPr lang="es-ES"/>
              <a:t> Line </a:t>
            </a:r>
            <a:r>
              <a:rPr lang="es-ES" err="1"/>
              <a:t>Headline</a:t>
            </a:r>
            <a:endParaRPr lang="en-DE"/>
          </a:p>
        </p:txBody>
      </p:sp>
      <p:sp>
        <p:nvSpPr>
          <p:cNvPr id="3" name="Marcador de contenido 2">
            <a:extLst>
              <a:ext uri="{FF2B5EF4-FFF2-40B4-BE49-F238E27FC236}">
                <a16:creationId xmlns:a16="http://schemas.microsoft.com/office/drawing/2014/main" id="{8DC0A4E4-6B99-412B-3B75-E48C38E4A940}"/>
              </a:ext>
            </a:extLst>
          </p:cNvPr>
          <p:cNvSpPr>
            <a:spLocks noGrp="1"/>
          </p:cNvSpPr>
          <p:nvPr>
            <p:ph sz="quarter" idx="13" hasCustomPrompt="1"/>
          </p:nvPr>
        </p:nvSpPr>
        <p:spPr>
          <a:xfrm>
            <a:off x="1199660" y="2178977"/>
            <a:ext cx="7991983" cy="3441894"/>
          </a:xfrm>
          <a:prstGeom prst="rect">
            <a:avLst/>
          </a:prstGeom>
        </p:spPr>
        <p:txBody>
          <a:bodyPr/>
          <a:lstStyle>
            <a:lvl1pPr marL="457189" indent="-457189">
              <a:buSzPct val="60000"/>
              <a:buFont typeface="+mj-lt"/>
              <a:buAutoNum type="arabicPeriod"/>
              <a:defRPr sz="2000">
                <a:solidFill>
                  <a:schemeClr val="tx1">
                    <a:lumMod val="65000"/>
                    <a:lumOff val="35000"/>
                  </a:schemeClr>
                </a:solidFill>
                <a:latin typeface="Calibri" panose="020F0502020204030204" pitchFamily="34" charset="0"/>
                <a:cs typeface="Arial" panose="020B0604020202020204" pitchFamily="34" charset="0"/>
              </a:defRPr>
            </a:lvl1pPr>
            <a:lvl2pPr marL="914377" indent="-457189">
              <a:buSzPct val="70000"/>
              <a:buFont typeface="+mj-lt"/>
              <a:buAutoNum type="arabicPeriod"/>
              <a:defRPr sz="2200">
                <a:solidFill>
                  <a:schemeClr val="tx1">
                    <a:lumMod val="65000"/>
                    <a:lumOff val="35000"/>
                  </a:schemeClr>
                </a:solidFill>
                <a:latin typeface="Arial" panose="020B0604020202020204" pitchFamily="34" charset="0"/>
                <a:cs typeface="Arial" panose="020B0604020202020204" pitchFamily="34" charset="0"/>
              </a:defRPr>
            </a:lvl2pPr>
            <a:lvl3pPr marL="1371566" indent="-457189">
              <a:buSzPct val="70000"/>
              <a:buFont typeface="+mj-lt"/>
              <a:buAutoNum type="arabicPeriod"/>
              <a:defRPr sz="2200">
                <a:solidFill>
                  <a:schemeClr val="tx1">
                    <a:lumMod val="65000"/>
                    <a:lumOff val="35000"/>
                  </a:schemeClr>
                </a:solidFill>
                <a:latin typeface="Arial" panose="020B0604020202020204" pitchFamily="34" charset="0"/>
                <a:cs typeface="Arial" panose="020B0604020202020204" pitchFamily="34" charset="0"/>
              </a:defRPr>
            </a:lvl3pPr>
            <a:lvl4pPr marL="1828754" indent="-457189">
              <a:buSzPct val="70000"/>
              <a:buFont typeface="+mj-lt"/>
              <a:buAutoNum type="arabicPeriod"/>
              <a:defRPr sz="2200">
                <a:solidFill>
                  <a:schemeClr val="tx1">
                    <a:lumMod val="65000"/>
                    <a:lumOff val="35000"/>
                  </a:schemeClr>
                </a:solidFill>
                <a:latin typeface="Arial" panose="020B0604020202020204" pitchFamily="34" charset="0"/>
                <a:cs typeface="Arial" panose="020B0604020202020204" pitchFamily="34" charset="0"/>
              </a:defRPr>
            </a:lvl4pPr>
            <a:lvl5pPr marL="2285943" indent="-457189">
              <a:buSzPct val="70000"/>
              <a:buFont typeface="+mj-lt"/>
              <a:buAutoNum type="arabicPeriod"/>
              <a:defRPr sz="22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s-ES"/>
              <a:t>Content</a:t>
            </a:r>
          </a:p>
          <a:p>
            <a:pPr lvl="0"/>
            <a:r>
              <a:rPr lang="es-ES"/>
              <a:t>Content</a:t>
            </a:r>
          </a:p>
          <a:p>
            <a:pPr lvl="0"/>
            <a:r>
              <a:rPr lang="es-ES"/>
              <a:t>Content</a:t>
            </a:r>
          </a:p>
          <a:p>
            <a:pPr lvl="0"/>
            <a:r>
              <a:rPr lang="es-ES"/>
              <a:t>Content</a:t>
            </a:r>
          </a:p>
          <a:p>
            <a:pPr lvl="0"/>
            <a:r>
              <a:rPr lang="es-ES"/>
              <a:t>Content</a:t>
            </a:r>
          </a:p>
          <a:p>
            <a:pPr marL="457189" marR="0" lvl="0" indent="-457189" algn="l" defTabSz="914377" rtl="0" eaLnBrk="1" fontAlgn="auto" latinLnBrk="0" hangingPunct="1">
              <a:lnSpc>
                <a:spcPct val="90000"/>
              </a:lnSpc>
              <a:spcBef>
                <a:spcPts val="1000"/>
              </a:spcBef>
              <a:spcAft>
                <a:spcPts val="0"/>
              </a:spcAft>
              <a:buClrTx/>
              <a:buSzPct val="60000"/>
              <a:buFont typeface="+mj-lt"/>
              <a:buAutoNum type="arabicPeriod"/>
              <a:tabLst/>
              <a:defRPr/>
            </a:pPr>
            <a:r>
              <a:rPr lang="es-ES"/>
              <a:t>Content</a:t>
            </a:r>
          </a:p>
          <a:p>
            <a:pPr marL="457189" marR="0" lvl="0" indent="-457189" algn="l" defTabSz="914377" rtl="0" eaLnBrk="1" fontAlgn="auto" latinLnBrk="0" hangingPunct="1">
              <a:lnSpc>
                <a:spcPct val="90000"/>
              </a:lnSpc>
              <a:spcBef>
                <a:spcPts val="1000"/>
              </a:spcBef>
              <a:spcAft>
                <a:spcPts val="0"/>
              </a:spcAft>
              <a:buClrTx/>
              <a:buSzPct val="60000"/>
              <a:buFont typeface="+mj-lt"/>
              <a:buAutoNum type="arabicPeriod"/>
              <a:tabLst/>
              <a:defRPr/>
            </a:pPr>
            <a:r>
              <a:rPr lang="es-ES"/>
              <a:t>Content</a:t>
            </a:r>
          </a:p>
          <a:p>
            <a:pPr marL="457189" marR="0" lvl="0" indent="-457189" algn="l" defTabSz="914377" rtl="0" eaLnBrk="1" fontAlgn="auto" latinLnBrk="0" hangingPunct="1">
              <a:lnSpc>
                <a:spcPct val="90000"/>
              </a:lnSpc>
              <a:spcBef>
                <a:spcPts val="1000"/>
              </a:spcBef>
              <a:spcAft>
                <a:spcPts val="0"/>
              </a:spcAft>
              <a:buClrTx/>
              <a:buSzPct val="60000"/>
              <a:buFont typeface="+mj-lt"/>
              <a:buAutoNum type="arabicPeriod"/>
              <a:tabLst/>
              <a:defRPr/>
            </a:pPr>
            <a:r>
              <a:rPr lang="es-ES"/>
              <a:t>Content</a:t>
            </a:r>
          </a:p>
          <a:p>
            <a:pPr lvl="0"/>
            <a:endParaRPr lang="es-ES"/>
          </a:p>
        </p:txBody>
      </p:sp>
      <p:cxnSp>
        <p:nvCxnSpPr>
          <p:cNvPr id="5" name="Conector recto 4">
            <a:extLst>
              <a:ext uri="{FF2B5EF4-FFF2-40B4-BE49-F238E27FC236}">
                <a16:creationId xmlns:a16="http://schemas.microsoft.com/office/drawing/2014/main" id="{D26B03B4-FFC4-6974-3A21-D76FF7710ABB}"/>
              </a:ext>
            </a:extLst>
          </p:cNvPr>
          <p:cNvCxnSpPr>
            <a:cxnSpLocks/>
          </p:cNvCxnSpPr>
          <p:nvPr userDrawn="1"/>
        </p:nvCxnSpPr>
        <p:spPr>
          <a:xfrm>
            <a:off x="1199661" y="1938695"/>
            <a:ext cx="7991983" cy="0"/>
          </a:xfrm>
          <a:prstGeom prst="line">
            <a:avLst/>
          </a:prstGeom>
          <a:ln w="25400" cap="rnd">
            <a:solidFill>
              <a:srgbClr val="37471B"/>
            </a:solidFill>
            <a:round/>
          </a:ln>
        </p:spPr>
        <p:style>
          <a:lnRef idx="1">
            <a:schemeClr val="accent1"/>
          </a:lnRef>
          <a:fillRef idx="0">
            <a:schemeClr val="accent1"/>
          </a:fillRef>
          <a:effectRef idx="0">
            <a:schemeClr val="accent1"/>
          </a:effectRef>
          <a:fontRef idx="minor">
            <a:schemeClr val="tx1"/>
          </a:fontRef>
        </p:style>
      </p:cxnSp>
      <p:pic>
        <p:nvPicPr>
          <p:cNvPr id="13" name="Imagen 12" descr="Texto">
            <a:extLst>
              <a:ext uri="{FF2B5EF4-FFF2-40B4-BE49-F238E27FC236}">
                <a16:creationId xmlns:a16="http://schemas.microsoft.com/office/drawing/2014/main" id="{DBC6C171-4E46-6C33-8DE8-757E647C96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19850" y="6319639"/>
            <a:ext cx="1943701" cy="407778"/>
          </a:xfrm>
          <a:prstGeom prst="rect">
            <a:avLst/>
          </a:prstGeom>
        </p:spPr>
      </p:pic>
      <p:pic>
        <p:nvPicPr>
          <p:cNvPr id="6" name="Gráfico 5">
            <a:extLst>
              <a:ext uri="{FF2B5EF4-FFF2-40B4-BE49-F238E27FC236}">
                <a16:creationId xmlns:a16="http://schemas.microsoft.com/office/drawing/2014/main" id="{EB12C5D9-5196-78DB-6D62-512855F2D6E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5910441" y="350335"/>
            <a:ext cx="5731859" cy="5731859"/>
          </a:xfrm>
          <a:prstGeom prst="rect">
            <a:avLst/>
          </a:prstGeom>
        </p:spPr>
      </p:pic>
    </p:spTree>
    <p:extLst>
      <p:ext uri="{BB962C8B-B14F-4D97-AF65-F5344CB8AC3E}">
        <p14:creationId xmlns:p14="http://schemas.microsoft.com/office/powerpoint/2010/main" val="8975079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of Content Green">
    <p:bg>
      <p:bgPr>
        <a:solidFill>
          <a:srgbClr val="37471B"/>
        </a:solidFill>
        <a:effectLst/>
      </p:bgPr>
    </p:bg>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C68D9A78-84DF-03BE-F63F-0B10443944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6460141" y="-1"/>
            <a:ext cx="5731859" cy="5731859"/>
          </a:xfrm>
          <a:prstGeom prst="rect">
            <a:avLst/>
          </a:prstGeom>
        </p:spPr>
      </p:pic>
      <p:sp>
        <p:nvSpPr>
          <p:cNvPr id="4" name="Footer Placeholder 5">
            <a:extLst>
              <a:ext uri="{FF2B5EF4-FFF2-40B4-BE49-F238E27FC236}">
                <a16:creationId xmlns:a16="http://schemas.microsoft.com/office/drawing/2014/main" id="{F6A9273A-EEEB-410D-2CC7-869B1A00F21F}"/>
              </a:ext>
            </a:extLst>
          </p:cNvPr>
          <p:cNvSpPr txBox="1">
            <a:spLocks/>
          </p:cNvSpPr>
          <p:nvPr userDrawn="1"/>
        </p:nvSpPr>
        <p:spPr>
          <a:xfrm>
            <a:off x="11223413" y="274738"/>
            <a:ext cx="411680" cy="365125"/>
          </a:xfrm>
          <a:prstGeom prst="rect">
            <a:avLst/>
          </a:prstGeom>
        </p:spPr>
        <p:txBody>
          <a:bodyPr/>
          <a:lstStyle>
            <a:defPPr>
              <a:defRPr lang="es-ES"/>
            </a:defPPr>
            <a:lvl1pPr marL="0" algn="r" defTabSz="914400" rtl="0" eaLnBrk="1" latinLnBrk="0" hangingPunct="1">
              <a:defRPr sz="6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solidFill>
                  <a:schemeClr val="bg1"/>
                </a:solidFill>
                <a:latin typeface="Calibri" panose="020F0502020204030204" pitchFamily="34" charset="0"/>
              </a:rPr>
              <a:t>Page |</a:t>
            </a:r>
          </a:p>
        </p:txBody>
      </p:sp>
      <p:sp>
        <p:nvSpPr>
          <p:cNvPr id="6" name="Slide Number Placeholder 6">
            <a:extLst>
              <a:ext uri="{FF2B5EF4-FFF2-40B4-BE49-F238E27FC236}">
                <a16:creationId xmlns:a16="http://schemas.microsoft.com/office/drawing/2014/main" id="{45C052F5-D3DC-A8ED-0B06-04EB904CFA6C}"/>
              </a:ext>
            </a:extLst>
          </p:cNvPr>
          <p:cNvSpPr txBox="1">
            <a:spLocks/>
          </p:cNvSpPr>
          <p:nvPr userDrawn="1"/>
        </p:nvSpPr>
        <p:spPr>
          <a:xfrm>
            <a:off x="11468101" y="274739"/>
            <a:ext cx="333987" cy="365125"/>
          </a:xfrm>
          <a:prstGeom prst="rect">
            <a:avLst/>
          </a:prstGeom>
        </p:spPr>
        <p:txBody>
          <a:bodyPr/>
          <a:lstStyle>
            <a:defPPr>
              <a:defRPr lang="es-ES"/>
            </a:defPPr>
            <a:lvl1pPr marL="0" algn="l" defTabSz="914400" rtl="0" eaLnBrk="1" latinLnBrk="0" hangingPunct="1">
              <a:defRPr sz="6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600" smtClean="0">
                <a:solidFill>
                  <a:schemeClr val="bg1"/>
                </a:solidFill>
                <a:latin typeface="Calibri" panose="020F0502020204030204" pitchFamily="34" charset="0"/>
              </a:rPr>
              <a:pPr/>
              <a:t>‹#›</a:t>
            </a:fld>
            <a:endParaRPr lang="en-US" sz="600">
              <a:solidFill>
                <a:schemeClr val="bg1"/>
              </a:solidFill>
              <a:latin typeface="Calibri" panose="020F0502020204030204" pitchFamily="34" charset="0"/>
            </a:endParaRPr>
          </a:p>
        </p:txBody>
      </p:sp>
      <p:pic>
        <p:nvPicPr>
          <p:cNvPr id="16" name="Imagen 15" descr="Interfaz de usuario gráfica, Texto">
            <a:extLst>
              <a:ext uri="{FF2B5EF4-FFF2-40B4-BE49-F238E27FC236}">
                <a16:creationId xmlns:a16="http://schemas.microsoft.com/office/drawing/2014/main" id="{5FA97A3A-BCF3-B3BA-A5E1-96FD655CFFA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97203" y="6319520"/>
            <a:ext cx="1948904" cy="408871"/>
          </a:xfrm>
          <a:prstGeom prst="rect">
            <a:avLst/>
          </a:prstGeom>
        </p:spPr>
      </p:pic>
      <p:sp>
        <p:nvSpPr>
          <p:cNvPr id="8" name="Marcador de texto 42">
            <a:extLst>
              <a:ext uri="{FF2B5EF4-FFF2-40B4-BE49-F238E27FC236}">
                <a16:creationId xmlns:a16="http://schemas.microsoft.com/office/drawing/2014/main" id="{10B624CE-D954-1943-41B9-408935F6896A}"/>
              </a:ext>
            </a:extLst>
          </p:cNvPr>
          <p:cNvSpPr>
            <a:spLocks noGrp="1"/>
          </p:cNvSpPr>
          <p:nvPr>
            <p:ph type="body" sz="quarter" idx="10" hasCustomPrompt="1"/>
          </p:nvPr>
        </p:nvSpPr>
        <p:spPr>
          <a:xfrm>
            <a:off x="1199660" y="775806"/>
            <a:ext cx="7991983" cy="922645"/>
          </a:xfrm>
          <a:prstGeom prst="rect">
            <a:avLst/>
          </a:prstGeom>
        </p:spPr>
        <p:txBody>
          <a:bodyPr/>
          <a:lstStyle>
            <a:lvl1pPr marL="0" indent="0">
              <a:buNone/>
              <a:defRPr sz="3200" b="1">
                <a:solidFill>
                  <a:srgbClr val="F4F3F0"/>
                </a:solidFill>
                <a:latin typeface="Calibri" panose="020F0502020204030204" pitchFamily="34" charset="0"/>
                <a:cs typeface="Arial" panose="020B0604020202020204" pitchFamily="34" charset="0"/>
              </a:defRPr>
            </a:lvl1pPr>
          </a:lstStyle>
          <a:p>
            <a:pPr lvl="0"/>
            <a:r>
              <a:rPr lang="es-ES"/>
              <a:t>Single Line Content </a:t>
            </a:r>
            <a:r>
              <a:rPr lang="es-ES" err="1"/>
              <a:t>or</a:t>
            </a:r>
            <a:r>
              <a:rPr lang="es-ES"/>
              <a:t> </a:t>
            </a:r>
          </a:p>
          <a:p>
            <a:pPr lvl="0"/>
            <a:r>
              <a:rPr lang="es-ES" err="1"/>
              <a:t>Double</a:t>
            </a:r>
            <a:r>
              <a:rPr lang="es-ES"/>
              <a:t> Line </a:t>
            </a:r>
            <a:r>
              <a:rPr lang="es-ES" err="1"/>
              <a:t>Headline</a:t>
            </a:r>
            <a:endParaRPr lang="en-DE"/>
          </a:p>
        </p:txBody>
      </p:sp>
      <p:sp>
        <p:nvSpPr>
          <p:cNvPr id="9" name="Marcador de contenido 2">
            <a:extLst>
              <a:ext uri="{FF2B5EF4-FFF2-40B4-BE49-F238E27FC236}">
                <a16:creationId xmlns:a16="http://schemas.microsoft.com/office/drawing/2014/main" id="{C3EB172B-EC20-00CA-3AF3-997C9C74522C}"/>
              </a:ext>
            </a:extLst>
          </p:cNvPr>
          <p:cNvSpPr>
            <a:spLocks noGrp="1"/>
          </p:cNvSpPr>
          <p:nvPr>
            <p:ph sz="quarter" idx="13" hasCustomPrompt="1"/>
          </p:nvPr>
        </p:nvSpPr>
        <p:spPr>
          <a:xfrm>
            <a:off x="1199660" y="2178977"/>
            <a:ext cx="7991983" cy="3441894"/>
          </a:xfrm>
          <a:prstGeom prst="rect">
            <a:avLst/>
          </a:prstGeom>
        </p:spPr>
        <p:txBody>
          <a:bodyPr/>
          <a:lstStyle>
            <a:lvl1pPr marL="457189" indent="-457189">
              <a:buSzPct val="60000"/>
              <a:buFont typeface="+mj-lt"/>
              <a:buAutoNum type="arabicPeriod"/>
              <a:defRPr sz="2000">
                <a:solidFill>
                  <a:srgbClr val="F4F3F0"/>
                </a:solidFill>
                <a:latin typeface="Calibri" panose="020F0502020204030204" pitchFamily="34" charset="0"/>
                <a:cs typeface="Arial" panose="020B0604020202020204" pitchFamily="34" charset="0"/>
              </a:defRPr>
            </a:lvl1pPr>
            <a:lvl2pPr marL="914377" indent="-457189">
              <a:buSzPct val="70000"/>
              <a:buFont typeface="+mj-lt"/>
              <a:buAutoNum type="arabicPeriod"/>
              <a:defRPr sz="2200">
                <a:solidFill>
                  <a:schemeClr val="tx1">
                    <a:lumMod val="65000"/>
                    <a:lumOff val="35000"/>
                  </a:schemeClr>
                </a:solidFill>
                <a:latin typeface="Arial" panose="020B0604020202020204" pitchFamily="34" charset="0"/>
                <a:cs typeface="Arial" panose="020B0604020202020204" pitchFamily="34" charset="0"/>
              </a:defRPr>
            </a:lvl2pPr>
            <a:lvl3pPr marL="1371566" indent="-457189">
              <a:buSzPct val="70000"/>
              <a:buFont typeface="+mj-lt"/>
              <a:buAutoNum type="arabicPeriod"/>
              <a:defRPr sz="2200">
                <a:solidFill>
                  <a:schemeClr val="tx1">
                    <a:lumMod val="65000"/>
                    <a:lumOff val="35000"/>
                  </a:schemeClr>
                </a:solidFill>
                <a:latin typeface="Arial" panose="020B0604020202020204" pitchFamily="34" charset="0"/>
                <a:cs typeface="Arial" panose="020B0604020202020204" pitchFamily="34" charset="0"/>
              </a:defRPr>
            </a:lvl3pPr>
            <a:lvl4pPr marL="1828754" indent="-457189">
              <a:buSzPct val="70000"/>
              <a:buFont typeface="+mj-lt"/>
              <a:buAutoNum type="arabicPeriod"/>
              <a:defRPr sz="2200">
                <a:solidFill>
                  <a:schemeClr val="tx1">
                    <a:lumMod val="65000"/>
                    <a:lumOff val="35000"/>
                  </a:schemeClr>
                </a:solidFill>
                <a:latin typeface="Arial" panose="020B0604020202020204" pitchFamily="34" charset="0"/>
                <a:cs typeface="Arial" panose="020B0604020202020204" pitchFamily="34" charset="0"/>
              </a:defRPr>
            </a:lvl4pPr>
            <a:lvl5pPr marL="2285943" indent="-457189">
              <a:buSzPct val="70000"/>
              <a:buFont typeface="+mj-lt"/>
              <a:buAutoNum type="arabicPeriod"/>
              <a:defRPr sz="22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s-ES"/>
              <a:t>Content</a:t>
            </a:r>
          </a:p>
          <a:p>
            <a:pPr lvl="0"/>
            <a:r>
              <a:rPr lang="es-ES"/>
              <a:t>Content</a:t>
            </a:r>
          </a:p>
          <a:p>
            <a:pPr lvl="0"/>
            <a:r>
              <a:rPr lang="es-ES"/>
              <a:t>Content</a:t>
            </a:r>
          </a:p>
          <a:p>
            <a:pPr lvl="0"/>
            <a:r>
              <a:rPr lang="es-ES"/>
              <a:t>Content</a:t>
            </a:r>
          </a:p>
          <a:p>
            <a:pPr lvl="0"/>
            <a:r>
              <a:rPr lang="es-ES"/>
              <a:t>Content</a:t>
            </a:r>
          </a:p>
          <a:p>
            <a:pPr marL="457189" marR="0" lvl="0" indent="-457189" algn="l" defTabSz="914377" rtl="0" eaLnBrk="1" fontAlgn="auto" latinLnBrk="0" hangingPunct="1">
              <a:lnSpc>
                <a:spcPct val="90000"/>
              </a:lnSpc>
              <a:spcBef>
                <a:spcPts val="1000"/>
              </a:spcBef>
              <a:spcAft>
                <a:spcPts val="0"/>
              </a:spcAft>
              <a:buClrTx/>
              <a:buSzPct val="60000"/>
              <a:buFont typeface="+mj-lt"/>
              <a:buAutoNum type="arabicPeriod"/>
              <a:tabLst/>
              <a:defRPr/>
            </a:pPr>
            <a:r>
              <a:rPr lang="es-ES"/>
              <a:t>Content</a:t>
            </a:r>
          </a:p>
          <a:p>
            <a:pPr marL="457189" marR="0" lvl="0" indent="-457189" algn="l" defTabSz="914377" rtl="0" eaLnBrk="1" fontAlgn="auto" latinLnBrk="0" hangingPunct="1">
              <a:lnSpc>
                <a:spcPct val="90000"/>
              </a:lnSpc>
              <a:spcBef>
                <a:spcPts val="1000"/>
              </a:spcBef>
              <a:spcAft>
                <a:spcPts val="0"/>
              </a:spcAft>
              <a:buClrTx/>
              <a:buSzPct val="60000"/>
              <a:buFont typeface="+mj-lt"/>
              <a:buAutoNum type="arabicPeriod"/>
              <a:tabLst/>
              <a:defRPr/>
            </a:pPr>
            <a:r>
              <a:rPr lang="es-ES"/>
              <a:t>Content</a:t>
            </a:r>
          </a:p>
          <a:p>
            <a:pPr marL="457189" marR="0" lvl="0" indent="-457189" algn="l" defTabSz="914377" rtl="0" eaLnBrk="1" fontAlgn="auto" latinLnBrk="0" hangingPunct="1">
              <a:lnSpc>
                <a:spcPct val="90000"/>
              </a:lnSpc>
              <a:spcBef>
                <a:spcPts val="1000"/>
              </a:spcBef>
              <a:spcAft>
                <a:spcPts val="0"/>
              </a:spcAft>
              <a:buClrTx/>
              <a:buSzPct val="60000"/>
              <a:buFont typeface="+mj-lt"/>
              <a:buAutoNum type="arabicPeriod"/>
              <a:tabLst/>
              <a:defRPr/>
            </a:pPr>
            <a:r>
              <a:rPr lang="es-ES"/>
              <a:t>Content</a:t>
            </a:r>
          </a:p>
          <a:p>
            <a:pPr lvl="0"/>
            <a:endParaRPr lang="es-ES"/>
          </a:p>
        </p:txBody>
      </p:sp>
      <p:cxnSp>
        <p:nvCxnSpPr>
          <p:cNvPr id="10" name="Conector recto 9">
            <a:extLst>
              <a:ext uri="{FF2B5EF4-FFF2-40B4-BE49-F238E27FC236}">
                <a16:creationId xmlns:a16="http://schemas.microsoft.com/office/drawing/2014/main" id="{14A4141B-EE45-D54A-2ED5-42DBD6AFA496}"/>
              </a:ext>
            </a:extLst>
          </p:cNvPr>
          <p:cNvCxnSpPr>
            <a:cxnSpLocks/>
          </p:cNvCxnSpPr>
          <p:nvPr userDrawn="1"/>
        </p:nvCxnSpPr>
        <p:spPr>
          <a:xfrm>
            <a:off x="1199661" y="1938695"/>
            <a:ext cx="7991983" cy="0"/>
          </a:xfrm>
          <a:prstGeom prst="line">
            <a:avLst/>
          </a:prstGeom>
          <a:ln w="25400" cap="rnd">
            <a:solidFill>
              <a:srgbClr val="F4F3F0"/>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29283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able of Content Green">
    <p:bg>
      <p:bgPr>
        <a:solidFill>
          <a:srgbClr val="781847"/>
        </a:solidFill>
        <a:effectLst/>
      </p:bgPr>
    </p:bg>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C68D9A78-84DF-03BE-F63F-0B10443944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6460141" y="-1"/>
            <a:ext cx="5731859" cy="5731859"/>
          </a:xfrm>
          <a:prstGeom prst="rect">
            <a:avLst/>
          </a:prstGeom>
        </p:spPr>
      </p:pic>
      <p:sp>
        <p:nvSpPr>
          <p:cNvPr id="4" name="Footer Placeholder 5">
            <a:extLst>
              <a:ext uri="{FF2B5EF4-FFF2-40B4-BE49-F238E27FC236}">
                <a16:creationId xmlns:a16="http://schemas.microsoft.com/office/drawing/2014/main" id="{F6A9273A-EEEB-410D-2CC7-869B1A00F21F}"/>
              </a:ext>
            </a:extLst>
          </p:cNvPr>
          <p:cNvSpPr txBox="1">
            <a:spLocks/>
          </p:cNvSpPr>
          <p:nvPr userDrawn="1"/>
        </p:nvSpPr>
        <p:spPr>
          <a:xfrm>
            <a:off x="11223413" y="274738"/>
            <a:ext cx="411680" cy="365125"/>
          </a:xfrm>
          <a:prstGeom prst="rect">
            <a:avLst/>
          </a:prstGeom>
        </p:spPr>
        <p:txBody>
          <a:bodyPr/>
          <a:lstStyle>
            <a:defPPr>
              <a:defRPr lang="es-ES"/>
            </a:defPPr>
            <a:lvl1pPr marL="0" algn="r" defTabSz="914400" rtl="0" eaLnBrk="1" latinLnBrk="0" hangingPunct="1">
              <a:defRPr sz="6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solidFill>
                  <a:schemeClr val="bg1"/>
                </a:solidFill>
                <a:latin typeface="Calibri" panose="020F0502020204030204" pitchFamily="34" charset="0"/>
              </a:rPr>
              <a:t>Page |</a:t>
            </a:r>
          </a:p>
        </p:txBody>
      </p:sp>
      <p:sp>
        <p:nvSpPr>
          <p:cNvPr id="6" name="Slide Number Placeholder 6">
            <a:extLst>
              <a:ext uri="{FF2B5EF4-FFF2-40B4-BE49-F238E27FC236}">
                <a16:creationId xmlns:a16="http://schemas.microsoft.com/office/drawing/2014/main" id="{45C052F5-D3DC-A8ED-0B06-04EB904CFA6C}"/>
              </a:ext>
            </a:extLst>
          </p:cNvPr>
          <p:cNvSpPr txBox="1">
            <a:spLocks/>
          </p:cNvSpPr>
          <p:nvPr userDrawn="1"/>
        </p:nvSpPr>
        <p:spPr>
          <a:xfrm>
            <a:off x="11468101" y="274739"/>
            <a:ext cx="333987" cy="365125"/>
          </a:xfrm>
          <a:prstGeom prst="rect">
            <a:avLst/>
          </a:prstGeom>
        </p:spPr>
        <p:txBody>
          <a:bodyPr/>
          <a:lstStyle>
            <a:defPPr>
              <a:defRPr lang="es-ES"/>
            </a:defPPr>
            <a:lvl1pPr marL="0" algn="l" defTabSz="914400" rtl="0" eaLnBrk="1" latinLnBrk="0" hangingPunct="1">
              <a:defRPr sz="6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600" smtClean="0">
                <a:solidFill>
                  <a:schemeClr val="bg1"/>
                </a:solidFill>
                <a:latin typeface="Calibri" panose="020F0502020204030204" pitchFamily="34" charset="0"/>
              </a:rPr>
              <a:pPr/>
              <a:t>‹#›</a:t>
            </a:fld>
            <a:endParaRPr lang="en-US" sz="600">
              <a:solidFill>
                <a:schemeClr val="bg1"/>
              </a:solidFill>
              <a:latin typeface="Calibri" panose="020F0502020204030204" pitchFamily="34" charset="0"/>
            </a:endParaRPr>
          </a:p>
        </p:txBody>
      </p:sp>
      <p:pic>
        <p:nvPicPr>
          <p:cNvPr id="16" name="Imagen 15" descr="Interfaz de usuario gráfica, Texto">
            <a:extLst>
              <a:ext uri="{FF2B5EF4-FFF2-40B4-BE49-F238E27FC236}">
                <a16:creationId xmlns:a16="http://schemas.microsoft.com/office/drawing/2014/main" id="{5FA97A3A-BCF3-B3BA-A5E1-96FD655CFFA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97203" y="6319520"/>
            <a:ext cx="1948904" cy="408871"/>
          </a:xfrm>
          <a:prstGeom prst="rect">
            <a:avLst/>
          </a:prstGeom>
        </p:spPr>
      </p:pic>
      <p:sp>
        <p:nvSpPr>
          <p:cNvPr id="2" name="Marcador de texto 42">
            <a:extLst>
              <a:ext uri="{FF2B5EF4-FFF2-40B4-BE49-F238E27FC236}">
                <a16:creationId xmlns:a16="http://schemas.microsoft.com/office/drawing/2014/main" id="{665C8AB9-1B8B-F067-0983-901F3EFAA57D}"/>
              </a:ext>
            </a:extLst>
          </p:cNvPr>
          <p:cNvSpPr>
            <a:spLocks noGrp="1"/>
          </p:cNvSpPr>
          <p:nvPr>
            <p:ph type="body" sz="quarter" idx="10" hasCustomPrompt="1"/>
          </p:nvPr>
        </p:nvSpPr>
        <p:spPr>
          <a:xfrm>
            <a:off x="1199660" y="775806"/>
            <a:ext cx="7991983" cy="922645"/>
          </a:xfrm>
          <a:prstGeom prst="rect">
            <a:avLst/>
          </a:prstGeom>
        </p:spPr>
        <p:txBody>
          <a:bodyPr/>
          <a:lstStyle>
            <a:lvl1pPr marL="0" indent="0">
              <a:buNone/>
              <a:defRPr sz="3200" b="1">
                <a:solidFill>
                  <a:srgbClr val="F4F3F0"/>
                </a:solidFill>
                <a:latin typeface="Calibri" panose="020F0502020204030204" pitchFamily="34" charset="0"/>
                <a:cs typeface="Arial" panose="020B0604020202020204" pitchFamily="34" charset="0"/>
              </a:defRPr>
            </a:lvl1pPr>
          </a:lstStyle>
          <a:p>
            <a:pPr lvl="0"/>
            <a:r>
              <a:rPr lang="es-ES"/>
              <a:t>Single Line Content </a:t>
            </a:r>
            <a:r>
              <a:rPr lang="es-ES" err="1"/>
              <a:t>or</a:t>
            </a:r>
            <a:r>
              <a:rPr lang="es-ES"/>
              <a:t> </a:t>
            </a:r>
          </a:p>
          <a:p>
            <a:pPr lvl="0"/>
            <a:r>
              <a:rPr lang="es-ES" err="1"/>
              <a:t>Double</a:t>
            </a:r>
            <a:r>
              <a:rPr lang="es-ES"/>
              <a:t> Line </a:t>
            </a:r>
            <a:r>
              <a:rPr lang="es-ES" err="1"/>
              <a:t>Headline</a:t>
            </a:r>
            <a:endParaRPr lang="en-DE"/>
          </a:p>
        </p:txBody>
      </p:sp>
      <p:sp>
        <p:nvSpPr>
          <p:cNvPr id="3" name="Marcador de contenido 2">
            <a:extLst>
              <a:ext uri="{FF2B5EF4-FFF2-40B4-BE49-F238E27FC236}">
                <a16:creationId xmlns:a16="http://schemas.microsoft.com/office/drawing/2014/main" id="{EE8BF314-C825-C268-870E-B4E8ADCD6FCF}"/>
              </a:ext>
            </a:extLst>
          </p:cNvPr>
          <p:cNvSpPr>
            <a:spLocks noGrp="1"/>
          </p:cNvSpPr>
          <p:nvPr>
            <p:ph sz="quarter" idx="13" hasCustomPrompt="1"/>
          </p:nvPr>
        </p:nvSpPr>
        <p:spPr>
          <a:xfrm>
            <a:off x="1199660" y="2178977"/>
            <a:ext cx="7991983" cy="3441894"/>
          </a:xfrm>
          <a:prstGeom prst="rect">
            <a:avLst/>
          </a:prstGeom>
        </p:spPr>
        <p:txBody>
          <a:bodyPr/>
          <a:lstStyle>
            <a:lvl1pPr marL="457189" indent="-457189">
              <a:buSzPct val="60000"/>
              <a:buFont typeface="+mj-lt"/>
              <a:buAutoNum type="arabicPeriod"/>
              <a:defRPr sz="2000">
                <a:solidFill>
                  <a:srgbClr val="F4F3F0"/>
                </a:solidFill>
                <a:latin typeface="Calibri" panose="020F0502020204030204" pitchFamily="34" charset="0"/>
                <a:cs typeface="Arial" panose="020B0604020202020204" pitchFamily="34" charset="0"/>
              </a:defRPr>
            </a:lvl1pPr>
            <a:lvl2pPr marL="914377" indent="-457189">
              <a:buSzPct val="70000"/>
              <a:buFont typeface="+mj-lt"/>
              <a:buAutoNum type="arabicPeriod"/>
              <a:defRPr sz="2200">
                <a:solidFill>
                  <a:schemeClr val="tx1">
                    <a:lumMod val="65000"/>
                    <a:lumOff val="35000"/>
                  </a:schemeClr>
                </a:solidFill>
                <a:latin typeface="Arial" panose="020B0604020202020204" pitchFamily="34" charset="0"/>
                <a:cs typeface="Arial" panose="020B0604020202020204" pitchFamily="34" charset="0"/>
              </a:defRPr>
            </a:lvl2pPr>
            <a:lvl3pPr marL="1371566" indent="-457189">
              <a:buSzPct val="70000"/>
              <a:buFont typeface="+mj-lt"/>
              <a:buAutoNum type="arabicPeriod"/>
              <a:defRPr sz="2200">
                <a:solidFill>
                  <a:schemeClr val="tx1">
                    <a:lumMod val="65000"/>
                    <a:lumOff val="35000"/>
                  </a:schemeClr>
                </a:solidFill>
                <a:latin typeface="Arial" panose="020B0604020202020204" pitchFamily="34" charset="0"/>
                <a:cs typeface="Arial" panose="020B0604020202020204" pitchFamily="34" charset="0"/>
              </a:defRPr>
            </a:lvl3pPr>
            <a:lvl4pPr marL="1828754" indent="-457189">
              <a:buSzPct val="70000"/>
              <a:buFont typeface="+mj-lt"/>
              <a:buAutoNum type="arabicPeriod"/>
              <a:defRPr sz="2200">
                <a:solidFill>
                  <a:schemeClr val="tx1">
                    <a:lumMod val="65000"/>
                    <a:lumOff val="35000"/>
                  </a:schemeClr>
                </a:solidFill>
                <a:latin typeface="Arial" panose="020B0604020202020204" pitchFamily="34" charset="0"/>
                <a:cs typeface="Arial" panose="020B0604020202020204" pitchFamily="34" charset="0"/>
              </a:defRPr>
            </a:lvl4pPr>
            <a:lvl5pPr marL="2285943" indent="-457189">
              <a:buSzPct val="70000"/>
              <a:buFont typeface="+mj-lt"/>
              <a:buAutoNum type="arabicPeriod"/>
              <a:defRPr sz="22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s-ES"/>
              <a:t>Content</a:t>
            </a:r>
          </a:p>
          <a:p>
            <a:pPr lvl="0"/>
            <a:r>
              <a:rPr lang="es-ES"/>
              <a:t>Content</a:t>
            </a:r>
          </a:p>
          <a:p>
            <a:pPr lvl="0"/>
            <a:r>
              <a:rPr lang="es-ES"/>
              <a:t>Content</a:t>
            </a:r>
          </a:p>
          <a:p>
            <a:pPr lvl="0"/>
            <a:r>
              <a:rPr lang="es-ES"/>
              <a:t>Content</a:t>
            </a:r>
          </a:p>
          <a:p>
            <a:pPr lvl="0"/>
            <a:r>
              <a:rPr lang="es-ES"/>
              <a:t>Content</a:t>
            </a:r>
          </a:p>
          <a:p>
            <a:pPr marL="457189" marR="0" lvl="0" indent="-457189" algn="l" defTabSz="914377" rtl="0" eaLnBrk="1" fontAlgn="auto" latinLnBrk="0" hangingPunct="1">
              <a:lnSpc>
                <a:spcPct val="90000"/>
              </a:lnSpc>
              <a:spcBef>
                <a:spcPts val="1000"/>
              </a:spcBef>
              <a:spcAft>
                <a:spcPts val="0"/>
              </a:spcAft>
              <a:buClrTx/>
              <a:buSzPct val="60000"/>
              <a:buFont typeface="+mj-lt"/>
              <a:buAutoNum type="arabicPeriod"/>
              <a:tabLst/>
              <a:defRPr/>
            </a:pPr>
            <a:r>
              <a:rPr lang="es-ES"/>
              <a:t>Content</a:t>
            </a:r>
          </a:p>
          <a:p>
            <a:pPr marL="457189" marR="0" lvl="0" indent="-457189" algn="l" defTabSz="914377" rtl="0" eaLnBrk="1" fontAlgn="auto" latinLnBrk="0" hangingPunct="1">
              <a:lnSpc>
                <a:spcPct val="90000"/>
              </a:lnSpc>
              <a:spcBef>
                <a:spcPts val="1000"/>
              </a:spcBef>
              <a:spcAft>
                <a:spcPts val="0"/>
              </a:spcAft>
              <a:buClrTx/>
              <a:buSzPct val="60000"/>
              <a:buFont typeface="+mj-lt"/>
              <a:buAutoNum type="arabicPeriod"/>
              <a:tabLst/>
              <a:defRPr/>
            </a:pPr>
            <a:r>
              <a:rPr lang="es-ES"/>
              <a:t>Content</a:t>
            </a:r>
          </a:p>
          <a:p>
            <a:pPr marL="457189" marR="0" lvl="0" indent="-457189" algn="l" defTabSz="914377" rtl="0" eaLnBrk="1" fontAlgn="auto" latinLnBrk="0" hangingPunct="1">
              <a:lnSpc>
                <a:spcPct val="90000"/>
              </a:lnSpc>
              <a:spcBef>
                <a:spcPts val="1000"/>
              </a:spcBef>
              <a:spcAft>
                <a:spcPts val="0"/>
              </a:spcAft>
              <a:buClrTx/>
              <a:buSzPct val="60000"/>
              <a:buFont typeface="+mj-lt"/>
              <a:buAutoNum type="arabicPeriod"/>
              <a:tabLst/>
              <a:defRPr/>
            </a:pPr>
            <a:r>
              <a:rPr lang="es-ES"/>
              <a:t>Content</a:t>
            </a:r>
          </a:p>
          <a:p>
            <a:pPr lvl="0"/>
            <a:endParaRPr lang="es-ES"/>
          </a:p>
        </p:txBody>
      </p:sp>
      <p:cxnSp>
        <p:nvCxnSpPr>
          <p:cNvPr id="5" name="Conector recto 4">
            <a:extLst>
              <a:ext uri="{FF2B5EF4-FFF2-40B4-BE49-F238E27FC236}">
                <a16:creationId xmlns:a16="http://schemas.microsoft.com/office/drawing/2014/main" id="{08AB0514-8149-A59C-26A6-6B30666B0D22}"/>
              </a:ext>
            </a:extLst>
          </p:cNvPr>
          <p:cNvCxnSpPr>
            <a:cxnSpLocks/>
          </p:cNvCxnSpPr>
          <p:nvPr userDrawn="1"/>
        </p:nvCxnSpPr>
        <p:spPr>
          <a:xfrm>
            <a:off x="1199661" y="1938695"/>
            <a:ext cx="7991983" cy="0"/>
          </a:xfrm>
          <a:prstGeom prst="line">
            <a:avLst/>
          </a:prstGeom>
          <a:ln w="25400" cap="rnd">
            <a:solidFill>
              <a:srgbClr val="F4F3F0"/>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50105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 Triple Line">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69E714-BBF8-A3B2-B0A2-ACA2DED0BE76}"/>
              </a:ext>
            </a:extLst>
          </p:cNvPr>
          <p:cNvSpPr>
            <a:spLocks noGrp="1"/>
          </p:cNvSpPr>
          <p:nvPr>
            <p:ph type="title" hasCustomPrompt="1"/>
          </p:nvPr>
        </p:nvSpPr>
        <p:spPr>
          <a:xfrm>
            <a:off x="1199661" y="4587713"/>
            <a:ext cx="7202659" cy="662782"/>
          </a:xfrm>
          <a:prstGeom prst="rect">
            <a:avLst/>
          </a:prstGeom>
          <a:ln>
            <a:solidFill>
              <a:srgbClr val="37471B"/>
            </a:solidFill>
          </a:ln>
        </p:spPr>
        <p:txBody>
          <a:bodyPr/>
          <a:lstStyle>
            <a:lvl1pPr>
              <a:defRPr sz="2400">
                <a:solidFill>
                  <a:srgbClr val="37471B"/>
                </a:solidFill>
              </a:defRPr>
            </a:lvl1pPr>
          </a:lstStyle>
          <a:p>
            <a:r>
              <a:rPr lang="es-ES"/>
              <a:t>Place </a:t>
            </a:r>
            <a:r>
              <a:rPr lang="es-ES" err="1"/>
              <a:t>your</a:t>
            </a:r>
            <a:r>
              <a:rPr lang="es-ES"/>
              <a:t> </a:t>
            </a:r>
            <a:r>
              <a:rPr lang="es-ES" err="1"/>
              <a:t>text</a:t>
            </a:r>
            <a:r>
              <a:rPr lang="es-ES"/>
              <a:t> </a:t>
            </a:r>
            <a:r>
              <a:rPr lang="es-ES" err="1"/>
              <a:t>here</a:t>
            </a:r>
            <a:endParaRPr lang="en-DE"/>
          </a:p>
        </p:txBody>
      </p:sp>
      <p:sp>
        <p:nvSpPr>
          <p:cNvPr id="4" name="Marcador de texto 42">
            <a:extLst>
              <a:ext uri="{FF2B5EF4-FFF2-40B4-BE49-F238E27FC236}">
                <a16:creationId xmlns:a16="http://schemas.microsoft.com/office/drawing/2014/main" id="{4B235936-AE04-851E-C0AE-833CAC1CE3D9}"/>
              </a:ext>
            </a:extLst>
          </p:cNvPr>
          <p:cNvSpPr>
            <a:spLocks noGrp="1"/>
          </p:cNvSpPr>
          <p:nvPr>
            <p:ph type="body" sz="quarter" idx="10" hasCustomPrompt="1"/>
          </p:nvPr>
        </p:nvSpPr>
        <p:spPr>
          <a:xfrm>
            <a:off x="1199661" y="1607506"/>
            <a:ext cx="8412761" cy="2429405"/>
          </a:xfrm>
          <a:prstGeom prst="rect">
            <a:avLst/>
          </a:prstGeom>
          <a:ln>
            <a:solidFill>
              <a:srgbClr val="37471B"/>
            </a:solidFill>
          </a:ln>
        </p:spPr>
        <p:txBody>
          <a:bodyPr/>
          <a:lstStyle>
            <a:lvl1pPr marL="0" indent="0" algn="l">
              <a:buNone/>
              <a:defRPr sz="5400" b="1">
                <a:solidFill>
                  <a:srgbClr val="37471B"/>
                </a:solidFill>
                <a:latin typeface="Calibri" panose="020F0502020204030204" pitchFamily="34" charset="0"/>
                <a:cs typeface="Arial" panose="020B0604020202020204" pitchFamily="34" charset="0"/>
              </a:defRPr>
            </a:lvl1pPr>
          </a:lstStyle>
          <a:p>
            <a:pPr lvl="0"/>
            <a:r>
              <a:rPr lang="es-ES"/>
              <a:t>Single Line</a:t>
            </a:r>
          </a:p>
          <a:p>
            <a:pPr lvl="0"/>
            <a:r>
              <a:rPr lang="es-ES" err="1"/>
              <a:t>Double</a:t>
            </a:r>
            <a:r>
              <a:rPr lang="es-ES"/>
              <a:t> Line</a:t>
            </a:r>
          </a:p>
          <a:p>
            <a:pPr lvl="0"/>
            <a:r>
              <a:rPr lang="es-ES"/>
              <a:t>Triple Line </a:t>
            </a:r>
            <a:r>
              <a:rPr lang="es-ES" err="1"/>
              <a:t>Headline</a:t>
            </a:r>
            <a:endParaRPr lang="en-DE"/>
          </a:p>
        </p:txBody>
      </p:sp>
      <p:cxnSp>
        <p:nvCxnSpPr>
          <p:cNvPr id="8" name="Conector recto 7">
            <a:extLst>
              <a:ext uri="{FF2B5EF4-FFF2-40B4-BE49-F238E27FC236}">
                <a16:creationId xmlns:a16="http://schemas.microsoft.com/office/drawing/2014/main" id="{84649F32-6FAC-A417-D30B-F0C431D12D1B}"/>
              </a:ext>
            </a:extLst>
          </p:cNvPr>
          <p:cNvCxnSpPr>
            <a:cxnSpLocks/>
          </p:cNvCxnSpPr>
          <p:nvPr userDrawn="1"/>
        </p:nvCxnSpPr>
        <p:spPr>
          <a:xfrm>
            <a:off x="1199661" y="4356205"/>
            <a:ext cx="8412761" cy="0"/>
          </a:xfrm>
          <a:prstGeom prst="line">
            <a:avLst/>
          </a:prstGeom>
          <a:ln w="38100" cap="rnd">
            <a:solidFill>
              <a:srgbClr val="37471B"/>
            </a:solidFill>
            <a:round/>
          </a:ln>
        </p:spPr>
        <p:style>
          <a:lnRef idx="1">
            <a:schemeClr val="accent1"/>
          </a:lnRef>
          <a:fillRef idx="0">
            <a:schemeClr val="accent1"/>
          </a:fillRef>
          <a:effectRef idx="0">
            <a:schemeClr val="accent1"/>
          </a:effectRef>
          <a:fontRef idx="minor">
            <a:schemeClr val="tx1"/>
          </a:fontRef>
        </p:style>
      </p:cxnSp>
      <p:pic>
        <p:nvPicPr>
          <p:cNvPr id="12" name="Imagen 11" descr="Texto">
            <a:extLst>
              <a:ext uri="{FF2B5EF4-FFF2-40B4-BE49-F238E27FC236}">
                <a16:creationId xmlns:a16="http://schemas.microsoft.com/office/drawing/2014/main" id="{1C5E0D14-88B0-8DC1-79C6-BD2FAA4F3C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19850" y="6319639"/>
            <a:ext cx="1943701" cy="407778"/>
          </a:xfrm>
          <a:prstGeom prst="rect">
            <a:avLst/>
          </a:prstGeom>
        </p:spPr>
      </p:pic>
      <p:sp>
        <p:nvSpPr>
          <p:cNvPr id="13" name="Footer Placeholder 5">
            <a:extLst>
              <a:ext uri="{FF2B5EF4-FFF2-40B4-BE49-F238E27FC236}">
                <a16:creationId xmlns:a16="http://schemas.microsoft.com/office/drawing/2014/main" id="{B0A2CB05-2B7D-C76F-D004-1669644264E9}"/>
              </a:ext>
            </a:extLst>
          </p:cNvPr>
          <p:cNvSpPr txBox="1">
            <a:spLocks/>
          </p:cNvSpPr>
          <p:nvPr userDrawn="1"/>
        </p:nvSpPr>
        <p:spPr>
          <a:xfrm>
            <a:off x="11223413" y="274738"/>
            <a:ext cx="411680" cy="365125"/>
          </a:xfrm>
          <a:prstGeom prst="rect">
            <a:avLst/>
          </a:prstGeom>
        </p:spPr>
        <p:txBody>
          <a:bodyPr/>
          <a:lstStyle>
            <a:defPPr>
              <a:defRPr lang="es-ES"/>
            </a:defPPr>
            <a:lvl1pPr marL="0" algn="r" defTabSz="914400" rtl="0" eaLnBrk="1" latinLnBrk="0" hangingPunct="1">
              <a:defRPr sz="6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solidFill>
                  <a:schemeClr val="tx1">
                    <a:lumMod val="65000"/>
                    <a:lumOff val="35000"/>
                  </a:schemeClr>
                </a:solidFill>
                <a:latin typeface="Calibri" panose="020F0502020204030204" pitchFamily="34" charset="0"/>
              </a:rPr>
              <a:t>Page |</a:t>
            </a:r>
          </a:p>
        </p:txBody>
      </p:sp>
      <p:sp>
        <p:nvSpPr>
          <p:cNvPr id="14" name="Slide Number Placeholder 6">
            <a:extLst>
              <a:ext uri="{FF2B5EF4-FFF2-40B4-BE49-F238E27FC236}">
                <a16:creationId xmlns:a16="http://schemas.microsoft.com/office/drawing/2014/main" id="{33BD1408-D73A-821F-35E5-65552BECED0B}"/>
              </a:ext>
            </a:extLst>
          </p:cNvPr>
          <p:cNvSpPr txBox="1">
            <a:spLocks/>
          </p:cNvSpPr>
          <p:nvPr userDrawn="1"/>
        </p:nvSpPr>
        <p:spPr>
          <a:xfrm>
            <a:off x="11468101" y="274739"/>
            <a:ext cx="333987" cy="365125"/>
          </a:xfrm>
          <a:prstGeom prst="rect">
            <a:avLst/>
          </a:prstGeom>
        </p:spPr>
        <p:txBody>
          <a:bodyPr/>
          <a:lstStyle>
            <a:defPPr>
              <a:defRPr lang="es-ES"/>
            </a:defPPr>
            <a:lvl1pPr marL="0" algn="l" defTabSz="914400" rtl="0" eaLnBrk="1" latinLnBrk="0" hangingPunct="1">
              <a:defRPr sz="6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600" smtClean="0">
                <a:solidFill>
                  <a:schemeClr val="tx1">
                    <a:lumMod val="65000"/>
                    <a:lumOff val="35000"/>
                  </a:schemeClr>
                </a:solidFill>
                <a:latin typeface="Calibri" panose="020F0502020204030204" pitchFamily="34" charset="0"/>
              </a:rPr>
              <a:pPr/>
              <a:t>‹#›</a:t>
            </a:fld>
            <a:endParaRPr lang="en-US" sz="60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1667939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41120" y="265176"/>
            <a:ext cx="9509759" cy="1088136"/>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a:p>
        </p:txBody>
      </p:sp>
      <p:sp>
        <p:nvSpPr>
          <p:cNvPr id="3" name="Content Placeholder 2"/>
          <p:cNvSpPr>
            <a:spLocks noGrp="1"/>
          </p:cNvSpPr>
          <p:nvPr>
            <p:ph idx="1"/>
          </p:nvPr>
        </p:nvSpPr>
        <p:spPr>
          <a:xfrm>
            <a:off x="1341120" y="1572768"/>
            <a:ext cx="9509760" cy="3822192"/>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8875776" y="6601968"/>
            <a:ext cx="960120" cy="237744"/>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2DEA8EDB-DE45-49DB-8FE7-061A2404222C}" type="datetime1">
              <a:rPr lang="en-US" smtClean="0"/>
              <a:pPr/>
              <a:t>6/7/24</a:t>
            </a:fld>
            <a:endParaRPr lang="en-US"/>
          </a:p>
        </p:txBody>
      </p:sp>
      <p:sp>
        <p:nvSpPr>
          <p:cNvPr id="6" name="Slide Number Placeholder 5"/>
          <p:cNvSpPr>
            <a:spLocks noGrp="1"/>
          </p:cNvSpPr>
          <p:nvPr>
            <p:ph type="sldNum" sz="quarter" idx="12"/>
          </p:nvPr>
        </p:nvSpPr>
        <p:spPr>
          <a:xfrm>
            <a:off x="10530839" y="6592824"/>
            <a:ext cx="640080" cy="237744"/>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4FAB73BC-B049-4115-A692-8D63A059BFB8}" type="slidenum">
              <a:rPr lang="da-DK" smtClean="0"/>
              <a:pPr/>
              <a:t>‹#›</a:t>
            </a:fld>
            <a:endParaRPr lang="da-DK"/>
          </a:p>
        </p:txBody>
      </p:sp>
    </p:spTree>
    <p:extLst>
      <p:ext uri="{BB962C8B-B14F-4D97-AF65-F5344CB8AC3E}">
        <p14:creationId xmlns:p14="http://schemas.microsoft.com/office/powerpoint/2010/main" val="34050823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mple Slide Positive">
    <p:spTree>
      <p:nvGrpSpPr>
        <p:cNvPr id="1" name=""/>
        <p:cNvGrpSpPr/>
        <p:nvPr/>
      </p:nvGrpSpPr>
      <p:grpSpPr>
        <a:xfrm>
          <a:off x="0" y="0"/>
          <a:ext cx="0" cy="0"/>
          <a:chOff x="0" y="0"/>
          <a:chExt cx="0" cy="0"/>
        </a:xfrm>
      </p:grpSpPr>
      <p:sp>
        <p:nvSpPr>
          <p:cNvPr id="5" name="Footer Placeholder 5">
            <a:extLst>
              <a:ext uri="{FF2B5EF4-FFF2-40B4-BE49-F238E27FC236}">
                <a16:creationId xmlns:a16="http://schemas.microsoft.com/office/drawing/2014/main" id="{AAD74414-F951-6703-4BF5-401426777C32}"/>
              </a:ext>
            </a:extLst>
          </p:cNvPr>
          <p:cNvSpPr txBox="1">
            <a:spLocks/>
          </p:cNvSpPr>
          <p:nvPr userDrawn="1"/>
        </p:nvSpPr>
        <p:spPr>
          <a:xfrm>
            <a:off x="11223413" y="274738"/>
            <a:ext cx="411680" cy="365125"/>
          </a:xfrm>
          <a:prstGeom prst="rect">
            <a:avLst/>
          </a:prstGeom>
        </p:spPr>
        <p:txBody>
          <a:bodyPr/>
          <a:lstStyle>
            <a:defPPr>
              <a:defRPr lang="es-ES"/>
            </a:defPPr>
            <a:lvl1pPr marL="0" algn="r" defTabSz="914400" rtl="0" eaLnBrk="1" latinLnBrk="0" hangingPunct="1">
              <a:defRPr sz="6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solidFill>
                  <a:srgbClr val="065045"/>
                </a:solidFill>
                <a:latin typeface="Calibri" panose="020F0502020204030204" pitchFamily="34" charset="0"/>
              </a:rPr>
              <a:t>Page |</a:t>
            </a:r>
          </a:p>
        </p:txBody>
      </p:sp>
      <p:sp>
        <p:nvSpPr>
          <p:cNvPr id="6" name="Slide Number Placeholder 6">
            <a:extLst>
              <a:ext uri="{FF2B5EF4-FFF2-40B4-BE49-F238E27FC236}">
                <a16:creationId xmlns:a16="http://schemas.microsoft.com/office/drawing/2014/main" id="{A8B0778C-181E-72E5-DDB5-4EB61481420B}"/>
              </a:ext>
            </a:extLst>
          </p:cNvPr>
          <p:cNvSpPr txBox="1">
            <a:spLocks/>
          </p:cNvSpPr>
          <p:nvPr userDrawn="1"/>
        </p:nvSpPr>
        <p:spPr>
          <a:xfrm>
            <a:off x="11468101" y="274739"/>
            <a:ext cx="333987" cy="365125"/>
          </a:xfrm>
          <a:prstGeom prst="rect">
            <a:avLst/>
          </a:prstGeom>
        </p:spPr>
        <p:txBody>
          <a:bodyPr/>
          <a:lstStyle>
            <a:defPPr>
              <a:defRPr lang="es-ES"/>
            </a:defPPr>
            <a:lvl1pPr marL="0" algn="l" defTabSz="914400" rtl="0" eaLnBrk="1" latinLnBrk="0" hangingPunct="1">
              <a:defRPr sz="6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600" smtClean="0">
                <a:solidFill>
                  <a:srgbClr val="065045"/>
                </a:solidFill>
                <a:latin typeface="Calibri" panose="020F0502020204030204" pitchFamily="34" charset="0"/>
              </a:rPr>
              <a:pPr/>
              <a:t>‹#›</a:t>
            </a:fld>
            <a:endParaRPr lang="en-US" sz="600">
              <a:solidFill>
                <a:srgbClr val="065045"/>
              </a:solidFill>
              <a:latin typeface="Calibri" panose="020F0502020204030204" pitchFamily="34" charset="0"/>
            </a:endParaRPr>
          </a:p>
        </p:txBody>
      </p:sp>
      <p:cxnSp>
        <p:nvCxnSpPr>
          <p:cNvPr id="3" name="Conector recto 2">
            <a:extLst>
              <a:ext uri="{FF2B5EF4-FFF2-40B4-BE49-F238E27FC236}">
                <a16:creationId xmlns:a16="http://schemas.microsoft.com/office/drawing/2014/main" id="{CF78CF98-40AC-5BDC-248C-E290A539644F}"/>
              </a:ext>
            </a:extLst>
          </p:cNvPr>
          <p:cNvCxnSpPr>
            <a:cxnSpLocks/>
          </p:cNvCxnSpPr>
          <p:nvPr userDrawn="1"/>
        </p:nvCxnSpPr>
        <p:spPr>
          <a:xfrm>
            <a:off x="467583" y="6194739"/>
            <a:ext cx="11256839" cy="0"/>
          </a:xfrm>
          <a:prstGeom prst="line">
            <a:avLst/>
          </a:prstGeom>
          <a:ln w="9525" cap="rnd">
            <a:solidFill>
              <a:srgbClr val="37471B"/>
            </a:solidFill>
            <a:round/>
          </a:ln>
        </p:spPr>
        <p:style>
          <a:lnRef idx="1">
            <a:schemeClr val="accent1"/>
          </a:lnRef>
          <a:fillRef idx="0">
            <a:schemeClr val="accent1"/>
          </a:fillRef>
          <a:effectRef idx="0">
            <a:schemeClr val="accent1"/>
          </a:effectRef>
          <a:fontRef idx="minor">
            <a:schemeClr val="tx1"/>
          </a:fontRef>
        </p:style>
      </p:cxnSp>
      <p:pic>
        <p:nvPicPr>
          <p:cNvPr id="11" name="Imagen 10" descr="Texto">
            <a:extLst>
              <a:ext uri="{FF2B5EF4-FFF2-40B4-BE49-F238E27FC236}">
                <a16:creationId xmlns:a16="http://schemas.microsoft.com/office/drawing/2014/main" id="{8E0FA414-4EDC-7F63-1655-8E0592D054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19850" y="6319639"/>
            <a:ext cx="1943701" cy="407778"/>
          </a:xfrm>
          <a:prstGeom prst="rect">
            <a:avLst/>
          </a:prstGeom>
        </p:spPr>
      </p:pic>
      <p:sp>
        <p:nvSpPr>
          <p:cNvPr id="9" name="Marcador de texto 42">
            <a:extLst>
              <a:ext uri="{FF2B5EF4-FFF2-40B4-BE49-F238E27FC236}">
                <a16:creationId xmlns:a16="http://schemas.microsoft.com/office/drawing/2014/main" id="{8E9A5D07-FB31-3B9C-0E14-F6F10E52BAC9}"/>
              </a:ext>
            </a:extLst>
          </p:cNvPr>
          <p:cNvSpPr>
            <a:spLocks noGrp="1"/>
          </p:cNvSpPr>
          <p:nvPr>
            <p:ph type="body" sz="quarter" idx="11" hasCustomPrompt="1"/>
          </p:nvPr>
        </p:nvSpPr>
        <p:spPr>
          <a:xfrm>
            <a:off x="1199661" y="1960797"/>
            <a:ext cx="8412761" cy="1655239"/>
          </a:xfrm>
          <a:prstGeom prst="rect">
            <a:avLst/>
          </a:prstGeom>
        </p:spPr>
        <p:txBody>
          <a:bodyPr/>
          <a:lstStyle>
            <a:lvl1pPr marL="0" indent="0" algn="l">
              <a:buNone/>
              <a:defRPr sz="5400" b="1">
                <a:solidFill>
                  <a:srgbClr val="37471B"/>
                </a:solidFill>
                <a:latin typeface="Calibri" panose="020F0502020204030204" pitchFamily="34" charset="0"/>
                <a:cs typeface="Arial" panose="020B0604020202020204" pitchFamily="34" charset="0"/>
              </a:defRPr>
            </a:lvl1pPr>
          </a:lstStyle>
          <a:p>
            <a:pPr lvl="0"/>
            <a:r>
              <a:rPr lang="es-ES"/>
              <a:t>Single Line</a:t>
            </a:r>
          </a:p>
          <a:p>
            <a:pPr lvl="0"/>
            <a:r>
              <a:rPr lang="es-ES" err="1"/>
              <a:t>Double</a:t>
            </a:r>
            <a:r>
              <a:rPr lang="es-ES"/>
              <a:t> Line</a:t>
            </a:r>
          </a:p>
        </p:txBody>
      </p:sp>
      <p:cxnSp>
        <p:nvCxnSpPr>
          <p:cNvPr id="8" name="Conector recto 7">
            <a:extLst>
              <a:ext uri="{FF2B5EF4-FFF2-40B4-BE49-F238E27FC236}">
                <a16:creationId xmlns:a16="http://schemas.microsoft.com/office/drawing/2014/main" id="{0AAAB567-5441-8497-0A5A-88130A746129}"/>
              </a:ext>
            </a:extLst>
          </p:cNvPr>
          <p:cNvCxnSpPr>
            <a:cxnSpLocks/>
          </p:cNvCxnSpPr>
          <p:nvPr userDrawn="1"/>
        </p:nvCxnSpPr>
        <p:spPr>
          <a:xfrm>
            <a:off x="1199661" y="4024749"/>
            <a:ext cx="8412761" cy="0"/>
          </a:xfrm>
          <a:prstGeom prst="line">
            <a:avLst/>
          </a:prstGeom>
          <a:ln w="38100" cap="rnd">
            <a:solidFill>
              <a:srgbClr val="37471B"/>
            </a:solidFill>
            <a:round/>
          </a:ln>
        </p:spPr>
        <p:style>
          <a:lnRef idx="1">
            <a:schemeClr val="accent1"/>
          </a:lnRef>
          <a:fillRef idx="0">
            <a:schemeClr val="accent1"/>
          </a:fillRef>
          <a:effectRef idx="0">
            <a:schemeClr val="accent1"/>
          </a:effectRef>
          <a:fontRef idx="minor">
            <a:schemeClr val="tx1"/>
          </a:fontRef>
        </p:style>
      </p:cxnSp>
      <p:pic>
        <p:nvPicPr>
          <p:cNvPr id="2" name="Gráfico 1">
            <a:extLst>
              <a:ext uri="{FF2B5EF4-FFF2-40B4-BE49-F238E27FC236}">
                <a16:creationId xmlns:a16="http://schemas.microsoft.com/office/drawing/2014/main" id="{186D7E31-911A-3119-208D-5E9ECDE2E7E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26802" y="-30843"/>
            <a:ext cx="4165198" cy="4055592"/>
          </a:xfrm>
          <a:prstGeom prst="rect">
            <a:avLst/>
          </a:prstGeom>
        </p:spPr>
      </p:pic>
      <p:pic>
        <p:nvPicPr>
          <p:cNvPr id="7" name="Gráfico 6">
            <a:extLst>
              <a:ext uri="{FF2B5EF4-FFF2-40B4-BE49-F238E27FC236}">
                <a16:creationId xmlns:a16="http://schemas.microsoft.com/office/drawing/2014/main" id="{77332059-482C-70C7-C0C0-ADA71A61127B}"/>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3009092"/>
            <a:ext cx="3946695" cy="3868804"/>
          </a:xfrm>
          <a:prstGeom prst="rect">
            <a:avLst/>
          </a:prstGeom>
        </p:spPr>
      </p:pic>
      <p:pic>
        <p:nvPicPr>
          <p:cNvPr id="12" name="Gráfico 11">
            <a:extLst>
              <a:ext uri="{FF2B5EF4-FFF2-40B4-BE49-F238E27FC236}">
                <a16:creationId xmlns:a16="http://schemas.microsoft.com/office/drawing/2014/main" id="{7ACB0199-F4BE-EBA7-588E-A8EC2BC556BC}"/>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7208" y="270353"/>
            <a:ext cx="1769513" cy="396000"/>
          </a:xfrm>
          <a:prstGeom prst="rect">
            <a:avLst/>
          </a:prstGeom>
        </p:spPr>
      </p:pic>
    </p:spTree>
    <p:extLst>
      <p:ext uri="{BB962C8B-B14F-4D97-AF65-F5344CB8AC3E}">
        <p14:creationId xmlns:p14="http://schemas.microsoft.com/office/powerpoint/2010/main" val="16778413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mple Slide Green">
    <p:bg>
      <p:bgPr>
        <a:solidFill>
          <a:srgbClr val="37471B"/>
        </a:solidFill>
        <a:effectLst/>
      </p:bgPr>
    </p:bg>
    <p:spTree>
      <p:nvGrpSpPr>
        <p:cNvPr id="1" name=""/>
        <p:cNvGrpSpPr/>
        <p:nvPr/>
      </p:nvGrpSpPr>
      <p:grpSpPr>
        <a:xfrm>
          <a:off x="0" y="0"/>
          <a:ext cx="0" cy="0"/>
          <a:chOff x="0" y="0"/>
          <a:chExt cx="0" cy="0"/>
        </a:xfrm>
      </p:grpSpPr>
      <p:sp>
        <p:nvSpPr>
          <p:cNvPr id="2" name="Footer Placeholder 5">
            <a:extLst>
              <a:ext uri="{FF2B5EF4-FFF2-40B4-BE49-F238E27FC236}">
                <a16:creationId xmlns:a16="http://schemas.microsoft.com/office/drawing/2014/main" id="{D35FB0DC-78ED-9B80-AFE6-AEDF6F39BFB8}"/>
              </a:ext>
            </a:extLst>
          </p:cNvPr>
          <p:cNvSpPr txBox="1">
            <a:spLocks/>
          </p:cNvSpPr>
          <p:nvPr userDrawn="1"/>
        </p:nvSpPr>
        <p:spPr>
          <a:xfrm>
            <a:off x="11223413" y="274738"/>
            <a:ext cx="411680" cy="365125"/>
          </a:xfrm>
          <a:prstGeom prst="rect">
            <a:avLst/>
          </a:prstGeom>
        </p:spPr>
        <p:txBody>
          <a:bodyPr/>
          <a:lstStyle>
            <a:defPPr>
              <a:defRPr lang="es-ES"/>
            </a:defPPr>
            <a:lvl1pPr marL="0" algn="r" defTabSz="914400" rtl="0" eaLnBrk="1" latinLnBrk="0" hangingPunct="1">
              <a:defRPr sz="6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solidFill>
                  <a:schemeClr val="bg1"/>
                </a:solidFill>
                <a:latin typeface="Calibri" panose="020F0502020204030204" pitchFamily="34" charset="0"/>
              </a:rPr>
              <a:t>Page |</a:t>
            </a:r>
          </a:p>
        </p:txBody>
      </p:sp>
      <p:sp>
        <p:nvSpPr>
          <p:cNvPr id="9" name="Slide Number Placeholder 6">
            <a:extLst>
              <a:ext uri="{FF2B5EF4-FFF2-40B4-BE49-F238E27FC236}">
                <a16:creationId xmlns:a16="http://schemas.microsoft.com/office/drawing/2014/main" id="{83D6F85E-1715-F61B-F171-9951B6D6550D}"/>
              </a:ext>
            </a:extLst>
          </p:cNvPr>
          <p:cNvSpPr txBox="1">
            <a:spLocks/>
          </p:cNvSpPr>
          <p:nvPr userDrawn="1"/>
        </p:nvSpPr>
        <p:spPr>
          <a:xfrm>
            <a:off x="11468101" y="274739"/>
            <a:ext cx="333987" cy="365125"/>
          </a:xfrm>
          <a:prstGeom prst="rect">
            <a:avLst/>
          </a:prstGeom>
        </p:spPr>
        <p:txBody>
          <a:bodyPr/>
          <a:lstStyle>
            <a:defPPr>
              <a:defRPr lang="es-ES"/>
            </a:defPPr>
            <a:lvl1pPr marL="0" algn="l" defTabSz="914400" rtl="0" eaLnBrk="1" latinLnBrk="0" hangingPunct="1">
              <a:defRPr sz="6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600" smtClean="0">
                <a:solidFill>
                  <a:schemeClr val="bg1"/>
                </a:solidFill>
                <a:latin typeface="Calibri" panose="020F0502020204030204" pitchFamily="34" charset="0"/>
              </a:rPr>
              <a:pPr/>
              <a:t>‹#›</a:t>
            </a:fld>
            <a:endParaRPr lang="en-US" sz="600">
              <a:solidFill>
                <a:schemeClr val="bg1"/>
              </a:solidFill>
              <a:latin typeface="Calibri" panose="020F0502020204030204" pitchFamily="34" charset="0"/>
            </a:endParaRPr>
          </a:p>
        </p:txBody>
      </p:sp>
      <p:pic>
        <p:nvPicPr>
          <p:cNvPr id="3" name="Imagen 2" descr="Interfaz de usuario gráfica, Texto">
            <a:extLst>
              <a:ext uri="{FF2B5EF4-FFF2-40B4-BE49-F238E27FC236}">
                <a16:creationId xmlns:a16="http://schemas.microsoft.com/office/drawing/2014/main" id="{84230F96-068B-0ECF-9944-85A55CA473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97203" y="6319520"/>
            <a:ext cx="1948904" cy="408871"/>
          </a:xfrm>
          <a:prstGeom prst="rect">
            <a:avLst/>
          </a:prstGeom>
        </p:spPr>
      </p:pic>
      <p:pic>
        <p:nvPicPr>
          <p:cNvPr id="11" name="Gráfico 10">
            <a:extLst>
              <a:ext uri="{FF2B5EF4-FFF2-40B4-BE49-F238E27FC236}">
                <a16:creationId xmlns:a16="http://schemas.microsoft.com/office/drawing/2014/main" id="{B5B838C4-2378-3A47-0D65-767B09D07CC3}"/>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343" b="31223"/>
          <a:stretch/>
        </p:blipFill>
        <p:spPr>
          <a:xfrm>
            <a:off x="0" y="4155412"/>
            <a:ext cx="3954780" cy="2702588"/>
          </a:xfrm>
          <a:prstGeom prst="rect">
            <a:avLst/>
          </a:prstGeom>
        </p:spPr>
      </p:pic>
      <p:sp>
        <p:nvSpPr>
          <p:cNvPr id="6" name="Marcador de texto 42">
            <a:extLst>
              <a:ext uri="{FF2B5EF4-FFF2-40B4-BE49-F238E27FC236}">
                <a16:creationId xmlns:a16="http://schemas.microsoft.com/office/drawing/2014/main" id="{3FF7CC9D-BC5A-4FFA-9BC3-107C77D4959B}"/>
              </a:ext>
            </a:extLst>
          </p:cNvPr>
          <p:cNvSpPr>
            <a:spLocks noGrp="1"/>
          </p:cNvSpPr>
          <p:nvPr>
            <p:ph type="body" sz="quarter" idx="10" hasCustomPrompt="1"/>
          </p:nvPr>
        </p:nvSpPr>
        <p:spPr>
          <a:xfrm>
            <a:off x="1199660" y="1607505"/>
            <a:ext cx="8412761" cy="2429405"/>
          </a:xfrm>
          <a:prstGeom prst="rect">
            <a:avLst/>
          </a:prstGeom>
        </p:spPr>
        <p:txBody>
          <a:bodyPr/>
          <a:lstStyle>
            <a:lvl1pPr marL="0" indent="0" algn="l">
              <a:buNone/>
              <a:defRPr sz="5400" b="1">
                <a:solidFill>
                  <a:srgbClr val="F4F3F0"/>
                </a:solidFill>
                <a:latin typeface="Calibri" panose="020F0502020204030204" pitchFamily="34" charset="0"/>
                <a:cs typeface="Arial" panose="020B0604020202020204" pitchFamily="34" charset="0"/>
              </a:defRPr>
            </a:lvl1pPr>
          </a:lstStyle>
          <a:p>
            <a:pPr lvl="0"/>
            <a:r>
              <a:rPr lang="es-ES"/>
              <a:t>Single Line </a:t>
            </a:r>
            <a:r>
              <a:rPr lang="es-ES" err="1"/>
              <a:t>or</a:t>
            </a:r>
            <a:r>
              <a:rPr lang="es-ES"/>
              <a:t> </a:t>
            </a:r>
            <a:r>
              <a:rPr lang="es-ES" err="1"/>
              <a:t>Double</a:t>
            </a:r>
            <a:r>
              <a:rPr lang="es-ES"/>
              <a:t> Line </a:t>
            </a:r>
            <a:r>
              <a:rPr lang="es-ES" err="1"/>
              <a:t>Headline</a:t>
            </a:r>
            <a:endParaRPr lang="en-DE"/>
          </a:p>
        </p:txBody>
      </p:sp>
      <p:pic>
        <p:nvPicPr>
          <p:cNvPr id="7" name="Gráfico 6">
            <a:extLst>
              <a:ext uri="{FF2B5EF4-FFF2-40B4-BE49-F238E27FC236}">
                <a16:creationId xmlns:a16="http://schemas.microsoft.com/office/drawing/2014/main" id="{7D5455A7-5129-0E0B-B096-2C0B7011C880}"/>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99660" y="639863"/>
            <a:ext cx="2875719" cy="648000"/>
          </a:xfrm>
          <a:prstGeom prst="rect">
            <a:avLst/>
          </a:prstGeom>
        </p:spPr>
      </p:pic>
    </p:spTree>
    <p:extLst>
      <p:ext uri="{BB962C8B-B14F-4D97-AF65-F5344CB8AC3E}">
        <p14:creationId xmlns:p14="http://schemas.microsoft.com/office/powerpoint/2010/main" val="42396813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imple Slide Red">
    <p:bg>
      <p:bgPr>
        <a:solidFill>
          <a:srgbClr val="781847"/>
        </a:solidFill>
        <a:effectLst/>
      </p:bgPr>
    </p:bg>
    <p:spTree>
      <p:nvGrpSpPr>
        <p:cNvPr id="1" name=""/>
        <p:cNvGrpSpPr/>
        <p:nvPr/>
      </p:nvGrpSpPr>
      <p:grpSpPr>
        <a:xfrm>
          <a:off x="0" y="0"/>
          <a:ext cx="0" cy="0"/>
          <a:chOff x="0" y="0"/>
          <a:chExt cx="0" cy="0"/>
        </a:xfrm>
      </p:grpSpPr>
      <p:sp>
        <p:nvSpPr>
          <p:cNvPr id="2" name="Footer Placeholder 5">
            <a:extLst>
              <a:ext uri="{FF2B5EF4-FFF2-40B4-BE49-F238E27FC236}">
                <a16:creationId xmlns:a16="http://schemas.microsoft.com/office/drawing/2014/main" id="{D35FB0DC-78ED-9B80-AFE6-AEDF6F39BFB8}"/>
              </a:ext>
            </a:extLst>
          </p:cNvPr>
          <p:cNvSpPr txBox="1">
            <a:spLocks/>
          </p:cNvSpPr>
          <p:nvPr userDrawn="1"/>
        </p:nvSpPr>
        <p:spPr>
          <a:xfrm>
            <a:off x="11223413" y="274738"/>
            <a:ext cx="411680" cy="365125"/>
          </a:xfrm>
          <a:prstGeom prst="rect">
            <a:avLst/>
          </a:prstGeom>
        </p:spPr>
        <p:txBody>
          <a:bodyPr/>
          <a:lstStyle>
            <a:defPPr>
              <a:defRPr lang="es-ES"/>
            </a:defPPr>
            <a:lvl1pPr marL="0" algn="r" defTabSz="914400" rtl="0" eaLnBrk="1" latinLnBrk="0" hangingPunct="1">
              <a:defRPr sz="6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solidFill>
                  <a:schemeClr val="bg1"/>
                </a:solidFill>
                <a:latin typeface="Calibri" panose="020F0502020204030204" pitchFamily="34" charset="0"/>
              </a:rPr>
              <a:t>Page |</a:t>
            </a:r>
          </a:p>
        </p:txBody>
      </p:sp>
      <p:sp>
        <p:nvSpPr>
          <p:cNvPr id="9" name="Slide Number Placeholder 6">
            <a:extLst>
              <a:ext uri="{FF2B5EF4-FFF2-40B4-BE49-F238E27FC236}">
                <a16:creationId xmlns:a16="http://schemas.microsoft.com/office/drawing/2014/main" id="{83D6F85E-1715-F61B-F171-9951B6D6550D}"/>
              </a:ext>
            </a:extLst>
          </p:cNvPr>
          <p:cNvSpPr txBox="1">
            <a:spLocks/>
          </p:cNvSpPr>
          <p:nvPr userDrawn="1"/>
        </p:nvSpPr>
        <p:spPr>
          <a:xfrm>
            <a:off x="11468101" y="274739"/>
            <a:ext cx="333987" cy="365125"/>
          </a:xfrm>
          <a:prstGeom prst="rect">
            <a:avLst/>
          </a:prstGeom>
        </p:spPr>
        <p:txBody>
          <a:bodyPr/>
          <a:lstStyle>
            <a:defPPr>
              <a:defRPr lang="es-ES"/>
            </a:defPPr>
            <a:lvl1pPr marL="0" algn="l" defTabSz="914400" rtl="0" eaLnBrk="1" latinLnBrk="0" hangingPunct="1">
              <a:defRPr sz="6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600" smtClean="0">
                <a:solidFill>
                  <a:schemeClr val="bg1"/>
                </a:solidFill>
                <a:latin typeface="Calibri" panose="020F0502020204030204" pitchFamily="34" charset="0"/>
              </a:rPr>
              <a:pPr/>
              <a:t>‹#›</a:t>
            </a:fld>
            <a:endParaRPr lang="en-US" sz="600">
              <a:solidFill>
                <a:schemeClr val="bg1"/>
              </a:solidFill>
              <a:latin typeface="Calibri" panose="020F0502020204030204" pitchFamily="34" charset="0"/>
            </a:endParaRPr>
          </a:p>
        </p:txBody>
      </p:sp>
      <p:pic>
        <p:nvPicPr>
          <p:cNvPr id="3" name="Imagen 2" descr="Interfaz de usuario gráfica, Texto">
            <a:extLst>
              <a:ext uri="{FF2B5EF4-FFF2-40B4-BE49-F238E27FC236}">
                <a16:creationId xmlns:a16="http://schemas.microsoft.com/office/drawing/2014/main" id="{84230F96-068B-0ECF-9944-85A55CA473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97203" y="6319520"/>
            <a:ext cx="1948904" cy="408871"/>
          </a:xfrm>
          <a:prstGeom prst="rect">
            <a:avLst/>
          </a:prstGeom>
        </p:spPr>
      </p:pic>
      <p:sp>
        <p:nvSpPr>
          <p:cNvPr id="4" name="Marcador de texto 42">
            <a:extLst>
              <a:ext uri="{FF2B5EF4-FFF2-40B4-BE49-F238E27FC236}">
                <a16:creationId xmlns:a16="http://schemas.microsoft.com/office/drawing/2014/main" id="{243DB185-9811-DB8E-4D9B-07400074046F}"/>
              </a:ext>
            </a:extLst>
          </p:cNvPr>
          <p:cNvSpPr>
            <a:spLocks noGrp="1"/>
          </p:cNvSpPr>
          <p:nvPr>
            <p:ph type="body" sz="quarter" idx="10" hasCustomPrompt="1"/>
          </p:nvPr>
        </p:nvSpPr>
        <p:spPr>
          <a:xfrm>
            <a:off x="1199660" y="1607505"/>
            <a:ext cx="8412761" cy="2429405"/>
          </a:xfrm>
          <a:prstGeom prst="rect">
            <a:avLst/>
          </a:prstGeom>
        </p:spPr>
        <p:txBody>
          <a:bodyPr/>
          <a:lstStyle>
            <a:lvl1pPr marL="0" indent="0" algn="l">
              <a:buNone/>
              <a:defRPr sz="5400" b="1">
                <a:solidFill>
                  <a:srgbClr val="F4F3F0"/>
                </a:solidFill>
                <a:latin typeface="Calibri" panose="020F0502020204030204" pitchFamily="34" charset="0"/>
                <a:cs typeface="Arial" panose="020B0604020202020204" pitchFamily="34" charset="0"/>
              </a:defRPr>
            </a:lvl1pPr>
          </a:lstStyle>
          <a:p>
            <a:pPr lvl="0"/>
            <a:r>
              <a:rPr lang="es-ES"/>
              <a:t>Single Line </a:t>
            </a:r>
            <a:r>
              <a:rPr lang="es-ES" err="1"/>
              <a:t>or</a:t>
            </a:r>
            <a:r>
              <a:rPr lang="es-ES"/>
              <a:t> </a:t>
            </a:r>
            <a:r>
              <a:rPr lang="es-ES" err="1"/>
              <a:t>Double</a:t>
            </a:r>
            <a:r>
              <a:rPr lang="es-ES"/>
              <a:t> Line </a:t>
            </a:r>
            <a:r>
              <a:rPr lang="es-ES" err="1"/>
              <a:t>Headline</a:t>
            </a:r>
            <a:endParaRPr lang="en-DE"/>
          </a:p>
        </p:txBody>
      </p:sp>
      <p:pic>
        <p:nvPicPr>
          <p:cNvPr id="11" name="Gráfico 10">
            <a:extLst>
              <a:ext uri="{FF2B5EF4-FFF2-40B4-BE49-F238E27FC236}">
                <a16:creationId xmlns:a16="http://schemas.microsoft.com/office/drawing/2014/main" id="{B5B838C4-2378-3A47-0D65-767B09D07CC3}"/>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343" b="31223"/>
          <a:stretch/>
        </p:blipFill>
        <p:spPr>
          <a:xfrm>
            <a:off x="0" y="4155412"/>
            <a:ext cx="3954780" cy="2702588"/>
          </a:xfrm>
          <a:prstGeom prst="rect">
            <a:avLst/>
          </a:prstGeom>
        </p:spPr>
      </p:pic>
      <p:pic>
        <p:nvPicPr>
          <p:cNvPr id="6" name="Gráfico 5">
            <a:extLst>
              <a:ext uri="{FF2B5EF4-FFF2-40B4-BE49-F238E27FC236}">
                <a16:creationId xmlns:a16="http://schemas.microsoft.com/office/drawing/2014/main" id="{9505C0DC-B589-B0D3-A696-62CB704D798C}"/>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99660" y="639863"/>
            <a:ext cx="2875719" cy="648000"/>
          </a:xfrm>
          <a:prstGeom prst="rect">
            <a:avLst/>
          </a:prstGeom>
        </p:spPr>
      </p:pic>
    </p:spTree>
    <p:extLst>
      <p:ext uri="{BB962C8B-B14F-4D97-AF65-F5344CB8AC3E}">
        <p14:creationId xmlns:p14="http://schemas.microsoft.com/office/powerpoint/2010/main" val="38906878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ingle Line">
    <p:bg>
      <p:bgPr>
        <a:solidFill>
          <a:srgbClr val="F4F3F0"/>
        </a:solidFill>
        <a:effectLst/>
      </p:bgPr>
    </p:bg>
    <p:spTree>
      <p:nvGrpSpPr>
        <p:cNvPr id="1" name=""/>
        <p:cNvGrpSpPr/>
        <p:nvPr/>
      </p:nvGrpSpPr>
      <p:grpSpPr>
        <a:xfrm>
          <a:off x="0" y="0"/>
          <a:ext cx="0" cy="0"/>
          <a:chOff x="0" y="0"/>
          <a:chExt cx="0" cy="0"/>
        </a:xfrm>
      </p:grpSpPr>
      <p:sp>
        <p:nvSpPr>
          <p:cNvPr id="3" name="Footer Placeholder 5">
            <a:extLst>
              <a:ext uri="{FF2B5EF4-FFF2-40B4-BE49-F238E27FC236}">
                <a16:creationId xmlns:a16="http://schemas.microsoft.com/office/drawing/2014/main" id="{6A88CA09-C91E-5311-F552-CE1594011FE0}"/>
              </a:ext>
            </a:extLst>
          </p:cNvPr>
          <p:cNvSpPr txBox="1">
            <a:spLocks/>
          </p:cNvSpPr>
          <p:nvPr userDrawn="1"/>
        </p:nvSpPr>
        <p:spPr>
          <a:xfrm>
            <a:off x="11223413" y="274738"/>
            <a:ext cx="411680" cy="365125"/>
          </a:xfrm>
          <a:prstGeom prst="rect">
            <a:avLst/>
          </a:prstGeom>
        </p:spPr>
        <p:txBody>
          <a:bodyPr/>
          <a:lstStyle>
            <a:defPPr>
              <a:defRPr lang="es-ES"/>
            </a:defPPr>
            <a:lvl1pPr marL="0" algn="r" defTabSz="914400" rtl="0" eaLnBrk="1" latinLnBrk="0" hangingPunct="1">
              <a:defRPr sz="6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solidFill>
                  <a:schemeClr val="tx1">
                    <a:lumMod val="65000"/>
                    <a:lumOff val="35000"/>
                  </a:schemeClr>
                </a:solidFill>
                <a:latin typeface="Calibri" panose="020F0502020204030204" pitchFamily="34" charset="0"/>
              </a:rPr>
              <a:t>Page |</a:t>
            </a:r>
          </a:p>
        </p:txBody>
      </p:sp>
      <p:sp>
        <p:nvSpPr>
          <p:cNvPr id="4" name="Slide Number Placeholder 6">
            <a:extLst>
              <a:ext uri="{FF2B5EF4-FFF2-40B4-BE49-F238E27FC236}">
                <a16:creationId xmlns:a16="http://schemas.microsoft.com/office/drawing/2014/main" id="{466C68BE-4063-1723-ED0D-E27AA9E24142}"/>
              </a:ext>
            </a:extLst>
          </p:cNvPr>
          <p:cNvSpPr txBox="1">
            <a:spLocks/>
          </p:cNvSpPr>
          <p:nvPr userDrawn="1"/>
        </p:nvSpPr>
        <p:spPr>
          <a:xfrm>
            <a:off x="11468101" y="274739"/>
            <a:ext cx="333987" cy="365125"/>
          </a:xfrm>
          <a:prstGeom prst="rect">
            <a:avLst/>
          </a:prstGeom>
        </p:spPr>
        <p:txBody>
          <a:bodyPr/>
          <a:lstStyle>
            <a:defPPr>
              <a:defRPr lang="es-ES"/>
            </a:defPPr>
            <a:lvl1pPr marL="0" algn="l" defTabSz="914400" rtl="0" eaLnBrk="1" latinLnBrk="0" hangingPunct="1">
              <a:defRPr sz="6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600" smtClean="0">
                <a:solidFill>
                  <a:schemeClr val="tx1">
                    <a:lumMod val="65000"/>
                    <a:lumOff val="35000"/>
                  </a:schemeClr>
                </a:solidFill>
                <a:latin typeface="Calibri" panose="020F0502020204030204" pitchFamily="34" charset="0"/>
              </a:rPr>
              <a:pPr/>
              <a:t>‹#›</a:t>
            </a:fld>
            <a:endParaRPr lang="en-US" sz="600">
              <a:solidFill>
                <a:schemeClr val="tx1">
                  <a:lumMod val="65000"/>
                  <a:lumOff val="35000"/>
                </a:schemeClr>
              </a:solidFill>
              <a:latin typeface="Calibri" panose="020F0502020204030204" pitchFamily="34" charset="0"/>
            </a:endParaRPr>
          </a:p>
        </p:txBody>
      </p:sp>
      <p:pic>
        <p:nvPicPr>
          <p:cNvPr id="22" name="Imagen 21" descr="Texto">
            <a:extLst>
              <a:ext uri="{FF2B5EF4-FFF2-40B4-BE49-F238E27FC236}">
                <a16:creationId xmlns:a16="http://schemas.microsoft.com/office/drawing/2014/main" id="{B93E833C-3283-2157-5FC9-C2104ED6E4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19850" y="6319639"/>
            <a:ext cx="1943701" cy="407778"/>
          </a:xfrm>
          <a:prstGeom prst="rect">
            <a:avLst/>
          </a:prstGeom>
        </p:spPr>
      </p:pic>
      <p:cxnSp>
        <p:nvCxnSpPr>
          <p:cNvPr id="14" name="Conector recto 13">
            <a:extLst>
              <a:ext uri="{FF2B5EF4-FFF2-40B4-BE49-F238E27FC236}">
                <a16:creationId xmlns:a16="http://schemas.microsoft.com/office/drawing/2014/main" id="{93289658-B7CA-D10B-6F35-13580347088A}"/>
              </a:ext>
            </a:extLst>
          </p:cNvPr>
          <p:cNvCxnSpPr>
            <a:cxnSpLocks/>
          </p:cNvCxnSpPr>
          <p:nvPr userDrawn="1"/>
        </p:nvCxnSpPr>
        <p:spPr>
          <a:xfrm>
            <a:off x="467583" y="6194739"/>
            <a:ext cx="11256839" cy="0"/>
          </a:xfrm>
          <a:prstGeom prst="line">
            <a:avLst/>
          </a:prstGeom>
          <a:ln w="9525" cap="rnd">
            <a:solidFill>
              <a:srgbClr val="37471B"/>
            </a:solidFill>
            <a:round/>
          </a:ln>
        </p:spPr>
        <p:style>
          <a:lnRef idx="1">
            <a:schemeClr val="accent1"/>
          </a:lnRef>
          <a:fillRef idx="0">
            <a:schemeClr val="accent1"/>
          </a:fillRef>
          <a:effectRef idx="0">
            <a:schemeClr val="accent1"/>
          </a:effectRef>
          <a:fontRef idx="minor">
            <a:schemeClr val="tx1"/>
          </a:fontRef>
        </p:style>
      </p:cxnSp>
      <p:sp>
        <p:nvSpPr>
          <p:cNvPr id="25" name="Marcador de texto 42">
            <a:extLst>
              <a:ext uri="{FF2B5EF4-FFF2-40B4-BE49-F238E27FC236}">
                <a16:creationId xmlns:a16="http://schemas.microsoft.com/office/drawing/2014/main" id="{6792AF3B-FD09-E176-7D9D-9D429D22D848}"/>
              </a:ext>
            </a:extLst>
          </p:cNvPr>
          <p:cNvSpPr>
            <a:spLocks noGrp="1"/>
          </p:cNvSpPr>
          <p:nvPr>
            <p:ph type="body" sz="quarter" idx="16" hasCustomPrompt="1"/>
          </p:nvPr>
        </p:nvSpPr>
        <p:spPr>
          <a:xfrm>
            <a:off x="2904648" y="989678"/>
            <a:ext cx="6382706" cy="467757"/>
          </a:xfrm>
          <a:prstGeom prst="rect">
            <a:avLst/>
          </a:prstGeom>
        </p:spPr>
        <p:txBody>
          <a:bodyPr/>
          <a:lstStyle>
            <a:lvl1pPr marL="0" indent="0" algn="l">
              <a:spcBef>
                <a:spcPts val="0"/>
              </a:spcBef>
              <a:buNone/>
              <a:defRPr sz="3200" b="1">
                <a:solidFill>
                  <a:srgbClr val="37471B"/>
                </a:solidFill>
                <a:latin typeface="Calibri" panose="020F0502020204030204" pitchFamily="34" charset="0"/>
                <a:cs typeface="Arial" panose="020B0604020202020204" pitchFamily="34" charset="0"/>
              </a:defRPr>
            </a:lvl1pPr>
          </a:lstStyle>
          <a:p>
            <a:pPr lvl="0"/>
            <a:r>
              <a:rPr lang="es-ES"/>
              <a:t>Single Line </a:t>
            </a:r>
            <a:r>
              <a:rPr lang="es-ES" err="1"/>
              <a:t>Headline</a:t>
            </a:r>
            <a:endParaRPr lang="en-DE"/>
          </a:p>
        </p:txBody>
      </p:sp>
      <p:pic>
        <p:nvPicPr>
          <p:cNvPr id="5" name="Gráfico 4">
            <a:extLst>
              <a:ext uri="{FF2B5EF4-FFF2-40B4-BE49-F238E27FC236}">
                <a16:creationId xmlns:a16="http://schemas.microsoft.com/office/drawing/2014/main" id="{B4420AF9-C172-5ADE-790E-4B84521B40D4}"/>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7208" y="270353"/>
            <a:ext cx="1769513" cy="396000"/>
          </a:xfrm>
          <a:prstGeom prst="rect">
            <a:avLst/>
          </a:prstGeom>
        </p:spPr>
      </p:pic>
    </p:spTree>
    <p:extLst>
      <p:ext uri="{BB962C8B-B14F-4D97-AF65-F5344CB8AC3E}">
        <p14:creationId xmlns:p14="http://schemas.microsoft.com/office/powerpoint/2010/main" val="3765686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Double Line">
    <p:bg>
      <p:bgPr>
        <a:solidFill>
          <a:srgbClr val="F4F3F0"/>
        </a:solidFill>
        <a:effectLst/>
      </p:bgPr>
    </p:bg>
    <p:spTree>
      <p:nvGrpSpPr>
        <p:cNvPr id="1" name=""/>
        <p:cNvGrpSpPr/>
        <p:nvPr/>
      </p:nvGrpSpPr>
      <p:grpSpPr>
        <a:xfrm>
          <a:off x="0" y="0"/>
          <a:ext cx="0" cy="0"/>
          <a:chOff x="0" y="0"/>
          <a:chExt cx="0" cy="0"/>
        </a:xfrm>
      </p:grpSpPr>
      <p:sp>
        <p:nvSpPr>
          <p:cNvPr id="12" name="Footer Placeholder 5">
            <a:extLst>
              <a:ext uri="{FF2B5EF4-FFF2-40B4-BE49-F238E27FC236}">
                <a16:creationId xmlns:a16="http://schemas.microsoft.com/office/drawing/2014/main" id="{195F5B3C-CCB5-CB15-06F6-3870FF6AC2F2}"/>
              </a:ext>
            </a:extLst>
          </p:cNvPr>
          <p:cNvSpPr txBox="1">
            <a:spLocks/>
          </p:cNvSpPr>
          <p:nvPr userDrawn="1"/>
        </p:nvSpPr>
        <p:spPr>
          <a:xfrm>
            <a:off x="11223413" y="274738"/>
            <a:ext cx="411680" cy="365125"/>
          </a:xfrm>
          <a:prstGeom prst="rect">
            <a:avLst/>
          </a:prstGeom>
        </p:spPr>
        <p:txBody>
          <a:bodyPr/>
          <a:lstStyle>
            <a:defPPr>
              <a:defRPr lang="es-ES"/>
            </a:defPPr>
            <a:lvl1pPr marL="0" algn="r" defTabSz="914400" rtl="0" eaLnBrk="1" latinLnBrk="0" hangingPunct="1">
              <a:defRPr sz="6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solidFill>
                  <a:schemeClr val="tx1">
                    <a:lumMod val="65000"/>
                    <a:lumOff val="35000"/>
                  </a:schemeClr>
                </a:solidFill>
                <a:latin typeface="Calibri" panose="020F0502020204030204" pitchFamily="34" charset="0"/>
              </a:rPr>
              <a:t>Page |</a:t>
            </a:r>
          </a:p>
        </p:txBody>
      </p:sp>
      <p:sp>
        <p:nvSpPr>
          <p:cNvPr id="13" name="Slide Number Placeholder 6">
            <a:extLst>
              <a:ext uri="{FF2B5EF4-FFF2-40B4-BE49-F238E27FC236}">
                <a16:creationId xmlns:a16="http://schemas.microsoft.com/office/drawing/2014/main" id="{499B3673-E226-7AD6-61DF-473E8ECB361C}"/>
              </a:ext>
            </a:extLst>
          </p:cNvPr>
          <p:cNvSpPr txBox="1">
            <a:spLocks/>
          </p:cNvSpPr>
          <p:nvPr userDrawn="1"/>
        </p:nvSpPr>
        <p:spPr>
          <a:xfrm>
            <a:off x="11468101" y="274739"/>
            <a:ext cx="333987" cy="365125"/>
          </a:xfrm>
          <a:prstGeom prst="rect">
            <a:avLst/>
          </a:prstGeom>
        </p:spPr>
        <p:txBody>
          <a:bodyPr/>
          <a:lstStyle>
            <a:defPPr>
              <a:defRPr lang="es-ES"/>
            </a:defPPr>
            <a:lvl1pPr marL="0" algn="l" defTabSz="914400" rtl="0" eaLnBrk="1" latinLnBrk="0" hangingPunct="1">
              <a:defRPr sz="6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600" smtClean="0">
                <a:solidFill>
                  <a:schemeClr val="tx1">
                    <a:lumMod val="65000"/>
                    <a:lumOff val="35000"/>
                  </a:schemeClr>
                </a:solidFill>
                <a:latin typeface="Calibri" panose="020F0502020204030204" pitchFamily="34" charset="0"/>
              </a:rPr>
              <a:pPr/>
              <a:t>‹#›</a:t>
            </a:fld>
            <a:endParaRPr lang="en-US" sz="600">
              <a:solidFill>
                <a:schemeClr val="tx1">
                  <a:lumMod val="65000"/>
                  <a:lumOff val="35000"/>
                </a:schemeClr>
              </a:solidFill>
              <a:latin typeface="Calibri" panose="020F0502020204030204" pitchFamily="34" charset="0"/>
            </a:endParaRPr>
          </a:p>
        </p:txBody>
      </p:sp>
      <p:pic>
        <p:nvPicPr>
          <p:cNvPr id="14" name="Imagen 13" descr="Texto">
            <a:extLst>
              <a:ext uri="{FF2B5EF4-FFF2-40B4-BE49-F238E27FC236}">
                <a16:creationId xmlns:a16="http://schemas.microsoft.com/office/drawing/2014/main" id="{8846883E-CAB5-EB79-BF52-353F588877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19850" y="6319639"/>
            <a:ext cx="1943701" cy="407778"/>
          </a:xfrm>
          <a:prstGeom prst="rect">
            <a:avLst/>
          </a:prstGeom>
        </p:spPr>
      </p:pic>
      <p:cxnSp>
        <p:nvCxnSpPr>
          <p:cNvPr id="15" name="Conector recto 14">
            <a:extLst>
              <a:ext uri="{FF2B5EF4-FFF2-40B4-BE49-F238E27FC236}">
                <a16:creationId xmlns:a16="http://schemas.microsoft.com/office/drawing/2014/main" id="{02E82DC2-EA52-D1F5-BC26-2E747114A8F7}"/>
              </a:ext>
            </a:extLst>
          </p:cNvPr>
          <p:cNvCxnSpPr>
            <a:cxnSpLocks/>
          </p:cNvCxnSpPr>
          <p:nvPr userDrawn="1"/>
        </p:nvCxnSpPr>
        <p:spPr>
          <a:xfrm>
            <a:off x="467583" y="6194739"/>
            <a:ext cx="11256839" cy="0"/>
          </a:xfrm>
          <a:prstGeom prst="line">
            <a:avLst/>
          </a:prstGeom>
          <a:ln w="9525" cap="rnd">
            <a:solidFill>
              <a:srgbClr val="37471B"/>
            </a:solidFill>
            <a:round/>
          </a:ln>
        </p:spPr>
        <p:style>
          <a:lnRef idx="1">
            <a:schemeClr val="accent1"/>
          </a:lnRef>
          <a:fillRef idx="0">
            <a:schemeClr val="accent1"/>
          </a:fillRef>
          <a:effectRef idx="0">
            <a:schemeClr val="accent1"/>
          </a:effectRef>
          <a:fontRef idx="minor">
            <a:schemeClr val="tx1"/>
          </a:fontRef>
        </p:style>
      </p:cxnSp>
      <p:sp>
        <p:nvSpPr>
          <p:cNvPr id="20" name="Marcador de texto 2">
            <a:extLst>
              <a:ext uri="{FF2B5EF4-FFF2-40B4-BE49-F238E27FC236}">
                <a16:creationId xmlns:a16="http://schemas.microsoft.com/office/drawing/2014/main" id="{0BCE8018-64BD-AB5A-34F5-B0B2A1DE58D4}"/>
              </a:ext>
            </a:extLst>
          </p:cNvPr>
          <p:cNvSpPr>
            <a:spLocks noGrp="1"/>
          </p:cNvSpPr>
          <p:nvPr>
            <p:ph type="body" sz="quarter" idx="15" hasCustomPrompt="1"/>
          </p:nvPr>
        </p:nvSpPr>
        <p:spPr>
          <a:xfrm>
            <a:off x="2904648" y="2404005"/>
            <a:ext cx="6382706" cy="330316"/>
          </a:xfrm>
          <a:prstGeom prst="rect">
            <a:avLst/>
          </a:prstGeom>
        </p:spPr>
        <p:txBody>
          <a:bodyPr/>
          <a:lstStyle>
            <a:lvl1pPr marL="0" indent="0" algn="l">
              <a:buFont typeface="Arial" panose="020B0604020202020204" pitchFamily="34" charset="0"/>
              <a:buNone/>
              <a:defRPr sz="2400">
                <a:solidFill>
                  <a:srgbClr val="37471B"/>
                </a:solidFill>
                <a:latin typeface="Calibri" panose="020F0502020204030204" pitchFamily="34" charset="0"/>
                <a:cs typeface="Arial" panose="020B0604020202020204" pitchFamily="34" charset="0"/>
              </a:defRPr>
            </a:lvl1pPr>
            <a:lvl2pPr>
              <a:defRPr sz="2200"/>
            </a:lvl2pPr>
            <a:lvl3pPr>
              <a:defRPr sz="2200"/>
            </a:lvl3pPr>
            <a:lvl4pPr>
              <a:defRPr sz="2200"/>
            </a:lvl4pPr>
            <a:lvl5pPr>
              <a:defRPr sz="2200"/>
            </a:lvl5pPr>
          </a:lstStyle>
          <a:p>
            <a:pPr lvl="0"/>
            <a:r>
              <a:rPr lang="es-ES"/>
              <a:t>Single line </a:t>
            </a:r>
            <a:r>
              <a:rPr lang="es-ES" err="1"/>
              <a:t>subtitle</a:t>
            </a:r>
            <a:r>
              <a:rPr lang="es-ES"/>
              <a:t> </a:t>
            </a:r>
            <a:r>
              <a:rPr lang="es-ES" err="1"/>
              <a:t>all</a:t>
            </a:r>
            <a:r>
              <a:rPr lang="es-ES"/>
              <a:t> </a:t>
            </a:r>
            <a:r>
              <a:rPr lang="es-ES" err="1"/>
              <a:t>caps</a:t>
            </a:r>
            <a:endParaRPr lang="en-DE"/>
          </a:p>
        </p:txBody>
      </p:sp>
      <p:sp>
        <p:nvSpPr>
          <p:cNvPr id="21" name="Marcador de texto 42">
            <a:extLst>
              <a:ext uri="{FF2B5EF4-FFF2-40B4-BE49-F238E27FC236}">
                <a16:creationId xmlns:a16="http://schemas.microsoft.com/office/drawing/2014/main" id="{66ED7C3F-0041-163A-3B2C-AA3DA97AB90C}"/>
              </a:ext>
            </a:extLst>
          </p:cNvPr>
          <p:cNvSpPr>
            <a:spLocks noGrp="1"/>
          </p:cNvSpPr>
          <p:nvPr>
            <p:ph type="body" sz="quarter" idx="16" hasCustomPrompt="1"/>
          </p:nvPr>
        </p:nvSpPr>
        <p:spPr>
          <a:xfrm>
            <a:off x="2904648" y="1277087"/>
            <a:ext cx="6382706" cy="1073388"/>
          </a:xfrm>
          <a:prstGeom prst="rect">
            <a:avLst/>
          </a:prstGeom>
        </p:spPr>
        <p:txBody>
          <a:bodyPr/>
          <a:lstStyle>
            <a:lvl1pPr marL="0" indent="0" algn="l">
              <a:lnSpc>
                <a:spcPct val="100000"/>
              </a:lnSpc>
              <a:spcBef>
                <a:spcPts val="0"/>
              </a:spcBef>
              <a:buNone/>
              <a:defRPr sz="3200" b="1">
                <a:solidFill>
                  <a:srgbClr val="37471B"/>
                </a:solidFill>
                <a:latin typeface="Calibri" panose="020F0502020204030204" pitchFamily="34" charset="0"/>
                <a:cs typeface="Arial" panose="020B0604020202020204" pitchFamily="34" charset="0"/>
              </a:defRPr>
            </a:lvl1pPr>
          </a:lstStyle>
          <a:p>
            <a:pPr lvl="0"/>
            <a:r>
              <a:rPr lang="es-ES"/>
              <a:t>Single Line </a:t>
            </a:r>
            <a:r>
              <a:rPr lang="es-ES" err="1"/>
              <a:t>Headline</a:t>
            </a:r>
            <a:r>
              <a:rPr lang="es-ES"/>
              <a:t> </a:t>
            </a:r>
            <a:r>
              <a:rPr lang="es-ES" err="1"/>
              <a:t>or</a:t>
            </a:r>
            <a:endParaRPr lang="es-ES"/>
          </a:p>
          <a:p>
            <a:pPr lvl="0"/>
            <a:r>
              <a:rPr lang="es-ES" err="1"/>
              <a:t>Double</a:t>
            </a:r>
            <a:r>
              <a:rPr lang="es-ES"/>
              <a:t> line</a:t>
            </a:r>
            <a:endParaRPr lang="en-DE"/>
          </a:p>
        </p:txBody>
      </p:sp>
      <p:pic>
        <p:nvPicPr>
          <p:cNvPr id="3" name="Gráfico 2">
            <a:extLst>
              <a:ext uri="{FF2B5EF4-FFF2-40B4-BE49-F238E27FC236}">
                <a16:creationId xmlns:a16="http://schemas.microsoft.com/office/drawing/2014/main" id="{D1C68531-84D4-555C-7FFF-2FD603324223}"/>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7208" y="270353"/>
            <a:ext cx="1769513" cy="396000"/>
          </a:xfrm>
          <a:prstGeom prst="rect">
            <a:avLst/>
          </a:prstGeom>
        </p:spPr>
      </p:pic>
    </p:spTree>
    <p:extLst>
      <p:ext uri="{BB962C8B-B14F-4D97-AF65-F5344CB8AC3E}">
        <p14:creationId xmlns:p14="http://schemas.microsoft.com/office/powerpoint/2010/main" val="31630079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ingle Line-Subtitle">
    <p:bg>
      <p:bgPr>
        <a:solidFill>
          <a:srgbClr val="F4F3F0"/>
        </a:solidFill>
        <a:effectLst/>
      </p:bgPr>
    </p:bg>
    <p:spTree>
      <p:nvGrpSpPr>
        <p:cNvPr id="1" name=""/>
        <p:cNvGrpSpPr/>
        <p:nvPr/>
      </p:nvGrpSpPr>
      <p:grpSpPr>
        <a:xfrm>
          <a:off x="0" y="0"/>
          <a:ext cx="0" cy="0"/>
          <a:chOff x="0" y="0"/>
          <a:chExt cx="0" cy="0"/>
        </a:xfrm>
      </p:grpSpPr>
      <p:sp>
        <p:nvSpPr>
          <p:cNvPr id="3" name="Footer Placeholder 5">
            <a:extLst>
              <a:ext uri="{FF2B5EF4-FFF2-40B4-BE49-F238E27FC236}">
                <a16:creationId xmlns:a16="http://schemas.microsoft.com/office/drawing/2014/main" id="{CB579957-272F-F1F3-DFCA-9CA926414547}"/>
              </a:ext>
            </a:extLst>
          </p:cNvPr>
          <p:cNvSpPr txBox="1">
            <a:spLocks/>
          </p:cNvSpPr>
          <p:nvPr userDrawn="1"/>
        </p:nvSpPr>
        <p:spPr>
          <a:xfrm>
            <a:off x="11223413" y="274738"/>
            <a:ext cx="411680" cy="365125"/>
          </a:xfrm>
          <a:prstGeom prst="rect">
            <a:avLst/>
          </a:prstGeom>
        </p:spPr>
        <p:txBody>
          <a:bodyPr/>
          <a:lstStyle>
            <a:defPPr>
              <a:defRPr lang="es-ES"/>
            </a:defPPr>
            <a:lvl1pPr marL="0" algn="r" defTabSz="914400" rtl="0" eaLnBrk="1" latinLnBrk="0" hangingPunct="1">
              <a:defRPr sz="6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solidFill>
                  <a:schemeClr val="tx1">
                    <a:lumMod val="65000"/>
                    <a:lumOff val="35000"/>
                  </a:schemeClr>
                </a:solidFill>
                <a:latin typeface="Calibri" panose="020F0502020204030204" pitchFamily="34" charset="0"/>
              </a:rPr>
              <a:t>Page |</a:t>
            </a:r>
          </a:p>
        </p:txBody>
      </p:sp>
      <p:sp>
        <p:nvSpPr>
          <p:cNvPr id="4" name="Slide Number Placeholder 6">
            <a:extLst>
              <a:ext uri="{FF2B5EF4-FFF2-40B4-BE49-F238E27FC236}">
                <a16:creationId xmlns:a16="http://schemas.microsoft.com/office/drawing/2014/main" id="{735B3216-FE63-E763-45CB-C327D50A4E2D}"/>
              </a:ext>
            </a:extLst>
          </p:cNvPr>
          <p:cNvSpPr txBox="1">
            <a:spLocks/>
          </p:cNvSpPr>
          <p:nvPr userDrawn="1"/>
        </p:nvSpPr>
        <p:spPr>
          <a:xfrm>
            <a:off x="11468101" y="274739"/>
            <a:ext cx="333987" cy="365125"/>
          </a:xfrm>
          <a:prstGeom prst="rect">
            <a:avLst/>
          </a:prstGeom>
        </p:spPr>
        <p:txBody>
          <a:bodyPr/>
          <a:lstStyle>
            <a:defPPr>
              <a:defRPr lang="es-ES"/>
            </a:defPPr>
            <a:lvl1pPr marL="0" algn="l" defTabSz="914400" rtl="0" eaLnBrk="1" latinLnBrk="0" hangingPunct="1">
              <a:defRPr sz="6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600" smtClean="0">
                <a:solidFill>
                  <a:schemeClr val="tx1">
                    <a:lumMod val="65000"/>
                    <a:lumOff val="35000"/>
                  </a:schemeClr>
                </a:solidFill>
                <a:latin typeface="Calibri" panose="020F0502020204030204" pitchFamily="34" charset="0"/>
              </a:rPr>
              <a:pPr/>
              <a:t>‹#›</a:t>
            </a:fld>
            <a:endParaRPr lang="en-US" sz="600">
              <a:solidFill>
                <a:schemeClr val="tx1">
                  <a:lumMod val="65000"/>
                  <a:lumOff val="35000"/>
                </a:schemeClr>
              </a:solidFill>
              <a:latin typeface="Calibri" panose="020F0502020204030204" pitchFamily="34" charset="0"/>
            </a:endParaRPr>
          </a:p>
        </p:txBody>
      </p:sp>
      <p:sp>
        <p:nvSpPr>
          <p:cNvPr id="9" name="Marcador de texto 2">
            <a:extLst>
              <a:ext uri="{FF2B5EF4-FFF2-40B4-BE49-F238E27FC236}">
                <a16:creationId xmlns:a16="http://schemas.microsoft.com/office/drawing/2014/main" id="{1E73E9D9-284B-36F7-53B6-B891A04B78A2}"/>
              </a:ext>
            </a:extLst>
          </p:cNvPr>
          <p:cNvSpPr>
            <a:spLocks noGrp="1"/>
          </p:cNvSpPr>
          <p:nvPr>
            <p:ph type="body" sz="quarter" idx="15" hasCustomPrompt="1"/>
          </p:nvPr>
        </p:nvSpPr>
        <p:spPr>
          <a:xfrm>
            <a:off x="2904648" y="1837856"/>
            <a:ext cx="6382706" cy="330316"/>
          </a:xfrm>
          <a:prstGeom prst="rect">
            <a:avLst/>
          </a:prstGeom>
        </p:spPr>
        <p:txBody>
          <a:bodyPr/>
          <a:lstStyle>
            <a:lvl1pPr marL="0" indent="0" algn="l">
              <a:buFont typeface="Arial" panose="020B0604020202020204" pitchFamily="34" charset="0"/>
              <a:buNone/>
              <a:defRPr sz="2400">
                <a:solidFill>
                  <a:srgbClr val="37471B"/>
                </a:solidFill>
                <a:latin typeface="Calibri" panose="020F0502020204030204" pitchFamily="34" charset="0"/>
                <a:cs typeface="Arial" panose="020B0604020202020204" pitchFamily="34" charset="0"/>
              </a:defRPr>
            </a:lvl1pPr>
            <a:lvl2pPr>
              <a:defRPr sz="2200"/>
            </a:lvl2pPr>
            <a:lvl3pPr>
              <a:defRPr sz="2200"/>
            </a:lvl3pPr>
            <a:lvl4pPr>
              <a:defRPr sz="2200"/>
            </a:lvl4pPr>
            <a:lvl5pPr>
              <a:defRPr sz="2200"/>
            </a:lvl5pPr>
          </a:lstStyle>
          <a:p>
            <a:pPr lvl="0"/>
            <a:r>
              <a:rPr lang="es-ES"/>
              <a:t>Single line </a:t>
            </a:r>
            <a:r>
              <a:rPr lang="es-ES" err="1"/>
              <a:t>subtitle</a:t>
            </a:r>
            <a:r>
              <a:rPr lang="es-ES"/>
              <a:t> </a:t>
            </a:r>
            <a:r>
              <a:rPr lang="es-ES" err="1"/>
              <a:t>all</a:t>
            </a:r>
            <a:r>
              <a:rPr lang="es-ES"/>
              <a:t> </a:t>
            </a:r>
            <a:r>
              <a:rPr lang="es-ES" err="1"/>
              <a:t>caps</a:t>
            </a:r>
            <a:endParaRPr lang="en-DE"/>
          </a:p>
        </p:txBody>
      </p:sp>
      <p:sp>
        <p:nvSpPr>
          <p:cNvPr id="10" name="Marcador de texto 42">
            <a:extLst>
              <a:ext uri="{FF2B5EF4-FFF2-40B4-BE49-F238E27FC236}">
                <a16:creationId xmlns:a16="http://schemas.microsoft.com/office/drawing/2014/main" id="{52D9F331-2634-0D60-9A5A-5C26FD80EE25}"/>
              </a:ext>
            </a:extLst>
          </p:cNvPr>
          <p:cNvSpPr>
            <a:spLocks noGrp="1"/>
          </p:cNvSpPr>
          <p:nvPr>
            <p:ph type="body" sz="quarter" idx="16" hasCustomPrompt="1"/>
          </p:nvPr>
        </p:nvSpPr>
        <p:spPr>
          <a:xfrm>
            <a:off x="2904648" y="1277087"/>
            <a:ext cx="6382706" cy="467757"/>
          </a:xfrm>
          <a:prstGeom prst="rect">
            <a:avLst/>
          </a:prstGeom>
        </p:spPr>
        <p:txBody>
          <a:bodyPr/>
          <a:lstStyle>
            <a:lvl1pPr marL="0" indent="0" algn="l">
              <a:buNone/>
              <a:defRPr sz="3200" b="1">
                <a:solidFill>
                  <a:srgbClr val="37471B"/>
                </a:solidFill>
                <a:latin typeface="Calibri" panose="020F0502020204030204" pitchFamily="34" charset="0"/>
                <a:cs typeface="Arial" panose="020B0604020202020204" pitchFamily="34" charset="0"/>
              </a:defRPr>
            </a:lvl1pPr>
          </a:lstStyle>
          <a:p>
            <a:pPr lvl="0"/>
            <a:r>
              <a:rPr lang="es-ES"/>
              <a:t>Single Line </a:t>
            </a:r>
            <a:r>
              <a:rPr lang="es-ES" err="1"/>
              <a:t>Headline</a:t>
            </a:r>
            <a:endParaRPr lang="en-DE"/>
          </a:p>
        </p:txBody>
      </p:sp>
      <p:pic>
        <p:nvPicPr>
          <p:cNvPr id="16" name="Imagen 15" descr="Texto">
            <a:extLst>
              <a:ext uri="{FF2B5EF4-FFF2-40B4-BE49-F238E27FC236}">
                <a16:creationId xmlns:a16="http://schemas.microsoft.com/office/drawing/2014/main" id="{847A3B66-79B7-0B13-AA30-5A70FFCBD8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19850" y="6319639"/>
            <a:ext cx="1943701" cy="407778"/>
          </a:xfrm>
          <a:prstGeom prst="rect">
            <a:avLst/>
          </a:prstGeom>
        </p:spPr>
      </p:pic>
      <p:cxnSp>
        <p:nvCxnSpPr>
          <p:cNvPr id="7" name="Conector recto 6">
            <a:extLst>
              <a:ext uri="{FF2B5EF4-FFF2-40B4-BE49-F238E27FC236}">
                <a16:creationId xmlns:a16="http://schemas.microsoft.com/office/drawing/2014/main" id="{E3182679-23F2-0969-A5EE-383DDA60143A}"/>
              </a:ext>
            </a:extLst>
          </p:cNvPr>
          <p:cNvCxnSpPr>
            <a:cxnSpLocks/>
          </p:cNvCxnSpPr>
          <p:nvPr userDrawn="1"/>
        </p:nvCxnSpPr>
        <p:spPr>
          <a:xfrm>
            <a:off x="467583" y="6194739"/>
            <a:ext cx="11256839" cy="0"/>
          </a:xfrm>
          <a:prstGeom prst="line">
            <a:avLst/>
          </a:prstGeom>
          <a:ln w="9525" cap="rnd">
            <a:solidFill>
              <a:srgbClr val="37471B"/>
            </a:solidFill>
            <a:round/>
          </a:ln>
        </p:spPr>
        <p:style>
          <a:lnRef idx="1">
            <a:schemeClr val="accent1"/>
          </a:lnRef>
          <a:fillRef idx="0">
            <a:schemeClr val="accent1"/>
          </a:fillRef>
          <a:effectRef idx="0">
            <a:schemeClr val="accent1"/>
          </a:effectRef>
          <a:fontRef idx="minor">
            <a:schemeClr val="tx1"/>
          </a:fontRef>
        </p:style>
      </p:cxnSp>
      <p:pic>
        <p:nvPicPr>
          <p:cNvPr id="2" name="Gráfico 1">
            <a:extLst>
              <a:ext uri="{FF2B5EF4-FFF2-40B4-BE49-F238E27FC236}">
                <a16:creationId xmlns:a16="http://schemas.microsoft.com/office/drawing/2014/main" id="{3A314423-E1C4-542F-8FC4-F11DDE25CFCF}"/>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7208" y="270353"/>
            <a:ext cx="1769513" cy="396000"/>
          </a:xfrm>
          <a:prstGeom prst="rect">
            <a:avLst/>
          </a:prstGeom>
        </p:spPr>
      </p:pic>
    </p:spTree>
    <p:extLst>
      <p:ext uri="{BB962C8B-B14F-4D97-AF65-F5344CB8AC3E}">
        <p14:creationId xmlns:p14="http://schemas.microsoft.com/office/powerpoint/2010/main" val="18710446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ingle Line-Subtitle-Single Line">
    <p:bg>
      <p:bgPr>
        <a:solidFill>
          <a:srgbClr val="F4F3F0"/>
        </a:solidFill>
        <a:effectLst/>
      </p:bgPr>
    </p:bg>
    <p:spTree>
      <p:nvGrpSpPr>
        <p:cNvPr id="1" name=""/>
        <p:cNvGrpSpPr/>
        <p:nvPr/>
      </p:nvGrpSpPr>
      <p:grpSpPr>
        <a:xfrm>
          <a:off x="0" y="0"/>
          <a:ext cx="0" cy="0"/>
          <a:chOff x="0" y="0"/>
          <a:chExt cx="0" cy="0"/>
        </a:xfrm>
      </p:grpSpPr>
      <p:sp>
        <p:nvSpPr>
          <p:cNvPr id="12" name="Marcador de texto 2">
            <a:extLst>
              <a:ext uri="{FF2B5EF4-FFF2-40B4-BE49-F238E27FC236}">
                <a16:creationId xmlns:a16="http://schemas.microsoft.com/office/drawing/2014/main" id="{3D5C305D-F7F0-954F-337D-F78271099352}"/>
              </a:ext>
            </a:extLst>
          </p:cNvPr>
          <p:cNvSpPr>
            <a:spLocks noGrp="1"/>
          </p:cNvSpPr>
          <p:nvPr>
            <p:ph type="body" sz="quarter" idx="14" hasCustomPrompt="1"/>
          </p:nvPr>
        </p:nvSpPr>
        <p:spPr>
          <a:xfrm>
            <a:off x="2904648" y="2236537"/>
            <a:ext cx="6382706" cy="369332"/>
          </a:xfrm>
          <a:prstGeom prst="rect">
            <a:avLst/>
          </a:prstGeom>
        </p:spPr>
        <p:txBody>
          <a:bodyPr/>
          <a:lstStyle>
            <a:lvl1pPr marL="0" indent="0" algn="l">
              <a:buFont typeface="Arial" panose="020B0604020202020204" pitchFamily="34" charset="0"/>
              <a:buNone/>
              <a:defRPr lang="es-ES" sz="1600" kern="1200" dirty="0" smtClean="0">
                <a:solidFill>
                  <a:srgbClr val="37471B"/>
                </a:solidFill>
                <a:latin typeface="Calibri" panose="020F0502020204030204" pitchFamily="34" charset="0"/>
                <a:ea typeface="+mn-ea"/>
                <a:cs typeface="Arial" panose="020B0604020202020204" pitchFamily="34" charset="0"/>
              </a:defRPr>
            </a:lvl1pPr>
            <a:lvl2pPr>
              <a:defRPr sz="2200"/>
            </a:lvl2pPr>
            <a:lvl3pPr>
              <a:defRPr sz="2200"/>
            </a:lvl3pPr>
            <a:lvl4pPr>
              <a:defRPr sz="2200"/>
            </a:lvl4pPr>
            <a:lvl5pPr>
              <a:defRPr sz="2200"/>
            </a:lvl5pPr>
          </a:lstStyle>
          <a:p>
            <a:pPr lvl="0"/>
            <a:r>
              <a:rPr lang="es-ES"/>
              <a:t>Single line</a:t>
            </a:r>
            <a:endParaRPr lang="en-DE"/>
          </a:p>
        </p:txBody>
      </p:sp>
      <p:sp>
        <p:nvSpPr>
          <p:cNvPr id="6" name="Marcador de texto 42">
            <a:extLst>
              <a:ext uri="{FF2B5EF4-FFF2-40B4-BE49-F238E27FC236}">
                <a16:creationId xmlns:a16="http://schemas.microsoft.com/office/drawing/2014/main" id="{506DC3AF-6280-5582-59F8-2B7E6EDC71B1}"/>
              </a:ext>
            </a:extLst>
          </p:cNvPr>
          <p:cNvSpPr>
            <a:spLocks noGrp="1"/>
          </p:cNvSpPr>
          <p:nvPr>
            <p:ph type="body" sz="quarter" idx="16" hasCustomPrompt="1"/>
          </p:nvPr>
        </p:nvSpPr>
        <p:spPr>
          <a:xfrm>
            <a:off x="2904648" y="1272674"/>
            <a:ext cx="6382706" cy="467757"/>
          </a:xfrm>
          <a:prstGeom prst="rect">
            <a:avLst/>
          </a:prstGeom>
        </p:spPr>
        <p:txBody>
          <a:bodyPr/>
          <a:lstStyle>
            <a:lvl1pPr marL="0" indent="0" algn="l">
              <a:buNone/>
              <a:defRPr sz="3200" b="1">
                <a:solidFill>
                  <a:srgbClr val="37471B"/>
                </a:solidFill>
                <a:latin typeface="Calibri" panose="020F0502020204030204" pitchFamily="34" charset="0"/>
                <a:cs typeface="Arial" panose="020B0604020202020204" pitchFamily="34" charset="0"/>
              </a:defRPr>
            </a:lvl1pPr>
          </a:lstStyle>
          <a:p>
            <a:pPr lvl="0"/>
            <a:r>
              <a:rPr lang="es-ES"/>
              <a:t>Single Line </a:t>
            </a:r>
            <a:r>
              <a:rPr lang="es-ES" err="1"/>
              <a:t>Headline</a:t>
            </a:r>
            <a:endParaRPr lang="en-DE"/>
          </a:p>
        </p:txBody>
      </p:sp>
      <p:sp>
        <p:nvSpPr>
          <p:cNvPr id="15" name="Footer Placeholder 5">
            <a:extLst>
              <a:ext uri="{FF2B5EF4-FFF2-40B4-BE49-F238E27FC236}">
                <a16:creationId xmlns:a16="http://schemas.microsoft.com/office/drawing/2014/main" id="{F8589DF1-6799-5FFD-8FA7-2D1DBE47E471}"/>
              </a:ext>
            </a:extLst>
          </p:cNvPr>
          <p:cNvSpPr txBox="1">
            <a:spLocks/>
          </p:cNvSpPr>
          <p:nvPr userDrawn="1"/>
        </p:nvSpPr>
        <p:spPr>
          <a:xfrm>
            <a:off x="11223413" y="274738"/>
            <a:ext cx="411680" cy="365125"/>
          </a:xfrm>
          <a:prstGeom prst="rect">
            <a:avLst/>
          </a:prstGeom>
        </p:spPr>
        <p:txBody>
          <a:bodyPr/>
          <a:lstStyle>
            <a:defPPr>
              <a:defRPr lang="es-ES"/>
            </a:defPPr>
            <a:lvl1pPr marL="0" algn="r" defTabSz="914400" rtl="0" eaLnBrk="1" latinLnBrk="0" hangingPunct="1">
              <a:defRPr sz="6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solidFill>
                  <a:schemeClr val="tx1">
                    <a:lumMod val="65000"/>
                    <a:lumOff val="35000"/>
                  </a:schemeClr>
                </a:solidFill>
                <a:latin typeface="Calibri" panose="020F0502020204030204" pitchFamily="34" charset="0"/>
              </a:rPr>
              <a:t>Page |</a:t>
            </a:r>
          </a:p>
        </p:txBody>
      </p:sp>
      <p:sp>
        <p:nvSpPr>
          <p:cNvPr id="16" name="Slide Number Placeholder 6">
            <a:extLst>
              <a:ext uri="{FF2B5EF4-FFF2-40B4-BE49-F238E27FC236}">
                <a16:creationId xmlns:a16="http://schemas.microsoft.com/office/drawing/2014/main" id="{ACFADA41-BA42-36C1-6CB6-16E2B0E58E92}"/>
              </a:ext>
            </a:extLst>
          </p:cNvPr>
          <p:cNvSpPr txBox="1">
            <a:spLocks/>
          </p:cNvSpPr>
          <p:nvPr userDrawn="1"/>
        </p:nvSpPr>
        <p:spPr>
          <a:xfrm>
            <a:off x="11468101" y="274739"/>
            <a:ext cx="333987" cy="365125"/>
          </a:xfrm>
          <a:prstGeom prst="rect">
            <a:avLst/>
          </a:prstGeom>
        </p:spPr>
        <p:txBody>
          <a:bodyPr/>
          <a:lstStyle>
            <a:defPPr>
              <a:defRPr lang="es-ES"/>
            </a:defPPr>
            <a:lvl1pPr marL="0" algn="l" defTabSz="914400" rtl="0" eaLnBrk="1" latinLnBrk="0" hangingPunct="1">
              <a:defRPr sz="6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600" smtClean="0">
                <a:solidFill>
                  <a:schemeClr val="tx1">
                    <a:lumMod val="65000"/>
                    <a:lumOff val="35000"/>
                  </a:schemeClr>
                </a:solidFill>
                <a:latin typeface="Calibri" panose="020F0502020204030204" pitchFamily="34" charset="0"/>
              </a:rPr>
              <a:pPr/>
              <a:t>‹#›</a:t>
            </a:fld>
            <a:endParaRPr lang="en-US" sz="600">
              <a:solidFill>
                <a:schemeClr val="tx1">
                  <a:lumMod val="65000"/>
                  <a:lumOff val="35000"/>
                </a:schemeClr>
              </a:solidFill>
              <a:latin typeface="Calibri" panose="020F0502020204030204" pitchFamily="34" charset="0"/>
            </a:endParaRPr>
          </a:p>
        </p:txBody>
      </p:sp>
      <p:pic>
        <p:nvPicPr>
          <p:cNvPr id="3" name="Imagen 2" descr="Texto">
            <a:extLst>
              <a:ext uri="{FF2B5EF4-FFF2-40B4-BE49-F238E27FC236}">
                <a16:creationId xmlns:a16="http://schemas.microsoft.com/office/drawing/2014/main" id="{71551A50-FD11-7F33-6992-6FCC92A900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19850" y="6319639"/>
            <a:ext cx="1943701" cy="407778"/>
          </a:xfrm>
          <a:prstGeom prst="rect">
            <a:avLst/>
          </a:prstGeom>
        </p:spPr>
      </p:pic>
      <p:cxnSp>
        <p:nvCxnSpPr>
          <p:cNvPr id="8" name="Conector recto 7">
            <a:extLst>
              <a:ext uri="{FF2B5EF4-FFF2-40B4-BE49-F238E27FC236}">
                <a16:creationId xmlns:a16="http://schemas.microsoft.com/office/drawing/2014/main" id="{9884AA2A-E9CF-DFE0-269A-E349DC4B9389}"/>
              </a:ext>
            </a:extLst>
          </p:cNvPr>
          <p:cNvCxnSpPr>
            <a:cxnSpLocks/>
          </p:cNvCxnSpPr>
          <p:nvPr userDrawn="1"/>
        </p:nvCxnSpPr>
        <p:spPr>
          <a:xfrm>
            <a:off x="467583" y="6194739"/>
            <a:ext cx="11256839" cy="0"/>
          </a:xfrm>
          <a:prstGeom prst="line">
            <a:avLst/>
          </a:prstGeom>
          <a:ln w="9525" cap="rnd">
            <a:solidFill>
              <a:srgbClr val="37471B"/>
            </a:solidFill>
            <a:round/>
          </a:ln>
        </p:spPr>
        <p:style>
          <a:lnRef idx="1">
            <a:schemeClr val="accent1"/>
          </a:lnRef>
          <a:fillRef idx="0">
            <a:schemeClr val="accent1"/>
          </a:fillRef>
          <a:effectRef idx="0">
            <a:schemeClr val="accent1"/>
          </a:effectRef>
          <a:fontRef idx="minor">
            <a:schemeClr val="tx1"/>
          </a:fontRef>
        </p:style>
      </p:cxnSp>
      <p:sp>
        <p:nvSpPr>
          <p:cNvPr id="19" name="Marcador de texto 2">
            <a:extLst>
              <a:ext uri="{FF2B5EF4-FFF2-40B4-BE49-F238E27FC236}">
                <a16:creationId xmlns:a16="http://schemas.microsoft.com/office/drawing/2014/main" id="{C7FF9252-A28D-B275-B6A2-F123A6E642EF}"/>
              </a:ext>
            </a:extLst>
          </p:cNvPr>
          <p:cNvSpPr>
            <a:spLocks noGrp="1"/>
          </p:cNvSpPr>
          <p:nvPr>
            <p:ph type="body" sz="quarter" idx="18" hasCustomPrompt="1"/>
          </p:nvPr>
        </p:nvSpPr>
        <p:spPr>
          <a:xfrm>
            <a:off x="2904648" y="1825075"/>
            <a:ext cx="6382706" cy="330316"/>
          </a:xfrm>
          <a:prstGeom prst="rect">
            <a:avLst/>
          </a:prstGeom>
        </p:spPr>
        <p:txBody>
          <a:bodyPr/>
          <a:lstStyle>
            <a:lvl1pPr marL="0" indent="0" algn="l">
              <a:buFont typeface="Arial" panose="020B0604020202020204" pitchFamily="34" charset="0"/>
              <a:buNone/>
              <a:defRPr sz="2400">
                <a:solidFill>
                  <a:srgbClr val="37471B"/>
                </a:solidFill>
                <a:latin typeface="Calibri" panose="020F0502020204030204" pitchFamily="34" charset="0"/>
                <a:cs typeface="Arial" panose="020B0604020202020204" pitchFamily="34" charset="0"/>
              </a:defRPr>
            </a:lvl1pPr>
            <a:lvl2pPr>
              <a:defRPr sz="2200"/>
            </a:lvl2pPr>
            <a:lvl3pPr>
              <a:defRPr sz="2200"/>
            </a:lvl3pPr>
            <a:lvl4pPr>
              <a:defRPr sz="2200"/>
            </a:lvl4pPr>
            <a:lvl5pPr>
              <a:defRPr sz="2200"/>
            </a:lvl5pPr>
          </a:lstStyle>
          <a:p>
            <a:pPr lvl="0"/>
            <a:r>
              <a:rPr lang="es-ES"/>
              <a:t>Single line </a:t>
            </a:r>
            <a:r>
              <a:rPr lang="es-ES" err="1"/>
              <a:t>subtitle</a:t>
            </a:r>
            <a:r>
              <a:rPr lang="es-ES"/>
              <a:t> </a:t>
            </a:r>
            <a:r>
              <a:rPr lang="es-ES" err="1"/>
              <a:t>all</a:t>
            </a:r>
            <a:r>
              <a:rPr lang="es-ES"/>
              <a:t> </a:t>
            </a:r>
            <a:r>
              <a:rPr lang="es-ES" err="1"/>
              <a:t>caps</a:t>
            </a:r>
            <a:endParaRPr lang="en-DE"/>
          </a:p>
        </p:txBody>
      </p:sp>
      <p:pic>
        <p:nvPicPr>
          <p:cNvPr id="4" name="Gráfico 3">
            <a:extLst>
              <a:ext uri="{FF2B5EF4-FFF2-40B4-BE49-F238E27FC236}">
                <a16:creationId xmlns:a16="http://schemas.microsoft.com/office/drawing/2014/main" id="{77583E6B-A11D-27A1-8A1D-66FB2082AB28}"/>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7208" y="270353"/>
            <a:ext cx="1769513" cy="396000"/>
          </a:xfrm>
          <a:prstGeom prst="rect">
            <a:avLst/>
          </a:prstGeom>
        </p:spPr>
      </p:pic>
    </p:spTree>
    <p:extLst>
      <p:ext uri="{BB962C8B-B14F-4D97-AF65-F5344CB8AC3E}">
        <p14:creationId xmlns:p14="http://schemas.microsoft.com/office/powerpoint/2010/main" val="38844955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Subtitle - TEXT">
    <p:bg>
      <p:bgPr>
        <a:solidFill>
          <a:srgbClr val="F4F3F0"/>
        </a:solidFill>
        <a:effectLst/>
      </p:bgPr>
    </p:bg>
    <p:spTree>
      <p:nvGrpSpPr>
        <p:cNvPr id="1" name=""/>
        <p:cNvGrpSpPr/>
        <p:nvPr/>
      </p:nvGrpSpPr>
      <p:grpSpPr>
        <a:xfrm>
          <a:off x="0" y="0"/>
          <a:ext cx="0" cy="0"/>
          <a:chOff x="0" y="0"/>
          <a:chExt cx="0" cy="0"/>
        </a:xfrm>
      </p:grpSpPr>
      <p:sp>
        <p:nvSpPr>
          <p:cNvPr id="7" name="Footer Placeholder 5">
            <a:extLst>
              <a:ext uri="{FF2B5EF4-FFF2-40B4-BE49-F238E27FC236}">
                <a16:creationId xmlns:a16="http://schemas.microsoft.com/office/drawing/2014/main" id="{1010530D-9CC4-5A0A-CB52-2CBDF225A95D}"/>
              </a:ext>
            </a:extLst>
          </p:cNvPr>
          <p:cNvSpPr txBox="1">
            <a:spLocks/>
          </p:cNvSpPr>
          <p:nvPr userDrawn="1"/>
        </p:nvSpPr>
        <p:spPr>
          <a:xfrm>
            <a:off x="11223413" y="274738"/>
            <a:ext cx="411680" cy="365125"/>
          </a:xfrm>
          <a:prstGeom prst="rect">
            <a:avLst/>
          </a:prstGeom>
        </p:spPr>
        <p:txBody>
          <a:bodyPr/>
          <a:lstStyle>
            <a:defPPr>
              <a:defRPr lang="es-ES"/>
            </a:defPPr>
            <a:lvl1pPr marL="0" algn="r" defTabSz="914400" rtl="0" eaLnBrk="1" latinLnBrk="0" hangingPunct="1">
              <a:defRPr sz="6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solidFill>
                  <a:schemeClr val="tx1">
                    <a:lumMod val="65000"/>
                    <a:lumOff val="35000"/>
                  </a:schemeClr>
                </a:solidFill>
                <a:latin typeface="Calibri" panose="020F0502020204030204" pitchFamily="34" charset="0"/>
              </a:rPr>
              <a:t>Page |</a:t>
            </a:r>
          </a:p>
        </p:txBody>
      </p:sp>
      <p:sp>
        <p:nvSpPr>
          <p:cNvPr id="8" name="Slide Number Placeholder 6">
            <a:extLst>
              <a:ext uri="{FF2B5EF4-FFF2-40B4-BE49-F238E27FC236}">
                <a16:creationId xmlns:a16="http://schemas.microsoft.com/office/drawing/2014/main" id="{AF8B6B53-085B-4226-33C4-8ADEE2A12E71}"/>
              </a:ext>
            </a:extLst>
          </p:cNvPr>
          <p:cNvSpPr txBox="1">
            <a:spLocks/>
          </p:cNvSpPr>
          <p:nvPr userDrawn="1"/>
        </p:nvSpPr>
        <p:spPr>
          <a:xfrm>
            <a:off x="11468101" y="274739"/>
            <a:ext cx="333987" cy="365125"/>
          </a:xfrm>
          <a:prstGeom prst="rect">
            <a:avLst/>
          </a:prstGeom>
        </p:spPr>
        <p:txBody>
          <a:bodyPr/>
          <a:lstStyle>
            <a:defPPr>
              <a:defRPr lang="es-ES"/>
            </a:defPPr>
            <a:lvl1pPr marL="0" algn="l" defTabSz="914400" rtl="0" eaLnBrk="1" latinLnBrk="0" hangingPunct="1">
              <a:defRPr sz="6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600" smtClean="0">
                <a:solidFill>
                  <a:schemeClr val="tx1">
                    <a:lumMod val="65000"/>
                    <a:lumOff val="35000"/>
                  </a:schemeClr>
                </a:solidFill>
                <a:latin typeface="Calibri" panose="020F0502020204030204" pitchFamily="34" charset="0"/>
              </a:rPr>
              <a:pPr/>
              <a:t>‹#›</a:t>
            </a:fld>
            <a:endParaRPr lang="en-US" sz="600">
              <a:solidFill>
                <a:schemeClr val="tx1">
                  <a:lumMod val="65000"/>
                  <a:lumOff val="35000"/>
                </a:schemeClr>
              </a:solidFill>
              <a:latin typeface="Calibri" panose="020F0502020204030204" pitchFamily="34" charset="0"/>
            </a:endParaRPr>
          </a:p>
        </p:txBody>
      </p:sp>
      <p:pic>
        <p:nvPicPr>
          <p:cNvPr id="27" name="Imagen 26" descr="Texto">
            <a:extLst>
              <a:ext uri="{FF2B5EF4-FFF2-40B4-BE49-F238E27FC236}">
                <a16:creationId xmlns:a16="http://schemas.microsoft.com/office/drawing/2014/main" id="{1EC56106-E613-CED3-1567-28754A23F9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19850" y="6319639"/>
            <a:ext cx="1943701" cy="407778"/>
          </a:xfrm>
          <a:prstGeom prst="rect">
            <a:avLst/>
          </a:prstGeom>
        </p:spPr>
      </p:pic>
      <p:cxnSp>
        <p:nvCxnSpPr>
          <p:cNvPr id="5" name="Conector recto 4">
            <a:extLst>
              <a:ext uri="{FF2B5EF4-FFF2-40B4-BE49-F238E27FC236}">
                <a16:creationId xmlns:a16="http://schemas.microsoft.com/office/drawing/2014/main" id="{D2018C65-CAD3-7DA9-7936-8D3B0FF3A2B9}"/>
              </a:ext>
            </a:extLst>
          </p:cNvPr>
          <p:cNvCxnSpPr>
            <a:cxnSpLocks/>
          </p:cNvCxnSpPr>
          <p:nvPr userDrawn="1"/>
        </p:nvCxnSpPr>
        <p:spPr>
          <a:xfrm>
            <a:off x="467583" y="6194739"/>
            <a:ext cx="11256839" cy="0"/>
          </a:xfrm>
          <a:prstGeom prst="line">
            <a:avLst/>
          </a:prstGeom>
          <a:ln w="9525" cap="rnd">
            <a:solidFill>
              <a:srgbClr val="37471B"/>
            </a:solidFill>
            <a:round/>
          </a:ln>
        </p:spPr>
        <p:style>
          <a:lnRef idx="1">
            <a:schemeClr val="accent1"/>
          </a:lnRef>
          <a:fillRef idx="0">
            <a:schemeClr val="accent1"/>
          </a:fillRef>
          <a:effectRef idx="0">
            <a:schemeClr val="accent1"/>
          </a:effectRef>
          <a:fontRef idx="minor">
            <a:schemeClr val="tx1"/>
          </a:fontRef>
        </p:style>
      </p:cxnSp>
      <p:sp>
        <p:nvSpPr>
          <p:cNvPr id="10" name="Marcador de texto 42">
            <a:extLst>
              <a:ext uri="{FF2B5EF4-FFF2-40B4-BE49-F238E27FC236}">
                <a16:creationId xmlns:a16="http://schemas.microsoft.com/office/drawing/2014/main" id="{3EA37550-ED12-0224-DF32-9AA8D103C934}"/>
              </a:ext>
            </a:extLst>
          </p:cNvPr>
          <p:cNvSpPr>
            <a:spLocks noGrp="1"/>
          </p:cNvSpPr>
          <p:nvPr>
            <p:ph type="body" sz="quarter" idx="18" hasCustomPrompt="1"/>
          </p:nvPr>
        </p:nvSpPr>
        <p:spPr>
          <a:xfrm>
            <a:off x="2904648" y="1272674"/>
            <a:ext cx="6382706" cy="467757"/>
          </a:xfrm>
          <a:prstGeom prst="rect">
            <a:avLst/>
          </a:prstGeom>
        </p:spPr>
        <p:txBody>
          <a:bodyPr/>
          <a:lstStyle>
            <a:lvl1pPr marL="0" indent="0" algn="l">
              <a:buNone/>
              <a:defRPr sz="3200" b="1">
                <a:solidFill>
                  <a:srgbClr val="37471B"/>
                </a:solidFill>
                <a:latin typeface="Calibri" panose="020F0502020204030204" pitchFamily="34" charset="0"/>
                <a:cs typeface="Arial" panose="020B0604020202020204" pitchFamily="34" charset="0"/>
              </a:defRPr>
            </a:lvl1pPr>
          </a:lstStyle>
          <a:p>
            <a:pPr lvl="0"/>
            <a:r>
              <a:rPr lang="es-ES"/>
              <a:t>Single Line </a:t>
            </a:r>
            <a:r>
              <a:rPr lang="es-ES" err="1"/>
              <a:t>Headline</a:t>
            </a:r>
            <a:endParaRPr lang="en-DE"/>
          </a:p>
        </p:txBody>
      </p:sp>
      <p:sp>
        <p:nvSpPr>
          <p:cNvPr id="11" name="Marcador de texto 2">
            <a:extLst>
              <a:ext uri="{FF2B5EF4-FFF2-40B4-BE49-F238E27FC236}">
                <a16:creationId xmlns:a16="http://schemas.microsoft.com/office/drawing/2014/main" id="{2064E9AD-E7A6-86DB-A869-60B1D5DDC8A6}"/>
              </a:ext>
            </a:extLst>
          </p:cNvPr>
          <p:cNvSpPr>
            <a:spLocks noGrp="1"/>
          </p:cNvSpPr>
          <p:nvPr>
            <p:ph type="body" sz="quarter" idx="19" hasCustomPrompt="1"/>
          </p:nvPr>
        </p:nvSpPr>
        <p:spPr>
          <a:xfrm>
            <a:off x="2904648" y="1807989"/>
            <a:ext cx="6382706" cy="330316"/>
          </a:xfrm>
          <a:prstGeom prst="rect">
            <a:avLst/>
          </a:prstGeom>
        </p:spPr>
        <p:txBody>
          <a:bodyPr/>
          <a:lstStyle>
            <a:lvl1pPr marL="0" indent="0" algn="l">
              <a:buFont typeface="Arial" panose="020B0604020202020204" pitchFamily="34" charset="0"/>
              <a:buNone/>
              <a:defRPr sz="2400">
                <a:solidFill>
                  <a:srgbClr val="37471B"/>
                </a:solidFill>
                <a:latin typeface="Calibri" panose="020F0502020204030204" pitchFamily="34" charset="0"/>
                <a:cs typeface="Arial" panose="020B0604020202020204" pitchFamily="34" charset="0"/>
              </a:defRPr>
            </a:lvl1pPr>
            <a:lvl2pPr>
              <a:defRPr sz="2200"/>
            </a:lvl2pPr>
            <a:lvl3pPr>
              <a:defRPr sz="2200"/>
            </a:lvl3pPr>
            <a:lvl4pPr>
              <a:defRPr sz="2200"/>
            </a:lvl4pPr>
            <a:lvl5pPr>
              <a:defRPr sz="2200"/>
            </a:lvl5pPr>
          </a:lstStyle>
          <a:p>
            <a:pPr lvl="0"/>
            <a:r>
              <a:rPr lang="es-ES"/>
              <a:t>Single line </a:t>
            </a:r>
            <a:r>
              <a:rPr lang="es-ES" err="1"/>
              <a:t>subtitle</a:t>
            </a:r>
            <a:r>
              <a:rPr lang="es-ES"/>
              <a:t> </a:t>
            </a:r>
            <a:r>
              <a:rPr lang="es-ES" err="1"/>
              <a:t>all</a:t>
            </a:r>
            <a:r>
              <a:rPr lang="es-ES"/>
              <a:t> </a:t>
            </a:r>
            <a:r>
              <a:rPr lang="es-ES" err="1"/>
              <a:t>caps</a:t>
            </a:r>
            <a:endParaRPr lang="en-DE"/>
          </a:p>
        </p:txBody>
      </p:sp>
      <p:sp>
        <p:nvSpPr>
          <p:cNvPr id="15" name="Rectángulo: esquinas redondeadas 14">
            <a:extLst>
              <a:ext uri="{FF2B5EF4-FFF2-40B4-BE49-F238E27FC236}">
                <a16:creationId xmlns:a16="http://schemas.microsoft.com/office/drawing/2014/main" id="{5F2C6ACE-12D4-E3B7-9ACB-5D7BF1C5B802}"/>
              </a:ext>
            </a:extLst>
          </p:cNvPr>
          <p:cNvSpPr/>
          <p:nvPr userDrawn="1"/>
        </p:nvSpPr>
        <p:spPr>
          <a:xfrm>
            <a:off x="2668070" y="2311393"/>
            <a:ext cx="6936551" cy="3674035"/>
          </a:xfrm>
          <a:prstGeom prst="roundRect">
            <a:avLst>
              <a:gd name="adj" fmla="val 8847"/>
            </a:avLst>
          </a:prstGeom>
          <a:noFill/>
          <a:ln w="12700">
            <a:solidFill>
              <a:srgbClr val="374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chemeClr val="bg1"/>
              </a:solidFill>
            </a:endParaRPr>
          </a:p>
        </p:txBody>
      </p:sp>
      <p:pic>
        <p:nvPicPr>
          <p:cNvPr id="3" name="Gráfico 2">
            <a:extLst>
              <a:ext uri="{FF2B5EF4-FFF2-40B4-BE49-F238E27FC236}">
                <a16:creationId xmlns:a16="http://schemas.microsoft.com/office/drawing/2014/main" id="{F6C1FB6D-6B7C-FA95-BA63-BE8F7DF22C1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7208" y="270353"/>
            <a:ext cx="1769513" cy="396000"/>
          </a:xfrm>
          <a:prstGeom prst="rect">
            <a:avLst/>
          </a:prstGeom>
        </p:spPr>
      </p:pic>
    </p:spTree>
    <p:extLst>
      <p:ext uri="{BB962C8B-B14F-4D97-AF65-F5344CB8AC3E}">
        <p14:creationId xmlns:p14="http://schemas.microsoft.com/office/powerpoint/2010/main" val="5938095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Subtitle - Text Items">
    <p:bg>
      <p:bgPr>
        <a:solidFill>
          <a:srgbClr val="F4F3F0"/>
        </a:solidFill>
        <a:effectLst/>
      </p:bgPr>
    </p:bg>
    <p:spTree>
      <p:nvGrpSpPr>
        <p:cNvPr id="1" name=""/>
        <p:cNvGrpSpPr/>
        <p:nvPr/>
      </p:nvGrpSpPr>
      <p:grpSpPr>
        <a:xfrm>
          <a:off x="0" y="0"/>
          <a:ext cx="0" cy="0"/>
          <a:chOff x="0" y="0"/>
          <a:chExt cx="0" cy="0"/>
        </a:xfrm>
      </p:grpSpPr>
      <p:sp>
        <p:nvSpPr>
          <p:cNvPr id="19" name="Marcador de contenido 18">
            <a:extLst>
              <a:ext uri="{FF2B5EF4-FFF2-40B4-BE49-F238E27FC236}">
                <a16:creationId xmlns:a16="http://schemas.microsoft.com/office/drawing/2014/main" id="{19A18F78-EE75-15A5-D5D4-2868D44EAAD8}"/>
              </a:ext>
            </a:extLst>
          </p:cNvPr>
          <p:cNvSpPr>
            <a:spLocks noGrp="1"/>
          </p:cNvSpPr>
          <p:nvPr>
            <p:ph sz="quarter" idx="15" hasCustomPrompt="1"/>
          </p:nvPr>
        </p:nvSpPr>
        <p:spPr>
          <a:xfrm>
            <a:off x="2904648" y="4187044"/>
            <a:ext cx="6382706" cy="691197"/>
          </a:xfrm>
          <a:prstGeom prst="rect">
            <a:avLst/>
          </a:prstGeom>
        </p:spPr>
        <p:txBody>
          <a:bodyPr/>
          <a:lstStyle>
            <a:lvl1pPr marL="342891" indent="-342891">
              <a:buSzPct val="60000"/>
              <a:buFont typeface="+mj-lt"/>
              <a:buAutoNum type="alphaLcPeriod"/>
              <a:defRPr sz="1600">
                <a:solidFill>
                  <a:schemeClr val="tx1">
                    <a:lumMod val="65000"/>
                    <a:lumOff val="35000"/>
                  </a:schemeClr>
                </a:solidFill>
                <a:latin typeface="Calibri" panose="020F0502020204030204" pitchFamily="34" charset="0"/>
                <a:cs typeface="Calibri" panose="020F0502020204030204" pitchFamily="34" charset="0"/>
              </a:defRPr>
            </a:lvl1pPr>
            <a:lvl2pPr marL="800080" indent="-342891">
              <a:buSzPct val="70000"/>
              <a:buFont typeface="+mj-lt"/>
              <a:buAutoNum type="alphaLcPeriod"/>
              <a:defRPr sz="1600">
                <a:solidFill>
                  <a:schemeClr val="tx1">
                    <a:lumMod val="65000"/>
                    <a:lumOff val="35000"/>
                  </a:schemeClr>
                </a:solidFill>
                <a:latin typeface="Arial" panose="020B0604020202020204" pitchFamily="34" charset="0"/>
                <a:cs typeface="Arial" panose="020B0604020202020204" pitchFamily="34" charset="0"/>
              </a:defRPr>
            </a:lvl2pPr>
            <a:lvl3pPr marL="1257269" indent="-342891">
              <a:buSzPct val="70000"/>
              <a:buFont typeface="+mj-lt"/>
              <a:buAutoNum type="alphaLcPeriod"/>
              <a:defRPr sz="1600">
                <a:solidFill>
                  <a:schemeClr val="tx1">
                    <a:lumMod val="65000"/>
                    <a:lumOff val="35000"/>
                  </a:schemeClr>
                </a:solidFill>
                <a:latin typeface="Arial" panose="020B0604020202020204" pitchFamily="34" charset="0"/>
                <a:cs typeface="Arial" panose="020B0604020202020204" pitchFamily="34" charset="0"/>
              </a:defRPr>
            </a:lvl3pPr>
            <a:lvl4pPr marL="1714457" indent="-342891">
              <a:buSzPct val="70000"/>
              <a:buFont typeface="+mj-lt"/>
              <a:buAutoNum type="alphaLcPeriod"/>
              <a:defRPr sz="1600">
                <a:solidFill>
                  <a:schemeClr val="tx1">
                    <a:lumMod val="65000"/>
                    <a:lumOff val="35000"/>
                  </a:schemeClr>
                </a:solidFill>
                <a:latin typeface="Arial" panose="020B0604020202020204" pitchFamily="34" charset="0"/>
                <a:cs typeface="Arial" panose="020B0604020202020204" pitchFamily="34" charset="0"/>
              </a:defRPr>
            </a:lvl4pPr>
            <a:lvl5pPr marL="2171646" indent="-342891">
              <a:buSzPct val="70000"/>
              <a:buFont typeface="+mj-lt"/>
              <a:buAutoNum type="alphaLcPeriod"/>
              <a:defRPr sz="16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s-ES" err="1"/>
              <a:t>Item</a:t>
            </a:r>
            <a:endParaRPr lang="es-ES"/>
          </a:p>
          <a:p>
            <a:pPr lvl="0"/>
            <a:r>
              <a:rPr lang="es-ES" err="1"/>
              <a:t>Item</a:t>
            </a:r>
            <a:endParaRPr lang="en-DE"/>
          </a:p>
        </p:txBody>
      </p:sp>
      <p:sp>
        <p:nvSpPr>
          <p:cNvPr id="20" name="Marcador de contenido 18">
            <a:extLst>
              <a:ext uri="{FF2B5EF4-FFF2-40B4-BE49-F238E27FC236}">
                <a16:creationId xmlns:a16="http://schemas.microsoft.com/office/drawing/2014/main" id="{5129EFEB-561A-9439-2157-F6C3F8387F52}"/>
              </a:ext>
            </a:extLst>
          </p:cNvPr>
          <p:cNvSpPr>
            <a:spLocks noGrp="1"/>
          </p:cNvSpPr>
          <p:nvPr>
            <p:ph sz="quarter" idx="16" hasCustomPrompt="1"/>
          </p:nvPr>
        </p:nvSpPr>
        <p:spPr>
          <a:xfrm>
            <a:off x="2904648" y="5086840"/>
            <a:ext cx="6382706" cy="691197"/>
          </a:xfrm>
          <a:prstGeom prst="rect">
            <a:avLst/>
          </a:prstGeom>
        </p:spPr>
        <p:txBody>
          <a:bodyPr/>
          <a:lstStyle>
            <a:lvl1pPr marL="342891" indent="-342891">
              <a:buSzPct val="60000"/>
              <a:buFont typeface="+mj-lt"/>
              <a:buAutoNum type="romanLcPeriod"/>
              <a:defRPr sz="1600">
                <a:solidFill>
                  <a:schemeClr val="tx1">
                    <a:lumMod val="65000"/>
                    <a:lumOff val="35000"/>
                  </a:schemeClr>
                </a:solidFill>
                <a:latin typeface="Calibri" panose="020F0502020204030204" pitchFamily="34" charset="0"/>
                <a:cs typeface="Calibri" panose="020F0502020204030204" pitchFamily="34" charset="0"/>
              </a:defRPr>
            </a:lvl1pPr>
            <a:lvl2pPr marL="800080" indent="-342891">
              <a:buSzPct val="70000"/>
              <a:buFont typeface="+mj-lt"/>
              <a:buAutoNum type="alphaLcPeriod"/>
              <a:defRPr sz="1600">
                <a:solidFill>
                  <a:schemeClr val="tx1">
                    <a:lumMod val="65000"/>
                    <a:lumOff val="35000"/>
                  </a:schemeClr>
                </a:solidFill>
                <a:latin typeface="Arial" panose="020B0604020202020204" pitchFamily="34" charset="0"/>
                <a:cs typeface="Arial" panose="020B0604020202020204" pitchFamily="34" charset="0"/>
              </a:defRPr>
            </a:lvl2pPr>
            <a:lvl3pPr marL="1257269" indent="-342891">
              <a:buSzPct val="70000"/>
              <a:buFont typeface="+mj-lt"/>
              <a:buAutoNum type="alphaLcPeriod"/>
              <a:defRPr sz="1600">
                <a:solidFill>
                  <a:schemeClr val="tx1">
                    <a:lumMod val="65000"/>
                    <a:lumOff val="35000"/>
                  </a:schemeClr>
                </a:solidFill>
                <a:latin typeface="Arial" panose="020B0604020202020204" pitchFamily="34" charset="0"/>
                <a:cs typeface="Arial" panose="020B0604020202020204" pitchFamily="34" charset="0"/>
              </a:defRPr>
            </a:lvl3pPr>
            <a:lvl4pPr marL="1714457" indent="-342891">
              <a:buSzPct val="70000"/>
              <a:buFont typeface="+mj-lt"/>
              <a:buAutoNum type="alphaLcPeriod"/>
              <a:defRPr sz="1600">
                <a:solidFill>
                  <a:schemeClr val="tx1">
                    <a:lumMod val="65000"/>
                    <a:lumOff val="35000"/>
                  </a:schemeClr>
                </a:solidFill>
                <a:latin typeface="Arial" panose="020B0604020202020204" pitchFamily="34" charset="0"/>
                <a:cs typeface="Arial" panose="020B0604020202020204" pitchFamily="34" charset="0"/>
              </a:defRPr>
            </a:lvl4pPr>
            <a:lvl5pPr marL="2171646" indent="-342891">
              <a:buSzPct val="70000"/>
              <a:buFont typeface="+mj-lt"/>
              <a:buAutoNum type="alphaLcPeriod"/>
              <a:defRPr sz="16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s-ES" err="1"/>
              <a:t>Item</a:t>
            </a:r>
            <a:endParaRPr lang="es-ES"/>
          </a:p>
          <a:p>
            <a:pPr lvl="0"/>
            <a:r>
              <a:rPr lang="es-ES" err="1"/>
              <a:t>Item</a:t>
            </a:r>
            <a:endParaRPr lang="en-DE"/>
          </a:p>
        </p:txBody>
      </p:sp>
      <p:sp>
        <p:nvSpPr>
          <p:cNvPr id="4" name="Footer Placeholder 5">
            <a:extLst>
              <a:ext uri="{FF2B5EF4-FFF2-40B4-BE49-F238E27FC236}">
                <a16:creationId xmlns:a16="http://schemas.microsoft.com/office/drawing/2014/main" id="{B6BA9790-9649-55EF-E09E-A4688354702F}"/>
              </a:ext>
            </a:extLst>
          </p:cNvPr>
          <p:cNvSpPr txBox="1">
            <a:spLocks/>
          </p:cNvSpPr>
          <p:nvPr userDrawn="1"/>
        </p:nvSpPr>
        <p:spPr>
          <a:xfrm>
            <a:off x="11223413" y="274738"/>
            <a:ext cx="411680" cy="365125"/>
          </a:xfrm>
          <a:prstGeom prst="rect">
            <a:avLst/>
          </a:prstGeom>
        </p:spPr>
        <p:txBody>
          <a:bodyPr/>
          <a:lstStyle>
            <a:defPPr>
              <a:defRPr lang="es-ES"/>
            </a:defPPr>
            <a:lvl1pPr marL="0" algn="r" defTabSz="914400" rtl="0" eaLnBrk="1" latinLnBrk="0" hangingPunct="1">
              <a:defRPr sz="6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solidFill>
                  <a:schemeClr val="tx1">
                    <a:lumMod val="65000"/>
                    <a:lumOff val="35000"/>
                  </a:schemeClr>
                </a:solidFill>
                <a:latin typeface="Calibri" panose="020F0502020204030204" pitchFamily="34" charset="0"/>
              </a:rPr>
              <a:t>Page |</a:t>
            </a:r>
          </a:p>
        </p:txBody>
      </p:sp>
      <p:sp>
        <p:nvSpPr>
          <p:cNvPr id="5" name="Slide Number Placeholder 6">
            <a:extLst>
              <a:ext uri="{FF2B5EF4-FFF2-40B4-BE49-F238E27FC236}">
                <a16:creationId xmlns:a16="http://schemas.microsoft.com/office/drawing/2014/main" id="{65DD8285-28D3-9B17-0E61-48366FBD7E70}"/>
              </a:ext>
            </a:extLst>
          </p:cNvPr>
          <p:cNvSpPr txBox="1">
            <a:spLocks/>
          </p:cNvSpPr>
          <p:nvPr userDrawn="1"/>
        </p:nvSpPr>
        <p:spPr>
          <a:xfrm>
            <a:off x="11468101" y="274739"/>
            <a:ext cx="333987" cy="365125"/>
          </a:xfrm>
          <a:prstGeom prst="rect">
            <a:avLst/>
          </a:prstGeom>
        </p:spPr>
        <p:txBody>
          <a:bodyPr/>
          <a:lstStyle>
            <a:defPPr>
              <a:defRPr lang="es-ES"/>
            </a:defPPr>
            <a:lvl1pPr marL="0" algn="l" defTabSz="914400" rtl="0" eaLnBrk="1" latinLnBrk="0" hangingPunct="1">
              <a:defRPr sz="6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600" smtClean="0">
                <a:solidFill>
                  <a:schemeClr val="tx1">
                    <a:lumMod val="65000"/>
                    <a:lumOff val="35000"/>
                  </a:schemeClr>
                </a:solidFill>
                <a:latin typeface="Calibri" panose="020F0502020204030204" pitchFamily="34" charset="0"/>
              </a:rPr>
              <a:pPr/>
              <a:t>‹#›</a:t>
            </a:fld>
            <a:endParaRPr lang="en-US" sz="600">
              <a:solidFill>
                <a:schemeClr val="tx1">
                  <a:lumMod val="65000"/>
                  <a:lumOff val="35000"/>
                </a:schemeClr>
              </a:solidFill>
              <a:latin typeface="Calibri" panose="020F0502020204030204" pitchFamily="34" charset="0"/>
            </a:endParaRPr>
          </a:p>
        </p:txBody>
      </p:sp>
      <p:cxnSp>
        <p:nvCxnSpPr>
          <p:cNvPr id="25" name="Conector recto 24">
            <a:extLst>
              <a:ext uri="{FF2B5EF4-FFF2-40B4-BE49-F238E27FC236}">
                <a16:creationId xmlns:a16="http://schemas.microsoft.com/office/drawing/2014/main" id="{4F8C2D74-243A-6D60-5BF6-41CD81829363}"/>
              </a:ext>
            </a:extLst>
          </p:cNvPr>
          <p:cNvCxnSpPr>
            <a:cxnSpLocks/>
          </p:cNvCxnSpPr>
          <p:nvPr userDrawn="1"/>
        </p:nvCxnSpPr>
        <p:spPr>
          <a:xfrm>
            <a:off x="467583" y="6194739"/>
            <a:ext cx="11256839" cy="0"/>
          </a:xfrm>
          <a:prstGeom prst="line">
            <a:avLst/>
          </a:prstGeom>
          <a:ln w="9525" cap="rnd">
            <a:solidFill>
              <a:srgbClr val="37471B"/>
            </a:solidFill>
            <a:round/>
          </a:ln>
        </p:spPr>
        <p:style>
          <a:lnRef idx="1">
            <a:schemeClr val="accent1"/>
          </a:lnRef>
          <a:fillRef idx="0">
            <a:schemeClr val="accent1"/>
          </a:fillRef>
          <a:effectRef idx="0">
            <a:schemeClr val="accent1"/>
          </a:effectRef>
          <a:fontRef idx="minor">
            <a:schemeClr val="tx1"/>
          </a:fontRef>
        </p:style>
      </p:cxnSp>
      <p:sp>
        <p:nvSpPr>
          <p:cNvPr id="28" name="Marcador de texto 27">
            <a:extLst>
              <a:ext uri="{FF2B5EF4-FFF2-40B4-BE49-F238E27FC236}">
                <a16:creationId xmlns:a16="http://schemas.microsoft.com/office/drawing/2014/main" id="{657C4195-C866-1E7B-02A4-D3C25404E227}"/>
              </a:ext>
            </a:extLst>
          </p:cNvPr>
          <p:cNvSpPr>
            <a:spLocks noGrp="1"/>
          </p:cNvSpPr>
          <p:nvPr>
            <p:ph type="body" sz="quarter" idx="19" hasCustomPrompt="1"/>
          </p:nvPr>
        </p:nvSpPr>
        <p:spPr>
          <a:xfrm>
            <a:off x="2904645" y="2513994"/>
            <a:ext cx="6382707" cy="1464448"/>
          </a:xfrm>
          <a:prstGeom prst="rect">
            <a:avLst/>
          </a:prstGeom>
        </p:spPr>
        <p:txBody>
          <a:bodyPr/>
          <a:lstStyle>
            <a:lvl1pPr marL="342000" indent="-342000">
              <a:buSzPct val="60000"/>
              <a:buFont typeface="+mj-lt"/>
              <a:buAutoNum type="arabicPeriod"/>
              <a:defRPr sz="1600">
                <a:solidFill>
                  <a:srgbClr val="777777"/>
                </a:solidFill>
                <a:latin typeface="Calibri" panose="020F0502020204030204" pitchFamily="34" charset="0"/>
                <a:cs typeface="Calibri" panose="020F0502020204030204" pitchFamily="34" charset="0"/>
              </a:defRPr>
            </a:lvl1pPr>
            <a:lvl2pPr marL="914389" indent="-457200">
              <a:buSzPct val="60000"/>
              <a:buFont typeface="+mj-lt"/>
              <a:buAutoNum type="arabicPeriod"/>
              <a:defRPr sz="2000">
                <a:solidFill>
                  <a:schemeClr val="bg1">
                    <a:lumMod val="50000"/>
                  </a:schemeClr>
                </a:solidFill>
              </a:defRPr>
            </a:lvl2pPr>
            <a:lvl3pPr marL="1371577" indent="-457200">
              <a:buSzPct val="60000"/>
              <a:buFont typeface="+mj-lt"/>
              <a:buAutoNum type="arabicPeriod"/>
              <a:defRPr sz="1800">
                <a:solidFill>
                  <a:schemeClr val="bg1">
                    <a:lumMod val="50000"/>
                  </a:schemeClr>
                </a:solidFill>
              </a:defRPr>
            </a:lvl3pPr>
            <a:lvl4pPr marL="1714466" indent="-342900">
              <a:buSzPct val="60000"/>
              <a:buFont typeface="+mj-lt"/>
              <a:buAutoNum type="arabicPeriod"/>
              <a:defRPr sz="1600">
                <a:solidFill>
                  <a:schemeClr val="bg1">
                    <a:lumMod val="50000"/>
                  </a:schemeClr>
                </a:solidFill>
              </a:defRPr>
            </a:lvl4pPr>
            <a:lvl5pPr marL="2171655" indent="-342900">
              <a:buSzPct val="60000"/>
              <a:buFont typeface="+mj-lt"/>
              <a:buAutoNum type="arabicPeriod"/>
              <a:defRPr sz="1600">
                <a:solidFill>
                  <a:schemeClr val="bg1">
                    <a:lumMod val="50000"/>
                  </a:schemeClr>
                </a:solidFill>
              </a:defRPr>
            </a:lvl5pPr>
          </a:lstStyle>
          <a:p>
            <a:pPr lvl="0"/>
            <a:r>
              <a:rPr lang="es-ES" err="1"/>
              <a:t>Item</a:t>
            </a:r>
            <a:endParaRPr lang="es-ES"/>
          </a:p>
          <a:p>
            <a:pPr lvl="0"/>
            <a:r>
              <a:rPr lang="es-ES" err="1"/>
              <a:t>Item</a:t>
            </a:r>
            <a:endParaRPr lang="es-ES"/>
          </a:p>
          <a:p>
            <a:pPr lvl="0"/>
            <a:r>
              <a:rPr lang="es-ES" err="1"/>
              <a:t>Item</a:t>
            </a:r>
            <a:endParaRPr lang="es-ES"/>
          </a:p>
          <a:p>
            <a:pPr lvl="0"/>
            <a:endParaRPr lang="es-ES"/>
          </a:p>
        </p:txBody>
      </p:sp>
      <p:sp>
        <p:nvSpPr>
          <p:cNvPr id="29" name="Line 7">
            <a:extLst>
              <a:ext uri="{FF2B5EF4-FFF2-40B4-BE49-F238E27FC236}">
                <a16:creationId xmlns:a16="http://schemas.microsoft.com/office/drawing/2014/main" id="{A9C7E0DE-E994-C424-FDFA-DCA4DC2DD033}"/>
              </a:ext>
            </a:extLst>
          </p:cNvPr>
          <p:cNvSpPr>
            <a:spLocks noChangeShapeType="1"/>
          </p:cNvSpPr>
          <p:nvPr userDrawn="1"/>
        </p:nvSpPr>
        <p:spPr bwMode="auto">
          <a:xfrm flipV="1">
            <a:off x="2904644" y="2301157"/>
            <a:ext cx="6382707" cy="0"/>
          </a:xfrm>
          <a:prstGeom prst="line">
            <a:avLst/>
          </a:prstGeom>
          <a:noFill/>
          <a:ln w="12700" cap="flat">
            <a:solidFill>
              <a:srgbClr val="3747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DE" sz="1800">
              <a:latin typeface="Calibri" panose="020F0502020204030204" pitchFamily="34" charset="0"/>
              <a:cs typeface="Calibri" panose="020F0502020204030204" pitchFamily="34" charset="0"/>
            </a:endParaRPr>
          </a:p>
        </p:txBody>
      </p:sp>
      <p:pic>
        <p:nvPicPr>
          <p:cNvPr id="30" name="Imagen 29" descr="Texto">
            <a:extLst>
              <a:ext uri="{FF2B5EF4-FFF2-40B4-BE49-F238E27FC236}">
                <a16:creationId xmlns:a16="http://schemas.microsoft.com/office/drawing/2014/main" id="{73074AD9-4351-C1B7-C817-B6A2D03C82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19850" y="6319639"/>
            <a:ext cx="1943701" cy="407778"/>
          </a:xfrm>
          <a:prstGeom prst="rect">
            <a:avLst/>
          </a:prstGeom>
        </p:spPr>
      </p:pic>
      <p:sp>
        <p:nvSpPr>
          <p:cNvPr id="6" name="Marcador de texto 42">
            <a:extLst>
              <a:ext uri="{FF2B5EF4-FFF2-40B4-BE49-F238E27FC236}">
                <a16:creationId xmlns:a16="http://schemas.microsoft.com/office/drawing/2014/main" id="{E953DE3B-926A-4958-C839-D1C0922CFE4C}"/>
              </a:ext>
            </a:extLst>
          </p:cNvPr>
          <p:cNvSpPr>
            <a:spLocks noGrp="1"/>
          </p:cNvSpPr>
          <p:nvPr>
            <p:ph type="body" sz="quarter" idx="20" hasCustomPrompt="1"/>
          </p:nvPr>
        </p:nvSpPr>
        <p:spPr>
          <a:xfrm>
            <a:off x="2904648" y="1272674"/>
            <a:ext cx="6382706" cy="467757"/>
          </a:xfrm>
          <a:prstGeom prst="rect">
            <a:avLst/>
          </a:prstGeom>
        </p:spPr>
        <p:txBody>
          <a:bodyPr/>
          <a:lstStyle>
            <a:lvl1pPr marL="0" indent="0" algn="l">
              <a:buNone/>
              <a:defRPr sz="3200" b="1">
                <a:solidFill>
                  <a:srgbClr val="37471B"/>
                </a:solidFill>
                <a:latin typeface="Calibri" panose="020F0502020204030204" pitchFamily="34" charset="0"/>
                <a:cs typeface="Calibri" panose="020F0502020204030204" pitchFamily="34" charset="0"/>
              </a:defRPr>
            </a:lvl1pPr>
          </a:lstStyle>
          <a:p>
            <a:pPr lvl="0"/>
            <a:r>
              <a:rPr lang="es-ES"/>
              <a:t>Single Line </a:t>
            </a:r>
            <a:r>
              <a:rPr lang="es-ES" err="1"/>
              <a:t>Headline</a:t>
            </a:r>
            <a:endParaRPr lang="en-DE"/>
          </a:p>
        </p:txBody>
      </p:sp>
      <p:sp>
        <p:nvSpPr>
          <p:cNvPr id="7" name="Marcador de texto 2">
            <a:extLst>
              <a:ext uri="{FF2B5EF4-FFF2-40B4-BE49-F238E27FC236}">
                <a16:creationId xmlns:a16="http://schemas.microsoft.com/office/drawing/2014/main" id="{667CA2E5-A00D-BA70-3B7E-E54471218364}"/>
              </a:ext>
            </a:extLst>
          </p:cNvPr>
          <p:cNvSpPr>
            <a:spLocks noGrp="1"/>
          </p:cNvSpPr>
          <p:nvPr>
            <p:ph type="body" sz="quarter" idx="18" hasCustomPrompt="1"/>
          </p:nvPr>
        </p:nvSpPr>
        <p:spPr>
          <a:xfrm>
            <a:off x="2904648" y="1825075"/>
            <a:ext cx="6382706" cy="330316"/>
          </a:xfrm>
          <a:prstGeom prst="rect">
            <a:avLst/>
          </a:prstGeom>
        </p:spPr>
        <p:txBody>
          <a:bodyPr/>
          <a:lstStyle>
            <a:lvl1pPr marL="0" indent="0" algn="l">
              <a:buFont typeface="Arial" panose="020B0604020202020204" pitchFamily="34" charset="0"/>
              <a:buNone/>
              <a:defRPr sz="2400">
                <a:solidFill>
                  <a:srgbClr val="37471B"/>
                </a:solidFill>
                <a:latin typeface="Calibri" panose="020F0502020204030204" pitchFamily="34" charset="0"/>
                <a:cs typeface="Calibri" panose="020F0502020204030204" pitchFamily="34" charset="0"/>
              </a:defRPr>
            </a:lvl1pPr>
            <a:lvl2pPr>
              <a:defRPr sz="2200"/>
            </a:lvl2pPr>
            <a:lvl3pPr>
              <a:defRPr sz="2200"/>
            </a:lvl3pPr>
            <a:lvl4pPr>
              <a:defRPr sz="2200"/>
            </a:lvl4pPr>
            <a:lvl5pPr>
              <a:defRPr sz="2200"/>
            </a:lvl5pPr>
          </a:lstStyle>
          <a:p>
            <a:pPr lvl="0"/>
            <a:r>
              <a:rPr lang="es-ES"/>
              <a:t>Single line </a:t>
            </a:r>
            <a:r>
              <a:rPr lang="es-ES" err="1"/>
              <a:t>subtitle</a:t>
            </a:r>
            <a:r>
              <a:rPr lang="es-ES"/>
              <a:t> </a:t>
            </a:r>
            <a:r>
              <a:rPr lang="es-ES" err="1"/>
              <a:t>all</a:t>
            </a:r>
            <a:r>
              <a:rPr lang="es-ES"/>
              <a:t> </a:t>
            </a:r>
            <a:r>
              <a:rPr lang="es-ES" err="1"/>
              <a:t>caps</a:t>
            </a:r>
            <a:endParaRPr lang="en-DE"/>
          </a:p>
        </p:txBody>
      </p:sp>
      <p:pic>
        <p:nvPicPr>
          <p:cNvPr id="2" name="Gráfico 1">
            <a:extLst>
              <a:ext uri="{FF2B5EF4-FFF2-40B4-BE49-F238E27FC236}">
                <a16:creationId xmlns:a16="http://schemas.microsoft.com/office/drawing/2014/main" id="{8E493688-649C-E6EA-A0AD-27C0002187FE}"/>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7208" y="270353"/>
            <a:ext cx="1769513" cy="396000"/>
          </a:xfrm>
          <a:prstGeom prst="rect">
            <a:avLst/>
          </a:prstGeom>
        </p:spPr>
      </p:pic>
    </p:spTree>
    <p:extLst>
      <p:ext uri="{BB962C8B-B14F-4D97-AF65-F5344CB8AC3E}">
        <p14:creationId xmlns:p14="http://schemas.microsoft.com/office/powerpoint/2010/main" val="16668968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Subtitle - Text - Compare">
    <p:bg>
      <p:bgPr>
        <a:solidFill>
          <a:srgbClr val="F4F3F0"/>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91E06A75-DEA1-8C13-E593-CE74DAE41DF5}"/>
              </a:ext>
            </a:extLst>
          </p:cNvPr>
          <p:cNvSpPr>
            <a:spLocks noGrp="1"/>
          </p:cNvSpPr>
          <p:nvPr>
            <p:ph type="body" idx="1" hasCustomPrompt="1"/>
          </p:nvPr>
        </p:nvSpPr>
        <p:spPr>
          <a:xfrm>
            <a:off x="6280612" y="2578921"/>
            <a:ext cx="3311525" cy="322140"/>
          </a:xfrm>
          <a:prstGeom prst="rect">
            <a:avLst/>
          </a:prstGeom>
        </p:spPr>
        <p:txBody>
          <a:bodyPr anchor="b"/>
          <a:lstStyle>
            <a:lvl1pPr marL="0" indent="0" algn="ctr">
              <a:buNone/>
              <a:defRPr sz="1600" b="1">
                <a:solidFill>
                  <a:srgbClr val="37471B"/>
                </a:solidFill>
                <a:latin typeface="Calibri" panose="020F0502020204030204" pitchFamily="34" charset="0"/>
                <a:cs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Title</a:t>
            </a:r>
          </a:p>
        </p:txBody>
      </p:sp>
      <p:sp>
        <p:nvSpPr>
          <p:cNvPr id="8" name="Content Placeholder 3">
            <a:extLst>
              <a:ext uri="{FF2B5EF4-FFF2-40B4-BE49-F238E27FC236}">
                <a16:creationId xmlns:a16="http://schemas.microsoft.com/office/drawing/2014/main" id="{1ED58317-7899-4F2F-7B92-659C5D0458AC}"/>
              </a:ext>
            </a:extLst>
          </p:cNvPr>
          <p:cNvSpPr>
            <a:spLocks noGrp="1"/>
          </p:cNvSpPr>
          <p:nvPr>
            <p:ph sz="half" idx="2"/>
          </p:nvPr>
        </p:nvSpPr>
        <p:spPr>
          <a:xfrm>
            <a:off x="6280612" y="3078481"/>
            <a:ext cx="3311525" cy="2946400"/>
          </a:xfrm>
          <a:prstGeom prst="rect">
            <a:avLst/>
          </a:prstGeom>
        </p:spPr>
        <p:txBody>
          <a:bodyPr/>
          <a:lstStyle>
            <a:lvl1pPr marL="457189" indent="-457189">
              <a:buSzPct val="70000"/>
              <a:buFont typeface="+mj-lt"/>
              <a:buAutoNum type="arabicPeriod"/>
              <a:defRPr sz="2400" b="0">
                <a:solidFill>
                  <a:srgbClr val="37471B"/>
                </a:solidFill>
                <a:latin typeface="Calibri" panose="020F0502020204030204" pitchFamily="34" charset="0"/>
                <a:cs typeface="Arial" panose="020B0604020202020204" pitchFamily="34" charset="0"/>
              </a:defRPr>
            </a:lvl1pPr>
            <a:lvl2pPr marL="914377" indent="-457189">
              <a:buSzPct val="70000"/>
              <a:buFont typeface="+mj-lt"/>
              <a:buAutoNum type="arabicPeriod"/>
              <a:defRPr sz="2000" b="0">
                <a:solidFill>
                  <a:srgbClr val="37471B"/>
                </a:solidFill>
                <a:latin typeface="Calibri" panose="020F0502020204030204" pitchFamily="34" charset="0"/>
                <a:cs typeface="Arial" panose="020B0604020202020204" pitchFamily="34" charset="0"/>
              </a:defRPr>
            </a:lvl2pPr>
            <a:lvl3pPr marL="1257269" indent="-342891">
              <a:buSzPct val="70000"/>
              <a:buFont typeface="+mj-lt"/>
              <a:buAutoNum type="arabicPeriod"/>
              <a:defRPr sz="1800" b="0">
                <a:solidFill>
                  <a:srgbClr val="37471B"/>
                </a:solidFill>
                <a:latin typeface="Calibri" panose="020F0502020204030204" pitchFamily="34" charset="0"/>
                <a:cs typeface="Arial" panose="020B0604020202020204" pitchFamily="34" charset="0"/>
              </a:defRPr>
            </a:lvl3pPr>
            <a:lvl4pPr marL="1714457" indent="-342891">
              <a:buSzPct val="70000"/>
              <a:buFont typeface="+mj-lt"/>
              <a:buAutoNum type="arabicPeriod"/>
              <a:defRPr sz="1600" b="0">
                <a:solidFill>
                  <a:srgbClr val="37471B"/>
                </a:solidFill>
                <a:latin typeface="Calibri" panose="020F0502020204030204" pitchFamily="34" charset="0"/>
                <a:cs typeface="Arial" panose="020B0604020202020204" pitchFamily="34" charset="0"/>
              </a:defRPr>
            </a:lvl4pPr>
            <a:lvl5pPr marL="2171646" indent="-342891">
              <a:buSzPct val="70000"/>
              <a:buFont typeface="+mj-lt"/>
              <a:buAutoNum type="arabicPeriod"/>
              <a:defRPr sz="1600" b="0">
                <a:solidFill>
                  <a:srgbClr val="37471B"/>
                </a:solidFill>
                <a:latin typeface="Calibri" panose="020F050202020403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4308032E-09D8-5041-F03D-9C524E0C483C}"/>
              </a:ext>
            </a:extLst>
          </p:cNvPr>
          <p:cNvSpPr>
            <a:spLocks noGrp="1"/>
          </p:cNvSpPr>
          <p:nvPr>
            <p:ph type="body" sz="quarter" idx="3" hasCustomPrompt="1"/>
          </p:nvPr>
        </p:nvSpPr>
        <p:spPr>
          <a:xfrm>
            <a:off x="2599863" y="2578921"/>
            <a:ext cx="3311525" cy="322140"/>
          </a:xfrm>
          <a:prstGeom prst="rect">
            <a:avLst/>
          </a:prstGeom>
        </p:spPr>
        <p:txBody>
          <a:bodyPr anchor="b"/>
          <a:lstStyle>
            <a:lvl1pPr marL="0" indent="0" algn="ctr">
              <a:buNone/>
              <a:defRPr sz="1600" b="1">
                <a:solidFill>
                  <a:srgbClr val="37471B"/>
                </a:solidFill>
                <a:latin typeface="Calibri" panose="020F0502020204030204" pitchFamily="34" charset="0"/>
                <a:cs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Title</a:t>
            </a:r>
          </a:p>
        </p:txBody>
      </p:sp>
      <p:sp>
        <p:nvSpPr>
          <p:cNvPr id="10" name="Content Placeholder 5">
            <a:extLst>
              <a:ext uri="{FF2B5EF4-FFF2-40B4-BE49-F238E27FC236}">
                <a16:creationId xmlns:a16="http://schemas.microsoft.com/office/drawing/2014/main" id="{C0F78740-4F4F-6B9C-32B0-D4227DAD3138}"/>
              </a:ext>
            </a:extLst>
          </p:cNvPr>
          <p:cNvSpPr>
            <a:spLocks noGrp="1"/>
          </p:cNvSpPr>
          <p:nvPr>
            <p:ph sz="quarter" idx="4"/>
          </p:nvPr>
        </p:nvSpPr>
        <p:spPr>
          <a:xfrm>
            <a:off x="2599863" y="3080024"/>
            <a:ext cx="3311525" cy="2946400"/>
          </a:xfrm>
          <a:prstGeom prst="rect">
            <a:avLst/>
          </a:prstGeom>
        </p:spPr>
        <p:txBody>
          <a:bodyPr/>
          <a:lstStyle>
            <a:lvl1pPr marL="457189" indent="-457189">
              <a:buSzPct val="70000"/>
              <a:buFont typeface="+mj-lt"/>
              <a:buAutoNum type="arabicPeriod"/>
              <a:defRPr sz="2400" b="0">
                <a:solidFill>
                  <a:srgbClr val="37471B"/>
                </a:solidFill>
                <a:latin typeface="Calibri" panose="020F0502020204030204" pitchFamily="34" charset="0"/>
                <a:cs typeface="Arial" panose="020B0604020202020204" pitchFamily="34" charset="0"/>
              </a:defRPr>
            </a:lvl1pPr>
            <a:lvl2pPr marL="914377" indent="-457189">
              <a:buSzPct val="70000"/>
              <a:buFont typeface="+mj-lt"/>
              <a:buAutoNum type="arabicPeriod"/>
              <a:defRPr sz="2000" b="0">
                <a:solidFill>
                  <a:srgbClr val="37471B"/>
                </a:solidFill>
                <a:latin typeface="Calibri" panose="020F0502020204030204" pitchFamily="34" charset="0"/>
                <a:cs typeface="Arial" panose="020B0604020202020204" pitchFamily="34" charset="0"/>
              </a:defRPr>
            </a:lvl2pPr>
            <a:lvl3pPr marL="1257269" indent="-342891">
              <a:buSzPct val="70000"/>
              <a:buFont typeface="+mj-lt"/>
              <a:buAutoNum type="arabicPeriod"/>
              <a:defRPr sz="1800" b="0">
                <a:solidFill>
                  <a:srgbClr val="37471B"/>
                </a:solidFill>
                <a:latin typeface="Calibri" panose="020F0502020204030204" pitchFamily="34" charset="0"/>
                <a:cs typeface="Arial" panose="020B0604020202020204" pitchFamily="34" charset="0"/>
              </a:defRPr>
            </a:lvl3pPr>
            <a:lvl4pPr marL="1714457" indent="-342891">
              <a:buSzPct val="70000"/>
              <a:buFont typeface="+mj-lt"/>
              <a:buAutoNum type="arabicPeriod"/>
              <a:defRPr sz="1600" b="0">
                <a:solidFill>
                  <a:srgbClr val="37471B"/>
                </a:solidFill>
                <a:latin typeface="Calibri" panose="020F0502020204030204" pitchFamily="34" charset="0"/>
                <a:cs typeface="Arial" panose="020B0604020202020204" pitchFamily="34" charset="0"/>
              </a:defRPr>
            </a:lvl4pPr>
            <a:lvl5pPr marL="2171646" indent="-342891">
              <a:buSzPct val="70000"/>
              <a:buFont typeface="+mj-lt"/>
              <a:buAutoNum type="arabicPeriod"/>
              <a:defRPr sz="1600" b="0">
                <a:solidFill>
                  <a:srgbClr val="37471B"/>
                </a:solidFill>
                <a:latin typeface="Calibri" panose="020F050202020403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5">
            <a:extLst>
              <a:ext uri="{FF2B5EF4-FFF2-40B4-BE49-F238E27FC236}">
                <a16:creationId xmlns:a16="http://schemas.microsoft.com/office/drawing/2014/main" id="{EF67F80A-16E2-DC55-B8F0-E75387D9C60D}"/>
              </a:ext>
            </a:extLst>
          </p:cNvPr>
          <p:cNvSpPr txBox="1">
            <a:spLocks/>
          </p:cNvSpPr>
          <p:nvPr userDrawn="1"/>
        </p:nvSpPr>
        <p:spPr>
          <a:xfrm>
            <a:off x="11223413" y="274738"/>
            <a:ext cx="411680" cy="365125"/>
          </a:xfrm>
          <a:prstGeom prst="rect">
            <a:avLst/>
          </a:prstGeom>
        </p:spPr>
        <p:txBody>
          <a:bodyPr/>
          <a:lstStyle>
            <a:defPPr>
              <a:defRPr lang="es-ES"/>
            </a:defPPr>
            <a:lvl1pPr marL="0" algn="r" defTabSz="914400" rtl="0" eaLnBrk="1" latinLnBrk="0" hangingPunct="1">
              <a:defRPr sz="6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solidFill>
                  <a:schemeClr val="tx1">
                    <a:lumMod val="65000"/>
                    <a:lumOff val="35000"/>
                  </a:schemeClr>
                </a:solidFill>
                <a:latin typeface="Calibri" panose="020F0502020204030204" pitchFamily="34" charset="0"/>
              </a:rPr>
              <a:t>Page |</a:t>
            </a:r>
          </a:p>
        </p:txBody>
      </p:sp>
      <p:sp>
        <p:nvSpPr>
          <p:cNvPr id="6" name="Slide Number Placeholder 6">
            <a:extLst>
              <a:ext uri="{FF2B5EF4-FFF2-40B4-BE49-F238E27FC236}">
                <a16:creationId xmlns:a16="http://schemas.microsoft.com/office/drawing/2014/main" id="{8E788058-DAE1-6ABA-B5DC-BC233A2DF6D4}"/>
              </a:ext>
            </a:extLst>
          </p:cNvPr>
          <p:cNvSpPr txBox="1">
            <a:spLocks/>
          </p:cNvSpPr>
          <p:nvPr userDrawn="1"/>
        </p:nvSpPr>
        <p:spPr>
          <a:xfrm>
            <a:off x="11468101" y="274739"/>
            <a:ext cx="333987" cy="365125"/>
          </a:xfrm>
          <a:prstGeom prst="rect">
            <a:avLst/>
          </a:prstGeom>
        </p:spPr>
        <p:txBody>
          <a:bodyPr/>
          <a:lstStyle>
            <a:defPPr>
              <a:defRPr lang="es-ES"/>
            </a:defPPr>
            <a:lvl1pPr marL="0" algn="l" defTabSz="914400" rtl="0" eaLnBrk="1" latinLnBrk="0" hangingPunct="1">
              <a:defRPr sz="6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600" smtClean="0">
                <a:solidFill>
                  <a:schemeClr val="tx1">
                    <a:lumMod val="65000"/>
                    <a:lumOff val="35000"/>
                  </a:schemeClr>
                </a:solidFill>
                <a:latin typeface="Calibri" panose="020F0502020204030204" pitchFamily="34" charset="0"/>
              </a:rPr>
              <a:pPr/>
              <a:t>‹#›</a:t>
            </a:fld>
            <a:endParaRPr lang="en-US" sz="600">
              <a:solidFill>
                <a:schemeClr val="tx1">
                  <a:lumMod val="65000"/>
                  <a:lumOff val="35000"/>
                </a:schemeClr>
              </a:solidFill>
              <a:latin typeface="Calibri" panose="020F0502020204030204" pitchFamily="34" charset="0"/>
            </a:endParaRPr>
          </a:p>
        </p:txBody>
      </p:sp>
      <p:sp>
        <p:nvSpPr>
          <p:cNvPr id="28" name="Line 7">
            <a:extLst>
              <a:ext uri="{FF2B5EF4-FFF2-40B4-BE49-F238E27FC236}">
                <a16:creationId xmlns:a16="http://schemas.microsoft.com/office/drawing/2014/main" id="{F27C9B30-7716-7CB7-31E1-83BD297F4E93}"/>
              </a:ext>
            </a:extLst>
          </p:cNvPr>
          <p:cNvSpPr>
            <a:spLocks noChangeShapeType="1"/>
          </p:cNvSpPr>
          <p:nvPr userDrawn="1"/>
        </p:nvSpPr>
        <p:spPr bwMode="auto">
          <a:xfrm flipV="1">
            <a:off x="2599864" y="2337733"/>
            <a:ext cx="6985996" cy="0"/>
          </a:xfrm>
          <a:prstGeom prst="line">
            <a:avLst/>
          </a:prstGeom>
          <a:noFill/>
          <a:ln w="12700" cap="flat">
            <a:solidFill>
              <a:srgbClr val="3747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DE" sz="1800"/>
          </a:p>
        </p:txBody>
      </p:sp>
      <p:pic>
        <p:nvPicPr>
          <p:cNvPr id="31" name="Imagen 30" descr="Texto">
            <a:extLst>
              <a:ext uri="{FF2B5EF4-FFF2-40B4-BE49-F238E27FC236}">
                <a16:creationId xmlns:a16="http://schemas.microsoft.com/office/drawing/2014/main" id="{0EA0EE62-776B-3B1F-D165-F20EE8926D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19850" y="6319639"/>
            <a:ext cx="1943701" cy="407778"/>
          </a:xfrm>
          <a:prstGeom prst="rect">
            <a:avLst/>
          </a:prstGeom>
        </p:spPr>
      </p:pic>
      <p:cxnSp>
        <p:nvCxnSpPr>
          <p:cNvPr id="4" name="Conector recto 3">
            <a:extLst>
              <a:ext uri="{FF2B5EF4-FFF2-40B4-BE49-F238E27FC236}">
                <a16:creationId xmlns:a16="http://schemas.microsoft.com/office/drawing/2014/main" id="{B80C58B4-2ED0-5289-864A-632EAFD8CBE5}"/>
              </a:ext>
            </a:extLst>
          </p:cNvPr>
          <p:cNvCxnSpPr>
            <a:cxnSpLocks/>
          </p:cNvCxnSpPr>
          <p:nvPr userDrawn="1"/>
        </p:nvCxnSpPr>
        <p:spPr>
          <a:xfrm>
            <a:off x="467583" y="6194739"/>
            <a:ext cx="11256839" cy="0"/>
          </a:xfrm>
          <a:prstGeom prst="line">
            <a:avLst/>
          </a:prstGeom>
          <a:ln w="9525" cap="rnd">
            <a:solidFill>
              <a:srgbClr val="37471B"/>
            </a:solidFill>
            <a:round/>
          </a:ln>
        </p:spPr>
        <p:style>
          <a:lnRef idx="1">
            <a:schemeClr val="accent1"/>
          </a:lnRef>
          <a:fillRef idx="0">
            <a:schemeClr val="accent1"/>
          </a:fillRef>
          <a:effectRef idx="0">
            <a:schemeClr val="accent1"/>
          </a:effectRef>
          <a:fontRef idx="minor">
            <a:schemeClr val="tx1"/>
          </a:fontRef>
        </p:style>
      </p:cxnSp>
      <p:sp>
        <p:nvSpPr>
          <p:cNvPr id="11" name="Marcador de texto 42">
            <a:extLst>
              <a:ext uri="{FF2B5EF4-FFF2-40B4-BE49-F238E27FC236}">
                <a16:creationId xmlns:a16="http://schemas.microsoft.com/office/drawing/2014/main" id="{A2DD8E4E-928F-9C6A-15B4-E7EC316C8DFD}"/>
              </a:ext>
            </a:extLst>
          </p:cNvPr>
          <p:cNvSpPr>
            <a:spLocks noGrp="1"/>
          </p:cNvSpPr>
          <p:nvPr>
            <p:ph type="body" sz="quarter" idx="16" hasCustomPrompt="1"/>
          </p:nvPr>
        </p:nvSpPr>
        <p:spPr>
          <a:xfrm>
            <a:off x="2904648" y="1272674"/>
            <a:ext cx="6382706" cy="467757"/>
          </a:xfrm>
          <a:prstGeom prst="rect">
            <a:avLst/>
          </a:prstGeom>
        </p:spPr>
        <p:txBody>
          <a:bodyPr/>
          <a:lstStyle>
            <a:lvl1pPr marL="0" indent="0" algn="l">
              <a:buNone/>
              <a:defRPr sz="3200" b="1">
                <a:solidFill>
                  <a:srgbClr val="37471B"/>
                </a:solidFill>
                <a:latin typeface="Calibri" panose="020F0502020204030204" pitchFamily="34" charset="0"/>
                <a:cs typeface="Arial" panose="020B0604020202020204" pitchFamily="34" charset="0"/>
              </a:defRPr>
            </a:lvl1pPr>
          </a:lstStyle>
          <a:p>
            <a:pPr lvl="0"/>
            <a:r>
              <a:rPr lang="es-ES"/>
              <a:t>Single Line </a:t>
            </a:r>
            <a:r>
              <a:rPr lang="es-ES" err="1"/>
              <a:t>Headline</a:t>
            </a:r>
            <a:endParaRPr lang="en-DE"/>
          </a:p>
        </p:txBody>
      </p:sp>
      <p:sp>
        <p:nvSpPr>
          <p:cNvPr id="12" name="Marcador de texto 2">
            <a:extLst>
              <a:ext uri="{FF2B5EF4-FFF2-40B4-BE49-F238E27FC236}">
                <a16:creationId xmlns:a16="http://schemas.microsoft.com/office/drawing/2014/main" id="{72B5F660-D7CA-E2AF-6D0C-55A728DB28D9}"/>
              </a:ext>
            </a:extLst>
          </p:cNvPr>
          <p:cNvSpPr>
            <a:spLocks noGrp="1"/>
          </p:cNvSpPr>
          <p:nvPr>
            <p:ph type="body" sz="quarter" idx="18" hasCustomPrompt="1"/>
          </p:nvPr>
        </p:nvSpPr>
        <p:spPr>
          <a:xfrm>
            <a:off x="2904648" y="1825075"/>
            <a:ext cx="6382706" cy="330316"/>
          </a:xfrm>
          <a:prstGeom prst="rect">
            <a:avLst/>
          </a:prstGeom>
        </p:spPr>
        <p:txBody>
          <a:bodyPr/>
          <a:lstStyle>
            <a:lvl1pPr marL="0" indent="0" algn="l">
              <a:buFont typeface="Arial" panose="020B0604020202020204" pitchFamily="34" charset="0"/>
              <a:buNone/>
              <a:defRPr sz="2400">
                <a:solidFill>
                  <a:srgbClr val="37471B"/>
                </a:solidFill>
                <a:latin typeface="Calibri" panose="020F0502020204030204" pitchFamily="34" charset="0"/>
                <a:cs typeface="Arial" panose="020B0604020202020204" pitchFamily="34" charset="0"/>
              </a:defRPr>
            </a:lvl1pPr>
            <a:lvl2pPr>
              <a:defRPr sz="2200"/>
            </a:lvl2pPr>
            <a:lvl3pPr>
              <a:defRPr sz="2200"/>
            </a:lvl3pPr>
            <a:lvl4pPr>
              <a:defRPr sz="2200"/>
            </a:lvl4pPr>
            <a:lvl5pPr>
              <a:defRPr sz="2200"/>
            </a:lvl5pPr>
          </a:lstStyle>
          <a:p>
            <a:pPr lvl="0"/>
            <a:r>
              <a:rPr lang="es-ES"/>
              <a:t>Single line </a:t>
            </a:r>
            <a:r>
              <a:rPr lang="es-ES" err="1"/>
              <a:t>subtitle</a:t>
            </a:r>
            <a:r>
              <a:rPr lang="es-ES"/>
              <a:t> </a:t>
            </a:r>
            <a:r>
              <a:rPr lang="es-ES" err="1"/>
              <a:t>all</a:t>
            </a:r>
            <a:r>
              <a:rPr lang="es-ES"/>
              <a:t> </a:t>
            </a:r>
            <a:r>
              <a:rPr lang="es-ES" err="1"/>
              <a:t>caps</a:t>
            </a:r>
            <a:endParaRPr lang="en-DE"/>
          </a:p>
        </p:txBody>
      </p:sp>
      <p:sp>
        <p:nvSpPr>
          <p:cNvPr id="17" name="Rectángulo: esquinas redondeadas 16">
            <a:extLst>
              <a:ext uri="{FF2B5EF4-FFF2-40B4-BE49-F238E27FC236}">
                <a16:creationId xmlns:a16="http://schemas.microsoft.com/office/drawing/2014/main" id="{211A4C6B-ED17-5E21-51D1-57ADFBF5C706}"/>
              </a:ext>
            </a:extLst>
          </p:cNvPr>
          <p:cNvSpPr/>
          <p:nvPr userDrawn="1"/>
        </p:nvSpPr>
        <p:spPr>
          <a:xfrm>
            <a:off x="2599863" y="2577061"/>
            <a:ext cx="3319353" cy="324000"/>
          </a:xfrm>
          <a:prstGeom prst="roundRect">
            <a:avLst>
              <a:gd name="adj" fmla="val 50000"/>
            </a:avLst>
          </a:prstGeom>
          <a:noFill/>
          <a:ln>
            <a:solidFill>
              <a:srgbClr val="374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9" name="Rectángulo: esquinas redondeadas 18">
            <a:extLst>
              <a:ext uri="{FF2B5EF4-FFF2-40B4-BE49-F238E27FC236}">
                <a16:creationId xmlns:a16="http://schemas.microsoft.com/office/drawing/2014/main" id="{12D3456D-D07C-5A13-1664-73F1E666EA95}"/>
              </a:ext>
            </a:extLst>
          </p:cNvPr>
          <p:cNvSpPr/>
          <p:nvPr userDrawn="1"/>
        </p:nvSpPr>
        <p:spPr>
          <a:xfrm>
            <a:off x="6280612" y="2567996"/>
            <a:ext cx="3319353" cy="324000"/>
          </a:xfrm>
          <a:prstGeom prst="roundRect">
            <a:avLst>
              <a:gd name="adj" fmla="val 50000"/>
            </a:avLst>
          </a:prstGeom>
          <a:noFill/>
          <a:ln>
            <a:solidFill>
              <a:srgbClr val="374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2" name="Gráfico 1">
            <a:extLst>
              <a:ext uri="{FF2B5EF4-FFF2-40B4-BE49-F238E27FC236}">
                <a16:creationId xmlns:a16="http://schemas.microsoft.com/office/drawing/2014/main" id="{27738167-6686-52E8-58BD-3947753468DA}"/>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7208" y="270353"/>
            <a:ext cx="1769513" cy="396000"/>
          </a:xfrm>
          <a:prstGeom prst="rect">
            <a:avLst/>
          </a:prstGeom>
        </p:spPr>
      </p:pic>
    </p:spTree>
    <p:extLst>
      <p:ext uri="{BB962C8B-B14F-4D97-AF65-F5344CB8AC3E}">
        <p14:creationId xmlns:p14="http://schemas.microsoft.com/office/powerpoint/2010/main" val="3174487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78880" y="1572768"/>
            <a:ext cx="4572000" cy="3824422"/>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Content Placeholder 2"/>
          <p:cNvSpPr>
            <a:spLocks noGrp="1"/>
          </p:cNvSpPr>
          <p:nvPr>
            <p:ph sz="half" idx="1"/>
          </p:nvPr>
        </p:nvSpPr>
        <p:spPr>
          <a:xfrm>
            <a:off x="1341120" y="1572768"/>
            <a:ext cx="4572000" cy="3824422"/>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 name="Date Placeholder 11">
            <a:extLst>
              <a:ext uri="{FF2B5EF4-FFF2-40B4-BE49-F238E27FC236}">
                <a16:creationId xmlns:a16="http://schemas.microsoft.com/office/drawing/2014/main" id="{CBBC2DD5-4195-CCC3-2451-3EFBB6E62F9E}"/>
              </a:ext>
            </a:extLst>
          </p:cNvPr>
          <p:cNvSpPr>
            <a:spLocks noGrp="1"/>
          </p:cNvSpPr>
          <p:nvPr>
            <p:ph type="dt" sz="half" idx="10"/>
          </p:nvPr>
        </p:nvSpPr>
        <p:spPr>
          <a:xfrm>
            <a:off x="8875776" y="6601968"/>
            <a:ext cx="960120" cy="237744"/>
          </a:xfrm>
          <a:prstGeom prst="rect">
            <a:avLst/>
          </a:prstGeom>
        </p:spPr>
        <p:txBody>
          <a:bodyPr/>
          <a:lstStyle/>
          <a:p>
            <a:fld id="{D155314C-FFA2-4559-8BEB-4D00189C51B6}" type="datetime1">
              <a:rPr lang="en-US" smtClean="0"/>
              <a:t>6/7/24</a:t>
            </a:fld>
            <a:endParaRPr lang="en-US"/>
          </a:p>
        </p:txBody>
      </p:sp>
      <p:sp>
        <p:nvSpPr>
          <p:cNvPr id="14" name="Slide Number Placeholder 13">
            <a:extLst>
              <a:ext uri="{FF2B5EF4-FFF2-40B4-BE49-F238E27FC236}">
                <a16:creationId xmlns:a16="http://schemas.microsoft.com/office/drawing/2014/main" id="{FD38BC62-97FD-F738-97DE-B1C72BE90CF5}"/>
              </a:ext>
            </a:extLst>
          </p:cNvPr>
          <p:cNvSpPr>
            <a:spLocks noGrp="1"/>
          </p:cNvSpPr>
          <p:nvPr>
            <p:ph type="sldNum" sz="quarter" idx="12"/>
          </p:nvPr>
        </p:nvSpPr>
        <p:spPr>
          <a:xfrm>
            <a:off x="10530839" y="6601968"/>
            <a:ext cx="640080" cy="237744"/>
          </a:xfrm>
          <a:prstGeom prst="rect">
            <a:avLst/>
          </a:prstGeom>
        </p:spPr>
        <p:txBody>
          <a:bodyPr/>
          <a:lstStyle/>
          <a:p>
            <a:fld id="{4FAB73BC-B049-4115-A692-8D63A059BFB8}" type="slidenum">
              <a:rPr lang="en-US" smtClean="0"/>
              <a:pPr/>
              <a:t>‹#›</a:t>
            </a:fld>
            <a:endParaRPr lang="en-US"/>
          </a:p>
        </p:txBody>
      </p:sp>
      <p:sp>
        <p:nvSpPr>
          <p:cNvPr id="15" name="Title 14">
            <a:extLst>
              <a:ext uri="{FF2B5EF4-FFF2-40B4-BE49-F238E27FC236}">
                <a16:creationId xmlns:a16="http://schemas.microsoft.com/office/drawing/2014/main" id="{5CE35CBE-DDDA-CBA7-C66D-EAE7FC5FCCF9}"/>
              </a:ext>
            </a:extLst>
          </p:cNvPr>
          <p:cNvSpPr>
            <a:spLocks noGrp="1"/>
          </p:cNvSpPr>
          <p:nvPr>
            <p:ph type="title"/>
          </p:nvPr>
        </p:nvSpPr>
        <p:spPr>
          <a:xfrm>
            <a:off x="1341120" y="265176"/>
            <a:ext cx="9509759" cy="1088136"/>
          </a:xfrm>
          <a:prstGeom prst="rect">
            <a:avLst/>
          </a:prstGeom>
        </p:spPr>
        <p:txBody>
          <a:bodyPr/>
          <a:lstStyle/>
          <a:p>
            <a:r>
              <a:rPr lang="en-US"/>
              <a:t>Click to edit Master title style</a:t>
            </a:r>
          </a:p>
        </p:txBody>
      </p:sp>
      <p:sp>
        <p:nvSpPr>
          <p:cNvPr id="5" name="Footer Placeholder 4">
            <a:extLst>
              <a:ext uri="{FF2B5EF4-FFF2-40B4-BE49-F238E27FC236}">
                <a16:creationId xmlns:a16="http://schemas.microsoft.com/office/drawing/2014/main" id="{5222B76A-3407-3E4D-2CF0-F0A05633B139}"/>
              </a:ext>
            </a:extLst>
          </p:cNvPr>
          <p:cNvSpPr>
            <a:spLocks noGrp="1"/>
          </p:cNvSpPr>
          <p:nvPr>
            <p:ph type="ftr" sz="quarter" idx="3"/>
          </p:nvPr>
        </p:nvSpPr>
        <p:spPr>
          <a:xfrm>
            <a:off x="0" y="6592824"/>
            <a:ext cx="7159752" cy="237744"/>
          </a:xfrm>
          <a:prstGeom prst="rect">
            <a:avLst/>
          </a:prstGeom>
        </p:spPr>
        <p:txBody>
          <a:bodyPr vert="horz" lIns="91440" tIns="45720" rIns="91440" bIns="45720" rtlCol="0" anchor="ctr"/>
          <a:lstStyle>
            <a:lvl1pPr algn="l">
              <a:defRPr sz="11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a-DK"/>
              <a:t>HORIZON Project: 101060379 — </a:t>
            </a:r>
            <a:r>
              <a:rPr lang="da-DK" err="1"/>
              <a:t>SeaMark</a:t>
            </a:r>
            <a:endParaRPr lang="en-US"/>
          </a:p>
        </p:txBody>
      </p:sp>
    </p:spTree>
    <p:extLst>
      <p:ext uri="{BB962C8B-B14F-4D97-AF65-F5344CB8AC3E}">
        <p14:creationId xmlns:p14="http://schemas.microsoft.com/office/powerpoint/2010/main" val="42493787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Subtitle - Text Compare">
    <p:spTree>
      <p:nvGrpSpPr>
        <p:cNvPr id="1" name=""/>
        <p:cNvGrpSpPr/>
        <p:nvPr/>
      </p:nvGrpSpPr>
      <p:grpSpPr>
        <a:xfrm>
          <a:off x="0" y="0"/>
          <a:ext cx="0" cy="0"/>
          <a:chOff x="0" y="0"/>
          <a:chExt cx="0" cy="0"/>
        </a:xfrm>
      </p:grpSpPr>
      <p:sp>
        <p:nvSpPr>
          <p:cNvPr id="32" name="Rectángulo: esquinas redondeadas 31">
            <a:extLst>
              <a:ext uri="{FF2B5EF4-FFF2-40B4-BE49-F238E27FC236}">
                <a16:creationId xmlns:a16="http://schemas.microsoft.com/office/drawing/2014/main" id="{59476D58-83B5-ED95-B646-CC8CBDA9EA21}"/>
              </a:ext>
            </a:extLst>
          </p:cNvPr>
          <p:cNvSpPr/>
          <p:nvPr userDrawn="1"/>
        </p:nvSpPr>
        <p:spPr>
          <a:xfrm>
            <a:off x="2657191" y="2098585"/>
            <a:ext cx="6840039" cy="408077"/>
          </a:xfrm>
          <a:prstGeom prst="roundRect">
            <a:avLst>
              <a:gd name="adj" fmla="val 50000"/>
            </a:avLst>
          </a:prstGeom>
          <a:solidFill>
            <a:srgbClr val="374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 name="Marcador de texto 16">
            <a:extLst>
              <a:ext uri="{FF2B5EF4-FFF2-40B4-BE49-F238E27FC236}">
                <a16:creationId xmlns:a16="http://schemas.microsoft.com/office/drawing/2014/main" id="{5D8FE118-69D6-4C53-36B0-04103850CF1E}"/>
              </a:ext>
            </a:extLst>
          </p:cNvPr>
          <p:cNvSpPr>
            <a:spLocks noGrp="1"/>
          </p:cNvSpPr>
          <p:nvPr>
            <p:ph type="body" sz="quarter" idx="10"/>
          </p:nvPr>
        </p:nvSpPr>
        <p:spPr>
          <a:xfrm>
            <a:off x="2929660" y="2813708"/>
            <a:ext cx="2874962" cy="2900362"/>
          </a:xfrm>
          <a:prstGeom prst="rect">
            <a:avLst/>
          </a:prstGeom>
        </p:spPr>
        <p:txBody>
          <a:bodyPr/>
          <a:lstStyle>
            <a:lvl1pPr marL="0" indent="0" algn="l">
              <a:buNone/>
              <a:defRPr sz="1800">
                <a:solidFill>
                  <a:schemeClr val="bg1">
                    <a:lumMod val="50000"/>
                  </a:schemeClr>
                </a:solidFill>
                <a:latin typeface="Calibri" panose="020F0502020204030204" pitchFamily="34" charset="0"/>
                <a:cs typeface="Calibri" panose="020F0502020204030204" pitchFamily="34" charset="0"/>
              </a:defRPr>
            </a:lvl1pPr>
            <a:lvl2pPr marL="457189" indent="0" algn="l">
              <a:buNone/>
              <a:defRPr sz="1800">
                <a:solidFill>
                  <a:schemeClr val="bg1">
                    <a:lumMod val="50000"/>
                  </a:schemeClr>
                </a:solidFill>
                <a:latin typeface="Calibri" panose="020F0502020204030204" pitchFamily="34" charset="0"/>
                <a:cs typeface="Calibri" panose="020F0502020204030204" pitchFamily="34" charset="0"/>
              </a:defRPr>
            </a:lvl2pPr>
            <a:lvl3pPr marL="914377" indent="0" algn="l">
              <a:buNone/>
              <a:defRPr sz="1800">
                <a:solidFill>
                  <a:schemeClr val="bg1">
                    <a:lumMod val="50000"/>
                  </a:schemeClr>
                </a:solidFill>
                <a:latin typeface="Calibri" panose="020F0502020204030204" pitchFamily="34" charset="0"/>
                <a:cs typeface="Calibri" panose="020F0502020204030204" pitchFamily="34" charset="0"/>
              </a:defRPr>
            </a:lvl3pPr>
            <a:lvl4pPr marL="1371566" indent="0" algn="l">
              <a:buNone/>
              <a:defRPr sz="1800">
                <a:solidFill>
                  <a:schemeClr val="bg1">
                    <a:lumMod val="50000"/>
                  </a:schemeClr>
                </a:solidFill>
                <a:latin typeface="Calibri" panose="020F0502020204030204" pitchFamily="34" charset="0"/>
                <a:cs typeface="Calibri" panose="020F0502020204030204" pitchFamily="34" charset="0"/>
              </a:defRPr>
            </a:lvl4pPr>
            <a:lvl5pPr marL="1828755" indent="0" algn="l">
              <a:buNone/>
              <a:defRPr sz="1800">
                <a:solidFill>
                  <a:schemeClr val="bg1">
                    <a:lumMod val="50000"/>
                  </a:schemeClr>
                </a:solidFill>
                <a:latin typeface="Calibri" panose="020F0502020204030204" pitchFamily="34" charset="0"/>
                <a:cs typeface="Calibri" panose="020F050202020403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DE"/>
          </a:p>
        </p:txBody>
      </p:sp>
      <p:sp>
        <p:nvSpPr>
          <p:cNvPr id="19" name="Marcador de texto 16">
            <a:extLst>
              <a:ext uri="{FF2B5EF4-FFF2-40B4-BE49-F238E27FC236}">
                <a16:creationId xmlns:a16="http://schemas.microsoft.com/office/drawing/2014/main" id="{C80BC73D-16B6-56A1-19C5-29757C86D0D0}"/>
              </a:ext>
            </a:extLst>
          </p:cNvPr>
          <p:cNvSpPr>
            <a:spLocks noGrp="1"/>
          </p:cNvSpPr>
          <p:nvPr>
            <p:ph type="body" sz="quarter" idx="11"/>
          </p:nvPr>
        </p:nvSpPr>
        <p:spPr>
          <a:xfrm>
            <a:off x="6350744" y="2813708"/>
            <a:ext cx="2874962" cy="2900362"/>
          </a:xfrm>
          <a:prstGeom prst="rect">
            <a:avLst/>
          </a:prstGeom>
        </p:spPr>
        <p:txBody>
          <a:bodyPr/>
          <a:lstStyle>
            <a:lvl1pPr marL="0" indent="0" algn="l">
              <a:buNone/>
              <a:defRPr sz="1800">
                <a:solidFill>
                  <a:schemeClr val="bg1">
                    <a:lumMod val="50000"/>
                  </a:schemeClr>
                </a:solidFill>
                <a:latin typeface="Calibri" panose="020F0502020204030204" pitchFamily="34" charset="0"/>
                <a:cs typeface="Calibri" panose="020F0502020204030204" pitchFamily="34" charset="0"/>
              </a:defRPr>
            </a:lvl1pPr>
            <a:lvl2pPr marL="457189" indent="0" algn="l">
              <a:buNone/>
              <a:defRPr sz="1800">
                <a:solidFill>
                  <a:schemeClr val="bg1">
                    <a:lumMod val="50000"/>
                  </a:schemeClr>
                </a:solidFill>
                <a:latin typeface="Calibri" panose="020F0502020204030204" pitchFamily="34" charset="0"/>
                <a:cs typeface="Calibri" panose="020F0502020204030204" pitchFamily="34" charset="0"/>
              </a:defRPr>
            </a:lvl2pPr>
            <a:lvl3pPr marL="914377" indent="0" algn="l">
              <a:buNone/>
              <a:defRPr sz="1800">
                <a:solidFill>
                  <a:schemeClr val="bg1">
                    <a:lumMod val="50000"/>
                  </a:schemeClr>
                </a:solidFill>
                <a:latin typeface="Calibri" panose="020F0502020204030204" pitchFamily="34" charset="0"/>
                <a:cs typeface="Calibri" panose="020F0502020204030204" pitchFamily="34" charset="0"/>
              </a:defRPr>
            </a:lvl3pPr>
            <a:lvl4pPr marL="1371566" indent="0" algn="l">
              <a:buNone/>
              <a:defRPr sz="1800">
                <a:solidFill>
                  <a:schemeClr val="bg1">
                    <a:lumMod val="50000"/>
                  </a:schemeClr>
                </a:solidFill>
                <a:latin typeface="Calibri" panose="020F0502020204030204" pitchFamily="34" charset="0"/>
                <a:cs typeface="Calibri" panose="020F0502020204030204" pitchFamily="34" charset="0"/>
              </a:defRPr>
            </a:lvl4pPr>
            <a:lvl5pPr marL="1828755" indent="0" algn="l">
              <a:buNone/>
              <a:defRPr sz="1800">
                <a:solidFill>
                  <a:schemeClr val="bg1">
                    <a:lumMod val="50000"/>
                  </a:schemeClr>
                </a:solidFill>
                <a:latin typeface="Calibri" panose="020F0502020204030204" pitchFamily="34" charset="0"/>
                <a:cs typeface="Calibri" panose="020F050202020403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DE"/>
          </a:p>
        </p:txBody>
      </p:sp>
      <p:sp>
        <p:nvSpPr>
          <p:cNvPr id="27" name="Marcador de texto 26">
            <a:extLst>
              <a:ext uri="{FF2B5EF4-FFF2-40B4-BE49-F238E27FC236}">
                <a16:creationId xmlns:a16="http://schemas.microsoft.com/office/drawing/2014/main" id="{5D2FA80A-4342-4D6E-95CB-5765AB87D69C}"/>
              </a:ext>
            </a:extLst>
          </p:cNvPr>
          <p:cNvSpPr>
            <a:spLocks noGrp="1"/>
          </p:cNvSpPr>
          <p:nvPr>
            <p:ph type="body" sz="quarter" idx="17" hasCustomPrompt="1"/>
          </p:nvPr>
        </p:nvSpPr>
        <p:spPr>
          <a:xfrm>
            <a:off x="2904648" y="2098675"/>
            <a:ext cx="2899971" cy="407987"/>
          </a:xfrm>
          <a:prstGeom prst="rect">
            <a:avLst/>
          </a:prstGeom>
        </p:spPr>
        <p:txBody>
          <a:bodyPr anchor="ctr"/>
          <a:lstStyle>
            <a:lvl1pPr marL="0" indent="0" algn="l">
              <a:buFontTx/>
              <a:buNone/>
              <a:defRPr sz="1800" b="1">
                <a:solidFill>
                  <a:schemeClr val="bg1"/>
                </a:solidFill>
                <a:latin typeface="Calibri" panose="020F0502020204030204" pitchFamily="34" charset="0"/>
                <a:cs typeface="Calibri" panose="020F0502020204030204" pitchFamily="34" charset="0"/>
              </a:defRPr>
            </a:lvl1pPr>
          </a:lstStyle>
          <a:p>
            <a:pPr lvl="0"/>
            <a:r>
              <a:rPr lang="es-ES" err="1"/>
              <a:t>Title</a:t>
            </a:r>
            <a:endParaRPr lang="en-DE"/>
          </a:p>
        </p:txBody>
      </p:sp>
      <p:sp>
        <p:nvSpPr>
          <p:cNvPr id="29" name="Marcador de texto 26">
            <a:extLst>
              <a:ext uri="{FF2B5EF4-FFF2-40B4-BE49-F238E27FC236}">
                <a16:creationId xmlns:a16="http://schemas.microsoft.com/office/drawing/2014/main" id="{BA348325-AAAD-459C-B03A-D741D21C784C}"/>
              </a:ext>
            </a:extLst>
          </p:cNvPr>
          <p:cNvSpPr>
            <a:spLocks noGrp="1"/>
          </p:cNvSpPr>
          <p:nvPr>
            <p:ph type="body" sz="quarter" idx="18" hasCustomPrompt="1"/>
          </p:nvPr>
        </p:nvSpPr>
        <p:spPr>
          <a:xfrm>
            <a:off x="6350744" y="2098675"/>
            <a:ext cx="2899971" cy="407988"/>
          </a:xfrm>
          <a:prstGeom prst="rect">
            <a:avLst/>
          </a:prstGeom>
        </p:spPr>
        <p:txBody>
          <a:bodyPr anchor="ctr"/>
          <a:lstStyle>
            <a:lvl1pPr marL="0" indent="0" algn="l">
              <a:buFontTx/>
              <a:buNone/>
              <a:defRPr sz="1800" b="1">
                <a:solidFill>
                  <a:schemeClr val="bg1"/>
                </a:solidFill>
                <a:latin typeface="Calibri" panose="020F0502020204030204" pitchFamily="34" charset="0"/>
                <a:cs typeface="Calibri" panose="020F0502020204030204" pitchFamily="34" charset="0"/>
              </a:defRPr>
            </a:lvl1pPr>
          </a:lstStyle>
          <a:p>
            <a:pPr lvl="0"/>
            <a:r>
              <a:rPr lang="es-ES" err="1"/>
              <a:t>Title</a:t>
            </a:r>
            <a:endParaRPr lang="en-DE"/>
          </a:p>
        </p:txBody>
      </p:sp>
      <p:sp>
        <p:nvSpPr>
          <p:cNvPr id="33" name="Rectángulo: esquinas redondeadas 32">
            <a:extLst>
              <a:ext uri="{FF2B5EF4-FFF2-40B4-BE49-F238E27FC236}">
                <a16:creationId xmlns:a16="http://schemas.microsoft.com/office/drawing/2014/main" id="{6B42CD94-2F88-1F79-69F9-4A84F33F1D92}"/>
              </a:ext>
            </a:extLst>
          </p:cNvPr>
          <p:cNvSpPr/>
          <p:nvPr userDrawn="1"/>
        </p:nvSpPr>
        <p:spPr>
          <a:xfrm>
            <a:off x="2657191" y="2591880"/>
            <a:ext cx="6840038" cy="3326603"/>
          </a:xfrm>
          <a:prstGeom prst="roundRect">
            <a:avLst>
              <a:gd name="adj" fmla="val 5214"/>
            </a:avLst>
          </a:prstGeom>
          <a:noFill/>
          <a:ln>
            <a:solidFill>
              <a:srgbClr val="374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4" name="Line 7">
            <a:extLst>
              <a:ext uri="{FF2B5EF4-FFF2-40B4-BE49-F238E27FC236}">
                <a16:creationId xmlns:a16="http://schemas.microsoft.com/office/drawing/2014/main" id="{7494FB62-FEA6-BF12-1E72-C85447D1DD5C}"/>
              </a:ext>
            </a:extLst>
          </p:cNvPr>
          <p:cNvSpPr>
            <a:spLocks noChangeShapeType="1"/>
          </p:cNvSpPr>
          <p:nvPr userDrawn="1"/>
        </p:nvSpPr>
        <p:spPr bwMode="auto">
          <a:xfrm>
            <a:off x="6077092" y="2591879"/>
            <a:ext cx="0" cy="3326603"/>
          </a:xfrm>
          <a:prstGeom prst="line">
            <a:avLst/>
          </a:prstGeom>
          <a:noFill/>
          <a:ln w="12700" cap="rnd">
            <a:solidFill>
              <a:srgbClr val="37471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DE"/>
          </a:p>
        </p:txBody>
      </p:sp>
      <p:cxnSp>
        <p:nvCxnSpPr>
          <p:cNvPr id="35" name="Conector recto 34">
            <a:extLst>
              <a:ext uri="{FF2B5EF4-FFF2-40B4-BE49-F238E27FC236}">
                <a16:creationId xmlns:a16="http://schemas.microsoft.com/office/drawing/2014/main" id="{4BB1D3EE-B5BF-E8C0-8099-9A03B7EB1091}"/>
              </a:ext>
            </a:extLst>
          </p:cNvPr>
          <p:cNvCxnSpPr>
            <a:cxnSpLocks/>
          </p:cNvCxnSpPr>
          <p:nvPr userDrawn="1"/>
        </p:nvCxnSpPr>
        <p:spPr>
          <a:xfrm>
            <a:off x="2694773" y="1872084"/>
            <a:ext cx="6802456" cy="0"/>
          </a:xfrm>
          <a:prstGeom prst="line">
            <a:avLst/>
          </a:prstGeom>
          <a:ln w="12700" cap="rnd">
            <a:solidFill>
              <a:srgbClr val="37471B"/>
            </a:solidFill>
            <a:round/>
          </a:ln>
        </p:spPr>
        <p:style>
          <a:lnRef idx="1">
            <a:schemeClr val="accent1"/>
          </a:lnRef>
          <a:fillRef idx="0">
            <a:schemeClr val="accent1"/>
          </a:fillRef>
          <a:effectRef idx="0">
            <a:schemeClr val="accent1"/>
          </a:effectRef>
          <a:fontRef idx="minor">
            <a:schemeClr val="tx1"/>
          </a:fontRef>
        </p:style>
      </p:cxnSp>
      <p:sp>
        <p:nvSpPr>
          <p:cNvPr id="42" name="Footer Placeholder 5">
            <a:extLst>
              <a:ext uri="{FF2B5EF4-FFF2-40B4-BE49-F238E27FC236}">
                <a16:creationId xmlns:a16="http://schemas.microsoft.com/office/drawing/2014/main" id="{AF73EAA8-D87F-CD78-85A8-9D0B706065C3}"/>
              </a:ext>
            </a:extLst>
          </p:cNvPr>
          <p:cNvSpPr txBox="1">
            <a:spLocks/>
          </p:cNvSpPr>
          <p:nvPr userDrawn="1"/>
        </p:nvSpPr>
        <p:spPr>
          <a:xfrm>
            <a:off x="11223413" y="274738"/>
            <a:ext cx="411680" cy="365125"/>
          </a:xfrm>
          <a:prstGeom prst="rect">
            <a:avLst/>
          </a:prstGeom>
        </p:spPr>
        <p:txBody>
          <a:bodyPr/>
          <a:lstStyle>
            <a:defPPr>
              <a:defRPr lang="es-ES"/>
            </a:defPPr>
            <a:lvl1pPr marL="0" algn="r" defTabSz="914400" rtl="0" eaLnBrk="1" latinLnBrk="0" hangingPunct="1">
              <a:defRPr sz="6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solidFill>
                  <a:schemeClr val="tx1">
                    <a:lumMod val="65000"/>
                    <a:lumOff val="35000"/>
                  </a:schemeClr>
                </a:solidFill>
                <a:latin typeface="Calibri" panose="020F0502020204030204" pitchFamily="34" charset="0"/>
              </a:rPr>
              <a:t>Page |</a:t>
            </a:r>
          </a:p>
        </p:txBody>
      </p:sp>
      <p:sp>
        <p:nvSpPr>
          <p:cNvPr id="43" name="Slide Number Placeholder 6">
            <a:extLst>
              <a:ext uri="{FF2B5EF4-FFF2-40B4-BE49-F238E27FC236}">
                <a16:creationId xmlns:a16="http://schemas.microsoft.com/office/drawing/2014/main" id="{C62C848A-A76D-9590-12FB-99F4152A592D}"/>
              </a:ext>
            </a:extLst>
          </p:cNvPr>
          <p:cNvSpPr txBox="1">
            <a:spLocks/>
          </p:cNvSpPr>
          <p:nvPr userDrawn="1"/>
        </p:nvSpPr>
        <p:spPr>
          <a:xfrm>
            <a:off x="11468101" y="274739"/>
            <a:ext cx="333987" cy="365125"/>
          </a:xfrm>
          <a:prstGeom prst="rect">
            <a:avLst/>
          </a:prstGeom>
        </p:spPr>
        <p:txBody>
          <a:bodyPr/>
          <a:lstStyle>
            <a:defPPr>
              <a:defRPr lang="es-ES"/>
            </a:defPPr>
            <a:lvl1pPr marL="0" algn="l" defTabSz="914400" rtl="0" eaLnBrk="1" latinLnBrk="0" hangingPunct="1">
              <a:defRPr sz="6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600" smtClean="0">
                <a:solidFill>
                  <a:schemeClr val="tx1">
                    <a:lumMod val="65000"/>
                    <a:lumOff val="35000"/>
                  </a:schemeClr>
                </a:solidFill>
                <a:latin typeface="Calibri" panose="020F0502020204030204" pitchFamily="34" charset="0"/>
              </a:rPr>
              <a:pPr/>
              <a:t>‹#›</a:t>
            </a:fld>
            <a:endParaRPr lang="en-US" sz="600">
              <a:solidFill>
                <a:schemeClr val="tx1">
                  <a:lumMod val="65000"/>
                  <a:lumOff val="35000"/>
                </a:schemeClr>
              </a:solidFill>
              <a:latin typeface="Calibri" panose="020F0502020204030204" pitchFamily="34" charset="0"/>
            </a:endParaRPr>
          </a:p>
        </p:txBody>
      </p:sp>
      <p:pic>
        <p:nvPicPr>
          <p:cNvPr id="44" name="Imagen 43" descr="Texto">
            <a:extLst>
              <a:ext uri="{FF2B5EF4-FFF2-40B4-BE49-F238E27FC236}">
                <a16:creationId xmlns:a16="http://schemas.microsoft.com/office/drawing/2014/main" id="{F8A3735D-837D-EFA0-D111-980E2B880E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19850" y="6319639"/>
            <a:ext cx="1943701" cy="407778"/>
          </a:xfrm>
          <a:prstGeom prst="rect">
            <a:avLst/>
          </a:prstGeom>
        </p:spPr>
      </p:pic>
      <p:cxnSp>
        <p:nvCxnSpPr>
          <p:cNvPr id="3" name="Conector recto 2">
            <a:extLst>
              <a:ext uri="{FF2B5EF4-FFF2-40B4-BE49-F238E27FC236}">
                <a16:creationId xmlns:a16="http://schemas.microsoft.com/office/drawing/2014/main" id="{42BE19DE-5293-2B7F-986F-8170E862B75E}"/>
              </a:ext>
            </a:extLst>
          </p:cNvPr>
          <p:cNvCxnSpPr>
            <a:cxnSpLocks/>
          </p:cNvCxnSpPr>
          <p:nvPr userDrawn="1"/>
        </p:nvCxnSpPr>
        <p:spPr>
          <a:xfrm>
            <a:off x="467583" y="6194739"/>
            <a:ext cx="11256839" cy="0"/>
          </a:xfrm>
          <a:prstGeom prst="line">
            <a:avLst/>
          </a:prstGeom>
          <a:ln w="9525" cap="rnd">
            <a:solidFill>
              <a:srgbClr val="37471B"/>
            </a:solidFill>
            <a:round/>
          </a:ln>
        </p:spPr>
        <p:style>
          <a:lnRef idx="1">
            <a:schemeClr val="accent1"/>
          </a:lnRef>
          <a:fillRef idx="0">
            <a:schemeClr val="accent1"/>
          </a:fillRef>
          <a:effectRef idx="0">
            <a:schemeClr val="accent1"/>
          </a:effectRef>
          <a:fontRef idx="minor">
            <a:schemeClr val="tx1"/>
          </a:fontRef>
        </p:style>
      </p:cxnSp>
      <p:sp>
        <p:nvSpPr>
          <p:cNvPr id="4" name="Marcador de texto 42">
            <a:extLst>
              <a:ext uri="{FF2B5EF4-FFF2-40B4-BE49-F238E27FC236}">
                <a16:creationId xmlns:a16="http://schemas.microsoft.com/office/drawing/2014/main" id="{EFD0AC0F-2241-9FEE-8747-6602DEA31BAE}"/>
              </a:ext>
            </a:extLst>
          </p:cNvPr>
          <p:cNvSpPr>
            <a:spLocks noGrp="1"/>
          </p:cNvSpPr>
          <p:nvPr>
            <p:ph type="body" sz="quarter" idx="20" hasCustomPrompt="1"/>
          </p:nvPr>
        </p:nvSpPr>
        <p:spPr>
          <a:xfrm>
            <a:off x="2904648" y="1272674"/>
            <a:ext cx="6382706" cy="467757"/>
          </a:xfrm>
          <a:prstGeom prst="rect">
            <a:avLst/>
          </a:prstGeom>
        </p:spPr>
        <p:txBody>
          <a:bodyPr/>
          <a:lstStyle>
            <a:lvl1pPr marL="0" indent="0" algn="l">
              <a:buNone/>
              <a:defRPr sz="3200" b="1">
                <a:solidFill>
                  <a:srgbClr val="37471B"/>
                </a:solidFill>
                <a:latin typeface="Calibri" panose="020F0502020204030204" pitchFamily="34" charset="0"/>
                <a:cs typeface="Arial" panose="020B0604020202020204" pitchFamily="34" charset="0"/>
              </a:defRPr>
            </a:lvl1pPr>
          </a:lstStyle>
          <a:p>
            <a:pPr lvl="0"/>
            <a:r>
              <a:rPr lang="es-ES"/>
              <a:t>Single Line </a:t>
            </a:r>
            <a:r>
              <a:rPr lang="es-ES" err="1"/>
              <a:t>Headline</a:t>
            </a:r>
            <a:endParaRPr lang="en-DE"/>
          </a:p>
        </p:txBody>
      </p:sp>
      <p:pic>
        <p:nvPicPr>
          <p:cNvPr id="2" name="Gráfico 1">
            <a:extLst>
              <a:ext uri="{FF2B5EF4-FFF2-40B4-BE49-F238E27FC236}">
                <a16:creationId xmlns:a16="http://schemas.microsoft.com/office/drawing/2014/main" id="{A36F2E28-E678-B5F9-282F-AAC70C28D27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7208" y="270353"/>
            <a:ext cx="1769513" cy="396000"/>
          </a:xfrm>
          <a:prstGeom prst="rect">
            <a:avLst/>
          </a:prstGeom>
        </p:spPr>
      </p:pic>
    </p:spTree>
    <p:extLst>
      <p:ext uri="{BB962C8B-B14F-4D97-AF65-F5344CB8AC3E}">
        <p14:creationId xmlns:p14="http://schemas.microsoft.com/office/powerpoint/2010/main" val="16468473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Subtitle - Image">
    <p:bg>
      <p:bgPr>
        <a:solidFill>
          <a:srgbClr val="F4F3F0"/>
        </a:solidFill>
        <a:effectLst/>
      </p:bgPr>
    </p:bg>
    <p:spTree>
      <p:nvGrpSpPr>
        <p:cNvPr id="1" name=""/>
        <p:cNvGrpSpPr/>
        <p:nvPr/>
      </p:nvGrpSpPr>
      <p:grpSpPr>
        <a:xfrm>
          <a:off x="0" y="0"/>
          <a:ext cx="0" cy="0"/>
          <a:chOff x="0" y="0"/>
          <a:chExt cx="0" cy="0"/>
        </a:xfrm>
      </p:grpSpPr>
      <p:sp>
        <p:nvSpPr>
          <p:cNvPr id="4" name="Line 7">
            <a:extLst>
              <a:ext uri="{FF2B5EF4-FFF2-40B4-BE49-F238E27FC236}">
                <a16:creationId xmlns:a16="http://schemas.microsoft.com/office/drawing/2014/main" id="{FA904A05-F19A-7844-FD30-709C7383558C}"/>
              </a:ext>
            </a:extLst>
          </p:cNvPr>
          <p:cNvSpPr>
            <a:spLocks noChangeShapeType="1"/>
          </p:cNvSpPr>
          <p:nvPr/>
        </p:nvSpPr>
        <p:spPr bwMode="auto">
          <a:xfrm flipV="1">
            <a:off x="2904648" y="2286327"/>
            <a:ext cx="6376427" cy="15183"/>
          </a:xfrm>
          <a:prstGeom prst="line">
            <a:avLst/>
          </a:prstGeom>
          <a:noFill/>
          <a:ln w="12700" cap="flat">
            <a:solidFill>
              <a:srgbClr val="3747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DE" sz="1800"/>
          </a:p>
        </p:txBody>
      </p:sp>
      <p:sp>
        <p:nvSpPr>
          <p:cNvPr id="14" name="Marcador de posición de imagen 13">
            <a:extLst>
              <a:ext uri="{FF2B5EF4-FFF2-40B4-BE49-F238E27FC236}">
                <a16:creationId xmlns:a16="http://schemas.microsoft.com/office/drawing/2014/main" id="{C67D4E77-720F-44B7-2999-984952BB1631}"/>
              </a:ext>
            </a:extLst>
          </p:cNvPr>
          <p:cNvSpPr>
            <a:spLocks noGrp="1"/>
          </p:cNvSpPr>
          <p:nvPr>
            <p:ph type="pic" sz="quarter" idx="14" hasCustomPrompt="1"/>
          </p:nvPr>
        </p:nvSpPr>
        <p:spPr>
          <a:xfrm>
            <a:off x="2904648" y="2435564"/>
            <a:ext cx="6376427" cy="3590272"/>
          </a:xfrm>
          <a:prstGeom prst="rect">
            <a:avLst/>
          </a:prstGeom>
        </p:spPr>
        <p:txBody>
          <a:bodyPr anchor="ctr"/>
          <a:lstStyle>
            <a:lvl1pPr marL="0" indent="0" algn="ctr">
              <a:buNone/>
              <a:defRPr>
                <a:solidFill>
                  <a:schemeClr val="tx1">
                    <a:lumMod val="65000"/>
                    <a:lumOff val="35000"/>
                  </a:schemeClr>
                </a:solidFill>
                <a:latin typeface="Calibri" panose="020F0502020204030204" pitchFamily="34" charset="0"/>
                <a:cs typeface="Arial" panose="020B0604020202020204" pitchFamily="34" charset="0"/>
              </a:defRPr>
            </a:lvl1pPr>
          </a:lstStyle>
          <a:p>
            <a:r>
              <a:rPr lang="es-ES" err="1"/>
              <a:t>Image</a:t>
            </a:r>
            <a:endParaRPr lang="en-DE"/>
          </a:p>
        </p:txBody>
      </p:sp>
      <p:sp>
        <p:nvSpPr>
          <p:cNvPr id="3" name="Footer Placeholder 5">
            <a:extLst>
              <a:ext uri="{FF2B5EF4-FFF2-40B4-BE49-F238E27FC236}">
                <a16:creationId xmlns:a16="http://schemas.microsoft.com/office/drawing/2014/main" id="{FC789159-F50A-B348-59E4-A34FC313A4BE}"/>
              </a:ext>
            </a:extLst>
          </p:cNvPr>
          <p:cNvSpPr txBox="1">
            <a:spLocks/>
          </p:cNvSpPr>
          <p:nvPr userDrawn="1"/>
        </p:nvSpPr>
        <p:spPr>
          <a:xfrm>
            <a:off x="11223413" y="274738"/>
            <a:ext cx="411680" cy="365125"/>
          </a:xfrm>
          <a:prstGeom prst="rect">
            <a:avLst/>
          </a:prstGeom>
        </p:spPr>
        <p:txBody>
          <a:bodyPr/>
          <a:lstStyle>
            <a:defPPr>
              <a:defRPr lang="es-ES"/>
            </a:defPPr>
            <a:lvl1pPr marL="0" algn="r" defTabSz="914400" rtl="0" eaLnBrk="1" latinLnBrk="0" hangingPunct="1">
              <a:defRPr sz="6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solidFill>
                  <a:schemeClr val="tx1">
                    <a:lumMod val="65000"/>
                    <a:lumOff val="35000"/>
                  </a:schemeClr>
                </a:solidFill>
                <a:latin typeface="Calibri" panose="020F0502020204030204" pitchFamily="34" charset="0"/>
              </a:rPr>
              <a:t>Page |</a:t>
            </a:r>
          </a:p>
        </p:txBody>
      </p:sp>
      <p:sp>
        <p:nvSpPr>
          <p:cNvPr id="6" name="Slide Number Placeholder 6">
            <a:extLst>
              <a:ext uri="{FF2B5EF4-FFF2-40B4-BE49-F238E27FC236}">
                <a16:creationId xmlns:a16="http://schemas.microsoft.com/office/drawing/2014/main" id="{5AFBE007-348D-85FC-4CDE-8C17817C5B14}"/>
              </a:ext>
            </a:extLst>
          </p:cNvPr>
          <p:cNvSpPr txBox="1">
            <a:spLocks/>
          </p:cNvSpPr>
          <p:nvPr userDrawn="1"/>
        </p:nvSpPr>
        <p:spPr>
          <a:xfrm>
            <a:off x="11468101" y="274739"/>
            <a:ext cx="333987" cy="365125"/>
          </a:xfrm>
          <a:prstGeom prst="rect">
            <a:avLst/>
          </a:prstGeom>
        </p:spPr>
        <p:txBody>
          <a:bodyPr/>
          <a:lstStyle>
            <a:defPPr>
              <a:defRPr lang="es-ES"/>
            </a:defPPr>
            <a:lvl1pPr marL="0" algn="l" defTabSz="914400" rtl="0" eaLnBrk="1" latinLnBrk="0" hangingPunct="1">
              <a:defRPr sz="6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600" smtClean="0">
                <a:solidFill>
                  <a:schemeClr val="tx1">
                    <a:lumMod val="65000"/>
                    <a:lumOff val="35000"/>
                  </a:schemeClr>
                </a:solidFill>
                <a:latin typeface="Calibri" panose="020F0502020204030204" pitchFamily="34" charset="0"/>
              </a:rPr>
              <a:pPr/>
              <a:t>‹#›</a:t>
            </a:fld>
            <a:endParaRPr lang="en-US" sz="600">
              <a:solidFill>
                <a:schemeClr val="tx1">
                  <a:lumMod val="65000"/>
                  <a:lumOff val="35000"/>
                </a:schemeClr>
              </a:solidFill>
              <a:latin typeface="Calibri" panose="020F0502020204030204" pitchFamily="34" charset="0"/>
            </a:endParaRPr>
          </a:p>
        </p:txBody>
      </p:sp>
      <p:pic>
        <p:nvPicPr>
          <p:cNvPr id="28" name="Imagen 27" descr="Texto">
            <a:extLst>
              <a:ext uri="{FF2B5EF4-FFF2-40B4-BE49-F238E27FC236}">
                <a16:creationId xmlns:a16="http://schemas.microsoft.com/office/drawing/2014/main" id="{E876BF86-9A83-6BA0-0960-EF6EAA9098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19850" y="6319639"/>
            <a:ext cx="1943701" cy="407778"/>
          </a:xfrm>
          <a:prstGeom prst="rect">
            <a:avLst/>
          </a:prstGeom>
        </p:spPr>
      </p:pic>
      <p:cxnSp>
        <p:nvCxnSpPr>
          <p:cNvPr id="5" name="Conector recto 4">
            <a:extLst>
              <a:ext uri="{FF2B5EF4-FFF2-40B4-BE49-F238E27FC236}">
                <a16:creationId xmlns:a16="http://schemas.microsoft.com/office/drawing/2014/main" id="{1EE015C1-E11F-DCCE-46B9-0998695C3085}"/>
              </a:ext>
            </a:extLst>
          </p:cNvPr>
          <p:cNvCxnSpPr>
            <a:cxnSpLocks/>
          </p:cNvCxnSpPr>
          <p:nvPr userDrawn="1"/>
        </p:nvCxnSpPr>
        <p:spPr>
          <a:xfrm>
            <a:off x="467583" y="6194739"/>
            <a:ext cx="11256839" cy="0"/>
          </a:xfrm>
          <a:prstGeom prst="line">
            <a:avLst/>
          </a:prstGeom>
          <a:ln w="9525" cap="rnd">
            <a:solidFill>
              <a:srgbClr val="37471B"/>
            </a:solidFill>
            <a:round/>
          </a:ln>
        </p:spPr>
        <p:style>
          <a:lnRef idx="1">
            <a:schemeClr val="accent1"/>
          </a:lnRef>
          <a:fillRef idx="0">
            <a:schemeClr val="accent1"/>
          </a:fillRef>
          <a:effectRef idx="0">
            <a:schemeClr val="accent1"/>
          </a:effectRef>
          <a:fontRef idx="minor">
            <a:schemeClr val="tx1"/>
          </a:fontRef>
        </p:style>
      </p:cxnSp>
      <p:sp>
        <p:nvSpPr>
          <p:cNvPr id="12" name="Marcador de texto 42">
            <a:extLst>
              <a:ext uri="{FF2B5EF4-FFF2-40B4-BE49-F238E27FC236}">
                <a16:creationId xmlns:a16="http://schemas.microsoft.com/office/drawing/2014/main" id="{FB93BD3E-8F4E-EDFB-E57A-6E2B402C078A}"/>
              </a:ext>
            </a:extLst>
          </p:cNvPr>
          <p:cNvSpPr>
            <a:spLocks noGrp="1"/>
          </p:cNvSpPr>
          <p:nvPr>
            <p:ph type="body" sz="quarter" idx="18" hasCustomPrompt="1"/>
          </p:nvPr>
        </p:nvSpPr>
        <p:spPr>
          <a:xfrm>
            <a:off x="2904648" y="1272674"/>
            <a:ext cx="6382706" cy="467757"/>
          </a:xfrm>
          <a:prstGeom prst="rect">
            <a:avLst/>
          </a:prstGeom>
        </p:spPr>
        <p:txBody>
          <a:bodyPr/>
          <a:lstStyle>
            <a:lvl1pPr marL="0" indent="0" algn="l">
              <a:buNone/>
              <a:defRPr sz="3200" b="1">
                <a:solidFill>
                  <a:srgbClr val="37471B"/>
                </a:solidFill>
                <a:latin typeface="Calibri" panose="020F0502020204030204" pitchFamily="34" charset="0"/>
                <a:cs typeface="Arial" panose="020B0604020202020204" pitchFamily="34" charset="0"/>
              </a:defRPr>
            </a:lvl1pPr>
          </a:lstStyle>
          <a:p>
            <a:pPr lvl="0"/>
            <a:r>
              <a:rPr lang="es-ES"/>
              <a:t>Single Line </a:t>
            </a:r>
            <a:r>
              <a:rPr lang="es-ES" err="1"/>
              <a:t>Headline</a:t>
            </a:r>
            <a:endParaRPr lang="en-DE"/>
          </a:p>
        </p:txBody>
      </p:sp>
      <p:sp>
        <p:nvSpPr>
          <p:cNvPr id="13" name="Marcador de texto 2">
            <a:extLst>
              <a:ext uri="{FF2B5EF4-FFF2-40B4-BE49-F238E27FC236}">
                <a16:creationId xmlns:a16="http://schemas.microsoft.com/office/drawing/2014/main" id="{54085632-7790-42E4-023A-F07A6C816377}"/>
              </a:ext>
            </a:extLst>
          </p:cNvPr>
          <p:cNvSpPr>
            <a:spLocks noGrp="1"/>
          </p:cNvSpPr>
          <p:nvPr>
            <p:ph type="body" sz="quarter" idx="19" hasCustomPrompt="1"/>
          </p:nvPr>
        </p:nvSpPr>
        <p:spPr>
          <a:xfrm>
            <a:off x="2904648" y="1807989"/>
            <a:ext cx="6382706" cy="330316"/>
          </a:xfrm>
          <a:prstGeom prst="rect">
            <a:avLst/>
          </a:prstGeom>
        </p:spPr>
        <p:txBody>
          <a:bodyPr/>
          <a:lstStyle>
            <a:lvl1pPr marL="0" indent="0" algn="l">
              <a:buFont typeface="Arial" panose="020B0604020202020204" pitchFamily="34" charset="0"/>
              <a:buNone/>
              <a:defRPr sz="2400">
                <a:solidFill>
                  <a:srgbClr val="37471B"/>
                </a:solidFill>
                <a:latin typeface="Calibri" panose="020F0502020204030204" pitchFamily="34" charset="0"/>
                <a:cs typeface="Arial" panose="020B0604020202020204" pitchFamily="34" charset="0"/>
              </a:defRPr>
            </a:lvl1pPr>
            <a:lvl2pPr>
              <a:defRPr sz="2200"/>
            </a:lvl2pPr>
            <a:lvl3pPr>
              <a:defRPr sz="2200"/>
            </a:lvl3pPr>
            <a:lvl4pPr>
              <a:defRPr sz="2200"/>
            </a:lvl4pPr>
            <a:lvl5pPr>
              <a:defRPr sz="2200"/>
            </a:lvl5pPr>
          </a:lstStyle>
          <a:p>
            <a:pPr lvl="0"/>
            <a:r>
              <a:rPr lang="es-ES"/>
              <a:t>Single line </a:t>
            </a:r>
            <a:r>
              <a:rPr lang="es-ES" err="1"/>
              <a:t>subtitle</a:t>
            </a:r>
            <a:r>
              <a:rPr lang="es-ES"/>
              <a:t> </a:t>
            </a:r>
            <a:r>
              <a:rPr lang="es-ES" err="1"/>
              <a:t>all</a:t>
            </a:r>
            <a:r>
              <a:rPr lang="es-ES"/>
              <a:t> </a:t>
            </a:r>
            <a:r>
              <a:rPr lang="es-ES" err="1"/>
              <a:t>caps</a:t>
            </a:r>
            <a:endParaRPr lang="en-DE"/>
          </a:p>
        </p:txBody>
      </p:sp>
      <p:pic>
        <p:nvPicPr>
          <p:cNvPr id="2" name="Gráfico 1">
            <a:extLst>
              <a:ext uri="{FF2B5EF4-FFF2-40B4-BE49-F238E27FC236}">
                <a16:creationId xmlns:a16="http://schemas.microsoft.com/office/drawing/2014/main" id="{9605841B-61B3-64EB-783A-38BECFEC1D83}"/>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7208" y="270353"/>
            <a:ext cx="1769513" cy="396000"/>
          </a:xfrm>
          <a:prstGeom prst="rect">
            <a:avLst/>
          </a:prstGeom>
        </p:spPr>
      </p:pic>
    </p:spTree>
    <p:extLst>
      <p:ext uri="{BB962C8B-B14F-4D97-AF65-F5344CB8AC3E}">
        <p14:creationId xmlns:p14="http://schemas.microsoft.com/office/powerpoint/2010/main" val="33868859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Subtitle - Image">
    <p:bg>
      <p:bgPr>
        <a:solidFill>
          <a:srgbClr val="F4F3F0"/>
        </a:solidFill>
        <a:effectLst/>
      </p:bgPr>
    </p:bg>
    <p:spTree>
      <p:nvGrpSpPr>
        <p:cNvPr id="1" name=""/>
        <p:cNvGrpSpPr/>
        <p:nvPr/>
      </p:nvGrpSpPr>
      <p:grpSpPr>
        <a:xfrm>
          <a:off x="0" y="0"/>
          <a:ext cx="0" cy="0"/>
          <a:chOff x="0" y="0"/>
          <a:chExt cx="0" cy="0"/>
        </a:xfrm>
      </p:grpSpPr>
      <p:sp>
        <p:nvSpPr>
          <p:cNvPr id="4" name="Line 7">
            <a:extLst>
              <a:ext uri="{FF2B5EF4-FFF2-40B4-BE49-F238E27FC236}">
                <a16:creationId xmlns:a16="http://schemas.microsoft.com/office/drawing/2014/main" id="{FA904A05-F19A-7844-FD30-709C7383558C}"/>
              </a:ext>
            </a:extLst>
          </p:cNvPr>
          <p:cNvSpPr>
            <a:spLocks noChangeShapeType="1"/>
          </p:cNvSpPr>
          <p:nvPr/>
        </p:nvSpPr>
        <p:spPr bwMode="auto">
          <a:xfrm flipV="1">
            <a:off x="2904648" y="2286327"/>
            <a:ext cx="6376427" cy="15183"/>
          </a:xfrm>
          <a:prstGeom prst="line">
            <a:avLst/>
          </a:prstGeom>
          <a:noFill/>
          <a:ln w="12700" cap="flat">
            <a:solidFill>
              <a:srgbClr val="3747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DE" sz="1800"/>
          </a:p>
        </p:txBody>
      </p:sp>
      <p:sp>
        <p:nvSpPr>
          <p:cNvPr id="14" name="Marcador de posición de imagen 13">
            <a:extLst>
              <a:ext uri="{FF2B5EF4-FFF2-40B4-BE49-F238E27FC236}">
                <a16:creationId xmlns:a16="http://schemas.microsoft.com/office/drawing/2014/main" id="{C67D4E77-720F-44B7-2999-984952BB1631}"/>
              </a:ext>
            </a:extLst>
          </p:cNvPr>
          <p:cNvSpPr>
            <a:spLocks noGrp="1"/>
          </p:cNvSpPr>
          <p:nvPr>
            <p:ph type="pic" sz="quarter" idx="14" hasCustomPrompt="1"/>
          </p:nvPr>
        </p:nvSpPr>
        <p:spPr>
          <a:xfrm>
            <a:off x="2904648" y="2435564"/>
            <a:ext cx="6376427" cy="3590272"/>
          </a:xfrm>
          <a:prstGeom prst="rect">
            <a:avLst/>
          </a:prstGeom>
        </p:spPr>
        <p:txBody>
          <a:bodyPr anchor="ctr"/>
          <a:lstStyle>
            <a:lvl1pPr marL="0" indent="0" algn="ctr">
              <a:buNone/>
              <a:defRPr>
                <a:solidFill>
                  <a:schemeClr val="tx1">
                    <a:lumMod val="65000"/>
                    <a:lumOff val="35000"/>
                  </a:schemeClr>
                </a:solidFill>
                <a:latin typeface="Calibri" panose="020F0502020204030204" pitchFamily="34" charset="0"/>
                <a:cs typeface="Arial" panose="020B0604020202020204" pitchFamily="34" charset="0"/>
              </a:defRPr>
            </a:lvl1pPr>
          </a:lstStyle>
          <a:p>
            <a:r>
              <a:rPr lang="es-ES" err="1"/>
              <a:t>Image</a:t>
            </a:r>
            <a:endParaRPr lang="en-DE"/>
          </a:p>
        </p:txBody>
      </p:sp>
      <p:sp>
        <p:nvSpPr>
          <p:cNvPr id="6" name="Slide Number Placeholder 6">
            <a:extLst>
              <a:ext uri="{FF2B5EF4-FFF2-40B4-BE49-F238E27FC236}">
                <a16:creationId xmlns:a16="http://schemas.microsoft.com/office/drawing/2014/main" id="{5AFBE007-348D-85FC-4CDE-8C17817C5B14}"/>
              </a:ext>
            </a:extLst>
          </p:cNvPr>
          <p:cNvSpPr txBox="1">
            <a:spLocks/>
          </p:cNvSpPr>
          <p:nvPr userDrawn="1"/>
        </p:nvSpPr>
        <p:spPr>
          <a:xfrm>
            <a:off x="11468101" y="274739"/>
            <a:ext cx="333987" cy="365125"/>
          </a:xfrm>
          <a:prstGeom prst="rect">
            <a:avLst/>
          </a:prstGeom>
        </p:spPr>
        <p:txBody>
          <a:bodyPr/>
          <a:lstStyle>
            <a:defPPr>
              <a:defRPr lang="es-ES"/>
            </a:defPPr>
            <a:lvl1pPr marL="0" algn="l" defTabSz="914400" rtl="0" eaLnBrk="1" latinLnBrk="0" hangingPunct="1">
              <a:defRPr sz="6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600" smtClean="0">
                <a:solidFill>
                  <a:schemeClr val="tx1">
                    <a:lumMod val="65000"/>
                    <a:lumOff val="35000"/>
                  </a:schemeClr>
                </a:solidFill>
                <a:latin typeface="Calibri" panose="020F0502020204030204" pitchFamily="34" charset="0"/>
              </a:rPr>
              <a:pPr/>
              <a:t>‹#›</a:t>
            </a:fld>
            <a:endParaRPr lang="en-US" sz="600">
              <a:solidFill>
                <a:schemeClr val="tx1">
                  <a:lumMod val="65000"/>
                  <a:lumOff val="35000"/>
                </a:schemeClr>
              </a:solidFill>
              <a:latin typeface="Calibri" panose="020F0502020204030204" pitchFamily="34" charset="0"/>
            </a:endParaRPr>
          </a:p>
        </p:txBody>
      </p:sp>
      <p:pic>
        <p:nvPicPr>
          <p:cNvPr id="28" name="Imagen 27" descr="Texto">
            <a:extLst>
              <a:ext uri="{FF2B5EF4-FFF2-40B4-BE49-F238E27FC236}">
                <a16:creationId xmlns:a16="http://schemas.microsoft.com/office/drawing/2014/main" id="{E876BF86-9A83-6BA0-0960-EF6EAA9098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19850" y="6319639"/>
            <a:ext cx="1943701" cy="407778"/>
          </a:xfrm>
          <a:prstGeom prst="rect">
            <a:avLst/>
          </a:prstGeom>
        </p:spPr>
      </p:pic>
      <p:cxnSp>
        <p:nvCxnSpPr>
          <p:cNvPr id="5" name="Conector recto 4">
            <a:extLst>
              <a:ext uri="{FF2B5EF4-FFF2-40B4-BE49-F238E27FC236}">
                <a16:creationId xmlns:a16="http://schemas.microsoft.com/office/drawing/2014/main" id="{1EE015C1-E11F-DCCE-46B9-0998695C3085}"/>
              </a:ext>
            </a:extLst>
          </p:cNvPr>
          <p:cNvCxnSpPr>
            <a:cxnSpLocks/>
          </p:cNvCxnSpPr>
          <p:nvPr userDrawn="1"/>
        </p:nvCxnSpPr>
        <p:spPr>
          <a:xfrm>
            <a:off x="467583" y="6194739"/>
            <a:ext cx="11256839" cy="0"/>
          </a:xfrm>
          <a:prstGeom prst="line">
            <a:avLst/>
          </a:prstGeom>
          <a:ln w="9525" cap="rnd">
            <a:solidFill>
              <a:srgbClr val="37471B"/>
            </a:solidFill>
            <a:round/>
          </a:ln>
        </p:spPr>
        <p:style>
          <a:lnRef idx="1">
            <a:schemeClr val="accent1"/>
          </a:lnRef>
          <a:fillRef idx="0">
            <a:schemeClr val="accent1"/>
          </a:fillRef>
          <a:effectRef idx="0">
            <a:schemeClr val="accent1"/>
          </a:effectRef>
          <a:fontRef idx="minor">
            <a:schemeClr val="tx1"/>
          </a:fontRef>
        </p:style>
      </p:cxnSp>
      <p:sp>
        <p:nvSpPr>
          <p:cNvPr id="12" name="Marcador de texto 42">
            <a:extLst>
              <a:ext uri="{FF2B5EF4-FFF2-40B4-BE49-F238E27FC236}">
                <a16:creationId xmlns:a16="http://schemas.microsoft.com/office/drawing/2014/main" id="{FB93BD3E-8F4E-EDFB-E57A-6E2B402C078A}"/>
              </a:ext>
            </a:extLst>
          </p:cNvPr>
          <p:cNvSpPr>
            <a:spLocks noGrp="1"/>
          </p:cNvSpPr>
          <p:nvPr>
            <p:ph type="body" sz="quarter" idx="18" hasCustomPrompt="1"/>
          </p:nvPr>
        </p:nvSpPr>
        <p:spPr>
          <a:xfrm>
            <a:off x="2904648" y="1272674"/>
            <a:ext cx="6382706" cy="467757"/>
          </a:xfrm>
          <a:prstGeom prst="rect">
            <a:avLst/>
          </a:prstGeom>
        </p:spPr>
        <p:txBody>
          <a:bodyPr/>
          <a:lstStyle>
            <a:lvl1pPr marL="0" indent="0" algn="l">
              <a:buNone/>
              <a:defRPr sz="3200" b="1">
                <a:solidFill>
                  <a:srgbClr val="37471B"/>
                </a:solidFill>
                <a:latin typeface="Calibri" panose="020F0502020204030204" pitchFamily="34" charset="0"/>
                <a:cs typeface="Arial" panose="020B0604020202020204" pitchFamily="34" charset="0"/>
              </a:defRPr>
            </a:lvl1pPr>
          </a:lstStyle>
          <a:p>
            <a:pPr lvl="0"/>
            <a:r>
              <a:rPr lang="es-ES"/>
              <a:t>Single Line </a:t>
            </a:r>
            <a:r>
              <a:rPr lang="es-ES" err="1"/>
              <a:t>Headline</a:t>
            </a:r>
            <a:endParaRPr lang="en-DE"/>
          </a:p>
        </p:txBody>
      </p:sp>
      <p:sp>
        <p:nvSpPr>
          <p:cNvPr id="13" name="Marcador de texto 2">
            <a:extLst>
              <a:ext uri="{FF2B5EF4-FFF2-40B4-BE49-F238E27FC236}">
                <a16:creationId xmlns:a16="http://schemas.microsoft.com/office/drawing/2014/main" id="{54085632-7790-42E4-023A-F07A6C816377}"/>
              </a:ext>
            </a:extLst>
          </p:cNvPr>
          <p:cNvSpPr>
            <a:spLocks noGrp="1"/>
          </p:cNvSpPr>
          <p:nvPr>
            <p:ph type="body" sz="quarter" idx="19" hasCustomPrompt="1"/>
          </p:nvPr>
        </p:nvSpPr>
        <p:spPr>
          <a:xfrm>
            <a:off x="2904648" y="1807989"/>
            <a:ext cx="6382706" cy="330316"/>
          </a:xfrm>
          <a:prstGeom prst="rect">
            <a:avLst/>
          </a:prstGeom>
        </p:spPr>
        <p:txBody>
          <a:bodyPr/>
          <a:lstStyle>
            <a:lvl1pPr marL="0" indent="0" algn="l">
              <a:buFont typeface="Arial" panose="020B0604020202020204" pitchFamily="34" charset="0"/>
              <a:buNone/>
              <a:defRPr sz="2400">
                <a:solidFill>
                  <a:srgbClr val="37471B"/>
                </a:solidFill>
                <a:latin typeface="Calibri" panose="020F0502020204030204" pitchFamily="34" charset="0"/>
                <a:cs typeface="Arial" panose="020B0604020202020204" pitchFamily="34" charset="0"/>
              </a:defRPr>
            </a:lvl1pPr>
            <a:lvl2pPr>
              <a:defRPr sz="2200"/>
            </a:lvl2pPr>
            <a:lvl3pPr>
              <a:defRPr sz="2200"/>
            </a:lvl3pPr>
            <a:lvl4pPr>
              <a:defRPr sz="2200"/>
            </a:lvl4pPr>
            <a:lvl5pPr>
              <a:defRPr sz="2200"/>
            </a:lvl5pPr>
          </a:lstStyle>
          <a:p>
            <a:pPr lvl="0"/>
            <a:r>
              <a:rPr lang="es-ES"/>
              <a:t>Single line </a:t>
            </a:r>
            <a:r>
              <a:rPr lang="es-ES" err="1"/>
              <a:t>subtitle</a:t>
            </a:r>
            <a:r>
              <a:rPr lang="es-ES"/>
              <a:t> </a:t>
            </a:r>
            <a:r>
              <a:rPr lang="es-ES" err="1"/>
              <a:t>all</a:t>
            </a:r>
            <a:r>
              <a:rPr lang="es-ES"/>
              <a:t> </a:t>
            </a:r>
            <a:r>
              <a:rPr lang="es-ES" err="1"/>
              <a:t>caps</a:t>
            </a:r>
            <a:endParaRPr lang="en-DE"/>
          </a:p>
        </p:txBody>
      </p:sp>
      <p:pic>
        <p:nvPicPr>
          <p:cNvPr id="2" name="Gráfico 1">
            <a:extLst>
              <a:ext uri="{FF2B5EF4-FFF2-40B4-BE49-F238E27FC236}">
                <a16:creationId xmlns:a16="http://schemas.microsoft.com/office/drawing/2014/main" id="{9605841B-61B3-64EB-783A-38BECFEC1D83}"/>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7208" y="270353"/>
            <a:ext cx="1769513" cy="396000"/>
          </a:xfrm>
          <a:prstGeom prst="rect">
            <a:avLst/>
          </a:prstGeom>
        </p:spPr>
      </p:pic>
    </p:spTree>
    <p:extLst>
      <p:ext uri="{BB962C8B-B14F-4D97-AF65-F5344CB8AC3E}">
        <p14:creationId xmlns:p14="http://schemas.microsoft.com/office/powerpoint/2010/main" val="21329538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Subtitle ">
    <p:spTree>
      <p:nvGrpSpPr>
        <p:cNvPr id="1" name=""/>
        <p:cNvGrpSpPr/>
        <p:nvPr/>
      </p:nvGrpSpPr>
      <p:grpSpPr>
        <a:xfrm>
          <a:off x="0" y="0"/>
          <a:ext cx="0" cy="0"/>
          <a:chOff x="0" y="0"/>
          <a:chExt cx="0" cy="0"/>
        </a:xfrm>
      </p:grpSpPr>
      <p:sp>
        <p:nvSpPr>
          <p:cNvPr id="11" name="Footer Placeholder 5">
            <a:extLst>
              <a:ext uri="{FF2B5EF4-FFF2-40B4-BE49-F238E27FC236}">
                <a16:creationId xmlns:a16="http://schemas.microsoft.com/office/drawing/2014/main" id="{42449744-5274-D7C2-BCBC-E418FD78E71E}"/>
              </a:ext>
            </a:extLst>
          </p:cNvPr>
          <p:cNvSpPr txBox="1">
            <a:spLocks/>
          </p:cNvSpPr>
          <p:nvPr userDrawn="1"/>
        </p:nvSpPr>
        <p:spPr>
          <a:xfrm>
            <a:off x="11223413" y="274738"/>
            <a:ext cx="411680" cy="365125"/>
          </a:xfrm>
          <a:prstGeom prst="rect">
            <a:avLst/>
          </a:prstGeom>
        </p:spPr>
        <p:txBody>
          <a:bodyPr/>
          <a:lstStyle>
            <a:defPPr>
              <a:defRPr lang="es-ES"/>
            </a:defPPr>
            <a:lvl1pPr marL="0" algn="r" defTabSz="914400" rtl="0" eaLnBrk="1" latinLnBrk="0" hangingPunct="1">
              <a:defRPr sz="6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solidFill>
                  <a:schemeClr val="tx1">
                    <a:lumMod val="65000"/>
                    <a:lumOff val="35000"/>
                  </a:schemeClr>
                </a:solidFill>
                <a:latin typeface="Calibri" panose="020F0502020204030204" pitchFamily="34" charset="0"/>
              </a:rPr>
              <a:t>Page |</a:t>
            </a:r>
          </a:p>
        </p:txBody>
      </p:sp>
      <p:sp>
        <p:nvSpPr>
          <p:cNvPr id="12" name="Slide Number Placeholder 6">
            <a:extLst>
              <a:ext uri="{FF2B5EF4-FFF2-40B4-BE49-F238E27FC236}">
                <a16:creationId xmlns:a16="http://schemas.microsoft.com/office/drawing/2014/main" id="{785C5FAC-1486-CD58-E419-8B7DAD53EEC4}"/>
              </a:ext>
            </a:extLst>
          </p:cNvPr>
          <p:cNvSpPr txBox="1">
            <a:spLocks/>
          </p:cNvSpPr>
          <p:nvPr userDrawn="1"/>
        </p:nvSpPr>
        <p:spPr>
          <a:xfrm>
            <a:off x="11468101" y="274739"/>
            <a:ext cx="333987" cy="365125"/>
          </a:xfrm>
          <a:prstGeom prst="rect">
            <a:avLst/>
          </a:prstGeom>
        </p:spPr>
        <p:txBody>
          <a:bodyPr/>
          <a:lstStyle>
            <a:defPPr>
              <a:defRPr lang="es-ES"/>
            </a:defPPr>
            <a:lvl1pPr marL="0" algn="l" defTabSz="914400" rtl="0" eaLnBrk="1" latinLnBrk="0" hangingPunct="1">
              <a:defRPr sz="6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600" smtClean="0">
                <a:solidFill>
                  <a:schemeClr val="tx1">
                    <a:lumMod val="65000"/>
                    <a:lumOff val="35000"/>
                  </a:schemeClr>
                </a:solidFill>
                <a:latin typeface="Calibri" panose="020F0502020204030204" pitchFamily="34" charset="0"/>
              </a:rPr>
              <a:pPr/>
              <a:t>‹#›</a:t>
            </a:fld>
            <a:endParaRPr lang="en-US" sz="600">
              <a:solidFill>
                <a:schemeClr val="tx1">
                  <a:lumMod val="65000"/>
                  <a:lumOff val="35000"/>
                </a:schemeClr>
              </a:solidFill>
              <a:latin typeface="Calibri" panose="020F0502020204030204" pitchFamily="34" charset="0"/>
            </a:endParaRPr>
          </a:p>
        </p:txBody>
      </p:sp>
      <p:pic>
        <p:nvPicPr>
          <p:cNvPr id="14" name="Imagen 13" descr="Texto">
            <a:extLst>
              <a:ext uri="{FF2B5EF4-FFF2-40B4-BE49-F238E27FC236}">
                <a16:creationId xmlns:a16="http://schemas.microsoft.com/office/drawing/2014/main" id="{42DDD95E-967F-2E77-0DAA-3755D2C226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19850" y="6319639"/>
            <a:ext cx="1943701" cy="407778"/>
          </a:xfrm>
          <a:prstGeom prst="rect">
            <a:avLst/>
          </a:prstGeom>
        </p:spPr>
      </p:pic>
      <p:cxnSp>
        <p:nvCxnSpPr>
          <p:cNvPr id="3" name="Conector recto 2">
            <a:extLst>
              <a:ext uri="{FF2B5EF4-FFF2-40B4-BE49-F238E27FC236}">
                <a16:creationId xmlns:a16="http://schemas.microsoft.com/office/drawing/2014/main" id="{72F65D82-33B3-5736-2675-D08EB984EDB9}"/>
              </a:ext>
            </a:extLst>
          </p:cNvPr>
          <p:cNvCxnSpPr>
            <a:cxnSpLocks/>
          </p:cNvCxnSpPr>
          <p:nvPr userDrawn="1"/>
        </p:nvCxnSpPr>
        <p:spPr>
          <a:xfrm>
            <a:off x="467583" y="6194739"/>
            <a:ext cx="11256839" cy="0"/>
          </a:xfrm>
          <a:prstGeom prst="line">
            <a:avLst/>
          </a:prstGeom>
          <a:ln w="9525" cap="rnd">
            <a:solidFill>
              <a:srgbClr val="37471B"/>
            </a:solidFill>
            <a:round/>
          </a:ln>
        </p:spPr>
        <p:style>
          <a:lnRef idx="1">
            <a:schemeClr val="accent1"/>
          </a:lnRef>
          <a:fillRef idx="0">
            <a:schemeClr val="accent1"/>
          </a:fillRef>
          <a:effectRef idx="0">
            <a:schemeClr val="accent1"/>
          </a:effectRef>
          <a:fontRef idx="minor">
            <a:schemeClr val="tx1"/>
          </a:fontRef>
        </p:style>
      </p:cxnSp>
      <p:sp>
        <p:nvSpPr>
          <p:cNvPr id="18" name="Marcador de texto 42">
            <a:extLst>
              <a:ext uri="{FF2B5EF4-FFF2-40B4-BE49-F238E27FC236}">
                <a16:creationId xmlns:a16="http://schemas.microsoft.com/office/drawing/2014/main" id="{F4816A26-AE20-31E2-367D-E5F06C9E2050}"/>
              </a:ext>
            </a:extLst>
          </p:cNvPr>
          <p:cNvSpPr>
            <a:spLocks noGrp="1"/>
          </p:cNvSpPr>
          <p:nvPr>
            <p:ph type="body" sz="quarter" idx="18" hasCustomPrompt="1"/>
          </p:nvPr>
        </p:nvSpPr>
        <p:spPr>
          <a:xfrm>
            <a:off x="2904648" y="1272674"/>
            <a:ext cx="6382706" cy="467757"/>
          </a:xfrm>
          <a:prstGeom prst="rect">
            <a:avLst/>
          </a:prstGeom>
        </p:spPr>
        <p:txBody>
          <a:bodyPr/>
          <a:lstStyle>
            <a:lvl1pPr marL="0" indent="0" algn="l">
              <a:buNone/>
              <a:defRPr sz="3200" b="1">
                <a:solidFill>
                  <a:srgbClr val="37471B"/>
                </a:solidFill>
                <a:latin typeface="Calibri" panose="020F0502020204030204" pitchFamily="34" charset="0"/>
                <a:cs typeface="Arial" panose="020B0604020202020204" pitchFamily="34" charset="0"/>
              </a:defRPr>
            </a:lvl1pPr>
          </a:lstStyle>
          <a:p>
            <a:pPr lvl="0"/>
            <a:r>
              <a:rPr lang="es-ES"/>
              <a:t>Single Line </a:t>
            </a:r>
            <a:r>
              <a:rPr lang="es-ES" err="1"/>
              <a:t>Headline</a:t>
            </a:r>
            <a:endParaRPr lang="en-DE"/>
          </a:p>
        </p:txBody>
      </p:sp>
      <p:sp>
        <p:nvSpPr>
          <p:cNvPr id="19" name="Marcador de texto 2">
            <a:extLst>
              <a:ext uri="{FF2B5EF4-FFF2-40B4-BE49-F238E27FC236}">
                <a16:creationId xmlns:a16="http://schemas.microsoft.com/office/drawing/2014/main" id="{A8A25FFF-3EF2-47EB-0112-49FEEFEC7694}"/>
              </a:ext>
            </a:extLst>
          </p:cNvPr>
          <p:cNvSpPr>
            <a:spLocks noGrp="1"/>
          </p:cNvSpPr>
          <p:nvPr>
            <p:ph type="body" sz="quarter" idx="19" hasCustomPrompt="1"/>
          </p:nvPr>
        </p:nvSpPr>
        <p:spPr>
          <a:xfrm>
            <a:off x="2904648" y="1807989"/>
            <a:ext cx="6382706" cy="330316"/>
          </a:xfrm>
          <a:prstGeom prst="rect">
            <a:avLst/>
          </a:prstGeom>
        </p:spPr>
        <p:txBody>
          <a:bodyPr/>
          <a:lstStyle>
            <a:lvl1pPr marL="0" indent="0" algn="l">
              <a:buFont typeface="Arial" panose="020B0604020202020204" pitchFamily="34" charset="0"/>
              <a:buNone/>
              <a:defRPr sz="2400">
                <a:solidFill>
                  <a:srgbClr val="37471B"/>
                </a:solidFill>
                <a:latin typeface="Calibri" panose="020F0502020204030204" pitchFamily="34" charset="0"/>
                <a:cs typeface="Arial" panose="020B0604020202020204" pitchFamily="34" charset="0"/>
              </a:defRPr>
            </a:lvl1pPr>
            <a:lvl2pPr>
              <a:defRPr sz="2200"/>
            </a:lvl2pPr>
            <a:lvl3pPr>
              <a:defRPr sz="2200"/>
            </a:lvl3pPr>
            <a:lvl4pPr>
              <a:defRPr sz="2200"/>
            </a:lvl4pPr>
            <a:lvl5pPr>
              <a:defRPr sz="2200"/>
            </a:lvl5pPr>
          </a:lstStyle>
          <a:p>
            <a:pPr lvl="0"/>
            <a:r>
              <a:rPr lang="es-ES"/>
              <a:t>Single line </a:t>
            </a:r>
            <a:r>
              <a:rPr lang="es-ES" err="1"/>
              <a:t>subtitle</a:t>
            </a:r>
            <a:r>
              <a:rPr lang="es-ES"/>
              <a:t> </a:t>
            </a:r>
            <a:r>
              <a:rPr lang="es-ES" err="1"/>
              <a:t>all</a:t>
            </a:r>
            <a:r>
              <a:rPr lang="es-ES"/>
              <a:t> </a:t>
            </a:r>
            <a:r>
              <a:rPr lang="es-ES" err="1"/>
              <a:t>caps</a:t>
            </a:r>
            <a:endParaRPr lang="en-DE"/>
          </a:p>
        </p:txBody>
      </p:sp>
      <p:pic>
        <p:nvPicPr>
          <p:cNvPr id="2" name="Gráfico 1">
            <a:extLst>
              <a:ext uri="{FF2B5EF4-FFF2-40B4-BE49-F238E27FC236}">
                <a16:creationId xmlns:a16="http://schemas.microsoft.com/office/drawing/2014/main" id="{E07A1591-FC67-FB28-1889-A69173B29846}"/>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7208" y="270353"/>
            <a:ext cx="1769513" cy="396000"/>
          </a:xfrm>
          <a:prstGeom prst="rect">
            <a:avLst/>
          </a:prstGeom>
        </p:spPr>
      </p:pic>
    </p:spTree>
    <p:extLst>
      <p:ext uri="{BB962C8B-B14F-4D97-AF65-F5344CB8AC3E}">
        <p14:creationId xmlns:p14="http://schemas.microsoft.com/office/powerpoint/2010/main" val="33433891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 Subtitle Red">
    <p:spTree>
      <p:nvGrpSpPr>
        <p:cNvPr id="1" name=""/>
        <p:cNvGrpSpPr/>
        <p:nvPr/>
      </p:nvGrpSpPr>
      <p:grpSpPr>
        <a:xfrm>
          <a:off x="0" y="0"/>
          <a:ext cx="0" cy="0"/>
          <a:chOff x="0" y="0"/>
          <a:chExt cx="0" cy="0"/>
        </a:xfrm>
      </p:grpSpPr>
      <p:sp>
        <p:nvSpPr>
          <p:cNvPr id="11" name="Footer Placeholder 5">
            <a:extLst>
              <a:ext uri="{FF2B5EF4-FFF2-40B4-BE49-F238E27FC236}">
                <a16:creationId xmlns:a16="http://schemas.microsoft.com/office/drawing/2014/main" id="{42449744-5274-D7C2-BCBC-E418FD78E71E}"/>
              </a:ext>
            </a:extLst>
          </p:cNvPr>
          <p:cNvSpPr txBox="1">
            <a:spLocks/>
          </p:cNvSpPr>
          <p:nvPr userDrawn="1"/>
        </p:nvSpPr>
        <p:spPr>
          <a:xfrm>
            <a:off x="11223413" y="274738"/>
            <a:ext cx="411680" cy="365125"/>
          </a:xfrm>
          <a:prstGeom prst="rect">
            <a:avLst/>
          </a:prstGeom>
        </p:spPr>
        <p:txBody>
          <a:bodyPr/>
          <a:lstStyle>
            <a:defPPr>
              <a:defRPr lang="es-ES"/>
            </a:defPPr>
            <a:lvl1pPr marL="0" algn="r" defTabSz="914400" rtl="0" eaLnBrk="1" latinLnBrk="0" hangingPunct="1">
              <a:defRPr sz="6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solidFill>
                  <a:schemeClr val="tx1">
                    <a:lumMod val="65000"/>
                    <a:lumOff val="35000"/>
                  </a:schemeClr>
                </a:solidFill>
                <a:latin typeface="Calibri" panose="020F0502020204030204" pitchFamily="34" charset="0"/>
              </a:rPr>
              <a:t>Page |</a:t>
            </a:r>
          </a:p>
        </p:txBody>
      </p:sp>
      <p:sp>
        <p:nvSpPr>
          <p:cNvPr id="12" name="Slide Number Placeholder 6">
            <a:extLst>
              <a:ext uri="{FF2B5EF4-FFF2-40B4-BE49-F238E27FC236}">
                <a16:creationId xmlns:a16="http://schemas.microsoft.com/office/drawing/2014/main" id="{785C5FAC-1486-CD58-E419-8B7DAD53EEC4}"/>
              </a:ext>
            </a:extLst>
          </p:cNvPr>
          <p:cNvSpPr txBox="1">
            <a:spLocks/>
          </p:cNvSpPr>
          <p:nvPr userDrawn="1"/>
        </p:nvSpPr>
        <p:spPr>
          <a:xfrm>
            <a:off x="11468101" y="274739"/>
            <a:ext cx="333987" cy="365125"/>
          </a:xfrm>
          <a:prstGeom prst="rect">
            <a:avLst/>
          </a:prstGeom>
        </p:spPr>
        <p:txBody>
          <a:bodyPr/>
          <a:lstStyle>
            <a:defPPr>
              <a:defRPr lang="es-ES"/>
            </a:defPPr>
            <a:lvl1pPr marL="0" algn="l" defTabSz="914400" rtl="0" eaLnBrk="1" latinLnBrk="0" hangingPunct="1">
              <a:defRPr sz="6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600" smtClean="0">
                <a:solidFill>
                  <a:schemeClr val="tx1">
                    <a:lumMod val="65000"/>
                    <a:lumOff val="35000"/>
                  </a:schemeClr>
                </a:solidFill>
                <a:latin typeface="Calibri" panose="020F0502020204030204" pitchFamily="34" charset="0"/>
              </a:rPr>
              <a:pPr/>
              <a:t>‹#›</a:t>
            </a:fld>
            <a:endParaRPr lang="en-US" sz="600">
              <a:solidFill>
                <a:schemeClr val="tx1">
                  <a:lumMod val="65000"/>
                  <a:lumOff val="35000"/>
                </a:schemeClr>
              </a:solidFill>
              <a:latin typeface="Calibri" panose="020F0502020204030204" pitchFamily="34" charset="0"/>
            </a:endParaRPr>
          </a:p>
        </p:txBody>
      </p:sp>
      <p:pic>
        <p:nvPicPr>
          <p:cNvPr id="14" name="Imagen 13" descr="Texto">
            <a:extLst>
              <a:ext uri="{FF2B5EF4-FFF2-40B4-BE49-F238E27FC236}">
                <a16:creationId xmlns:a16="http://schemas.microsoft.com/office/drawing/2014/main" id="{42DDD95E-967F-2E77-0DAA-3755D2C226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19850" y="6319639"/>
            <a:ext cx="1943701" cy="407778"/>
          </a:xfrm>
          <a:prstGeom prst="rect">
            <a:avLst/>
          </a:prstGeom>
        </p:spPr>
      </p:pic>
      <p:cxnSp>
        <p:nvCxnSpPr>
          <p:cNvPr id="3" name="Conector recto 2">
            <a:extLst>
              <a:ext uri="{FF2B5EF4-FFF2-40B4-BE49-F238E27FC236}">
                <a16:creationId xmlns:a16="http://schemas.microsoft.com/office/drawing/2014/main" id="{72F65D82-33B3-5736-2675-D08EB984EDB9}"/>
              </a:ext>
            </a:extLst>
          </p:cNvPr>
          <p:cNvCxnSpPr>
            <a:cxnSpLocks/>
          </p:cNvCxnSpPr>
          <p:nvPr userDrawn="1"/>
        </p:nvCxnSpPr>
        <p:spPr>
          <a:xfrm>
            <a:off x="467583" y="6194739"/>
            <a:ext cx="11256839" cy="0"/>
          </a:xfrm>
          <a:prstGeom prst="line">
            <a:avLst/>
          </a:prstGeom>
          <a:ln w="9525" cap="rnd">
            <a:solidFill>
              <a:srgbClr val="37471B"/>
            </a:solidFill>
            <a:round/>
          </a:ln>
        </p:spPr>
        <p:style>
          <a:lnRef idx="1">
            <a:schemeClr val="accent1"/>
          </a:lnRef>
          <a:fillRef idx="0">
            <a:schemeClr val="accent1"/>
          </a:fillRef>
          <a:effectRef idx="0">
            <a:schemeClr val="accent1"/>
          </a:effectRef>
          <a:fontRef idx="minor">
            <a:schemeClr val="tx1"/>
          </a:fontRef>
        </p:style>
      </p:cxnSp>
      <p:sp>
        <p:nvSpPr>
          <p:cNvPr id="18" name="Marcador de texto 42">
            <a:extLst>
              <a:ext uri="{FF2B5EF4-FFF2-40B4-BE49-F238E27FC236}">
                <a16:creationId xmlns:a16="http://schemas.microsoft.com/office/drawing/2014/main" id="{F4816A26-AE20-31E2-367D-E5F06C9E2050}"/>
              </a:ext>
            </a:extLst>
          </p:cNvPr>
          <p:cNvSpPr>
            <a:spLocks noGrp="1"/>
          </p:cNvSpPr>
          <p:nvPr>
            <p:ph type="body" sz="quarter" idx="18" hasCustomPrompt="1"/>
          </p:nvPr>
        </p:nvSpPr>
        <p:spPr>
          <a:xfrm>
            <a:off x="2904648" y="1272674"/>
            <a:ext cx="6382706" cy="467757"/>
          </a:xfrm>
          <a:prstGeom prst="rect">
            <a:avLst/>
          </a:prstGeom>
        </p:spPr>
        <p:txBody>
          <a:bodyPr/>
          <a:lstStyle>
            <a:lvl1pPr marL="0" indent="0" algn="l">
              <a:buNone/>
              <a:defRPr sz="3200" b="1">
                <a:solidFill>
                  <a:srgbClr val="781847"/>
                </a:solidFill>
                <a:latin typeface="Calibri" panose="020F0502020204030204" pitchFamily="34" charset="0"/>
                <a:cs typeface="Arial" panose="020B0604020202020204" pitchFamily="34" charset="0"/>
              </a:defRPr>
            </a:lvl1pPr>
          </a:lstStyle>
          <a:p>
            <a:pPr lvl="0"/>
            <a:r>
              <a:rPr lang="es-ES"/>
              <a:t>Single Line </a:t>
            </a:r>
            <a:r>
              <a:rPr lang="es-ES" err="1"/>
              <a:t>Headline</a:t>
            </a:r>
            <a:endParaRPr lang="en-DE"/>
          </a:p>
        </p:txBody>
      </p:sp>
      <p:sp>
        <p:nvSpPr>
          <p:cNvPr id="19" name="Marcador de texto 2">
            <a:extLst>
              <a:ext uri="{FF2B5EF4-FFF2-40B4-BE49-F238E27FC236}">
                <a16:creationId xmlns:a16="http://schemas.microsoft.com/office/drawing/2014/main" id="{A8A25FFF-3EF2-47EB-0112-49FEEFEC7694}"/>
              </a:ext>
            </a:extLst>
          </p:cNvPr>
          <p:cNvSpPr>
            <a:spLocks noGrp="1"/>
          </p:cNvSpPr>
          <p:nvPr>
            <p:ph type="body" sz="quarter" idx="19" hasCustomPrompt="1"/>
          </p:nvPr>
        </p:nvSpPr>
        <p:spPr>
          <a:xfrm>
            <a:off x="2904648" y="1807989"/>
            <a:ext cx="6382706" cy="330316"/>
          </a:xfrm>
          <a:prstGeom prst="rect">
            <a:avLst/>
          </a:prstGeom>
        </p:spPr>
        <p:txBody>
          <a:bodyPr/>
          <a:lstStyle>
            <a:lvl1pPr marL="0" indent="0" algn="l">
              <a:buFont typeface="Arial" panose="020B0604020202020204" pitchFamily="34" charset="0"/>
              <a:buNone/>
              <a:defRPr sz="2400">
                <a:solidFill>
                  <a:srgbClr val="781847"/>
                </a:solidFill>
                <a:latin typeface="Calibri" panose="020F0502020204030204" pitchFamily="34" charset="0"/>
                <a:cs typeface="Arial" panose="020B0604020202020204" pitchFamily="34" charset="0"/>
              </a:defRPr>
            </a:lvl1pPr>
            <a:lvl2pPr>
              <a:defRPr sz="2200"/>
            </a:lvl2pPr>
            <a:lvl3pPr>
              <a:defRPr sz="2200"/>
            </a:lvl3pPr>
            <a:lvl4pPr>
              <a:defRPr sz="2200"/>
            </a:lvl4pPr>
            <a:lvl5pPr>
              <a:defRPr sz="2200"/>
            </a:lvl5pPr>
          </a:lstStyle>
          <a:p>
            <a:pPr lvl="0"/>
            <a:r>
              <a:rPr lang="es-ES"/>
              <a:t>Single line </a:t>
            </a:r>
            <a:r>
              <a:rPr lang="es-ES" err="1"/>
              <a:t>subtitle</a:t>
            </a:r>
            <a:r>
              <a:rPr lang="es-ES"/>
              <a:t> </a:t>
            </a:r>
            <a:r>
              <a:rPr lang="es-ES" err="1"/>
              <a:t>all</a:t>
            </a:r>
            <a:r>
              <a:rPr lang="es-ES"/>
              <a:t> </a:t>
            </a:r>
            <a:r>
              <a:rPr lang="es-ES" err="1"/>
              <a:t>caps</a:t>
            </a:r>
            <a:endParaRPr lang="en-DE"/>
          </a:p>
        </p:txBody>
      </p:sp>
      <p:pic>
        <p:nvPicPr>
          <p:cNvPr id="2" name="Gráfico 1">
            <a:extLst>
              <a:ext uri="{FF2B5EF4-FFF2-40B4-BE49-F238E27FC236}">
                <a16:creationId xmlns:a16="http://schemas.microsoft.com/office/drawing/2014/main" id="{22ED5FF2-9638-DE1F-95AD-3B415FFAEBEC}"/>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7208" y="270353"/>
            <a:ext cx="1769513" cy="396000"/>
          </a:xfrm>
          <a:prstGeom prst="rect">
            <a:avLst/>
          </a:prstGeom>
        </p:spPr>
      </p:pic>
    </p:spTree>
    <p:extLst>
      <p:ext uri="{BB962C8B-B14F-4D97-AF65-F5344CB8AC3E}">
        <p14:creationId xmlns:p14="http://schemas.microsoft.com/office/powerpoint/2010/main" val="29224796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Subtitle - Pets -Green">
    <p:bg>
      <p:bgPr>
        <a:solidFill>
          <a:srgbClr val="37471B"/>
        </a:solidFill>
        <a:effectLst/>
      </p:bgPr>
    </p:bg>
    <p:spTree>
      <p:nvGrpSpPr>
        <p:cNvPr id="1" name=""/>
        <p:cNvGrpSpPr/>
        <p:nvPr/>
      </p:nvGrpSpPr>
      <p:grpSpPr>
        <a:xfrm>
          <a:off x="0" y="0"/>
          <a:ext cx="0" cy="0"/>
          <a:chOff x="0" y="0"/>
          <a:chExt cx="0" cy="0"/>
        </a:xfrm>
      </p:grpSpPr>
      <p:sp>
        <p:nvSpPr>
          <p:cNvPr id="11" name="Footer Placeholder 5">
            <a:extLst>
              <a:ext uri="{FF2B5EF4-FFF2-40B4-BE49-F238E27FC236}">
                <a16:creationId xmlns:a16="http://schemas.microsoft.com/office/drawing/2014/main" id="{42449744-5274-D7C2-BCBC-E418FD78E71E}"/>
              </a:ext>
            </a:extLst>
          </p:cNvPr>
          <p:cNvSpPr txBox="1">
            <a:spLocks/>
          </p:cNvSpPr>
          <p:nvPr userDrawn="1"/>
        </p:nvSpPr>
        <p:spPr>
          <a:xfrm>
            <a:off x="11223413" y="274738"/>
            <a:ext cx="411680" cy="365125"/>
          </a:xfrm>
          <a:prstGeom prst="rect">
            <a:avLst/>
          </a:prstGeom>
        </p:spPr>
        <p:txBody>
          <a:bodyPr/>
          <a:lstStyle>
            <a:defPPr>
              <a:defRPr lang="es-ES"/>
            </a:defPPr>
            <a:lvl1pPr marL="0" algn="r" defTabSz="914400" rtl="0" eaLnBrk="1" latinLnBrk="0" hangingPunct="1">
              <a:defRPr sz="6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solidFill>
                  <a:schemeClr val="bg1"/>
                </a:solidFill>
                <a:latin typeface="Calibri" panose="020F0502020204030204" pitchFamily="34" charset="0"/>
              </a:rPr>
              <a:t>Page |</a:t>
            </a:r>
          </a:p>
        </p:txBody>
      </p:sp>
      <p:sp>
        <p:nvSpPr>
          <p:cNvPr id="12" name="Slide Number Placeholder 6">
            <a:extLst>
              <a:ext uri="{FF2B5EF4-FFF2-40B4-BE49-F238E27FC236}">
                <a16:creationId xmlns:a16="http://schemas.microsoft.com/office/drawing/2014/main" id="{785C5FAC-1486-CD58-E419-8B7DAD53EEC4}"/>
              </a:ext>
            </a:extLst>
          </p:cNvPr>
          <p:cNvSpPr txBox="1">
            <a:spLocks/>
          </p:cNvSpPr>
          <p:nvPr userDrawn="1"/>
        </p:nvSpPr>
        <p:spPr>
          <a:xfrm>
            <a:off x="11468101" y="274739"/>
            <a:ext cx="333987" cy="365125"/>
          </a:xfrm>
          <a:prstGeom prst="rect">
            <a:avLst/>
          </a:prstGeom>
        </p:spPr>
        <p:txBody>
          <a:bodyPr/>
          <a:lstStyle>
            <a:defPPr>
              <a:defRPr lang="es-ES"/>
            </a:defPPr>
            <a:lvl1pPr marL="0" algn="l" defTabSz="914400" rtl="0" eaLnBrk="1" latinLnBrk="0" hangingPunct="1">
              <a:defRPr sz="6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600" smtClean="0">
                <a:solidFill>
                  <a:schemeClr val="bg1"/>
                </a:solidFill>
                <a:latin typeface="Calibri" panose="020F0502020204030204" pitchFamily="34" charset="0"/>
              </a:rPr>
              <a:pPr/>
              <a:t>‹#›</a:t>
            </a:fld>
            <a:endParaRPr lang="en-US" sz="600">
              <a:solidFill>
                <a:schemeClr val="bg1"/>
              </a:solidFill>
              <a:latin typeface="Calibri" panose="020F0502020204030204" pitchFamily="34" charset="0"/>
            </a:endParaRPr>
          </a:p>
        </p:txBody>
      </p:sp>
      <p:pic>
        <p:nvPicPr>
          <p:cNvPr id="2" name="Imagen 1" descr="Interfaz de usuario gráfica, Texto">
            <a:extLst>
              <a:ext uri="{FF2B5EF4-FFF2-40B4-BE49-F238E27FC236}">
                <a16:creationId xmlns:a16="http://schemas.microsoft.com/office/drawing/2014/main" id="{AE2B2AF5-9D84-FD6B-F4EA-57AC70FDE0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97203" y="6319520"/>
            <a:ext cx="1948904" cy="408871"/>
          </a:xfrm>
          <a:prstGeom prst="rect">
            <a:avLst/>
          </a:prstGeom>
        </p:spPr>
      </p:pic>
      <p:sp>
        <p:nvSpPr>
          <p:cNvPr id="17" name="Marcador de texto 16">
            <a:extLst>
              <a:ext uri="{FF2B5EF4-FFF2-40B4-BE49-F238E27FC236}">
                <a16:creationId xmlns:a16="http://schemas.microsoft.com/office/drawing/2014/main" id="{1F9FAB4C-C631-0CA3-7649-254E468E21B1}"/>
              </a:ext>
            </a:extLst>
          </p:cNvPr>
          <p:cNvSpPr>
            <a:spLocks noGrp="1"/>
          </p:cNvSpPr>
          <p:nvPr>
            <p:ph type="body" sz="quarter" idx="17"/>
          </p:nvPr>
        </p:nvSpPr>
        <p:spPr>
          <a:xfrm>
            <a:off x="2905125" y="2438400"/>
            <a:ext cx="6381750" cy="2574925"/>
          </a:xfrm>
          <a:prstGeom prst="rect">
            <a:avLst/>
          </a:prstGeom>
        </p:spPr>
        <p:txBody>
          <a:bodyPr/>
          <a:lstStyle>
            <a:lvl1pPr>
              <a:defRPr>
                <a:solidFill>
                  <a:srgbClr val="F4F3F0"/>
                </a:solidFill>
                <a:latin typeface="Calibri" panose="020F0502020204030204" pitchFamily="34" charset="0"/>
                <a:cs typeface="Calibri" panose="020F0502020204030204" pitchFamily="34" charset="0"/>
              </a:defRPr>
            </a:lvl1pPr>
            <a:lvl2pPr>
              <a:defRPr>
                <a:solidFill>
                  <a:srgbClr val="F4F3F0"/>
                </a:solidFill>
                <a:latin typeface="Calibri" panose="020F0502020204030204" pitchFamily="34" charset="0"/>
                <a:cs typeface="Calibri" panose="020F0502020204030204" pitchFamily="34" charset="0"/>
              </a:defRPr>
            </a:lvl2pPr>
            <a:lvl3pPr>
              <a:defRPr>
                <a:solidFill>
                  <a:srgbClr val="F4F3F0"/>
                </a:solidFill>
                <a:latin typeface="Calibri" panose="020F0502020204030204" pitchFamily="34" charset="0"/>
                <a:cs typeface="Calibri" panose="020F0502020204030204" pitchFamily="34" charset="0"/>
              </a:defRPr>
            </a:lvl3pPr>
            <a:lvl4pPr>
              <a:defRPr>
                <a:solidFill>
                  <a:srgbClr val="F4F3F0"/>
                </a:solidFill>
                <a:latin typeface="Calibri" panose="020F0502020204030204" pitchFamily="34" charset="0"/>
                <a:cs typeface="Calibri" panose="020F0502020204030204" pitchFamily="34" charset="0"/>
              </a:defRPr>
            </a:lvl4pPr>
            <a:lvl5pPr>
              <a:defRPr>
                <a:solidFill>
                  <a:srgbClr val="F4F3F0"/>
                </a:solidFill>
                <a:latin typeface="Calibri" panose="020F0502020204030204" pitchFamily="34" charset="0"/>
                <a:cs typeface="Calibri" panose="020F050202020403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DE"/>
          </a:p>
        </p:txBody>
      </p:sp>
      <p:sp>
        <p:nvSpPr>
          <p:cNvPr id="4" name="Marcador de texto 42">
            <a:extLst>
              <a:ext uri="{FF2B5EF4-FFF2-40B4-BE49-F238E27FC236}">
                <a16:creationId xmlns:a16="http://schemas.microsoft.com/office/drawing/2014/main" id="{BECE6714-FBCA-F947-FCD5-1ED5A15E7D72}"/>
              </a:ext>
            </a:extLst>
          </p:cNvPr>
          <p:cNvSpPr>
            <a:spLocks noGrp="1"/>
          </p:cNvSpPr>
          <p:nvPr>
            <p:ph type="body" sz="quarter" idx="18" hasCustomPrompt="1"/>
          </p:nvPr>
        </p:nvSpPr>
        <p:spPr>
          <a:xfrm>
            <a:off x="2904648" y="1272674"/>
            <a:ext cx="6382706" cy="467757"/>
          </a:xfrm>
          <a:prstGeom prst="rect">
            <a:avLst/>
          </a:prstGeom>
        </p:spPr>
        <p:txBody>
          <a:bodyPr/>
          <a:lstStyle>
            <a:lvl1pPr marL="0" indent="0" algn="l">
              <a:buNone/>
              <a:defRPr sz="3200" b="1">
                <a:solidFill>
                  <a:srgbClr val="F4F3F0"/>
                </a:solidFill>
                <a:latin typeface="Calibri" panose="020F0502020204030204" pitchFamily="34" charset="0"/>
                <a:cs typeface="Calibri" panose="020F0502020204030204" pitchFamily="34" charset="0"/>
              </a:defRPr>
            </a:lvl1pPr>
          </a:lstStyle>
          <a:p>
            <a:pPr lvl="0"/>
            <a:r>
              <a:rPr lang="es-ES"/>
              <a:t>Single Line </a:t>
            </a:r>
            <a:r>
              <a:rPr lang="es-ES" err="1"/>
              <a:t>Headline</a:t>
            </a:r>
            <a:endParaRPr lang="en-DE"/>
          </a:p>
        </p:txBody>
      </p:sp>
      <p:sp>
        <p:nvSpPr>
          <p:cNvPr id="5" name="Marcador de texto 2">
            <a:extLst>
              <a:ext uri="{FF2B5EF4-FFF2-40B4-BE49-F238E27FC236}">
                <a16:creationId xmlns:a16="http://schemas.microsoft.com/office/drawing/2014/main" id="{EDE705DE-A724-1EA0-7512-FCA207EE0E7D}"/>
              </a:ext>
            </a:extLst>
          </p:cNvPr>
          <p:cNvSpPr>
            <a:spLocks noGrp="1"/>
          </p:cNvSpPr>
          <p:nvPr>
            <p:ph type="body" sz="quarter" idx="19" hasCustomPrompt="1"/>
          </p:nvPr>
        </p:nvSpPr>
        <p:spPr>
          <a:xfrm>
            <a:off x="2904648" y="1807989"/>
            <a:ext cx="6382706" cy="330316"/>
          </a:xfrm>
          <a:prstGeom prst="rect">
            <a:avLst/>
          </a:prstGeom>
        </p:spPr>
        <p:txBody>
          <a:bodyPr/>
          <a:lstStyle>
            <a:lvl1pPr marL="0" indent="0" algn="l">
              <a:buFont typeface="Arial" panose="020B0604020202020204" pitchFamily="34" charset="0"/>
              <a:buNone/>
              <a:defRPr sz="2400">
                <a:solidFill>
                  <a:srgbClr val="F4F3F0"/>
                </a:solidFill>
                <a:latin typeface="Calibri" panose="020F0502020204030204" pitchFamily="34" charset="0"/>
                <a:cs typeface="Calibri" panose="020F0502020204030204" pitchFamily="34" charset="0"/>
              </a:defRPr>
            </a:lvl1pPr>
            <a:lvl2pPr>
              <a:defRPr sz="2200"/>
            </a:lvl2pPr>
            <a:lvl3pPr>
              <a:defRPr sz="2200"/>
            </a:lvl3pPr>
            <a:lvl4pPr>
              <a:defRPr sz="2200"/>
            </a:lvl4pPr>
            <a:lvl5pPr>
              <a:defRPr sz="2200"/>
            </a:lvl5pPr>
          </a:lstStyle>
          <a:p>
            <a:pPr lvl="0"/>
            <a:r>
              <a:rPr lang="es-ES"/>
              <a:t>Single line </a:t>
            </a:r>
            <a:r>
              <a:rPr lang="es-ES" err="1"/>
              <a:t>subtitle</a:t>
            </a:r>
            <a:r>
              <a:rPr lang="es-ES"/>
              <a:t> </a:t>
            </a:r>
            <a:r>
              <a:rPr lang="es-ES" err="1"/>
              <a:t>all</a:t>
            </a:r>
            <a:r>
              <a:rPr lang="es-ES"/>
              <a:t> </a:t>
            </a:r>
            <a:r>
              <a:rPr lang="es-ES" err="1"/>
              <a:t>caps</a:t>
            </a:r>
            <a:endParaRPr lang="en-DE"/>
          </a:p>
        </p:txBody>
      </p:sp>
      <p:pic>
        <p:nvPicPr>
          <p:cNvPr id="7" name="Gráfico 6">
            <a:extLst>
              <a:ext uri="{FF2B5EF4-FFF2-40B4-BE49-F238E27FC236}">
                <a16:creationId xmlns:a16="http://schemas.microsoft.com/office/drawing/2014/main" id="{40156B3C-1CD5-04E1-D721-D57C59B1DB40}"/>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8301" y="270353"/>
            <a:ext cx="1725431" cy="388800"/>
          </a:xfrm>
          <a:prstGeom prst="rect">
            <a:avLst/>
          </a:prstGeom>
        </p:spPr>
      </p:pic>
      <p:cxnSp>
        <p:nvCxnSpPr>
          <p:cNvPr id="8" name="Conector recto 7">
            <a:extLst>
              <a:ext uri="{FF2B5EF4-FFF2-40B4-BE49-F238E27FC236}">
                <a16:creationId xmlns:a16="http://schemas.microsoft.com/office/drawing/2014/main" id="{E09A5EC3-0049-D4B3-AAFE-04A68EE41724}"/>
              </a:ext>
            </a:extLst>
          </p:cNvPr>
          <p:cNvCxnSpPr>
            <a:cxnSpLocks/>
          </p:cNvCxnSpPr>
          <p:nvPr userDrawn="1"/>
        </p:nvCxnSpPr>
        <p:spPr>
          <a:xfrm>
            <a:off x="467583" y="6194739"/>
            <a:ext cx="11256839" cy="0"/>
          </a:xfrm>
          <a:prstGeom prst="line">
            <a:avLst/>
          </a:prstGeom>
          <a:ln w="9525" cap="rnd">
            <a:solidFill>
              <a:srgbClr val="F4F3F0"/>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78440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 Subtitle - Pets -Red">
    <p:bg>
      <p:bgPr>
        <a:solidFill>
          <a:srgbClr val="781847"/>
        </a:solidFill>
        <a:effectLst/>
      </p:bgPr>
    </p:bg>
    <p:spTree>
      <p:nvGrpSpPr>
        <p:cNvPr id="1" name=""/>
        <p:cNvGrpSpPr/>
        <p:nvPr/>
      </p:nvGrpSpPr>
      <p:grpSpPr>
        <a:xfrm>
          <a:off x="0" y="0"/>
          <a:ext cx="0" cy="0"/>
          <a:chOff x="0" y="0"/>
          <a:chExt cx="0" cy="0"/>
        </a:xfrm>
      </p:grpSpPr>
      <p:sp>
        <p:nvSpPr>
          <p:cNvPr id="11" name="Footer Placeholder 5">
            <a:extLst>
              <a:ext uri="{FF2B5EF4-FFF2-40B4-BE49-F238E27FC236}">
                <a16:creationId xmlns:a16="http://schemas.microsoft.com/office/drawing/2014/main" id="{42449744-5274-D7C2-BCBC-E418FD78E71E}"/>
              </a:ext>
            </a:extLst>
          </p:cNvPr>
          <p:cNvSpPr txBox="1">
            <a:spLocks/>
          </p:cNvSpPr>
          <p:nvPr userDrawn="1"/>
        </p:nvSpPr>
        <p:spPr>
          <a:xfrm>
            <a:off x="11223413" y="274738"/>
            <a:ext cx="411680" cy="365125"/>
          </a:xfrm>
          <a:prstGeom prst="rect">
            <a:avLst/>
          </a:prstGeom>
        </p:spPr>
        <p:txBody>
          <a:bodyPr/>
          <a:lstStyle>
            <a:defPPr>
              <a:defRPr lang="es-ES"/>
            </a:defPPr>
            <a:lvl1pPr marL="0" algn="r" defTabSz="914400" rtl="0" eaLnBrk="1" latinLnBrk="0" hangingPunct="1">
              <a:defRPr sz="6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solidFill>
                  <a:schemeClr val="bg1"/>
                </a:solidFill>
                <a:latin typeface="Calibri" panose="020F0502020204030204" pitchFamily="34" charset="0"/>
              </a:rPr>
              <a:t>Page |</a:t>
            </a:r>
          </a:p>
        </p:txBody>
      </p:sp>
      <p:sp>
        <p:nvSpPr>
          <p:cNvPr id="12" name="Slide Number Placeholder 6">
            <a:extLst>
              <a:ext uri="{FF2B5EF4-FFF2-40B4-BE49-F238E27FC236}">
                <a16:creationId xmlns:a16="http://schemas.microsoft.com/office/drawing/2014/main" id="{785C5FAC-1486-CD58-E419-8B7DAD53EEC4}"/>
              </a:ext>
            </a:extLst>
          </p:cNvPr>
          <p:cNvSpPr txBox="1">
            <a:spLocks/>
          </p:cNvSpPr>
          <p:nvPr userDrawn="1"/>
        </p:nvSpPr>
        <p:spPr>
          <a:xfrm>
            <a:off x="11468101" y="274739"/>
            <a:ext cx="333987" cy="365125"/>
          </a:xfrm>
          <a:prstGeom prst="rect">
            <a:avLst/>
          </a:prstGeom>
        </p:spPr>
        <p:txBody>
          <a:bodyPr/>
          <a:lstStyle>
            <a:defPPr>
              <a:defRPr lang="es-ES"/>
            </a:defPPr>
            <a:lvl1pPr marL="0" algn="l" defTabSz="914400" rtl="0" eaLnBrk="1" latinLnBrk="0" hangingPunct="1">
              <a:defRPr sz="6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600" smtClean="0">
                <a:solidFill>
                  <a:schemeClr val="bg1"/>
                </a:solidFill>
                <a:latin typeface="Calibri" panose="020F0502020204030204" pitchFamily="34" charset="0"/>
              </a:rPr>
              <a:pPr/>
              <a:t>‹#›</a:t>
            </a:fld>
            <a:endParaRPr lang="en-US" sz="600">
              <a:solidFill>
                <a:schemeClr val="bg1"/>
              </a:solidFill>
              <a:latin typeface="Calibri" panose="020F0502020204030204" pitchFamily="34" charset="0"/>
            </a:endParaRPr>
          </a:p>
        </p:txBody>
      </p:sp>
      <p:pic>
        <p:nvPicPr>
          <p:cNvPr id="2" name="Imagen 1" descr="Interfaz de usuario gráfica, Texto">
            <a:extLst>
              <a:ext uri="{FF2B5EF4-FFF2-40B4-BE49-F238E27FC236}">
                <a16:creationId xmlns:a16="http://schemas.microsoft.com/office/drawing/2014/main" id="{AE2B2AF5-9D84-FD6B-F4EA-57AC70FDE0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97203" y="6319520"/>
            <a:ext cx="1948904" cy="408871"/>
          </a:xfrm>
          <a:prstGeom prst="rect">
            <a:avLst/>
          </a:prstGeom>
        </p:spPr>
      </p:pic>
      <p:sp>
        <p:nvSpPr>
          <p:cNvPr id="17" name="Marcador de texto 16">
            <a:extLst>
              <a:ext uri="{FF2B5EF4-FFF2-40B4-BE49-F238E27FC236}">
                <a16:creationId xmlns:a16="http://schemas.microsoft.com/office/drawing/2014/main" id="{1F9FAB4C-C631-0CA3-7649-254E468E21B1}"/>
              </a:ext>
            </a:extLst>
          </p:cNvPr>
          <p:cNvSpPr>
            <a:spLocks noGrp="1"/>
          </p:cNvSpPr>
          <p:nvPr>
            <p:ph type="body" sz="quarter" idx="17"/>
          </p:nvPr>
        </p:nvSpPr>
        <p:spPr>
          <a:xfrm>
            <a:off x="2905125" y="2438400"/>
            <a:ext cx="6381750" cy="2574925"/>
          </a:xfrm>
          <a:prstGeom prst="rect">
            <a:avLst/>
          </a:prstGeom>
        </p:spPr>
        <p:txBody>
          <a:bodyPr/>
          <a:lstStyle>
            <a:lvl1pPr>
              <a:defRPr>
                <a:solidFill>
                  <a:srgbClr val="F4F3F0"/>
                </a:solidFill>
                <a:latin typeface="Calibri" panose="020F0502020204030204" pitchFamily="34" charset="0"/>
                <a:cs typeface="Calibri" panose="020F0502020204030204" pitchFamily="34" charset="0"/>
              </a:defRPr>
            </a:lvl1pPr>
            <a:lvl2pPr>
              <a:defRPr>
                <a:solidFill>
                  <a:srgbClr val="F4F3F0"/>
                </a:solidFill>
                <a:latin typeface="Calibri" panose="020F0502020204030204" pitchFamily="34" charset="0"/>
                <a:cs typeface="Calibri" panose="020F0502020204030204" pitchFamily="34" charset="0"/>
              </a:defRPr>
            </a:lvl2pPr>
            <a:lvl3pPr>
              <a:defRPr>
                <a:solidFill>
                  <a:srgbClr val="F4F3F0"/>
                </a:solidFill>
                <a:latin typeface="Calibri" panose="020F0502020204030204" pitchFamily="34" charset="0"/>
                <a:cs typeface="Calibri" panose="020F0502020204030204" pitchFamily="34" charset="0"/>
              </a:defRPr>
            </a:lvl3pPr>
            <a:lvl4pPr>
              <a:defRPr>
                <a:solidFill>
                  <a:srgbClr val="F4F3F0"/>
                </a:solidFill>
                <a:latin typeface="Calibri" panose="020F0502020204030204" pitchFamily="34" charset="0"/>
                <a:cs typeface="Calibri" panose="020F0502020204030204" pitchFamily="34" charset="0"/>
              </a:defRPr>
            </a:lvl4pPr>
            <a:lvl5pPr>
              <a:defRPr>
                <a:solidFill>
                  <a:srgbClr val="F4F3F0"/>
                </a:solidFill>
                <a:latin typeface="Calibri" panose="020F0502020204030204" pitchFamily="34" charset="0"/>
                <a:cs typeface="Calibri" panose="020F050202020403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DE"/>
          </a:p>
        </p:txBody>
      </p:sp>
      <p:sp>
        <p:nvSpPr>
          <p:cNvPr id="4" name="Marcador de texto 42">
            <a:extLst>
              <a:ext uri="{FF2B5EF4-FFF2-40B4-BE49-F238E27FC236}">
                <a16:creationId xmlns:a16="http://schemas.microsoft.com/office/drawing/2014/main" id="{BECE6714-FBCA-F947-FCD5-1ED5A15E7D72}"/>
              </a:ext>
            </a:extLst>
          </p:cNvPr>
          <p:cNvSpPr>
            <a:spLocks noGrp="1"/>
          </p:cNvSpPr>
          <p:nvPr>
            <p:ph type="body" sz="quarter" idx="18" hasCustomPrompt="1"/>
          </p:nvPr>
        </p:nvSpPr>
        <p:spPr>
          <a:xfrm>
            <a:off x="2904648" y="1272674"/>
            <a:ext cx="6382706" cy="467757"/>
          </a:xfrm>
          <a:prstGeom prst="rect">
            <a:avLst/>
          </a:prstGeom>
        </p:spPr>
        <p:txBody>
          <a:bodyPr/>
          <a:lstStyle>
            <a:lvl1pPr marL="0" indent="0" algn="l">
              <a:buNone/>
              <a:defRPr sz="3200" b="1">
                <a:solidFill>
                  <a:srgbClr val="F4F3F0"/>
                </a:solidFill>
                <a:latin typeface="Calibri" panose="020F0502020204030204" pitchFamily="34" charset="0"/>
                <a:cs typeface="Calibri" panose="020F0502020204030204" pitchFamily="34" charset="0"/>
              </a:defRPr>
            </a:lvl1pPr>
          </a:lstStyle>
          <a:p>
            <a:pPr lvl="0"/>
            <a:r>
              <a:rPr lang="es-ES"/>
              <a:t>Single Line </a:t>
            </a:r>
            <a:r>
              <a:rPr lang="es-ES" err="1"/>
              <a:t>Headline</a:t>
            </a:r>
            <a:endParaRPr lang="en-DE"/>
          </a:p>
        </p:txBody>
      </p:sp>
      <p:sp>
        <p:nvSpPr>
          <p:cNvPr id="5" name="Marcador de texto 2">
            <a:extLst>
              <a:ext uri="{FF2B5EF4-FFF2-40B4-BE49-F238E27FC236}">
                <a16:creationId xmlns:a16="http://schemas.microsoft.com/office/drawing/2014/main" id="{EDE705DE-A724-1EA0-7512-FCA207EE0E7D}"/>
              </a:ext>
            </a:extLst>
          </p:cNvPr>
          <p:cNvSpPr>
            <a:spLocks noGrp="1"/>
          </p:cNvSpPr>
          <p:nvPr>
            <p:ph type="body" sz="quarter" idx="19" hasCustomPrompt="1"/>
          </p:nvPr>
        </p:nvSpPr>
        <p:spPr>
          <a:xfrm>
            <a:off x="2904648" y="1807989"/>
            <a:ext cx="6382706" cy="330316"/>
          </a:xfrm>
          <a:prstGeom prst="rect">
            <a:avLst/>
          </a:prstGeom>
        </p:spPr>
        <p:txBody>
          <a:bodyPr/>
          <a:lstStyle>
            <a:lvl1pPr marL="0" indent="0" algn="l">
              <a:buFont typeface="Arial" panose="020B0604020202020204" pitchFamily="34" charset="0"/>
              <a:buNone/>
              <a:defRPr sz="2400">
                <a:solidFill>
                  <a:srgbClr val="F4F3F0"/>
                </a:solidFill>
                <a:latin typeface="Calibri" panose="020F0502020204030204" pitchFamily="34" charset="0"/>
                <a:cs typeface="Calibri" panose="020F0502020204030204" pitchFamily="34" charset="0"/>
              </a:defRPr>
            </a:lvl1pPr>
            <a:lvl2pPr>
              <a:defRPr sz="2200"/>
            </a:lvl2pPr>
            <a:lvl3pPr>
              <a:defRPr sz="2200"/>
            </a:lvl3pPr>
            <a:lvl4pPr>
              <a:defRPr sz="2200"/>
            </a:lvl4pPr>
            <a:lvl5pPr>
              <a:defRPr sz="2200"/>
            </a:lvl5pPr>
          </a:lstStyle>
          <a:p>
            <a:pPr lvl="0"/>
            <a:r>
              <a:rPr lang="es-ES"/>
              <a:t>Single line </a:t>
            </a:r>
            <a:r>
              <a:rPr lang="es-ES" err="1"/>
              <a:t>subtitle</a:t>
            </a:r>
            <a:r>
              <a:rPr lang="es-ES"/>
              <a:t> </a:t>
            </a:r>
            <a:r>
              <a:rPr lang="es-ES" err="1"/>
              <a:t>all</a:t>
            </a:r>
            <a:r>
              <a:rPr lang="es-ES"/>
              <a:t> </a:t>
            </a:r>
            <a:r>
              <a:rPr lang="es-ES" err="1"/>
              <a:t>caps</a:t>
            </a:r>
            <a:endParaRPr lang="en-DE"/>
          </a:p>
        </p:txBody>
      </p:sp>
      <p:pic>
        <p:nvPicPr>
          <p:cNvPr id="7" name="Gráfico 6">
            <a:extLst>
              <a:ext uri="{FF2B5EF4-FFF2-40B4-BE49-F238E27FC236}">
                <a16:creationId xmlns:a16="http://schemas.microsoft.com/office/drawing/2014/main" id="{AC7E3DC9-B78F-9774-BEF5-34A79545192E}"/>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8301" y="270353"/>
            <a:ext cx="1725431" cy="388800"/>
          </a:xfrm>
          <a:prstGeom prst="rect">
            <a:avLst/>
          </a:prstGeom>
        </p:spPr>
      </p:pic>
      <p:cxnSp>
        <p:nvCxnSpPr>
          <p:cNvPr id="8" name="Conector recto 7">
            <a:extLst>
              <a:ext uri="{FF2B5EF4-FFF2-40B4-BE49-F238E27FC236}">
                <a16:creationId xmlns:a16="http://schemas.microsoft.com/office/drawing/2014/main" id="{83D25F14-250C-C2D7-6CE2-8F228AA5F243}"/>
              </a:ext>
            </a:extLst>
          </p:cNvPr>
          <p:cNvCxnSpPr>
            <a:cxnSpLocks/>
          </p:cNvCxnSpPr>
          <p:nvPr userDrawn="1"/>
        </p:nvCxnSpPr>
        <p:spPr>
          <a:xfrm>
            <a:off x="467583" y="6194739"/>
            <a:ext cx="11256839" cy="0"/>
          </a:xfrm>
          <a:prstGeom prst="line">
            <a:avLst/>
          </a:prstGeom>
          <a:ln w="9525" cap="rnd">
            <a:solidFill>
              <a:srgbClr val="F4F3F0"/>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64401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 Subtitle - Text - Green background">
    <p:bg>
      <p:bgPr>
        <a:solidFill>
          <a:srgbClr val="5F7A2F"/>
        </a:solid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8340E330-A7B0-2634-8E04-4172EFC8559A}"/>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37471B"/>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a:p>
        </p:txBody>
      </p:sp>
      <p:sp>
        <p:nvSpPr>
          <p:cNvPr id="7" name="Rectángulo: esquinas redondeadas 6">
            <a:extLst>
              <a:ext uri="{FF2B5EF4-FFF2-40B4-BE49-F238E27FC236}">
                <a16:creationId xmlns:a16="http://schemas.microsoft.com/office/drawing/2014/main" id="{D82AA2F7-C9CD-07C7-8C51-375FACD5AFED}"/>
              </a:ext>
            </a:extLst>
          </p:cNvPr>
          <p:cNvSpPr/>
          <p:nvPr userDrawn="1"/>
        </p:nvSpPr>
        <p:spPr>
          <a:xfrm>
            <a:off x="2206587" y="1262183"/>
            <a:ext cx="7690615" cy="4333635"/>
          </a:xfrm>
          <a:prstGeom prst="roundRect">
            <a:avLst>
              <a:gd name="adj" fmla="val 8847"/>
            </a:avLst>
          </a:prstGeom>
          <a:solidFill>
            <a:srgbClr val="F4F3F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chemeClr val="bg1"/>
              </a:solidFill>
            </a:endParaRPr>
          </a:p>
        </p:txBody>
      </p:sp>
      <p:sp>
        <p:nvSpPr>
          <p:cNvPr id="2" name="Footer Placeholder 5">
            <a:extLst>
              <a:ext uri="{FF2B5EF4-FFF2-40B4-BE49-F238E27FC236}">
                <a16:creationId xmlns:a16="http://schemas.microsoft.com/office/drawing/2014/main" id="{D35FB0DC-78ED-9B80-AFE6-AEDF6F39BFB8}"/>
              </a:ext>
            </a:extLst>
          </p:cNvPr>
          <p:cNvSpPr txBox="1">
            <a:spLocks/>
          </p:cNvSpPr>
          <p:nvPr userDrawn="1"/>
        </p:nvSpPr>
        <p:spPr>
          <a:xfrm>
            <a:off x="11223413" y="274738"/>
            <a:ext cx="411680" cy="365125"/>
          </a:xfrm>
          <a:prstGeom prst="rect">
            <a:avLst/>
          </a:prstGeom>
        </p:spPr>
        <p:txBody>
          <a:bodyPr/>
          <a:lstStyle>
            <a:defPPr>
              <a:defRPr lang="es-ES"/>
            </a:defPPr>
            <a:lvl1pPr marL="0" algn="r" defTabSz="914400" rtl="0" eaLnBrk="1" latinLnBrk="0" hangingPunct="1">
              <a:defRPr sz="6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solidFill>
                  <a:schemeClr val="bg1"/>
                </a:solidFill>
                <a:latin typeface="Calibri" panose="020F0502020204030204" pitchFamily="34" charset="0"/>
              </a:rPr>
              <a:t>Page |</a:t>
            </a:r>
          </a:p>
        </p:txBody>
      </p:sp>
      <p:sp>
        <p:nvSpPr>
          <p:cNvPr id="9" name="Slide Number Placeholder 6">
            <a:extLst>
              <a:ext uri="{FF2B5EF4-FFF2-40B4-BE49-F238E27FC236}">
                <a16:creationId xmlns:a16="http://schemas.microsoft.com/office/drawing/2014/main" id="{83D6F85E-1715-F61B-F171-9951B6D6550D}"/>
              </a:ext>
            </a:extLst>
          </p:cNvPr>
          <p:cNvSpPr txBox="1">
            <a:spLocks/>
          </p:cNvSpPr>
          <p:nvPr userDrawn="1"/>
        </p:nvSpPr>
        <p:spPr>
          <a:xfrm>
            <a:off x="11468101" y="274739"/>
            <a:ext cx="333987" cy="365125"/>
          </a:xfrm>
          <a:prstGeom prst="rect">
            <a:avLst/>
          </a:prstGeom>
        </p:spPr>
        <p:txBody>
          <a:bodyPr/>
          <a:lstStyle>
            <a:defPPr>
              <a:defRPr lang="es-ES"/>
            </a:defPPr>
            <a:lvl1pPr marL="0" algn="l" defTabSz="914400" rtl="0" eaLnBrk="1" latinLnBrk="0" hangingPunct="1">
              <a:defRPr sz="6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600" smtClean="0">
                <a:solidFill>
                  <a:schemeClr val="bg1"/>
                </a:solidFill>
                <a:latin typeface="Calibri" panose="020F0502020204030204" pitchFamily="34" charset="0"/>
              </a:rPr>
              <a:pPr/>
              <a:t>‹#›</a:t>
            </a:fld>
            <a:endParaRPr lang="en-US" sz="600">
              <a:solidFill>
                <a:schemeClr val="bg1"/>
              </a:solidFill>
              <a:latin typeface="Calibri" panose="020F0502020204030204" pitchFamily="34" charset="0"/>
            </a:endParaRPr>
          </a:p>
        </p:txBody>
      </p:sp>
      <p:pic>
        <p:nvPicPr>
          <p:cNvPr id="3" name="Imagen 2" descr="Interfaz de usuario gráfica, Texto">
            <a:extLst>
              <a:ext uri="{FF2B5EF4-FFF2-40B4-BE49-F238E27FC236}">
                <a16:creationId xmlns:a16="http://schemas.microsoft.com/office/drawing/2014/main" id="{84230F96-068B-0ECF-9944-85A55CA473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97203" y="6319520"/>
            <a:ext cx="1948904" cy="408871"/>
          </a:xfrm>
          <a:prstGeom prst="rect">
            <a:avLst/>
          </a:prstGeom>
        </p:spPr>
      </p:pic>
      <p:sp>
        <p:nvSpPr>
          <p:cNvPr id="12" name="Marcador de texto 42">
            <a:extLst>
              <a:ext uri="{FF2B5EF4-FFF2-40B4-BE49-F238E27FC236}">
                <a16:creationId xmlns:a16="http://schemas.microsoft.com/office/drawing/2014/main" id="{0BB02409-A0F5-C315-3CD1-71BDDBA73473}"/>
              </a:ext>
            </a:extLst>
          </p:cNvPr>
          <p:cNvSpPr>
            <a:spLocks noGrp="1"/>
          </p:cNvSpPr>
          <p:nvPr>
            <p:ph type="body" sz="quarter" idx="11" hasCustomPrompt="1"/>
          </p:nvPr>
        </p:nvSpPr>
        <p:spPr>
          <a:xfrm>
            <a:off x="2678523" y="1977851"/>
            <a:ext cx="6931513" cy="471543"/>
          </a:xfrm>
          <a:prstGeom prst="rect">
            <a:avLst/>
          </a:prstGeom>
        </p:spPr>
        <p:txBody>
          <a:bodyPr/>
          <a:lstStyle>
            <a:lvl1pPr marL="0" indent="0" algn="l">
              <a:buNone/>
              <a:defRPr sz="3200" b="1" u="none">
                <a:solidFill>
                  <a:srgbClr val="37471B"/>
                </a:solidFill>
                <a:latin typeface="Calibri" panose="020F0502020204030204" pitchFamily="34" charset="0"/>
                <a:cs typeface="Arial" panose="020B0604020202020204" pitchFamily="34" charset="0"/>
              </a:defRPr>
            </a:lvl1pPr>
          </a:lstStyle>
          <a:p>
            <a:pPr lvl="0"/>
            <a:r>
              <a:rPr lang="es-ES" err="1"/>
              <a:t>Title</a:t>
            </a:r>
            <a:r>
              <a:rPr lang="es-ES"/>
              <a:t> Line</a:t>
            </a:r>
            <a:endParaRPr lang="en-DE"/>
          </a:p>
        </p:txBody>
      </p:sp>
      <p:sp>
        <p:nvSpPr>
          <p:cNvPr id="8" name="Marcador de texto 7">
            <a:extLst>
              <a:ext uri="{FF2B5EF4-FFF2-40B4-BE49-F238E27FC236}">
                <a16:creationId xmlns:a16="http://schemas.microsoft.com/office/drawing/2014/main" id="{7E9EAF2C-224A-79E6-8430-2E4C44EF1A07}"/>
              </a:ext>
            </a:extLst>
          </p:cNvPr>
          <p:cNvSpPr>
            <a:spLocks noGrp="1"/>
          </p:cNvSpPr>
          <p:nvPr>
            <p:ph type="body" sz="quarter" idx="14" hasCustomPrompt="1"/>
          </p:nvPr>
        </p:nvSpPr>
        <p:spPr>
          <a:xfrm>
            <a:off x="2678291" y="2747905"/>
            <a:ext cx="6931764" cy="2169535"/>
          </a:xfrm>
          <a:prstGeom prst="rect">
            <a:avLst/>
          </a:prstGeom>
        </p:spPr>
        <p:txBody>
          <a:bodyPr/>
          <a:lstStyle>
            <a:lvl1pPr marL="0" indent="0">
              <a:buFontTx/>
              <a:buNone/>
              <a:defRPr sz="2000">
                <a:solidFill>
                  <a:schemeClr val="bg1">
                    <a:lumMod val="50000"/>
                  </a:schemeClr>
                </a:solidFill>
              </a:defRPr>
            </a:lvl1pPr>
            <a:lvl2pPr marL="457189" indent="0">
              <a:buFontTx/>
              <a:buNone/>
              <a:defRPr sz="2000">
                <a:solidFill>
                  <a:schemeClr val="bg1">
                    <a:lumMod val="50000"/>
                  </a:schemeClr>
                </a:solidFill>
              </a:defRPr>
            </a:lvl2pPr>
            <a:lvl3pPr marL="914377" indent="0">
              <a:buFontTx/>
              <a:buNone/>
              <a:defRPr sz="2000">
                <a:solidFill>
                  <a:schemeClr val="bg1">
                    <a:lumMod val="50000"/>
                  </a:schemeClr>
                </a:solidFill>
              </a:defRPr>
            </a:lvl3pPr>
            <a:lvl4pPr marL="1371566" indent="0">
              <a:buFontTx/>
              <a:buNone/>
              <a:defRPr sz="2000">
                <a:solidFill>
                  <a:schemeClr val="bg1">
                    <a:lumMod val="50000"/>
                  </a:schemeClr>
                </a:solidFill>
              </a:defRPr>
            </a:lvl4pPr>
            <a:lvl5pPr marL="1828755" indent="0">
              <a:buFontTx/>
              <a:buNone/>
              <a:defRPr sz="2000">
                <a:solidFill>
                  <a:schemeClr val="bg1">
                    <a:lumMod val="50000"/>
                  </a:schemeClr>
                </a:solidFill>
              </a:defRPr>
            </a:lvl5pPr>
          </a:lstStyle>
          <a:p>
            <a:pPr>
              <a:lnSpc>
                <a:spcPts val="2800"/>
              </a:lnSpc>
            </a:pPr>
            <a:r>
              <a:rPr lang="en-GB" sz="2000">
                <a:solidFill>
                  <a:schemeClr val="tx1">
                    <a:lumMod val="65000"/>
                    <a:lumOff val="35000"/>
                  </a:schemeClr>
                </a:solidFill>
                <a:latin typeface="Arial" panose="020B0604020202020204" pitchFamily="34" charset="0"/>
                <a:cs typeface="Arial" panose="020B0604020202020204" pitchFamily="34" charset="0"/>
              </a:rPr>
              <a:t>Ut non </a:t>
            </a:r>
            <a:r>
              <a:rPr lang="en-GB" sz="2000" err="1">
                <a:solidFill>
                  <a:schemeClr val="tx1">
                    <a:lumMod val="65000"/>
                    <a:lumOff val="35000"/>
                  </a:schemeClr>
                </a:solidFill>
                <a:latin typeface="Arial" panose="020B0604020202020204" pitchFamily="34" charset="0"/>
                <a:cs typeface="Arial" panose="020B0604020202020204" pitchFamily="34" charset="0"/>
              </a:rPr>
              <a:t>metus</a:t>
            </a:r>
            <a:r>
              <a:rPr lang="en-GB" sz="2000">
                <a:solidFill>
                  <a:schemeClr val="tx1">
                    <a:lumMod val="65000"/>
                    <a:lumOff val="35000"/>
                  </a:schemeClr>
                </a:solidFill>
                <a:latin typeface="Arial" panose="020B0604020202020204" pitchFamily="34" charset="0"/>
                <a:cs typeface="Arial" panose="020B0604020202020204" pitchFamily="34" charset="0"/>
              </a:rPr>
              <a:t> </a:t>
            </a:r>
            <a:r>
              <a:rPr lang="en-GB" sz="2000" err="1">
                <a:solidFill>
                  <a:schemeClr val="tx1">
                    <a:lumMod val="65000"/>
                    <a:lumOff val="35000"/>
                  </a:schemeClr>
                </a:solidFill>
                <a:latin typeface="Arial" panose="020B0604020202020204" pitchFamily="34" charset="0"/>
                <a:cs typeface="Arial" panose="020B0604020202020204" pitchFamily="34" charset="0"/>
              </a:rPr>
              <a:t>consectetur</a:t>
            </a:r>
            <a:r>
              <a:rPr lang="en-GB" sz="2000">
                <a:solidFill>
                  <a:schemeClr val="tx1">
                    <a:lumMod val="65000"/>
                    <a:lumOff val="35000"/>
                  </a:schemeClr>
                </a:solidFill>
                <a:latin typeface="Arial" panose="020B0604020202020204" pitchFamily="34" charset="0"/>
                <a:cs typeface="Arial" panose="020B0604020202020204" pitchFamily="34" charset="0"/>
              </a:rPr>
              <a:t>, </a:t>
            </a:r>
            <a:r>
              <a:rPr lang="en-GB" sz="2000" err="1">
                <a:solidFill>
                  <a:schemeClr val="tx1">
                    <a:lumMod val="65000"/>
                    <a:lumOff val="35000"/>
                  </a:schemeClr>
                </a:solidFill>
                <a:latin typeface="Arial" panose="020B0604020202020204" pitchFamily="34" charset="0"/>
                <a:cs typeface="Arial" panose="020B0604020202020204" pitchFamily="34" charset="0"/>
              </a:rPr>
              <a:t>finibus</a:t>
            </a:r>
            <a:r>
              <a:rPr lang="en-GB" sz="2000">
                <a:solidFill>
                  <a:schemeClr val="tx1">
                    <a:lumMod val="65000"/>
                    <a:lumOff val="35000"/>
                  </a:schemeClr>
                </a:solidFill>
                <a:latin typeface="Arial" panose="020B0604020202020204" pitchFamily="34" charset="0"/>
                <a:cs typeface="Arial" panose="020B0604020202020204" pitchFamily="34" charset="0"/>
              </a:rPr>
              <a:t> ex at, convallis </a:t>
            </a:r>
            <a:r>
              <a:rPr lang="en-GB" sz="2000" err="1">
                <a:solidFill>
                  <a:schemeClr val="tx1">
                    <a:lumMod val="65000"/>
                    <a:lumOff val="35000"/>
                  </a:schemeClr>
                </a:solidFill>
                <a:latin typeface="Arial" panose="020B0604020202020204" pitchFamily="34" charset="0"/>
                <a:cs typeface="Arial" panose="020B0604020202020204" pitchFamily="34" charset="0"/>
              </a:rPr>
              <a:t>nibh</a:t>
            </a:r>
            <a:r>
              <a:rPr lang="en-GB" sz="2000">
                <a:solidFill>
                  <a:schemeClr val="tx1">
                    <a:lumMod val="65000"/>
                    <a:lumOff val="35000"/>
                  </a:schemeClr>
                </a:solidFill>
                <a:latin typeface="Arial" panose="020B0604020202020204" pitchFamily="34" charset="0"/>
                <a:cs typeface="Arial" panose="020B0604020202020204" pitchFamily="34" charset="0"/>
              </a:rPr>
              <a:t>. </a:t>
            </a:r>
            <a:r>
              <a:rPr lang="en-GB" sz="2000" err="1">
                <a:solidFill>
                  <a:schemeClr val="tx1">
                    <a:lumMod val="65000"/>
                    <a:lumOff val="35000"/>
                  </a:schemeClr>
                </a:solidFill>
                <a:latin typeface="Arial" panose="020B0604020202020204" pitchFamily="34" charset="0"/>
                <a:cs typeface="Arial" panose="020B0604020202020204" pitchFamily="34" charset="0"/>
              </a:rPr>
              <a:t>Aliquam</a:t>
            </a:r>
            <a:r>
              <a:rPr lang="en-GB" sz="2000">
                <a:solidFill>
                  <a:schemeClr val="tx1">
                    <a:lumMod val="65000"/>
                    <a:lumOff val="35000"/>
                  </a:schemeClr>
                </a:solidFill>
                <a:latin typeface="Arial" panose="020B0604020202020204" pitchFamily="34" charset="0"/>
                <a:cs typeface="Arial" panose="020B0604020202020204" pitchFamily="34" charset="0"/>
              </a:rPr>
              <a:t> </a:t>
            </a:r>
            <a:r>
              <a:rPr lang="en-GB" sz="2000" err="1">
                <a:solidFill>
                  <a:schemeClr val="tx1">
                    <a:lumMod val="65000"/>
                    <a:lumOff val="35000"/>
                  </a:schemeClr>
                </a:solidFill>
                <a:latin typeface="Arial" panose="020B0604020202020204" pitchFamily="34" charset="0"/>
                <a:cs typeface="Arial" panose="020B0604020202020204" pitchFamily="34" charset="0"/>
              </a:rPr>
              <a:t>pretium</a:t>
            </a:r>
            <a:r>
              <a:rPr lang="en-GB" sz="2000">
                <a:solidFill>
                  <a:schemeClr val="tx1">
                    <a:lumMod val="65000"/>
                    <a:lumOff val="35000"/>
                  </a:schemeClr>
                </a:solidFill>
                <a:latin typeface="Arial" panose="020B0604020202020204" pitchFamily="34" charset="0"/>
                <a:cs typeface="Arial" panose="020B0604020202020204" pitchFamily="34" charset="0"/>
              </a:rPr>
              <a:t> </a:t>
            </a:r>
            <a:r>
              <a:rPr lang="en-GB" sz="2000" err="1">
                <a:solidFill>
                  <a:schemeClr val="tx1">
                    <a:lumMod val="65000"/>
                    <a:lumOff val="35000"/>
                  </a:schemeClr>
                </a:solidFill>
                <a:latin typeface="Arial" panose="020B0604020202020204" pitchFamily="34" charset="0"/>
                <a:cs typeface="Arial" panose="020B0604020202020204" pitchFamily="34" charset="0"/>
              </a:rPr>
              <a:t>tortor</a:t>
            </a:r>
            <a:r>
              <a:rPr lang="en-GB" sz="2000">
                <a:solidFill>
                  <a:schemeClr val="tx1">
                    <a:lumMod val="65000"/>
                    <a:lumOff val="35000"/>
                  </a:schemeClr>
                </a:solidFill>
                <a:latin typeface="Arial" panose="020B0604020202020204" pitchFamily="34" charset="0"/>
                <a:cs typeface="Arial" panose="020B0604020202020204" pitchFamily="34" charset="0"/>
              </a:rPr>
              <a:t> ac </a:t>
            </a:r>
            <a:r>
              <a:rPr lang="en-GB" sz="2000" err="1">
                <a:solidFill>
                  <a:schemeClr val="tx1">
                    <a:lumMod val="65000"/>
                    <a:lumOff val="35000"/>
                  </a:schemeClr>
                </a:solidFill>
                <a:latin typeface="Arial" panose="020B0604020202020204" pitchFamily="34" charset="0"/>
                <a:cs typeface="Arial" panose="020B0604020202020204" pitchFamily="34" charset="0"/>
              </a:rPr>
              <a:t>venenatis</a:t>
            </a:r>
            <a:r>
              <a:rPr lang="en-GB" sz="2000">
                <a:solidFill>
                  <a:schemeClr val="tx1">
                    <a:lumMod val="65000"/>
                    <a:lumOff val="35000"/>
                  </a:schemeClr>
                </a:solidFill>
                <a:latin typeface="Arial" panose="020B0604020202020204" pitchFamily="34" charset="0"/>
                <a:cs typeface="Arial" panose="020B0604020202020204" pitchFamily="34" charset="0"/>
              </a:rPr>
              <a:t> </a:t>
            </a:r>
            <a:r>
              <a:rPr lang="en-GB" sz="2000" err="1">
                <a:solidFill>
                  <a:schemeClr val="tx1">
                    <a:lumMod val="65000"/>
                    <a:lumOff val="35000"/>
                  </a:schemeClr>
                </a:solidFill>
                <a:latin typeface="Arial" panose="020B0604020202020204" pitchFamily="34" charset="0"/>
                <a:cs typeface="Arial" panose="020B0604020202020204" pitchFamily="34" charset="0"/>
              </a:rPr>
              <a:t>sodales</a:t>
            </a:r>
            <a:r>
              <a:rPr lang="en-GB" sz="2000">
                <a:solidFill>
                  <a:schemeClr val="tx1">
                    <a:lumMod val="65000"/>
                    <a:lumOff val="35000"/>
                  </a:schemeClr>
                </a:solidFill>
                <a:latin typeface="Arial" panose="020B0604020202020204" pitchFamily="34" charset="0"/>
                <a:cs typeface="Arial" panose="020B0604020202020204" pitchFamily="34" charset="0"/>
              </a:rPr>
              <a:t>. </a:t>
            </a:r>
            <a:r>
              <a:rPr lang="en-GB" sz="2000" b="1" i="1" err="1">
                <a:solidFill>
                  <a:schemeClr val="tx1">
                    <a:lumMod val="65000"/>
                    <a:lumOff val="35000"/>
                  </a:schemeClr>
                </a:solidFill>
                <a:latin typeface="Arial" panose="020B0604020202020204" pitchFamily="34" charset="0"/>
                <a:cs typeface="Arial" panose="020B0604020202020204" pitchFamily="34" charset="0"/>
              </a:rPr>
              <a:t>Fusce</a:t>
            </a:r>
            <a:r>
              <a:rPr lang="en-GB" sz="2000" b="1" i="1">
                <a:solidFill>
                  <a:schemeClr val="tx1">
                    <a:lumMod val="65000"/>
                    <a:lumOff val="35000"/>
                  </a:schemeClr>
                </a:solidFill>
                <a:latin typeface="Arial" panose="020B0604020202020204" pitchFamily="34" charset="0"/>
                <a:cs typeface="Arial" panose="020B0604020202020204" pitchFamily="34" charset="0"/>
              </a:rPr>
              <a:t> </a:t>
            </a:r>
            <a:r>
              <a:rPr lang="en-GB" sz="2000" b="1" i="1" err="1">
                <a:solidFill>
                  <a:schemeClr val="tx1">
                    <a:lumMod val="65000"/>
                    <a:lumOff val="35000"/>
                  </a:schemeClr>
                </a:solidFill>
                <a:latin typeface="Arial" panose="020B0604020202020204" pitchFamily="34" charset="0"/>
                <a:cs typeface="Arial" panose="020B0604020202020204" pitchFamily="34" charset="0"/>
              </a:rPr>
              <a:t>nec</a:t>
            </a:r>
            <a:r>
              <a:rPr lang="en-GB" sz="2000" b="1" i="1">
                <a:solidFill>
                  <a:schemeClr val="tx1">
                    <a:lumMod val="65000"/>
                    <a:lumOff val="35000"/>
                  </a:schemeClr>
                </a:solidFill>
                <a:latin typeface="Arial" panose="020B0604020202020204" pitchFamily="34" charset="0"/>
                <a:cs typeface="Arial" panose="020B0604020202020204" pitchFamily="34" charset="0"/>
              </a:rPr>
              <a:t> </a:t>
            </a:r>
            <a:r>
              <a:rPr lang="en-GB" sz="2000" b="1" i="1" err="1">
                <a:solidFill>
                  <a:schemeClr val="tx1">
                    <a:lumMod val="65000"/>
                    <a:lumOff val="35000"/>
                  </a:schemeClr>
                </a:solidFill>
                <a:latin typeface="Arial" panose="020B0604020202020204" pitchFamily="34" charset="0"/>
                <a:cs typeface="Arial" panose="020B0604020202020204" pitchFamily="34" charset="0"/>
              </a:rPr>
              <a:t>tortor</a:t>
            </a:r>
            <a:r>
              <a:rPr lang="en-GB" sz="2000" b="1" i="1">
                <a:solidFill>
                  <a:schemeClr val="tx1">
                    <a:lumMod val="65000"/>
                    <a:lumOff val="35000"/>
                  </a:schemeClr>
                </a:solidFill>
                <a:latin typeface="Arial" panose="020B0604020202020204" pitchFamily="34" charset="0"/>
                <a:cs typeface="Arial" panose="020B0604020202020204" pitchFamily="34" charset="0"/>
              </a:rPr>
              <a:t> </a:t>
            </a:r>
            <a:r>
              <a:rPr lang="en-GB" sz="2000" b="1" i="1" err="1">
                <a:solidFill>
                  <a:schemeClr val="tx1">
                    <a:lumMod val="65000"/>
                    <a:lumOff val="35000"/>
                  </a:schemeClr>
                </a:solidFill>
                <a:latin typeface="Arial" panose="020B0604020202020204" pitchFamily="34" charset="0"/>
                <a:cs typeface="Arial" panose="020B0604020202020204" pitchFamily="34" charset="0"/>
              </a:rPr>
              <a:t>vel</a:t>
            </a:r>
            <a:r>
              <a:rPr lang="en-GB" sz="2000" b="1" i="1">
                <a:solidFill>
                  <a:schemeClr val="tx1">
                    <a:lumMod val="65000"/>
                    <a:lumOff val="35000"/>
                  </a:schemeClr>
                </a:solidFill>
                <a:latin typeface="Arial" panose="020B0604020202020204" pitchFamily="34" charset="0"/>
                <a:cs typeface="Arial" panose="020B0604020202020204" pitchFamily="34" charset="0"/>
              </a:rPr>
              <a:t> </a:t>
            </a:r>
            <a:r>
              <a:rPr lang="en-GB" sz="2000" b="1" i="1" err="1">
                <a:solidFill>
                  <a:schemeClr val="tx1">
                    <a:lumMod val="65000"/>
                    <a:lumOff val="35000"/>
                  </a:schemeClr>
                </a:solidFill>
                <a:latin typeface="Arial" panose="020B0604020202020204" pitchFamily="34" charset="0"/>
                <a:cs typeface="Arial" panose="020B0604020202020204" pitchFamily="34" charset="0"/>
              </a:rPr>
              <a:t>lectus</a:t>
            </a:r>
            <a:r>
              <a:rPr lang="en-GB" sz="2000" b="1" i="1">
                <a:solidFill>
                  <a:schemeClr val="tx1">
                    <a:lumMod val="65000"/>
                    <a:lumOff val="35000"/>
                  </a:schemeClr>
                </a:solidFill>
                <a:latin typeface="Arial" panose="020B0604020202020204" pitchFamily="34" charset="0"/>
                <a:cs typeface="Arial" panose="020B0604020202020204" pitchFamily="34" charset="0"/>
              </a:rPr>
              <a:t> </a:t>
            </a:r>
            <a:r>
              <a:rPr lang="en-GB" sz="2000" b="1" i="1" err="1">
                <a:solidFill>
                  <a:schemeClr val="tx1">
                    <a:lumMod val="65000"/>
                    <a:lumOff val="35000"/>
                  </a:schemeClr>
                </a:solidFill>
                <a:latin typeface="Arial" panose="020B0604020202020204" pitchFamily="34" charset="0"/>
                <a:cs typeface="Arial" panose="020B0604020202020204" pitchFamily="34" charset="0"/>
              </a:rPr>
              <a:t>tempor</a:t>
            </a:r>
            <a:r>
              <a:rPr lang="en-GB" sz="2000" b="1" i="1">
                <a:solidFill>
                  <a:schemeClr val="tx1">
                    <a:lumMod val="65000"/>
                    <a:lumOff val="35000"/>
                  </a:schemeClr>
                </a:solidFill>
                <a:latin typeface="Arial" panose="020B0604020202020204" pitchFamily="34" charset="0"/>
                <a:cs typeface="Arial" panose="020B0604020202020204" pitchFamily="34" charset="0"/>
              </a:rPr>
              <a:t> porta </a:t>
            </a:r>
            <a:r>
              <a:rPr lang="en-GB" sz="2000" b="1" i="1" err="1">
                <a:solidFill>
                  <a:schemeClr val="tx1">
                    <a:lumMod val="65000"/>
                    <a:lumOff val="35000"/>
                  </a:schemeClr>
                </a:solidFill>
                <a:latin typeface="Arial" panose="020B0604020202020204" pitchFamily="34" charset="0"/>
                <a:cs typeface="Arial" panose="020B0604020202020204" pitchFamily="34" charset="0"/>
              </a:rPr>
              <a:t>nec</a:t>
            </a:r>
            <a:r>
              <a:rPr lang="en-GB" sz="2000" b="1" i="1">
                <a:solidFill>
                  <a:schemeClr val="tx1">
                    <a:lumMod val="65000"/>
                    <a:lumOff val="35000"/>
                  </a:schemeClr>
                </a:solidFill>
                <a:latin typeface="Arial" panose="020B0604020202020204" pitchFamily="34" charset="0"/>
                <a:cs typeface="Arial" panose="020B0604020202020204" pitchFamily="34" charset="0"/>
              </a:rPr>
              <a:t> a </a:t>
            </a:r>
            <a:r>
              <a:rPr lang="en-GB" sz="2000" b="1" i="1" err="1">
                <a:solidFill>
                  <a:schemeClr val="tx1">
                    <a:lumMod val="65000"/>
                    <a:lumOff val="35000"/>
                  </a:schemeClr>
                </a:solidFill>
                <a:latin typeface="Arial" panose="020B0604020202020204" pitchFamily="34" charset="0"/>
                <a:cs typeface="Arial" panose="020B0604020202020204" pitchFamily="34" charset="0"/>
              </a:rPr>
              <a:t>purus</a:t>
            </a:r>
            <a:r>
              <a:rPr lang="en-GB" sz="2000" b="1" i="1">
                <a:solidFill>
                  <a:schemeClr val="tx1">
                    <a:lumMod val="65000"/>
                    <a:lumOff val="35000"/>
                  </a:schemeClr>
                </a:solidFill>
                <a:latin typeface="Arial" panose="020B0604020202020204" pitchFamily="34" charset="0"/>
                <a:cs typeface="Arial" panose="020B0604020202020204" pitchFamily="34" charset="0"/>
              </a:rPr>
              <a:t>. </a:t>
            </a:r>
            <a:r>
              <a:rPr lang="en-GB" sz="2000">
                <a:solidFill>
                  <a:schemeClr val="tx1">
                    <a:lumMod val="65000"/>
                    <a:lumOff val="35000"/>
                  </a:schemeClr>
                </a:solidFill>
                <a:latin typeface="Arial" panose="020B0604020202020204" pitchFamily="34" charset="0"/>
                <a:cs typeface="Arial" panose="020B0604020202020204" pitchFamily="34" charset="0"/>
              </a:rPr>
              <a:t>Cras vestibulum </a:t>
            </a:r>
            <a:r>
              <a:rPr lang="en-GB" sz="2000" err="1">
                <a:solidFill>
                  <a:schemeClr val="tx1">
                    <a:lumMod val="65000"/>
                    <a:lumOff val="35000"/>
                  </a:schemeClr>
                </a:solidFill>
                <a:latin typeface="Arial" panose="020B0604020202020204" pitchFamily="34" charset="0"/>
                <a:cs typeface="Arial" panose="020B0604020202020204" pitchFamily="34" charset="0"/>
              </a:rPr>
              <a:t>purus</a:t>
            </a:r>
            <a:r>
              <a:rPr lang="en-GB" sz="2000">
                <a:solidFill>
                  <a:schemeClr val="tx1">
                    <a:lumMod val="65000"/>
                    <a:lumOff val="35000"/>
                  </a:schemeClr>
                </a:solidFill>
                <a:latin typeface="Arial" panose="020B0604020202020204" pitchFamily="34" charset="0"/>
                <a:cs typeface="Arial" panose="020B0604020202020204" pitchFamily="34" charset="0"/>
              </a:rPr>
              <a:t> at </a:t>
            </a:r>
            <a:r>
              <a:rPr lang="en-GB" sz="2000" err="1">
                <a:solidFill>
                  <a:schemeClr val="tx1">
                    <a:lumMod val="65000"/>
                    <a:lumOff val="35000"/>
                  </a:schemeClr>
                </a:solidFill>
                <a:latin typeface="Arial" panose="020B0604020202020204" pitchFamily="34" charset="0"/>
                <a:cs typeface="Arial" panose="020B0604020202020204" pitchFamily="34" charset="0"/>
              </a:rPr>
              <a:t>posuere</a:t>
            </a:r>
            <a:r>
              <a:rPr lang="en-GB" sz="2000">
                <a:solidFill>
                  <a:schemeClr val="tx1">
                    <a:lumMod val="65000"/>
                    <a:lumOff val="35000"/>
                  </a:schemeClr>
                </a:solidFill>
                <a:latin typeface="Arial" panose="020B0604020202020204" pitchFamily="34" charset="0"/>
                <a:cs typeface="Arial" panose="020B0604020202020204" pitchFamily="34" charset="0"/>
              </a:rPr>
              <a:t> </a:t>
            </a:r>
            <a:r>
              <a:rPr lang="en-GB" sz="2000" err="1">
                <a:solidFill>
                  <a:schemeClr val="tx1">
                    <a:lumMod val="65000"/>
                    <a:lumOff val="35000"/>
                  </a:schemeClr>
                </a:solidFill>
                <a:latin typeface="Arial" panose="020B0604020202020204" pitchFamily="34" charset="0"/>
                <a:cs typeface="Arial" panose="020B0604020202020204" pitchFamily="34" charset="0"/>
              </a:rPr>
              <a:t>imperdiet</a:t>
            </a:r>
            <a:r>
              <a:rPr lang="en-GB" sz="2000">
                <a:solidFill>
                  <a:schemeClr val="tx1">
                    <a:lumMod val="65000"/>
                    <a:lumOff val="35000"/>
                  </a:schemeClr>
                </a:solidFill>
                <a:latin typeface="Arial" panose="020B0604020202020204" pitchFamily="34" charset="0"/>
                <a:cs typeface="Arial" panose="020B0604020202020204" pitchFamily="34" charset="0"/>
              </a:rPr>
              <a:t>. </a:t>
            </a:r>
            <a:r>
              <a:rPr lang="en-GB" sz="2000" err="1">
                <a:solidFill>
                  <a:schemeClr val="tx1">
                    <a:lumMod val="65000"/>
                    <a:lumOff val="35000"/>
                  </a:schemeClr>
                </a:solidFill>
                <a:latin typeface="Arial" panose="020B0604020202020204" pitchFamily="34" charset="0"/>
                <a:cs typeface="Arial" panose="020B0604020202020204" pitchFamily="34" charset="0"/>
              </a:rPr>
              <a:t>Iibero</a:t>
            </a:r>
            <a:r>
              <a:rPr lang="en-GB" sz="2000">
                <a:solidFill>
                  <a:schemeClr val="tx1">
                    <a:lumMod val="65000"/>
                    <a:lumOff val="35000"/>
                  </a:schemeClr>
                </a:solidFill>
                <a:latin typeface="Arial" panose="020B0604020202020204" pitchFamily="34" charset="0"/>
                <a:cs typeface="Arial" panose="020B0604020202020204" pitchFamily="34" charset="0"/>
              </a:rPr>
              <a:t> </a:t>
            </a:r>
            <a:r>
              <a:rPr lang="en-GB" sz="2000" err="1">
                <a:solidFill>
                  <a:schemeClr val="tx1">
                    <a:lumMod val="65000"/>
                    <a:lumOff val="35000"/>
                  </a:schemeClr>
                </a:solidFill>
                <a:latin typeface="Arial" panose="020B0604020202020204" pitchFamily="34" charset="0"/>
                <a:cs typeface="Arial" panose="020B0604020202020204" pitchFamily="34" charset="0"/>
              </a:rPr>
              <a:t>arcu</a:t>
            </a:r>
            <a:r>
              <a:rPr lang="en-GB" sz="2000">
                <a:solidFill>
                  <a:schemeClr val="tx1">
                    <a:lumMod val="65000"/>
                    <a:lumOff val="35000"/>
                  </a:schemeClr>
                </a:solidFill>
                <a:latin typeface="Arial" panose="020B0604020202020204" pitchFamily="34" charset="0"/>
                <a:cs typeface="Arial" panose="020B0604020202020204" pitchFamily="34" charset="0"/>
              </a:rPr>
              <a:t> in </a:t>
            </a:r>
            <a:r>
              <a:rPr lang="en-GB" sz="2000" err="1">
                <a:solidFill>
                  <a:schemeClr val="tx1">
                    <a:lumMod val="65000"/>
                    <a:lumOff val="35000"/>
                  </a:schemeClr>
                </a:solidFill>
                <a:latin typeface="Arial" panose="020B0604020202020204" pitchFamily="34" charset="0"/>
                <a:cs typeface="Arial" panose="020B0604020202020204" pitchFamily="34" charset="0"/>
              </a:rPr>
              <a:t>leo</a:t>
            </a:r>
            <a:r>
              <a:rPr lang="en-GB" sz="2000">
                <a:solidFill>
                  <a:schemeClr val="tx1">
                    <a:lumMod val="65000"/>
                    <a:lumOff val="35000"/>
                  </a:schemeClr>
                </a:solidFill>
                <a:latin typeface="Arial" panose="020B0604020202020204" pitchFamily="34" charset="0"/>
                <a:cs typeface="Arial" panose="020B0604020202020204" pitchFamily="34" charset="0"/>
              </a:rPr>
              <a:t>. Vestibulum pulvinar </a:t>
            </a:r>
            <a:r>
              <a:rPr lang="en-GB" sz="2000" err="1">
                <a:solidFill>
                  <a:schemeClr val="tx1">
                    <a:lumMod val="65000"/>
                    <a:lumOff val="35000"/>
                  </a:schemeClr>
                </a:solidFill>
                <a:latin typeface="Arial" panose="020B0604020202020204" pitchFamily="34" charset="0"/>
                <a:cs typeface="Arial" panose="020B0604020202020204" pitchFamily="34" charset="0"/>
              </a:rPr>
              <a:t>varius</a:t>
            </a:r>
            <a:r>
              <a:rPr lang="en-GB" sz="2000">
                <a:solidFill>
                  <a:schemeClr val="tx1">
                    <a:lumMod val="65000"/>
                    <a:lumOff val="35000"/>
                  </a:schemeClr>
                </a:solidFill>
                <a:latin typeface="Arial" panose="020B0604020202020204" pitchFamily="34" charset="0"/>
                <a:cs typeface="Arial" panose="020B0604020202020204" pitchFamily="34" charset="0"/>
              </a:rPr>
              <a:t> lorem a </a:t>
            </a:r>
            <a:r>
              <a:rPr lang="en-GB" sz="2000" err="1">
                <a:solidFill>
                  <a:schemeClr val="tx1">
                    <a:lumMod val="65000"/>
                    <a:lumOff val="35000"/>
                  </a:schemeClr>
                </a:solidFill>
                <a:latin typeface="Arial" panose="020B0604020202020204" pitchFamily="34" charset="0"/>
                <a:cs typeface="Arial" panose="020B0604020202020204" pitchFamily="34" charset="0"/>
              </a:rPr>
              <a:t>ornare</a:t>
            </a:r>
            <a:r>
              <a:rPr lang="en-GB" sz="2000">
                <a:solidFill>
                  <a:schemeClr val="tx1">
                    <a:lumMod val="65000"/>
                    <a:lumOff val="35000"/>
                  </a:schemeClr>
                </a:solidFill>
                <a:latin typeface="Arial" panose="020B0604020202020204" pitchFamily="34" charset="0"/>
                <a:cs typeface="Arial" panose="020B0604020202020204" pitchFamily="34" charset="0"/>
              </a:rPr>
              <a:t>. </a:t>
            </a:r>
            <a:r>
              <a:rPr lang="en-GB" sz="2000" b="1" err="1">
                <a:solidFill>
                  <a:schemeClr val="tx1">
                    <a:lumMod val="65000"/>
                    <a:lumOff val="35000"/>
                  </a:schemeClr>
                </a:solidFill>
                <a:latin typeface="Arial" panose="020B0604020202020204" pitchFamily="34" charset="0"/>
                <a:cs typeface="Arial" panose="020B0604020202020204" pitchFamily="34" charset="0"/>
              </a:rPr>
              <a:t>Aliquam</a:t>
            </a:r>
            <a:r>
              <a:rPr lang="en-GB" sz="2000" b="1">
                <a:solidFill>
                  <a:schemeClr val="tx1">
                    <a:lumMod val="65000"/>
                    <a:lumOff val="35000"/>
                  </a:schemeClr>
                </a:solidFill>
                <a:latin typeface="Arial" panose="020B0604020202020204" pitchFamily="34" charset="0"/>
                <a:cs typeface="Arial" panose="020B0604020202020204" pitchFamily="34" charset="0"/>
              </a:rPr>
              <a:t> </a:t>
            </a:r>
            <a:r>
              <a:rPr lang="en-GB" sz="2000" b="1" err="1">
                <a:solidFill>
                  <a:schemeClr val="tx1">
                    <a:lumMod val="65000"/>
                    <a:lumOff val="35000"/>
                  </a:schemeClr>
                </a:solidFill>
                <a:latin typeface="Arial" panose="020B0604020202020204" pitchFamily="34" charset="0"/>
                <a:cs typeface="Arial" panose="020B0604020202020204" pitchFamily="34" charset="0"/>
              </a:rPr>
              <a:t>tellus</a:t>
            </a:r>
            <a:r>
              <a:rPr lang="en-GB" sz="2000" b="1">
                <a:solidFill>
                  <a:schemeClr val="tx1">
                    <a:lumMod val="65000"/>
                    <a:lumOff val="35000"/>
                  </a:schemeClr>
                </a:solidFill>
                <a:latin typeface="Arial" panose="020B0604020202020204" pitchFamily="34" charset="0"/>
                <a:cs typeface="Arial" panose="020B0604020202020204" pitchFamily="34" charset="0"/>
              </a:rPr>
              <a:t> </a:t>
            </a:r>
            <a:r>
              <a:rPr lang="en-GB" sz="2000" b="1" err="1">
                <a:solidFill>
                  <a:schemeClr val="tx1">
                    <a:lumMod val="65000"/>
                    <a:lumOff val="35000"/>
                  </a:schemeClr>
                </a:solidFill>
                <a:latin typeface="Arial" panose="020B0604020202020204" pitchFamily="34" charset="0"/>
                <a:cs typeface="Arial" panose="020B0604020202020204" pitchFamily="34" charset="0"/>
              </a:rPr>
              <a:t>est</a:t>
            </a:r>
            <a:r>
              <a:rPr lang="en-GB" sz="2000" b="1">
                <a:solidFill>
                  <a:schemeClr val="tx1">
                    <a:lumMod val="65000"/>
                    <a:lumOff val="35000"/>
                  </a:schemeClr>
                </a:solidFill>
                <a:latin typeface="Arial" panose="020B0604020202020204" pitchFamily="34" charset="0"/>
                <a:cs typeface="Arial" panose="020B0604020202020204" pitchFamily="34" charset="0"/>
              </a:rPr>
              <a:t>, </a:t>
            </a:r>
            <a:r>
              <a:rPr lang="en-GB" sz="2000" b="1" err="1">
                <a:solidFill>
                  <a:schemeClr val="tx1">
                    <a:lumMod val="65000"/>
                    <a:lumOff val="35000"/>
                  </a:schemeClr>
                </a:solidFill>
                <a:latin typeface="Arial" panose="020B0604020202020204" pitchFamily="34" charset="0"/>
                <a:cs typeface="Arial" panose="020B0604020202020204" pitchFamily="34" charset="0"/>
              </a:rPr>
              <a:t>vel</a:t>
            </a:r>
            <a:r>
              <a:rPr lang="en-GB" sz="2000" b="1">
                <a:solidFill>
                  <a:schemeClr val="tx1">
                    <a:lumMod val="65000"/>
                    <a:lumOff val="35000"/>
                  </a:schemeClr>
                </a:solidFill>
                <a:latin typeface="Arial" panose="020B0604020202020204" pitchFamily="34" charset="0"/>
                <a:cs typeface="Arial" panose="020B0604020202020204" pitchFamily="34" charset="0"/>
              </a:rPr>
              <a:t> </a:t>
            </a:r>
            <a:r>
              <a:rPr lang="en-GB" sz="2000" b="1" err="1">
                <a:solidFill>
                  <a:schemeClr val="tx1">
                    <a:lumMod val="65000"/>
                    <a:lumOff val="35000"/>
                  </a:schemeClr>
                </a:solidFill>
                <a:latin typeface="Arial" panose="020B0604020202020204" pitchFamily="34" charset="0"/>
                <a:cs typeface="Arial" panose="020B0604020202020204" pitchFamily="34" charset="0"/>
              </a:rPr>
              <a:t>erat</a:t>
            </a:r>
            <a:r>
              <a:rPr lang="en-GB" sz="2000" b="1">
                <a:solidFill>
                  <a:schemeClr val="tx1">
                    <a:lumMod val="65000"/>
                    <a:lumOff val="35000"/>
                  </a:schemeClr>
                </a:solidFill>
                <a:latin typeface="Arial" panose="020B0604020202020204" pitchFamily="34" charset="0"/>
                <a:cs typeface="Arial" panose="020B0604020202020204" pitchFamily="34" charset="0"/>
              </a:rPr>
              <a:t> id, </a:t>
            </a:r>
            <a:r>
              <a:rPr lang="en-GB" sz="2000" b="1" err="1">
                <a:solidFill>
                  <a:schemeClr val="tx1">
                    <a:lumMod val="65000"/>
                    <a:lumOff val="35000"/>
                  </a:schemeClr>
                </a:solidFill>
                <a:latin typeface="Arial" panose="020B0604020202020204" pitchFamily="34" charset="0"/>
                <a:cs typeface="Arial" panose="020B0604020202020204" pitchFamily="34" charset="0"/>
              </a:rPr>
              <a:t>accumsan</a:t>
            </a:r>
            <a:r>
              <a:rPr lang="en-GB" sz="2000" b="1">
                <a:solidFill>
                  <a:schemeClr val="tx1">
                    <a:lumMod val="65000"/>
                    <a:lumOff val="35000"/>
                  </a:schemeClr>
                </a:solidFill>
                <a:latin typeface="Arial" panose="020B0604020202020204" pitchFamily="34" charset="0"/>
                <a:cs typeface="Arial" panose="020B0604020202020204" pitchFamily="34" charset="0"/>
              </a:rPr>
              <a:t> </a:t>
            </a:r>
            <a:r>
              <a:rPr lang="en-GB" sz="2000" b="1" err="1">
                <a:solidFill>
                  <a:schemeClr val="tx1">
                    <a:lumMod val="65000"/>
                    <a:lumOff val="35000"/>
                  </a:schemeClr>
                </a:solidFill>
                <a:latin typeface="Arial" panose="020B0604020202020204" pitchFamily="34" charset="0"/>
                <a:cs typeface="Arial" panose="020B0604020202020204" pitchFamily="34" charset="0"/>
              </a:rPr>
              <a:t>posuere</a:t>
            </a:r>
            <a:r>
              <a:rPr lang="en-GB" sz="2000" b="1">
                <a:solidFill>
                  <a:schemeClr val="tx1">
                    <a:lumMod val="65000"/>
                    <a:lumOff val="35000"/>
                  </a:schemeClr>
                </a:solidFill>
                <a:latin typeface="Arial" panose="020B0604020202020204" pitchFamily="34" charset="0"/>
                <a:cs typeface="Arial" panose="020B0604020202020204" pitchFamily="34" charset="0"/>
              </a:rPr>
              <a:t> </a:t>
            </a:r>
            <a:r>
              <a:rPr lang="en-GB" sz="2000" b="1" err="1">
                <a:solidFill>
                  <a:schemeClr val="tx1">
                    <a:lumMod val="65000"/>
                    <a:lumOff val="35000"/>
                  </a:schemeClr>
                </a:solidFill>
                <a:latin typeface="Arial" panose="020B0604020202020204" pitchFamily="34" charset="0"/>
                <a:cs typeface="Arial" panose="020B0604020202020204" pitchFamily="34" charset="0"/>
              </a:rPr>
              <a:t>tellus</a:t>
            </a:r>
            <a:r>
              <a:rPr lang="en-GB" sz="2000">
                <a:solidFill>
                  <a:schemeClr val="tx1">
                    <a:lumMod val="65000"/>
                    <a:lumOff val="35000"/>
                  </a:schemeClr>
                </a:solidFill>
                <a:latin typeface="Arial" panose="020B0604020202020204" pitchFamily="34" charset="0"/>
                <a:cs typeface="Arial" panose="020B0604020202020204" pitchFamily="34" charset="0"/>
              </a:rPr>
              <a:t>.</a:t>
            </a:r>
            <a:endParaRPr lang="es-ES"/>
          </a:p>
        </p:txBody>
      </p:sp>
      <p:cxnSp>
        <p:nvCxnSpPr>
          <p:cNvPr id="10" name="Conector recto 9">
            <a:extLst>
              <a:ext uri="{FF2B5EF4-FFF2-40B4-BE49-F238E27FC236}">
                <a16:creationId xmlns:a16="http://schemas.microsoft.com/office/drawing/2014/main" id="{1DC82814-3EB8-3BB6-DAC0-9B9D67EBE06E}"/>
              </a:ext>
            </a:extLst>
          </p:cNvPr>
          <p:cNvCxnSpPr>
            <a:cxnSpLocks/>
          </p:cNvCxnSpPr>
          <p:nvPr userDrawn="1"/>
        </p:nvCxnSpPr>
        <p:spPr>
          <a:xfrm>
            <a:off x="2678291" y="2598649"/>
            <a:ext cx="6931745" cy="0"/>
          </a:xfrm>
          <a:prstGeom prst="line">
            <a:avLst/>
          </a:prstGeom>
          <a:ln w="9525" cap="rnd">
            <a:solidFill>
              <a:srgbClr val="37471B"/>
            </a:solidFill>
            <a:round/>
          </a:ln>
        </p:spPr>
        <p:style>
          <a:lnRef idx="1">
            <a:schemeClr val="accent1"/>
          </a:lnRef>
          <a:fillRef idx="0">
            <a:schemeClr val="accent1"/>
          </a:fillRef>
          <a:effectRef idx="0">
            <a:schemeClr val="accent1"/>
          </a:effectRef>
          <a:fontRef idx="minor">
            <a:schemeClr val="tx1"/>
          </a:fontRef>
        </p:style>
      </p:cxnSp>
      <p:sp>
        <p:nvSpPr>
          <p:cNvPr id="20" name="Marcador de texto 42">
            <a:extLst>
              <a:ext uri="{FF2B5EF4-FFF2-40B4-BE49-F238E27FC236}">
                <a16:creationId xmlns:a16="http://schemas.microsoft.com/office/drawing/2014/main" id="{7EC2E0A7-0937-E7BB-FF12-9F2046597C2D}"/>
              </a:ext>
            </a:extLst>
          </p:cNvPr>
          <p:cNvSpPr>
            <a:spLocks noGrp="1"/>
          </p:cNvSpPr>
          <p:nvPr>
            <p:ph type="body" sz="quarter" idx="18" hasCustomPrompt="1"/>
          </p:nvPr>
        </p:nvSpPr>
        <p:spPr>
          <a:xfrm>
            <a:off x="2678291" y="5066695"/>
            <a:ext cx="2802102" cy="299899"/>
          </a:xfrm>
          <a:prstGeom prst="rect">
            <a:avLst/>
          </a:prstGeom>
        </p:spPr>
        <p:txBody>
          <a:bodyPr anchor="t"/>
          <a:lstStyle>
            <a:lvl1pPr marL="0" indent="0" algn="l">
              <a:buNone/>
              <a:defRPr sz="1200" b="1">
                <a:solidFill>
                  <a:srgbClr val="37471B"/>
                </a:solidFill>
                <a:latin typeface="Calibri" panose="020F0502020204030204" pitchFamily="34" charset="0"/>
                <a:cs typeface="Arial" panose="020B0604020202020204" pitchFamily="34" charset="0"/>
              </a:defRPr>
            </a:lvl1pPr>
          </a:lstStyle>
          <a:p>
            <a:pPr lvl="0"/>
            <a:r>
              <a:rPr lang="es-ES" err="1"/>
              <a:t>Footer</a:t>
            </a:r>
            <a:endParaRPr lang="en-DE"/>
          </a:p>
        </p:txBody>
      </p:sp>
      <p:pic>
        <p:nvPicPr>
          <p:cNvPr id="11" name="Gráfico 10">
            <a:extLst>
              <a:ext uri="{FF2B5EF4-FFF2-40B4-BE49-F238E27FC236}">
                <a16:creationId xmlns:a16="http://schemas.microsoft.com/office/drawing/2014/main" id="{609F88EB-54CB-1C83-6F15-31EF6C9640F4}"/>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8301" y="270353"/>
            <a:ext cx="1725431" cy="388800"/>
          </a:xfrm>
          <a:prstGeom prst="rect">
            <a:avLst/>
          </a:prstGeom>
        </p:spPr>
      </p:pic>
      <p:cxnSp>
        <p:nvCxnSpPr>
          <p:cNvPr id="13" name="Conector recto 12">
            <a:extLst>
              <a:ext uri="{FF2B5EF4-FFF2-40B4-BE49-F238E27FC236}">
                <a16:creationId xmlns:a16="http://schemas.microsoft.com/office/drawing/2014/main" id="{396F9112-31CD-315B-D7F1-66B2BDA0B7FD}"/>
              </a:ext>
            </a:extLst>
          </p:cNvPr>
          <p:cNvCxnSpPr>
            <a:cxnSpLocks/>
          </p:cNvCxnSpPr>
          <p:nvPr userDrawn="1"/>
        </p:nvCxnSpPr>
        <p:spPr>
          <a:xfrm>
            <a:off x="467583" y="6194739"/>
            <a:ext cx="11256839" cy="0"/>
          </a:xfrm>
          <a:prstGeom prst="line">
            <a:avLst/>
          </a:prstGeom>
          <a:ln w="9525" cap="rnd">
            <a:solidFill>
              <a:srgbClr val="F4F3F0"/>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09729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 Subtitle - Text - Red background">
    <p:bg>
      <p:bgPr>
        <a:solidFill>
          <a:srgbClr val="5F7A2F"/>
        </a:solid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8340E330-A7B0-2634-8E04-4172EFC8559A}"/>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781847"/>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a:p>
        </p:txBody>
      </p:sp>
      <p:sp>
        <p:nvSpPr>
          <p:cNvPr id="7" name="Rectángulo: esquinas redondeadas 6">
            <a:extLst>
              <a:ext uri="{FF2B5EF4-FFF2-40B4-BE49-F238E27FC236}">
                <a16:creationId xmlns:a16="http://schemas.microsoft.com/office/drawing/2014/main" id="{D82AA2F7-C9CD-07C7-8C51-375FACD5AFED}"/>
              </a:ext>
            </a:extLst>
          </p:cNvPr>
          <p:cNvSpPr/>
          <p:nvPr userDrawn="1"/>
        </p:nvSpPr>
        <p:spPr>
          <a:xfrm>
            <a:off x="2206587" y="1262183"/>
            <a:ext cx="7690615" cy="4333635"/>
          </a:xfrm>
          <a:prstGeom prst="roundRect">
            <a:avLst>
              <a:gd name="adj" fmla="val 8847"/>
            </a:avLst>
          </a:prstGeom>
          <a:solidFill>
            <a:srgbClr val="F4F3F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chemeClr val="bg1"/>
              </a:solidFill>
            </a:endParaRPr>
          </a:p>
        </p:txBody>
      </p:sp>
      <p:sp>
        <p:nvSpPr>
          <p:cNvPr id="2" name="Footer Placeholder 5">
            <a:extLst>
              <a:ext uri="{FF2B5EF4-FFF2-40B4-BE49-F238E27FC236}">
                <a16:creationId xmlns:a16="http://schemas.microsoft.com/office/drawing/2014/main" id="{D35FB0DC-78ED-9B80-AFE6-AEDF6F39BFB8}"/>
              </a:ext>
            </a:extLst>
          </p:cNvPr>
          <p:cNvSpPr txBox="1">
            <a:spLocks/>
          </p:cNvSpPr>
          <p:nvPr userDrawn="1"/>
        </p:nvSpPr>
        <p:spPr>
          <a:xfrm>
            <a:off x="11223413" y="274738"/>
            <a:ext cx="411680" cy="365125"/>
          </a:xfrm>
          <a:prstGeom prst="rect">
            <a:avLst/>
          </a:prstGeom>
        </p:spPr>
        <p:txBody>
          <a:bodyPr/>
          <a:lstStyle>
            <a:defPPr>
              <a:defRPr lang="es-ES"/>
            </a:defPPr>
            <a:lvl1pPr marL="0" algn="r" defTabSz="914400" rtl="0" eaLnBrk="1" latinLnBrk="0" hangingPunct="1">
              <a:defRPr sz="6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solidFill>
                  <a:schemeClr val="bg1"/>
                </a:solidFill>
                <a:latin typeface="Calibri" panose="020F0502020204030204" pitchFamily="34" charset="0"/>
              </a:rPr>
              <a:t>Page |</a:t>
            </a:r>
          </a:p>
        </p:txBody>
      </p:sp>
      <p:sp>
        <p:nvSpPr>
          <p:cNvPr id="9" name="Slide Number Placeholder 6">
            <a:extLst>
              <a:ext uri="{FF2B5EF4-FFF2-40B4-BE49-F238E27FC236}">
                <a16:creationId xmlns:a16="http://schemas.microsoft.com/office/drawing/2014/main" id="{83D6F85E-1715-F61B-F171-9951B6D6550D}"/>
              </a:ext>
            </a:extLst>
          </p:cNvPr>
          <p:cNvSpPr txBox="1">
            <a:spLocks/>
          </p:cNvSpPr>
          <p:nvPr userDrawn="1"/>
        </p:nvSpPr>
        <p:spPr>
          <a:xfrm>
            <a:off x="11468101" y="274739"/>
            <a:ext cx="333987" cy="365125"/>
          </a:xfrm>
          <a:prstGeom prst="rect">
            <a:avLst/>
          </a:prstGeom>
        </p:spPr>
        <p:txBody>
          <a:bodyPr/>
          <a:lstStyle>
            <a:defPPr>
              <a:defRPr lang="es-ES"/>
            </a:defPPr>
            <a:lvl1pPr marL="0" algn="l" defTabSz="914400" rtl="0" eaLnBrk="1" latinLnBrk="0" hangingPunct="1">
              <a:defRPr sz="6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600" smtClean="0">
                <a:solidFill>
                  <a:schemeClr val="bg1"/>
                </a:solidFill>
                <a:latin typeface="Calibri" panose="020F0502020204030204" pitchFamily="34" charset="0"/>
              </a:rPr>
              <a:pPr/>
              <a:t>‹#›</a:t>
            </a:fld>
            <a:endParaRPr lang="en-US" sz="600">
              <a:solidFill>
                <a:schemeClr val="bg1"/>
              </a:solidFill>
              <a:latin typeface="Calibri" panose="020F0502020204030204" pitchFamily="34" charset="0"/>
            </a:endParaRPr>
          </a:p>
        </p:txBody>
      </p:sp>
      <p:pic>
        <p:nvPicPr>
          <p:cNvPr id="3" name="Imagen 2" descr="Interfaz de usuario gráfica, Texto">
            <a:extLst>
              <a:ext uri="{FF2B5EF4-FFF2-40B4-BE49-F238E27FC236}">
                <a16:creationId xmlns:a16="http://schemas.microsoft.com/office/drawing/2014/main" id="{84230F96-068B-0ECF-9944-85A55CA473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97203" y="6319520"/>
            <a:ext cx="1948904" cy="408871"/>
          </a:xfrm>
          <a:prstGeom prst="rect">
            <a:avLst/>
          </a:prstGeom>
        </p:spPr>
      </p:pic>
      <p:sp>
        <p:nvSpPr>
          <p:cNvPr id="12" name="Marcador de texto 42">
            <a:extLst>
              <a:ext uri="{FF2B5EF4-FFF2-40B4-BE49-F238E27FC236}">
                <a16:creationId xmlns:a16="http://schemas.microsoft.com/office/drawing/2014/main" id="{0BB02409-A0F5-C315-3CD1-71BDDBA73473}"/>
              </a:ext>
            </a:extLst>
          </p:cNvPr>
          <p:cNvSpPr>
            <a:spLocks noGrp="1"/>
          </p:cNvSpPr>
          <p:nvPr>
            <p:ph type="body" sz="quarter" idx="11" hasCustomPrompt="1"/>
          </p:nvPr>
        </p:nvSpPr>
        <p:spPr>
          <a:xfrm>
            <a:off x="2678523" y="1977851"/>
            <a:ext cx="6931513" cy="471543"/>
          </a:xfrm>
          <a:prstGeom prst="rect">
            <a:avLst/>
          </a:prstGeom>
        </p:spPr>
        <p:txBody>
          <a:bodyPr/>
          <a:lstStyle>
            <a:lvl1pPr marL="0" indent="0" algn="l">
              <a:buNone/>
              <a:defRPr sz="3200" b="1" u="none">
                <a:solidFill>
                  <a:srgbClr val="781847"/>
                </a:solidFill>
                <a:latin typeface="Calibri" panose="020F0502020204030204" pitchFamily="34" charset="0"/>
                <a:cs typeface="Calibri" panose="020F0502020204030204" pitchFamily="34" charset="0"/>
              </a:defRPr>
            </a:lvl1pPr>
          </a:lstStyle>
          <a:p>
            <a:pPr lvl="0"/>
            <a:r>
              <a:rPr lang="es-ES" err="1"/>
              <a:t>Title</a:t>
            </a:r>
            <a:r>
              <a:rPr lang="es-ES"/>
              <a:t> Line</a:t>
            </a:r>
            <a:endParaRPr lang="en-DE"/>
          </a:p>
        </p:txBody>
      </p:sp>
      <p:sp>
        <p:nvSpPr>
          <p:cNvPr id="8" name="Marcador de texto 7">
            <a:extLst>
              <a:ext uri="{FF2B5EF4-FFF2-40B4-BE49-F238E27FC236}">
                <a16:creationId xmlns:a16="http://schemas.microsoft.com/office/drawing/2014/main" id="{7E9EAF2C-224A-79E6-8430-2E4C44EF1A07}"/>
              </a:ext>
            </a:extLst>
          </p:cNvPr>
          <p:cNvSpPr>
            <a:spLocks noGrp="1"/>
          </p:cNvSpPr>
          <p:nvPr>
            <p:ph type="body" sz="quarter" idx="14" hasCustomPrompt="1"/>
          </p:nvPr>
        </p:nvSpPr>
        <p:spPr>
          <a:xfrm>
            <a:off x="2678291" y="2747905"/>
            <a:ext cx="6931764" cy="2169535"/>
          </a:xfrm>
          <a:prstGeom prst="rect">
            <a:avLst/>
          </a:prstGeom>
        </p:spPr>
        <p:txBody>
          <a:bodyPr/>
          <a:lstStyle>
            <a:lvl1pPr marL="0" indent="0">
              <a:buFontTx/>
              <a:buNone/>
              <a:defRPr sz="2000">
                <a:solidFill>
                  <a:schemeClr val="bg1">
                    <a:lumMod val="50000"/>
                  </a:schemeClr>
                </a:solidFill>
                <a:latin typeface="Calibri" panose="020F0502020204030204" pitchFamily="34" charset="0"/>
                <a:cs typeface="Calibri" panose="020F0502020204030204" pitchFamily="34" charset="0"/>
              </a:defRPr>
            </a:lvl1pPr>
            <a:lvl2pPr marL="457189" indent="0">
              <a:buFontTx/>
              <a:buNone/>
              <a:defRPr sz="2000">
                <a:solidFill>
                  <a:schemeClr val="bg1">
                    <a:lumMod val="50000"/>
                  </a:schemeClr>
                </a:solidFill>
              </a:defRPr>
            </a:lvl2pPr>
            <a:lvl3pPr marL="914377" indent="0">
              <a:buFontTx/>
              <a:buNone/>
              <a:defRPr sz="2000">
                <a:solidFill>
                  <a:schemeClr val="bg1">
                    <a:lumMod val="50000"/>
                  </a:schemeClr>
                </a:solidFill>
              </a:defRPr>
            </a:lvl3pPr>
            <a:lvl4pPr marL="1371566" indent="0">
              <a:buFontTx/>
              <a:buNone/>
              <a:defRPr sz="2000">
                <a:solidFill>
                  <a:schemeClr val="bg1">
                    <a:lumMod val="50000"/>
                  </a:schemeClr>
                </a:solidFill>
              </a:defRPr>
            </a:lvl4pPr>
            <a:lvl5pPr marL="1828755" indent="0">
              <a:buFontTx/>
              <a:buNone/>
              <a:defRPr sz="2000">
                <a:solidFill>
                  <a:schemeClr val="bg1">
                    <a:lumMod val="50000"/>
                  </a:schemeClr>
                </a:solidFill>
              </a:defRPr>
            </a:lvl5pPr>
          </a:lstStyle>
          <a:p>
            <a:pPr marL="0" marR="0" lvl="0" indent="0" algn="l" defTabSz="914377" rtl="0" eaLnBrk="1" fontAlgn="auto" latinLnBrk="0" hangingPunct="1">
              <a:lnSpc>
                <a:spcPts val="2800"/>
              </a:lnSpc>
              <a:spcBef>
                <a:spcPts val="1000"/>
              </a:spcBef>
              <a:spcAft>
                <a:spcPts val="0"/>
              </a:spcAft>
              <a:buClrTx/>
              <a:buSzTx/>
              <a:buFontTx/>
              <a:buNone/>
              <a:tabLst/>
              <a:defRPr/>
            </a:pPr>
            <a:r>
              <a:rPr lang="en-GB" sz="2000">
                <a:solidFill>
                  <a:schemeClr val="tx1">
                    <a:lumMod val="65000"/>
                    <a:lumOff val="35000"/>
                  </a:schemeClr>
                </a:solidFill>
                <a:latin typeface="Arial" panose="020B0604020202020204" pitchFamily="34" charset="0"/>
                <a:cs typeface="Arial" panose="020B0604020202020204" pitchFamily="34" charset="0"/>
              </a:rPr>
              <a:t>Ut non </a:t>
            </a:r>
            <a:r>
              <a:rPr lang="en-GB" sz="2000" err="1">
                <a:solidFill>
                  <a:schemeClr val="tx1">
                    <a:lumMod val="65000"/>
                    <a:lumOff val="35000"/>
                  </a:schemeClr>
                </a:solidFill>
                <a:latin typeface="Arial" panose="020B0604020202020204" pitchFamily="34" charset="0"/>
                <a:cs typeface="Arial" panose="020B0604020202020204" pitchFamily="34" charset="0"/>
              </a:rPr>
              <a:t>metus</a:t>
            </a:r>
            <a:r>
              <a:rPr lang="en-GB" sz="2000">
                <a:solidFill>
                  <a:schemeClr val="tx1">
                    <a:lumMod val="65000"/>
                    <a:lumOff val="35000"/>
                  </a:schemeClr>
                </a:solidFill>
                <a:latin typeface="Arial" panose="020B0604020202020204" pitchFamily="34" charset="0"/>
                <a:cs typeface="Arial" panose="020B0604020202020204" pitchFamily="34" charset="0"/>
              </a:rPr>
              <a:t> </a:t>
            </a:r>
            <a:r>
              <a:rPr lang="en-GB" sz="2000" err="1">
                <a:solidFill>
                  <a:schemeClr val="tx1">
                    <a:lumMod val="65000"/>
                    <a:lumOff val="35000"/>
                  </a:schemeClr>
                </a:solidFill>
                <a:latin typeface="Arial" panose="020B0604020202020204" pitchFamily="34" charset="0"/>
                <a:cs typeface="Arial" panose="020B0604020202020204" pitchFamily="34" charset="0"/>
              </a:rPr>
              <a:t>consectetur</a:t>
            </a:r>
            <a:r>
              <a:rPr lang="en-GB" sz="2000">
                <a:solidFill>
                  <a:schemeClr val="tx1">
                    <a:lumMod val="65000"/>
                    <a:lumOff val="35000"/>
                  </a:schemeClr>
                </a:solidFill>
                <a:latin typeface="Arial" panose="020B0604020202020204" pitchFamily="34" charset="0"/>
                <a:cs typeface="Arial" panose="020B0604020202020204" pitchFamily="34" charset="0"/>
              </a:rPr>
              <a:t>, </a:t>
            </a:r>
            <a:r>
              <a:rPr lang="en-GB" sz="2000" err="1">
                <a:solidFill>
                  <a:schemeClr val="tx1">
                    <a:lumMod val="65000"/>
                    <a:lumOff val="35000"/>
                  </a:schemeClr>
                </a:solidFill>
                <a:latin typeface="Arial" panose="020B0604020202020204" pitchFamily="34" charset="0"/>
                <a:cs typeface="Arial" panose="020B0604020202020204" pitchFamily="34" charset="0"/>
              </a:rPr>
              <a:t>finibus</a:t>
            </a:r>
            <a:r>
              <a:rPr lang="en-GB" sz="2000">
                <a:solidFill>
                  <a:schemeClr val="tx1">
                    <a:lumMod val="65000"/>
                    <a:lumOff val="35000"/>
                  </a:schemeClr>
                </a:solidFill>
                <a:latin typeface="Arial" panose="020B0604020202020204" pitchFamily="34" charset="0"/>
                <a:cs typeface="Arial" panose="020B0604020202020204" pitchFamily="34" charset="0"/>
              </a:rPr>
              <a:t> ex at, convallis </a:t>
            </a:r>
            <a:r>
              <a:rPr lang="en-GB" sz="2000" err="1">
                <a:solidFill>
                  <a:schemeClr val="tx1">
                    <a:lumMod val="65000"/>
                    <a:lumOff val="35000"/>
                  </a:schemeClr>
                </a:solidFill>
                <a:latin typeface="Arial" panose="020B0604020202020204" pitchFamily="34" charset="0"/>
                <a:cs typeface="Arial" panose="020B0604020202020204" pitchFamily="34" charset="0"/>
              </a:rPr>
              <a:t>nibh</a:t>
            </a:r>
            <a:r>
              <a:rPr lang="en-GB" sz="2000">
                <a:solidFill>
                  <a:schemeClr val="tx1">
                    <a:lumMod val="65000"/>
                    <a:lumOff val="35000"/>
                  </a:schemeClr>
                </a:solidFill>
                <a:latin typeface="Arial" panose="020B0604020202020204" pitchFamily="34" charset="0"/>
                <a:cs typeface="Arial" panose="020B0604020202020204" pitchFamily="34" charset="0"/>
              </a:rPr>
              <a:t>. </a:t>
            </a:r>
            <a:r>
              <a:rPr lang="en-GB" sz="2000" err="1">
                <a:solidFill>
                  <a:schemeClr val="tx1">
                    <a:lumMod val="65000"/>
                    <a:lumOff val="35000"/>
                  </a:schemeClr>
                </a:solidFill>
                <a:latin typeface="Arial" panose="020B0604020202020204" pitchFamily="34" charset="0"/>
                <a:cs typeface="Arial" panose="020B0604020202020204" pitchFamily="34" charset="0"/>
              </a:rPr>
              <a:t>Aliquam</a:t>
            </a:r>
            <a:r>
              <a:rPr lang="en-GB" sz="2000">
                <a:solidFill>
                  <a:schemeClr val="tx1">
                    <a:lumMod val="65000"/>
                    <a:lumOff val="35000"/>
                  </a:schemeClr>
                </a:solidFill>
                <a:latin typeface="Arial" panose="020B0604020202020204" pitchFamily="34" charset="0"/>
                <a:cs typeface="Arial" panose="020B0604020202020204" pitchFamily="34" charset="0"/>
              </a:rPr>
              <a:t> </a:t>
            </a:r>
            <a:r>
              <a:rPr lang="en-GB" sz="2000" err="1">
                <a:solidFill>
                  <a:schemeClr val="tx1">
                    <a:lumMod val="65000"/>
                    <a:lumOff val="35000"/>
                  </a:schemeClr>
                </a:solidFill>
                <a:latin typeface="Arial" panose="020B0604020202020204" pitchFamily="34" charset="0"/>
                <a:cs typeface="Arial" panose="020B0604020202020204" pitchFamily="34" charset="0"/>
              </a:rPr>
              <a:t>pretium</a:t>
            </a:r>
            <a:r>
              <a:rPr lang="en-GB" sz="2000">
                <a:solidFill>
                  <a:schemeClr val="tx1">
                    <a:lumMod val="65000"/>
                    <a:lumOff val="35000"/>
                  </a:schemeClr>
                </a:solidFill>
                <a:latin typeface="Arial" panose="020B0604020202020204" pitchFamily="34" charset="0"/>
                <a:cs typeface="Arial" panose="020B0604020202020204" pitchFamily="34" charset="0"/>
              </a:rPr>
              <a:t> </a:t>
            </a:r>
            <a:r>
              <a:rPr lang="en-GB" sz="2000" err="1">
                <a:solidFill>
                  <a:schemeClr val="tx1">
                    <a:lumMod val="65000"/>
                    <a:lumOff val="35000"/>
                  </a:schemeClr>
                </a:solidFill>
                <a:latin typeface="Arial" panose="020B0604020202020204" pitchFamily="34" charset="0"/>
                <a:cs typeface="Arial" panose="020B0604020202020204" pitchFamily="34" charset="0"/>
              </a:rPr>
              <a:t>tortor</a:t>
            </a:r>
            <a:r>
              <a:rPr lang="en-GB" sz="2000">
                <a:solidFill>
                  <a:schemeClr val="tx1">
                    <a:lumMod val="65000"/>
                    <a:lumOff val="35000"/>
                  </a:schemeClr>
                </a:solidFill>
                <a:latin typeface="Arial" panose="020B0604020202020204" pitchFamily="34" charset="0"/>
                <a:cs typeface="Arial" panose="020B0604020202020204" pitchFamily="34" charset="0"/>
              </a:rPr>
              <a:t> ac </a:t>
            </a:r>
            <a:r>
              <a:rPr lang="en-GB" sz="2000" err="1">
                <a:solidFill>
                  <a:schemeClr val="tx1">
                    <a:lumMod val="65000"/>
                    <a:lumOff val="35000"/>
                  </a:schemeClr>
                </a:solidFill>
                <a:latin typeface="Arial" panose="020B0604020202020204" pitchFamily="34" charset="0"/>
                <a:cs typeface="Arial" panose="020B0604020202020204" pitchFamily="34" charset="0"/>
              </a:rPr>
              <a:t>venenatis</a:t>
            </a:r>
            <a:r>
              <a:rPr lang="en-GB" sz="2000">
                <a:solidFill>
                  <a:schemeClr val="tx1">
                    <a:lumMod val="65000"/>
                    <a:lumOff val="35000"/>
                  </a:schemeClr>
                </a:solidFill>
                <a:latin typeface="Arial" panose="020B0604020202020204" pitchFamily="34" charset="0"/>
                <a:cs typeface="Arial" panose="020B0604020202020204" pitchFamily="34" charset="0"/>
              </a:rPr>
              <a:t> </a:t>
            </a:r>
            <a:r>
              <a:rPr lang="en-GB" sz="2000" err="1">
                <a:solidFill>
                  <a:schemeClr val="tx1">
                    <a:lumMod val="65000"/>
                    <a:lumOff val="35000"/>
                  </a:schemeClr>
                </a:solidFill>
                <a:latin typeface="Arial" panose="020B0604020202020204" pitchFamily="34" charset="0"/>
                <a:cs typeface="Arial" panose="020B0604020202020204" pitchFamily="34" charset="0"/>
              </a:rPr>
              <a:t>sodales</a:t>
            </a:r>
            <a:r>
              <a:rPr lang="en-GB" sz="2000">
                <a:solidFill>
                  <a:schemeClr val="tx1">
                    <a:lumMod val="65000"/>
                    <a:lumOff val="35000"/>
                  </a:schemeClr>
                </a:solidFill>
                <a:latin typeface="Arial" panose="020B0604020202020204" pitchFamily="34" charset="0"/>
                <a:cs typeface="Arial" panose="020B0604020202020204" pitchFamily="34" charset="0"/>
              </a:rPr>
              <a:t>. </a:t>
            </a:r>
            <a:r>
              <a:rPr lang="en-GB" sz="2000" b="1" i="1" err="1">
                <a:solidFill>
                  <a:schemeClr val="tx1">
                    <a:lumMod val="65000"/>
                    <a:lumOff val="35000"/>
                  </a:schemeClr>
                </a:solidFill>
                <a:latin typeface="Arial" panose="020B0604020202020204" pitchFamily="34" charset="0"/>
                <a:cs typeface="Arial" panose="020B0604020202020204" pitchFamily="34" charset="0"/>
              </a:rPr>
              <a:t>Fusce</a:t>
            </a:r>
            <a:r>
              <a:rPr lang="en-GB" sz="2000" b="1" i="1">
                <a:solidFill>
                  <a:schemeClr val="tx1">
                    <a:lumMod val="65000"/>
                    <a:lumOff val="35000"/>
                  </a:schemeClr>
                </a:solidFill>
                <a:latin typeface="Arial" panose="020B0604020202020204" pitchFamily="34" charset="0"/>
                <a:cs typeface="Arial" panose="020B0604020202020204" pitchFamily="34" charset="0"/>
              </a:rPr>
              <a:t> </a:t>
            </a:r>
            <a:r>
              <a:rPr lang="en-GB" sz="2000" b="1" i="1" err="1">
                <a:solidFill>
                  <a:schemeClr val="tx1">
                    <a:lumMod val="65000"/>
                    <a:lumOff val="35000"/>
                  </a:schemeClr>
                </a:solidFill>
                <a:latin typeface="Arial" panose="020B0604020202020204" pitchFamily="34" charset="0"/>
                <a:cs typeface="Arial" panose="020B0604020202020204" pitchFamily="34" charset="0"/>
              </a:rPr>
              <a:t>nec</a:t>
            </a:r>
            <a:r>
              <a:rPr lang="en-GB" sz="2000" b="1" i="1">
                <a:solidFill>
                  <a:schemeClr val="tx1">
                    <a:lumMod val="65000"/>
                    <a:lumOff val="35000"/>
                  </a:schemeClr>
                </a:solidFill>
                <a:latin typeface="Arial" panose="020B0604020202020204" pitchFamily="34" charset="0"/>
                <a:cs typeface="Arial" panose="020B0604020202020204" pitchFamily="34" charset="0"/>
              </a:rPr>
              <a:t> </a:t>
            </a:r>
            <a:r>
              <a:rPr lang="en-GB" sz="2000" b="1" i="1" err="1">
                <a:solidFill>
                  <a:schemeClr val="tx1">
                    <a:lumMod val="65000"/>
                    <a:lumOff val="35000"/>
                  </a:schemeClr>
                </a:solidFill>
                <a:latin typeface="Arial" panose="020B0604020202020204" pitchFamily="34" charset="0"/>
                <a:cs typeface="Arial" panose="020B0604020202020204" pitchFamily="34" charset="0"/>
              </a:rPr>
              <a:t>tortor</a:t>
            </a:r>
            <a:r>
              <a:rPr lang="en-GB" sz="2000" b="1" i="1">
                <a:solidFill>
                  <a:schemeClr val="tx1">
                    <a:lumMod val="65000"/>
                    <a:lumOff val="35000"/>
                  </a:schemeClr>
                </a:solidFill>
                <a:latin typeface="Arial" panose="020B0604020202020204" pitchFamily="34" charset="0"/>
                <a:cs typeface="Arial" panose="020B0604020202020204" pitchFamily="34" charset="0"/>
              </a:rPr>
              <a:t> </a:t>
            </a:r>
            <a:r>
              <a:rPr lang="en-GB" sz="2000" b="1" i="1" err="1">
                <a:solidFill>
                  <a:schemeClr val="tx1">
                    <a:lumMod val="65000"/>
                    <a:lumOff val="35000"/>
                  </a:schemeClr>
                </a:solidFill>
                <a:latin typeface="Arial" panose="020B0604020202020204" pitchFamily="34" charset="0"/>
                <a:cs typeface="Arial" panose="020B0604020202020204" pitchFamily="34" charset="0"/>
              </a:rPr>
              <a:t>vel</a:t>
            </a:r>
            <a:r>
              <a:rPr lang="en-GB" sz="2000" b="1" i="1">
                <a:solidFill>
                  <a:schemeClr val="tx1">
                    <a:lumMod val="65000"/>
                    <a:lumOff val="35000"/>
                  </a:schemeClr>
                </a:solidFill>
                <a:latin typeface="Arial" panose="020B0604020202020204" pitchFamily="34" charset="0"/>
                <a:cs typeface="Arial" panose="020B0604020202020204" pitchFamily="34" charset="0"/>
              </a:rPr>
              <a:t> </a:t>
            </a:r>
            <a:r>
              <a:rPr lang="en-GB" sz="2000" b="1" i="1" err="1">
                <a:solidFill>
                  <a:schemeClr val="tx1">
                    <a:lumMod val="65000"/>
                    <a:lumOff val="35000"/>
                  </a:schemeClr>
                </a:solidFill>
                <a:latin typeface="Arial" panose="020B0604020202020204" pitchFamily="34" charset="0"/>
                <a:cs typeface="Arial" panose="020B0604020202020204" pitchFamily="34" charset="0"/>
              </a:rPr>
              <a:t>lectus</a:t>
            </a:r>
            <a:r>
              <a:rPr lang="en-GB" sz="2000" b="1" i="1">
                <a:solidFill>
                  <a:schemeClr val="tx1">
                    <a:lumMod val="65000"/>
                    <a:lumOff val="35000"/>
                  </a:schemeClr>
                </a:solidFill>
                <a:latin typeface="Arial" panose="020B0604020202020204" pitchFamily="34" charset="0"/>
                <a:cs typeface="Arial" panose="020B0604020202020204" pitchFamily="34" charset="0"/>
              </a:rPr>
              <a:t> </a:t>
            </a:r>
            <a:r>
              <a:rPr lang="en-GB" sz="2000" b="1" i="1" err="1">
                <a:solidFill>
                  <a:schemeClr val="tx1">
                    <a:lumMod val="65000"/>
                    <a:lumOff val="35000"/>
                  </a:schemeClr>
                </a:solidFill>
                <a:latin typeface="Arial" panose="020B0604020202020204" pitchFamily="34" charset="0"/>
                <a:cs typeface="Arial" panose="020B0604020202020204" pitchFamily="34" charset="0"/>
              </a:rPr>
              <a:t>tempor</a:t>
            </a:r>
            <a:r>
              <a:rPr lang="en-GB" sz="2000" b="1" i="1">
                <a:solidFill>
                  <a:schemeClr val="tx1">
                    <a:lumMod val="65000"/>
                    <a:lumOff val="35000"/>
                  </a:schemeClr>
                </a:solidFill>
                <a:latin typeface="Arial" panose="020B0604020202020204" pitchFamily="34" charset="0"/>
                <a:cs typeface="Arial" panose="020B0604020202020204" pitchFamily="34" charset="0"/>
              </a:rPr>
              <a:t> porta </a:t>
            </a:r>
            <a:r>
              <a:rPr lang="en-GB" sz="2000" b="1" i="1" err="1">
                <a:solidFill>
                  <a:schemeClr val="tx1">
                    <a:lumMod val="65000"/>
                    <a:lumOff val="35000"/>
                  </a:schemeClr>
                </a:solidFill>
                <a:latin typeface="Arial" panose="020B0604020202020204" pitchFamily="34" charset="0"/>
                <a:cs typeface="Arial" panose="020B0604020202020204" pitchFamily="34" charset="0"/>
              </a:rPr>
              <a:t>nec</a:t>
            </a:r>
            <a:r>
              <a:rPr lang="en-GB" sz="2000" b="1" i="1">
                <a:solidFill>
                  <a:schemeClr val="tx1">
                    <a:lumMod val="65000"/>
                    <a:lumOff val="35000"/>
                  </a:schemeClr>
                </a:solidFill>
                <a:latin typeface="Arial" panose="020B0604020202020204" pitchFamily="34" charset="0"/>
                <a:cs typeface="Arial" panose="020B0604020202020204" pitchFamily="34" charset="0"/>
              </a:rPr>
              <a:t> a </a:t>
            </a:r>
            <a:r>
              <a:rPr lang="en-GB" sz="2000" b="1" i="1" err="1">
                <a:solidFill>
                  <a:schemeClr val="tx1">
                    <a:lumMod val="65000"/>
                    <a:lumOff val="35000"/>
                  </a:schemeClr>
                </a:solidFill>
                <a:latin typeface="Arial" panose="020B0604020202020204" pitchFamily="34" charset="0"/>
                <a:cs typeface="Arial" panose="020B0604020202020204" pitchFamily="34" charset="0"/>
              </a:rPr>
              <a:t>purus</a:t>
            </a:r>
            <a:r>
              <a:rPr lang="en-GB" sz="2000" b="1" i="1">
                <a:solidFill>
                  <a:schemeClr val="tx1">
                    <a:lumMod val="65000"/>
                    <a:lumOff val="35000"/>
                  </a:schemeClr>
                </a:solidFill>
                <a:latin typeface="Arial" panose="020B0604020202020204" pitchFamily="34" charset="0"/>
                <a:cs typeface="Arial" panose="020B0604020202020204" pitchFamily="34" charset="0"/>
              </a:rPr>
              <a:t>. </a:t>
            </a:r>
            <a:r>
              <a:rPr lang="en-GB" sz="2000">
                <a:solidFill>
                  <a:schemeClr val="tx1">
                    <a:lumMod val="65000"/>
                    <a:lumOff val="35000"/>
                  </a:schemeClr>
                </a:solidFill>
                <a:latin typeface="Arial" panose="020B0604020202020204" pitchFamily="34" charset="0"/>
                <a:cs typeface="Arial" panose="020B0604020202020204" pitchFamily="34" charset="0"/>
              </a:rPr>
              <a:t>Cras vestibulum </a:t>
            </a:r>
            <a:r>
              <a:rPr lang="en-GB" sz="2000" err="1">
                <a:solidFill>
                  <a:schemeClr val="tx1">
                    <a:lumMod val="65000"/>
                    <a:lumOff val="35000"/>
                  </a:schemeClr>
                </a:solidFill>
                <a:latin typeface="Arial" panose="020B0604020202020204" pitchFamily="34" charset="0"/>
                <a:cs typeface="Arial" panose="020B0604020202020204" pitchFamily="34" charset="0"/>
              </a:rPr>
              <a:t>purus</a:t>
            </a:r>
            <a:r>
              <a:rPr lang="en-GB" sz="2000">
                <a:solidFill>
                  <a:schemeClr val="tx1">
                    <a:lumMod val="65000"/>
                    <a:lumOff val="35000"/>
                  </a:schemeClr>
                </a:solidFill>
                <a:latin typeface="Arial" panose="020B0604020202020204" pitchFamily="34" charset="0"/>
                <a:cs typeface="Arial" panose="020B0604020202020204" pitchFamily="34" charset="0"/>
              </a:rPr>
              <a:t> at </a:t>
            </a:r>
            <a:r>
              <a:rPr lang="en-GB" sz="2000" err="1">
                <a:solidFill>
                  <a:schemeClr val="tx1">
                    <a:lumMod val="65000"/>
                    <a:lumOff val="35000"/>
                  </a:schemeClr>
                </a:solidFill>
                <a:latin typeface="Arial" panose="020B0604020202020204" pitchFamily="34" charset="0"/>
                <a:cs typeface="Arial" panose="020B0604020202020204" pitchFamily="34" charset="0"/>
              </a:rPr>
              <a:t>posuere</a:t>
            </a:r>
            <a:r>
              <a:rPr lang="en-GB" sz="2000">
                <a:solidFill>
                  <a:schemeClr val="tx1">
                    <a:lumMod val="65000"/>
                    <a:lumOff val="35000"/>
                  </a:schemeClr>
                </a:solidFill>
                <a:latin typeface="Arial" panose="020B0604020202020204" pitchFamily="34" charset="0"/>
                <a:cs typeface="Arial" panose="020B0604020202020204" pitchFamily="34" charset="0"/>
              </a:rPr>
              <a:t> </a:t>
            </a:r>
            <a:r>
              <a:rPr lang="en-GB" sz="2000" err="1">
                <a:solidFill>
                  <a:schemeClr val="tx1">
                    <a:lumMod val="65000"/>
                    <a:lumOff val="35000"/>
                  </a:schemeClr>
                </a:solidFill>
                <a:latin typeface="Arial" panose="020B0604020202020204" pitchFamily="34" charset="0"/>
                <a:cs typeface="Arial" panose="020B0604020202020204" pitchFamily="34" charset="0"/>
              </a:rPr>
              <a:t>imperdiet</a:t>
            </a:r>
            <a:r>
              <a:rPr lang="en-GB" sz="2000">
                <a:solidFill>
                  <a:schemeClr val="tx1">
                    <a:lumMod val="65000"/>
                    <a:lumOff val="35000"/>
                  </a:schemeClr>
                </a:solidFill>
                <a:latin typeface="Arial" panose="020B0604020202020204" pitchFamily="34" charset="0"/>
                <a:cs typeface="Arial" panose="020B0604020202020204" pitchFamily="34" charset="0"/>
              </a:rPr>
              <a:t>. </a:t>
            </a:r>
            <a:r>
              <a:rPr lang="en-GB" sz="2000" err="1">
                <a:solidFill>
                  <a:schemeClr val="tx1">
                    <a:lumMod val="65000"/>
                    <a:lumOff val="35000"/>
                  </a:schemeClr>
                </a:solidFill>
                <a:latin typeface="Arial" panose="020B0604020202020204" pitchFamily="34" charset="0"/>
                <a:cs typeface="Arial" panose="020B0604020202020204" pitchFamily="34" charset="0"/>
              </a:rPr>
              <a:t>Iibero</a:t>
            </a:r>
            <a:r>
              <a:rPr lang="en-GB" sz="2000">
                <a:solidFill>
                  <a:schemeClr val="tx1">
                    <a:lumMod val="65000"/>
                    <a:lumOff val="35000"/>
                  </a:schemeClr>
                </a:solidFill>
                <a:latin typeface="Arial" panose="020B0604020202020204" pitchFamily="34" charset="0"/>
                <a:cs typeface="Arial" panose="020B0604020202020204" pitchFamily="34" charset="0"/>
              </a:rPr>
              <a:t> </a:t>
            </a:r>
            <a:r>
              <a:rPr lang="en-GB" sz="2000" err="1">
                <a:solidFill>
                  <a:schemeClr val="tx1">
                    <a:lumMod val="65000"/>
                    <a:lumOff val="35000"/>
                  </a:schemeClr>
                </a:solidFill>
                <a:latin typeface="Arial" panose="020B0604020202020204" pitchFamily="34" charset="0"/>
                <a:cs typeface="Arial" panose="020B0604020202020204" pitchFamily="34" charset="0"/>
              </a:rPr>
              <a:t>arcu</a:t>
            </a:r>
            <a:r>
              <a:rPr lang="en-GB" sz="2000">
                <a:solidFill>
                  <a:schemeClr val="tx1">
                    <a:lumMod val="65000"/>
                    <a:lumOff val="35000"/>
                  </a:schemeClr>
                </a:solidFill>
                <a:latin typeface="Arial" panose="020B0604020202020204" pitchFamily="34" charset="0"/>
                <a:cs typeface="Arial" panose="020B0604020202020204" pitchFamily="34" charset="0"/>
              </a:rPr>
              <a:t> in </a:t>
            </a:r>
            <a:r>
              <a:rPr lang="en-GB" sz="2000" err="1">
                <a:solidFill>
                  <a:schemeClr val="tx1">
                    <a:lumMod val="65000"/>
                    <a:lumOff val="35000"/>
                  </a:schemeClr>
                </a:solidFill>
                <a:latin typeface="Arial" panose="020B0604020202020204" pitchFamily="34" charset="0"/>
                <a:cs typeface="Arial" panose="020B0604020202020204" pitchFamily="34" charset="0"/>
              </a:rPr>
              <a:t>leo</a:t>
            </a:r>
            <a:r>
              <a:rPr lang="en-GB" sz="2000">
                <a:solidFill>
                  <a:schemeClr val="tx1">
                    <a:lumMod val="65000"/>
                    <a:lumOff val="35000"/>
                  </a:schemeClr>
                </a:solidFill>
                <a:latin typeface="Arial" panose="020B0604020202020204" pitchFamily="34" charset="0"/>
                <a:cs typeface="Arial" panose="020B0604020202020204" pitchFamily="34" charset="0"/>
              </a:rPr>
              <a:t>. Vestibulum pulvinar </a:t>
            </a:r>
            <a:r>
              <a:rPr lang="en-GB" sz="2000" err="1">
                <a:solidFill>
                  <a:schemeClr val="tx1">
                    <a:lumMod val="65000"/>
                    <a:lumOff val="35000"/>
                  </a:schemeClr>
                </a:solidFill>
                <a:latin typeface="Arial" panose="020B0604020202020204" pitchFamily="34" charset="0"/>
                <a:cs typeface="Arial" panose="020B0604020202020204" pitchFamily="34" charset="0"/>
              </a:rPr>
              <a:t>varius</a:t>
            </a:r>
            <a:r>
              <a:rPr lang="en-GB" sz="2000">
                <a:solidFill>
                  <a:schemeClr val="tx1">
                    <a:lumMod val="65000"/>
                    <a:lumOff val="35000"/>
                  </a:schemeClr>
                </a:solidFill>
                <a:latin typeface="Arial" panose="020B0604020202020204" pitchFamily="34" charset="0"/>
                <a:cs typeface="Arial" panose="020B0604020202020204" pitchFamily="34" charset="0"/>
              </a:rPr>
              <a:t> lorem a </a:t>
            </a:r>
            <a:r>
              <a:rPr lang="en-GB" sz="2000" err="1">
                <a:solidFill>
                  <a:schemeClr val="tx1">
                    <a:lumMod val="65000"/>
                    <a:lumOff val="35000"/>
                  </a:schemeClr>
                </a:solidFill>
                <a:latin typeface="Arial" panose="020B0604020202020204" pitchFamily="34" charset="0"/>
                <a:cs typeface="Arial" panose="020B0604020202020204" pitchFamily="34" charset="0"/>
              </a:rPr>
              <a:t>ornare</a:t>
            </a:r>
            <a:r>
              <a:rPr lang="en-GB" sz="2000">
                <a:solidFill>
                  <a:schemeClr val="tx1">
                    <a:lumMod val="65000"/>
                    <a:lumOff val="35000"/>
                  </a:schemeClr>
                </a:solidFill>
                <a:latin typeface="Arial" panose="020B0604020202020204" pitchFamily="34" charset="0"/>
                <a:cs typeface="Arial" panose="020B0604020202020204" pitchFamily="34" charset="0"/>
              </a:rPr>
              <a:t>. </a:t>
            </a:r>
            <a:r>
              <a:rPr lang="en-GB" sz="2000" b="1" err="1">
                <a:solidFill>
                  <a:schemeClr val="tx1">
                    <a:lumMod val="65000"/>
                    <a:lumOff val="35000"/>
                  </a:schemeClr>
                </a:solidFill>
                <a:latin typeface="Arial" panose="020B0604020202020204" pitchFamily="34" charset="0"/>
                <a:cs typeface="Arial" panose="020B0604020202020204" pitchFamily="34" charset="0"/>
              </a:rPr>
              <a:t>Aliquam</a:t>
            </a:r>
            <a:r>
              <a:rPr lang="en-GB" sz="2000" b="1">
                <a:solidFill>
                  <a:schemeClr val="tx1">
                    <a:lumMod val="65000"/>
                    <a:lumOff val="35000"/>
                  </a:schemeClr>
                </a:solidFill>
                <a:latin typeface="Arial" panose="020B0604020202020204" pitchFamily="34" charset="0"/>
                <a:cs typeface="Arial" panose="020B0604020202020204" pitchFamily="34" charset="0"/>
              </a:rPr>
              <a:t> </a:t>
            </a:r>
            <a:r>
              <a:rPr lang="en-GB" sz="2000" b="1" err="1">
                <a:solidFill>
                  <a:schemeClr val="tx1">
                    <a:lumMod val="65000"/>
                    <a:lumOff val="35000"/>
                  </a:schemeClr>
                </a:solidFill>
                <a:latin typeface="Arial" panose="020B0604020202020204" pitchFamily="34" charset="0"/>
                <a:cs typeface="Arial" panose="020B0604020202020204" pitchFamily="34" charset="0"/>
              </a:rPr>
              <a:t>tellus</a:t>
            </a:r>
            <a:r>
              <a:rPr lang="en-GB" sz="2000" b="1">
                <a:solidFill>
                  <a:schemeClr val="tx1">
                    <a:lumMod val="65000"/>
                    <a:lumOff val="35000"/>
                  </a:schemeClr>
                </a:solidFill>
                <a:latin typeface="Arial" panose="020B0604020202020204" pitchFamily="34" charset="0"/>
                <a:cs typeface="Arial" panose="020B0604020202020204" pitchFamily="34" charset="0"/>
              </a:rPr>
              <a:t> </a:t>
            </a:r>
            <a:r>
              <a:rPr lang="en-GB" sz="2000" b="1" err="1">
                <a:solidFill>
                  <a:schemeClr val="tx1">
                    <a:lumMod val="65000"/>
                    <a:lumOff val="35000"/>
                  </a:schemeClr>
                </a:solidFill>
                <a:latin typeface="Arial" panose="020B0604020202020204" pitchFamily="34" charset="0"/>
                <a:cs typeface="Arial" panose="020B0604020202020204" pitchFamily="34" charset="0"/>
              </a:rPr>
              <a:t>est</a:t>
            </a:r>
            <a:r>
              <a:rPr lang="en-GB" sz="2000" b="1">
                <a:solidFill>
                  <a:schemeClr val="tx1">
                    <a:lumMod val="65000"/>
                    <a:lumOff val="35000"/>
                  </a:schemeClr>
                </a:solidFill>
                <a:latin typeface="Arial" panose="020B0604020202020204" pitchFamily="34" charset="0"/>
                <a:cs typeface="Arial" panose="020B0604020202020204" pitchFamily="34" charset="0"/>
              </a:rPr>
              <a:t>, </a:t>
            </a:r>
            <a:r>
              <a:rPr lang="en-GB" sz="2000" b="1" err="1">
                <a:solidFill>
                  <a:schemeClr val="tx1">
                    <a:lumMod val="65000"/>
                    <a:lumOff val="35000"/>
                  </a:schemeClr>
                </a:solidFill>
                <a:latin typeface="Arial" panose="020B0604020202020204" pitchFamily="34" charset="0"/>
                <a:cs typeface="Arial" panose="020B0604020202020204" pitchFamily="34" charset="0"/>
              </a:rPr>
              <a:t>vel</a:t>
            </a:r>
            <a:r>
              <a:rPr lang="en-GB" sz="2000" b="1">
                <a:solidFill>
                  <a:schemeClr val="tx1">
                    <a:lumMod val="65000"/>
                    <a:lumOff val="35000"/>
                  </a:schemeClr>
                </a:solidFill>
                <a:latin typeface="Arial" panose="020B0604020202020204" pitchFamily="34" charset="0"/>
                <a:cs typeface="Arial" panose="020B0604020202020204" pitchFamily="34" charset="0"/>
              </a:rPr>
              <a:t> </a:t>
            </a:r>
            <a:r>
              <a:rPr lang="en-GB" sz="2000" b="1" err="1">
                <a:solidFill>
                  <a:schemeClr val="tx1">
                    <a:lumMod val="65000"/>
                    <a:lumOff val="35000"/>
                  </a:schemeClr>
                </a:solidFill>
                <a:latin typeface="Arial" panose="020B0604020202020204" pitchFamily="34" charset="0"/>
                <a:cs typeface="Arial" panose="020B0604020202020204" pitchFamily="34" charset="0"/>
              </a:rPr>
              <a:t>erat</a:t>
            </a:r>
            <a:r>
              <a:rPr lang="en-GB" sz="2000" b="1">
                <a:solidFill>
                  <a:schemeClr val="tx1">
                    <a:lumMod val="65000"/>
                    <a:lumOff val="35000"/>
                  </a:schemeClr>
                </a:solidFill>
                <a:latin typeface="Arial" panose="020B0604020202020204" pitchFamily="34" charset="0"/>
                <a:cs typeface="Arial" panose="020B0604020202020204" pitchFamily="34" charset="0"/>
              </a:rPr>
              <a:t> id, </a:t>
            </a:r>
            <a:r>
              <a:rPr lang="en-GB" sz="2000" b="1" err="1">
                <a:solidFill>
                  <a:schemeClr val="tx1">
                    <a:lumMod val="65000"/>
                    <a:lumOff val="35000"/>
                  </a:schemeClr>
                </a:solidFill>
                <a:latin typeface="Arial" panose="020B0604020202020204" pitchFamily="34" charset="0"/>
                <a:cs typeface="Arial" panose="020B0604020202020204" pitchFamily="34" charset="0"/>
              </a:rPr>
              <a:t>accumsan</a:t>
            </a:r>
            <a:r>
              <a:rPr lang="en-GB" sz="2000" b="1">
                <a:solidFill>
                  <a:schemeClr val="tx1">
                    <a:lumMod val="65000"/>
                    <a:lumOff val="35000"/>
                  </a:schemeClr>
                </a:solidFill>
                <a:latin typeface="Arial" panose="020B0604020202020204" pitchFamily="34" charset="0"/>
                <a:cs typeface="Arial" panose="020B0604020202020204" pitchFamily="34" charset="0"/>
              </a:rPr>
              <a:t> </a:t>
            </a:r>
            <a:r>
              <a:rPr lang="en-GB" sz="2000" b="1" err="1">
                <a:solidFill>
                  <a:schemeClr val="tx1">
                    <a:lumMod val="65000"/>
                    <a:lumOff val="35000"/>
                  </a:schemeClr>
                </a:solidFill>
                <a:latin typeface="Arial" panose="020B0604020202020204" pitchFamily="34" charset="0"/>
                <a:cs typeface="Arial" panose="020B0604020202020204" pitchFamily="34" charset="0"/>
              </a:rPr>
              <a:t>posuere</a:t>
            </a:r>
            <a:r>
              <a:rPr lang="en-GB" sz="2000" b="1">
                <a:solidFill>
                  <a:schemeClr val="tx1">
                    <a:lumMod val="65000"/>
                    <a:lumOff val="35000"/>
                  </a:schemeClr>
                </a:solidFill>
                <a:latin typeface="Arial" panose="020B0604020202020204" pitchFamily="34" charset="0"/>
                <a:cs typeface="Arial" panose="020B0604020202020204" pitchFamily="34" charset="0"/>
              </a:rPr>
              <a:t> </a:t>
            </a:r>
            <a:r>
              <a:rPr lang="en-GB" sz="2000" b="1" err="1">
                <a:solidFill>
                  <a:schemeClr val="tx1">
                    <a:lumMod val="65000"/>
                    <a:lumOff val="35000"/>
                  </a:schemeClr>
                </a:solidFill>
                <a:latin typeface="Arial" panose="020B0604020202020204" pitchFamily="34" charset="0"/>
                <a:cs typeface="Arial" panose="020B0604020202020204" pitchFamily="34" charset="0"/>
              </a:rPr>
              <a:t>tellus</a:t>
            </a:r>
            <a:r>
              <a:rPr lang="en-GB" sz="2000">
                <a:solidFill>
                  <a:schemeClr val="tx1">
                    <a:lumMod val="65000"/>
                    <a:lumOff val="35000"/>
                  </a:schemeClr>
                </a:solidFill>
                <a:latin typeface="Arial" panose="020B0604020202020204" pitchFamily="34" charset="0"/>
                <a:cs typeface="Arial" panose="020B0604020202020204" pitchFamily="34" charset="0"/>
              </a:rPr>
              <a:t>.</a:t>
            </a:r>
            <a:endParaRPr lang="es-ES"/>
          </a:p>
          <a:p>
            <a:pPr>
              <a:lnSpc>
                <a:spcPts val="2800"/>
              </a:lnSpc>
            </a:pPr>
            <a:endParaRPr lang="es-ES"/>
          </a:p>
        </p:txBody>
      </p:sp>
      <p:cxnSp>
        <p:nvCxnSpPr>
          <p:cNvPr id="10" name="Conector recto 9">
            <a:extLst>
              <a:ext uri="{FF2B5EF4-FFF2-40B4-BE49-F238E27FC236}">
                <a16:creationId xmlns:a16="http://schemas.microsoft.com/office/drawing/2014/main" id="{1DC82814-3EB8-3BB6-DAC0-9B9D67EBE06E}"/>
              </a:ext>
            </a:extLst>
          </p:cNvPr>
          <p:cNvCxnSpPr>
            <a:cxnSpLocks/>
          </p:cNvCxnSpPr>
          <p:nvPr userDrawn="1"/>
        </p:nvCxnSpPr>
        <p:spPr>
          <a:xfrm>
            <a:off x="2678291" y="2598649"/>
            <a:ext cx="6931745" cy="0"/>
          </a:xfrm>
          <a:prstGeom prst="line">
            <a:avLst/>
          </a:prstGeom>
          <a:ln w="9525" cap="rnd">
            <a:solidFill>
              <a:srgbClr val="37471B"/>
            </a:solidFill>
            <a:round/>
          </a:ln>
        </p:spPr>
        <p:style>
          <a:lnRef idx="1">
            <a:schemeClr val="accent1"/>
          </a:lnRef>
          <a:fillRef idx="0">
            <a:schemeClr val="accent1"/>
          </a:fillRef>
          <a:effectRef idx="0">
            <a:schemeClr val="accent1"/>
          </a:effectRef>
          <a:fontRef idx="minor">
            <a:schemeClr val="tx1"/>
          </a:fontRef>
        </p:style>
      </p:cxnSp>
      <p:sp>
        <p:nvSpPr>
          <p:cNvPr id="20" name="Marcador de texto 42">
            <a:extLst>
              <a:ext uri="{FF2B5EF4-FFF2-40B4-BE49-F238E27FC236}">
                <a16:creationId xmlns:a16="http://schemas.microsoft.com/office/drawing/2014/main" id="{7EC2E0A7-0937-E7BB-FF12-9F2046597C2D}"/>
              </a:ext>
            </a:extLst>
          </p:cNvPr>
          <p:cNvSpPr>
            <a:spLocks noGrp="1"/>
          </p:cNvSpPr>
          <p:nvPr>
            <p:ph type="body" sz="quarter" idx="18" hasCustomPrompt="1"/>
          </p:nvPr>
        </p:nvSpPr>
        <p:spPr>
          <a:xfrm>
            <a:off x="2678291" y="5066695"/>
            <a:ext cx="2802102" cy="299899"/>
          </a:xfrm>
          <a:prstGeom prst="rect">
            <a:avLst/>
          </a:prstGeom>
        </p:spPr>
        <p:txBody>
          <a:bodyPr anchor="t"/>
          <a:lstStyle>
            <a:lvl1pPr marL="0" indent="0" algn="l">
              <a:buNone/>
              <a:defRPr sz="1200" b="1">
                <a:solidFill>
                  <a:srgbClr val="781847"/>
                </a:solidFill>
                <a:latin typeface="Calibri" panose="020F0502020204030204" pitchFamily="34" charset="0"/>
                <a:cs typeface="Calibri" panose="020F0502020204030204" pitchFamily="34" charset="0"/>
              </a:defRPr>
            </a:lvl1pPr>
          </a:lstStyle>
          <a:p>
            <a:pPr lvl="0"/>
            <a:r>
              <a:rPr lang="es-ES" err="1"/>
              <a:t>Footer</a:t>
            </a:r>
            <a:endParaRPr lang="en-DE"/>
          </a:p>
        </p:txBody>
      </p:sp>
      <p:cxnSp>
        <p:nvCxnSpPr>
          <p:cNvPr id="6" name="Conector recto 5">
            <a:extLst>
              <a:ext uri="{FF2B5EF4-FFF2-40B4-BE49-F238E27FC236}">
                <a16:creationId xmlns:a16="http://schemas.microsoft.com/office/drawing/2014/main" id="{1CDF69F9-A20B-6693-A304-7527DF8BEAE8}"/>
              </a:ext>
            </a:extLst>
          </p:cNvPr>
          <p:cNvCxnSpPr>
            <a:cxnSpLocks/>
          </p:cNvCxnSpPr>
          <p:nvPr userDrawn="1"/>
        </p:nvCxnSpPr>
        <p:spPr>
          <a:xfrm>
            <a:off x="467583" y="6194739"/>
            <a:ext cx="11256839" cy="0"/>
          </a:xfrm>
          <a:prstGeom prst="line">
            <a:avLst/>
          </a:prstGeom>
          <a:ln w="9525" cap="rnd">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4" name="Gráfico 3">
            <a:extLst>
              <a:ext uri="{FF2B5EF4-FFF2-40B4-BE49-F238E27FC236}">
                <a16:creationId xmlns:a16="http://schemas.microsoft.com/office/drawing/2014/main" id="{5161369A-E6BF-F595-EACA-A800CBF5154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8301" y="270353"/>
            <a:ext cx="1725431" cy="388800"/>
          </a:xfrm>
          <a:prstGeom prst="rect">
            <a:avLst/>
          </a:prstGeom>
        </p:spPr>
      </p:pic>
    </p:spTree>
    <p:extLst>
      <p:ext uri="{BB962C8B-B14F-4D97-AF65-F5344CB8AC3E}">
        <p14:creationId xmlns:p14="http://schemas.microsoft.com/office/powerpoint/2010/main" val="9299391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over Thanks Negative">
    <p:bg>
      <p:bgPr>
        <a:solidFill>
          <a:srgbClr val="781847"/>
        </a:solidFill>
        <a:effectLst/>
      </p:bgPr>
    </p:bg>
    <p:spTree>
      <p:nvGrpSpPr>
        <p:cNvPr id="1" name=""/>
        <p:cNvGrpSpPr/>
        <p:nvPr/>
      </p:nvGrpSpPr>
      <p:grpSpPr>
        <a:xfrm>
          <a:off x="0" y="0"/>
          <a:ext cx="0" cy="0"/>
          <a:chOff x="0" y="0"/>
          <a:chExt cx="0" cy="0"/>
        </a:xfrm>
      </p:grpSpPr>
      <p:sp>
        <p:nvSpPr>
          <p:cNvPr id="14" name="Forma libre: forma 13">
            <a:extLst>
              <a:ext uri="{FF2B5EF4-FFF2-40B4-BE49-F238E27FC236}">
                <a16:creationId xmlns:a16="http://schemas.microsoft.com/office/drawing/2014/main" id="{87731799-3225-8342-3731-B48580C3ADDC}"/>
              </a:ext>
            </a:extLst>
          </p:cNvPr>
          <p:cNvSpPr/>
          <p:nvPr/>
        </p:nvSpPr>
        <p:spPr>
          <a:xfrm rot="5400000" flipH="1">
            <a:off x="9377392" y="-1339464"/>
            <a:ext cx="5814685" cy="5817970"/>
          </a:xfrm>
          <a:custGeom>
            <a:avLst/>
            <a:gdLst>
              <a:gd name="connsiteX0" fmla="*/ 2125310 w 5814685"/>
              <a:gd name="connsiteY0" fmla="*/ 2687022 h 5817970"/>
              <a:gd name="connsiteX1" fmla="*/ 1755996 w 5814685"/>
              <a:gd name="connsiteY1" fmla="*/ 2546711 h 5817970"/>
              <a:gd name="connsiteX2" fmla="*/ 1754119 w 5814685"/>
              <a:gd name="connsiteY2" fmla="*/ 2547650 h 5817970"/>
              <a:gd name="connsiteX3" fmla="*/ 986399 w 5814685"/>
              <a:gd name="connsiteY3" fmla="*/ 1765382 h 5817970"/>
              <a:gd name="connsiteX4" fmla="*/ 559366 w 5814685"/>
              <a:gd name="connsiteY4" fmla="*/ 1567821 h 5817970"/>
              <a:gd name="connsiteX5" fmla="*/ 0 w 5814685"/>
              <a:gd name="connsiteY5" fmla="*/ 2127187 h 5817970"/>
              <a:gd name="connsiteX6" fmla="*/ 157204 w 5814685"/>
              <a:gd name="connsiteY6" fmla="*/ 2515270 h 5817970"/>
              <a:gd name="connsiteX7" fmla="*/ 156266 w 5814685"/>
              <a:gd name="connsiteY7" fmla="*/ 2516209 h 5817970"/>
              <a:gd name="connsiteX8" fmla="*/ 883629 w 5814685"/>
              <a:gd name="connsiteY8" fmla="*/ 3237941 h 5817970"/>
              <a:gd name="connsiteX9" fmla="*/ 1011739 w 5814685"/>
              <a:gd name="connsiteY9" fmla="*/ 3365113 h 5817970"/>
              <a:gd name="connsiteX10" fmla="*/ 1026287 w 5814685"/>
              <a:gd name="connsiteY10" fmla="*/ 3379191 h 5817970"/>
              <a:gd name="connsiteX11" fmla="*/ 1027225 w 5814685"/>
              <a:gd name="connsiteY11" fmla="*/ 3386699 h 5817970"/>
              <a:gd name="connsiteX12" fmla="*/ 1118732 w 5814685"/>
              <a:gd name="connsiteY12" fmla="*/ 3692661 h 5817970"/>
              <a:gd name="connsiteX13" fmla="*/ 1094330 w 5814685"/>
              <a:gd name="connsiteY13" fmla="*/ 3856904 h 5817970"/>
              <a:gd name="connsiteX14" fmla="*/ 1095269 w 5814685"/>
              <a:gd name="connsiteY14" fmla="*/ 3862536 h 5817970"/>
              <a:gd name="connsiteX15" fmla="*/ 1079314 w 5814685"/>
              <a:gd name="connsiteY15" fmla="*/ 3899608 h 5817970"/>
              <a:gd name="connsiteX16" fmla="*/ 1066643 w 5814685"/>
              <a:gd name="connsiteY16" fmla="*/ 3928702 h 5817970"/>
              <a:gd name="connsiteX17" fmla="*/ 1040365 w 5814685"/>
              <a:gd name="connsiteY17" fmla="*/ 3989238 h 5817970"/>
              <a:gd name="connsiteX18" fmla="*/ 991561 w 5814685"/>
              <a:gd name="connsiteY18" fmla="*/ 4055873 h 5817970"/>
              <a:gd name="connsiteX19" fmla="*/ 180668 w 5814685"/>
              <a:gd name="connsiteY19" fmla="*/ 4848935 h 5817970"/>
              <a:gd name="connsiteX20" fmla="*/ 0 w 5814685"/>
              <a:gd name="connsiteY20" fmla="*/ 5259543 h 5817970"/>
              <a:gd name="connsiteX21" fmla="*/ 544350 w 5814685"/>
              <a:gd name="connsiteY21" fmla="*/ 5817971 h 5817970"/>
              <a:gd name="connsiteX22" fmla="*/ 544350 w 5814685"/>
              <a:gd name="connsiteY22" fmla="*/ 5817971 h 5817970"/>
              <a:gd name="connsiteX23" fmla="*/ 553266 w 5814685"/>
              <a:gd name="connsiteY23" fmla="*/ 5817971 h 5817970"/>
              <a:gd name="connsiteX24" fmla="*/ 558897 w 5814685"/>
              <a:gd name="connsiteY24" fmla="*/ 5817971 h 5817970"/>
              <a:gd name="connsiteX25" fmla="*/ 564997 w 5814685"/>
              <a:gd name="connsiteY25" fmla="*/ 5817971 h 5817970"/>
              <a:gd name="connsiteX26" fmla="*/ 2113578 w 5814685"/>
              <a:gd name="connsiteY26" fmla="*/ 5817971 h 5817970"/>
              <a:gd name="connsiteX27" fmla="*/ 2125310 w 5814685"/>
              <a:gd name="connsiteY27" fmla="*/ 5817971 h 5817970"/>
              <a:gd name="connsiteX28" fmla="*/ 2137041 w 5814685"/>
              <a:gd name="connsiteY28" fmla="*/ 5817501 h 5817970"/>
              <a:gd name="connsiteX29" fmla="*/ 2144080 w 5814685"/>
              <a:gd name="connsiteY29" fmla="*/ 5817501 h 5817970"/>
              <a:gd name="connsiteX30" fmla="*/ 2684206 w 5814685"/>
              <a:gd name="connsiteY30" fmla="*/ 5258605 h 5817970"/>
              <a:gd name="connsiteX31" fmla="*/ 2530756 w 5814685"/>
              <a:gd name="connsiteY31" fmla="*/ 4874744 h 5817970"/>
              <a:gd name="connsiteX32" fmla="*/ 2531695 w 5814685"/>
              <a:gd name="connsiteY32" fmla="*/ 4871929 h 5817970"/>
              <a:gd name="connsiteX33" fmla="*/ 1776175 w 5814685"/>
              <a:gd name="connsiteY33" fmla="*/ 4129548 h 5817970"/>
              <a:gd name="connsiteX34" fmla="*/ 1565005 w 5814685"/>
              <a:gd name="connsiteY34" fmla="*/ 3692192 h 5817970"/>
              <a:gd name="connsiteX35" fmla="*/ 2124371 w 5814685"/>
              <a:gd name="connsiteY35" fmla="*/ 3132826 h 5817970"/>
              <a:gd name="connsiteX36" fmla="*/ 2596453 w 5814685"/>
              <a:gd name="connsiteY36" fmla="*/ 3392799 h 5817970"/>
              <a:gd name="connsiteX37" fmla="*/ 2602554 w 5814685"/>
              <a:gd name="connsiteY37" fmla="*/ 3394207 h 5817970"/>
              <a:gd name="connsiteX38" fmla="*/ 2655581 w 5814685"/>
              <a:gd name="connsiteY38" fmla="*/ 3507301 h 5817970"/>
              <a:gd name="connsiteX39" fmla="*/ 3154881 w 5814685"/>
              <a:gd name="connsiteY39" fmla="*/ 5424256 h 5817970"/>
              <a:gd name="connsiteX40" fmla="*/ 3155819 w 5814685"/>
              <a:gd name="connsiteY40" fmla="*/ 5424256 h 5817970"/>
              <a:gd name="connsiteX41" fmla="*/ 3690314 w 5814685"/>
              <a:gd name="connsiteY41" fmla="*/ 5817501 h 5817970"/>
              <a:gd name="connsiteX42" fmla="*/ 4249680 w 5814685"/>
              <a:gd name="connsiteY42" fmla="*/ 5258135 h 5817970"/>
              <a:gd name="connsiteX43" fmla="*/ 4105615 w 5814685"/>
              <a:gd name="connsiteY43" fmla="*/ 4884599 h 5817970"/>
              <a:gd name="connsiteX44" fmla="*/ 4108900 w 5814685"/>
              <a:gd name="connsiteY44" fmla="*/ 4882722 h 5817970"/>
              <a:gd name="connsiteX45" fmla="*/ 3307393 w 5814685"/>
              <a:gd name="connsiteY45" fmla="*/ 4099515 h 5817970"/>
              <a:gd name="connsiteX46" fmla="*/ 3287214 w 5814685"/>
              <a:gd name="connsiteY46" fmla="*/ 4079806 h 5817970"/>
              <a:gd name="connsiteX47" fmla="*/ 3264220 w 5814685"/>
              <a:gd name="connsiteY47" fmla="*/ 4057281 h 5817970"/>
              <a:gd name="connsiteX48" fmla="*/ 3267974 w 5814685"/>
              <a:gd name="connsiteY48" fmla="*/ 4058220 h 5817970"/>
              <a:gd name="connsiteX49" fmla="*/ 3130479 w 5814685"/>
              <a:gd name="connsiteY49" fmla="*/ 3691723 h 5817970"/>
              <a:gd name="connsiteX50" fmla="*/ 3689845 w 5814685"/>
              <a:gd name="connsiteY50" fmla="*/ 3132356 h 5817970"/>
              <a:gd name="connsiteX51" fmla="*/ 4067135 w 5814685"/>
              <a:gd name="connsiteY51" fmla="*/ 3279706 h 5817970"/>
              <a:gd name="connsiteX52" fmla="*/ 4070420 w 5814685"/>
              <a:gd name="connsiteY52" fmla="*/ 3279706 h 5817970"/>
              <a:gd name="connsiteX53" fmla="*/ 4847995 w 5814685"/>
              <a:gd name="connsiteY53" fmla="*/ 4074175 h 5817970"/>
              <a:gd name="connsiteX54" fmla="*/ 4868174 w 5814685"/>
              <a:gd name="connsiteY54" fmla="*/ 4094823 h 5817970"/>
              <a:gd name="connsiteX55" fmla="*/ 4877090 w 5814685"/>
              <a:gd name="connsiteY55" fmla="*/ 4104208 h 5817970"/>
              <a:gd name="connsiteX56" fmla="*/ 4877090 w 5814685"/>
              <a:gd name="connsiteY56" fmla="*/ 4104208 h 5817970"/>
              <a:gd name="connsiteX57" fmla="*/ 5254850 w 5814685"/>
              <a:gd name="connsiteY57" fmla="*/ 4251089 h 5817970"/>
              <a:gd name="connsiteX58" fmla="*/ 5814216 w 5814685"/>
              <a:gd name="connsiteY58" fmla="*/ 3691723 h 5817970"/>
              <a:gd name="connsiteX59" fmla="*/ 5417216 w 5814685"/>
              <a:gd name="connsiteY59" fmla="*/ 3156758 h 5817970"/>
              <a:gd name="connsiteX60" fmla="*/ 5418624 w 5814685"/>
              <a:gd name="connsiteY60" fmla="*/ 3153943 h 5817970"/>
              <a:gd name="connsiteX61" fmla="*/ 3617109 w 5814685"/>
              <a:gd name="connsiteY61" fmla="*/ 2683737 h 5817970"/>
              <a:gd name="connsiteX62" fmla="*/ 3617109 w 5814685"/>
              <a:gd name="connsiteY62" fmla="*/ 2679983 h 5817970"/>
              <a:gd name="connsiteX63" fmla="*/ 3129541 w 5814685"/>
              <a:gd name="connsiteY63" fmla="*/ 2125779 h 5817970"/>
              <a:gd name="connsiteX64" fmla="*/ 3553288 w 5814685"/>
              <a:gd name="connsiteY64" fmla="*/ 1583776 h 5817970"/>
              <a:gd name="connsiteX65" fmla="*/ 3553288 w 5814685"/>
              <a:gd name="connsiteY65" fmla="*/ 1578614 h 5817970"/>
              <a:gd name="connsiteX66" fmla="*/ 5401261 w 5814685"/>
              <a:gd name="connsiteY66" fmla="*/ 1101369 h 5817970"/>
              <a:gd name="connsiteX67" fmla="*/ 5426132 w 5814685"/>
              <a:gd name="connsiteY67" fmla="*/ 1091984 h 5817970"/>
              <a:gd name="connsiteX68" fmla="*/ 5814685 w 5814685"/>
              <a:gd name="connsiteY68" fmla="*/ 559366 h 5817970"/>
              <a:gd name="connsiteX69" fmla="*/ 5255319 w 5814685"/>
              <a:gd name="connsiteY69" fmla="*/ 0 h 5817970"/>
              <a:gd name="connsiteX70" fmla="*/ 4847526 w 5814685"/>
              <a:gd name="connsiteY70" fmla="*/ 177383 h 5817970"/>
              <a:gd name="connsiteX71" fmla="*/ 4846588 w 5814685"/>
              <a:gd name="connsiteY71" fmla="*/ 175975 h 5817970"/>
              <a:gd name="connsiteX72" fmla="*/ 4084498 w 5814685"/>
              <a:gd name="connsiteY72" fmla="*/ 955897 h 5817970"/>
              <a:gd name="connsiteX73" fmla="*/ 4083560 w 5814685"/>
              <a:gd name="connsiteY73" fmla="*/ 955897 h 5817970"/>
              <a:gd name="connsiteX74" fmla="*/ 3688907 w 5814685"/>
              <a:gd name="connsiteY74" fmla="*/ 1118732 h 5817970"/>
              <a:gd name="connsiteX75" fmla="*/ 3298946 w 5814685"/>
              <a:gd name="connsiteY75" fmla="*/ 959651 h 5817970"/>
              <a:gd name="connsiteX76" fmla="*/ 3298007 w 5814685"/>
              <a:gd name="connsiteY76" fmla="*/ 959651 h 5817970"/>
              <a:gd name="connsiteX77" fmla="*/ 2527940 w 5814685"/>
              <a:gd name="connsiteY77" fmla="*/ 173159 h 5817970"/>
              <a:gd name="connsiteX78" fmla="*/ 2515270 w 5814685"/>
              <a:gd name="connsiteY78" fmla="*/ 160489 h 5817970"/>
              <a:gd name="connsiteX79" fmla="*/ 2515270 w 5814685"/>
              <a:gd name="connsiteY79" fmla="*/ 160489 h 5817970"/>
              <a:gd name="connsiteX80" fmla="*/ 2515270 w 5814685"/>
              <a:gd name="connsiteY80" fmla="*/ 160489 h 5817970"/>
              <a:gd name="connsiteX81" fmla="*/ 2138449 w 5814685"/>
              <a:gd name="connsiteY81" fmla="*/ 2816 h 5817970"/>
              <a:gd name="connsiteX82" fmla="*/ 2133287 w 5814685"/>
              <a:gd name="connsiteY82" fmla="*/ 939 h 5817970"/>
              <a:gd name="connsiteX83" fmla="*/ 559366 w 5814685"/>
              <a:gd name="connsiteY83" fmla="*/ 2346 h 5817970"/>
              <a:gd name="connsiteX84" fmla="*/ 0 w 5814685"/>
              <a:gd name="connsiteY84" fmla="*/ 561243 h 5817970"/>
              <a:gd name="connsiteX85" fmla="*/ 400754 w 5814685"/>
              <a:gd name="connsiteY85" fmla="*/ 1097146 h 5817970"/>
              <a:gd name="connsiteX86" fmla="*/ 400754 w 5814685"/>
              <a:gd name="connsiteY86" fmla="*/ 1098554 h 5817970"/>
              <a:gd name="connsiteX87" fmla="*/ 2324279 w 5814685"/>
              <a:gd name="connsiteY87" fmla="*/ 1600200 h 5817970"/>
              <a:gd name="connsiteX88" fmla="*/ 2332725 w 5814685"/>
              <a:gd name="connsiteY88" fmla="*/ 1608178 h 5817970"/>
              <a:gd name="connsiteX89" fmla="*/ 2625548 w 5814685"/>
              <a:gd name="connsiteY89" fmla="*/ 1878006 h 5817970"/>
              <a:gd name="connsiteX90" fmla="*/ 2634464 w 5814685"/>
              <a:gd name="connsiteY90" fmla="*/ 1886453 h 5817970"/>
              <a:gd name="connsiteX91" fmla="*/ 2644788 w 5814685"/>
              <a:gd name="connsiteY91" fmla="*/ 1921648 h 5817970"/>
              <a:gd name="connsiteX92" fmla="*/ 2673413 w 5814685"/>
              <a:gd name="connsiteY92" fmla="*/ 2017378 h 5817970"/>
              <a:gd name="connsiteX93" fmla="*/ 2678575 w 5814685"/>
              <a:gd name="connsiteY93" fmla="*/ 2034741 h 5817970"/>
              <a:gd name="connsiteX94" fmla="*/ 2676229 w 5814685"/>
              <a:gd name="connsiteY94" fmla="*/ 2036149 h 5817970"/>
              <a:gd name="connsiteX95" fmla="*/ 2684206 w 5814685"/>
              <a:gd name="connsiteY95" fmla="*/ 2127187 h 5817970"/>
              <a:gd name="connsiteX96" fmla="*/ 2124840 w 5814685"/>
              <a:gd name="connsiteY96" fmla="*/ 2686553 h 581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5814685" h="5817970">
                <a:moveTo>
                  <a:pt x="2125310" y="2687022"/>
                </a:moveTo>
                <a:cubicBezTo>
                  <a:pt x="1983591" y="2687022"/>
                  <a:pt x="1854542" y="2633995"/>
                  <a:pt x="1755996" y="2546711"/>
                </a:cubicBezTo>
                <a:lnTo>
                  <a:pt x="1754119" y="2547650"/>
                </a:lnTo>
                <a:lnTo>
                  <a:pt x="986399" y="1765382"/>
                </a:lnTo>
                <a:cubicBezTo>
                  <a:pt x="894423" y="1662143"/>
                  <a:pt x="766313" y="1567821"/>
                  <a:pt x="559366" y="1567821"/>
                </a:cubicBezTo>
                <a:cubicBezTo>
                  <a:pt x="250588" y="1567821"/>
                  <a:pt x="0" y="1818409"/>
                  <a:pt x="0" y="2127187"/>
                </a:cubicBezTo>
                <a:cubicBezTo>
                  <a:pt x="0" y="2278291"/>
                  <a:pt x="60066" y="2414847"/>
                  <a:pt x="157204" y="2515270"/>
                </a:cubicBezTo>
                <a:lnTo>
                  <a:pt x="156266" y="2516209"/>
                </a:lnTo>
                <a:lnTo>
                  <a:pt x="883629" y="3237941"/>
                </a:lnTo>
                <a:cubicBezTo>
                  <a:pt x="932902" y="3273136"/>
                  <a:pt x="976075" y="3316309"/>
                  <a:pt x="1011739" y="3365113"/>
                </a:cubicBezTo>
                <a:lnTo>
                  <a:pt x="1026287" y="3379191"/>
                </a:lnTo>
                <a:lnTo>
                  <a:pt x="1027225" y="3386699"/>
                </a:lnTo>
                <a:cubicBezTo>
                  <a:pt x="1084945" y="3474452"/>
                  <a:pt x="1118732" y="3579568"/>
                  <a:pt x="1118732" y="3692661"/>
                </a:cubicBezTo>
                <a:cubicBezTo>
                  <a:pt x="1118732" y="3749912"/>
                  <a:pt x="1110285" y="3804816"/>
                  <a:pt x="1094330" y="3856904"/>
                </a:cubicBezTo>
                <a:lnTo>
                  <a:pt x="1095269" y="3862536"/>
                </a:lnTo>
                <a:lnTo>
                  <a:pt x="1079314" y="3899608"/>
                </a:lnTo>
                <a:cubicBezTo>
                  <a:pt x="1075560" y="3909462"/>
                  <a:pt x="1070867" y="3919317"/>
                  <a:pt x="1066643" y="3928702"/>
                </a:cubicBezTo>
                <a:lnTo>
                  <a:pt x="1040365" y="3989238"/>
                </a:lnTo>
                <a:lnTo>
                  <a:pt x="991561" y="4055873"/>
                </a:lnTo>
                <a:lnTo>
                  <a:pt x="180668" y="4848935"/>
                </a:lnTo>
                <a:cubicBezTo>
                  <a:pt x="69921" y="4951235"/>
                  <a:pt x="0" y="5097177"/>
                  <a:pt x="0" y="5259543"/>
                </a:cubicBezTo>
                <a:cubicBezTo>
                  <a:pt x="0" y="5563628"/>
                  <a:pt x="242611" y="5809993"/>
                  <a:pt x="544350" y="5817971"/>
                </a:cubicBezTo>
                <a:lnTo>
                  <a:pt x="544350" y="5817971"/>
                </a:lnTo>
                <a:cubicBezTo>
                  <a:pt x="544350" y="5817971"/>
                  <a:pt x="553266" y="5817971"/>
                  <a:pt x="553266" y="5817971"/>
                </a:cubicBezTo>
                <a:cubicBezTo>
                  <a:pt x="555143" y="5817971"/>
                  <a:pt x="557020" y="5817971"/>
                  <a:pt x="558897" y="5817971"/>
                </a:cubicBezTo>
                <a:cubicBezTo>
                  <a:pt x="560774" y="5817971"/>
                  <a:pt x="562651" y="5817971"/>
                  <a:pt x="564997" y="5817971"/>
                </a:cubicBezTo>
                <a:lnTo>
                  <a:pt x="2113578" y="5817971"/>
                </a:lnTo>
                <a:cubicBezTo>
                  <a:pt x="2117332" y="5817971"/>
                  <a:pt x="2121555" y="5817971"/>
                  <a:pt x="2125310" y="5817971"/>
                </a:cubicBezTo>
                <a:cubicBezTo>
                  <a:pt x="2129064" y="5817971"/>
                  <a:pt x="2133287" y="5817501"/>
                  <a:pt x="2137041" y="5817501"/>
                </a:cubicBezTo>
                <a:lnTo>
                  <a:pt x="2144080" y="5817501"/>
                </a:lnTo>
                <a:cubicBezTo>
                  <a:pt x="2443942" y="5807177"/>
                  <a:pt x="2684206" y="5561282"/>
                  <a:pt x="2684206" y="5258605"/>
                </a:cubicBezTo>
                <a:cubicBezTo>
                  <a:pt x="2684206" y="5109847"/>
                  <a:pt x="2625548" y="4975167"/>
                  <a:pt x="2530756" y="4874744"/>
                </a:cubicBezTo>
                <a:lnTo>
                  <a:pt x="2531695" y="4871929"/>
                </a:lnTo>
                <a:lnTo>
                  <a:pt x="1776175" y="4129548"/>
                </a:lnTo>
                <a:cubicBezTo>
                  <a:pt x="1647596" y="4027248"/>
                  <a:pt x="1565005" y="3869575"/>
                  <a:pt x="1565005" y="3692192"/>
                </a:cubicBezTo>
                <a:cubicBezTo>
                  <a:pt x="1565005" y="3383414"/>
                  <a:pt x="1815593" y="3132826"/>
                  <a:pt x="2124371" y="3132826"/>
                </a:cubicBezTo>
                <a:cubicBezTo>
                  <a:pt x="2322871" y="3132826"/>
                  <a:pt x="2496969" y="3236534"/>
                  <a:pt x="2596453" y="3392799"/>
                </a:cubicBezTo>
                <a:lnTo>
                  <a:pt x="2602554" y="3394207"/>
                </a:lnTo>
                <a:lnTo>
                  <a:pt x="2655581" y="3507301"/>
                </a:lnTo>
                <a:lnTo>
                  <a:pt x="3154881" y="5424256"/>
                </a:lnTo>
                <a:lnTo>
                  <a:pt x="3155819" y="5424256"/>
                </a:lnTo>
                <a:cubicBezTo>
                  <a:pt x="3226209" y="5651850"/>
                  <a:pt x="3438787" y="5817501"/>
                  <a:pt x="3690314" y="5817501"/>
                </a:cubicBezTo>
                <a:cubicBezTo>
                  <a:pt x="3999092" y="5817501"/>
                  <a:pt x="4249680" y="5566913"/>
                  <a:pt x="4249680" y="5258135"/>
                </a:cubicBezTo>
                <a:cubicBezTo>
                  <a:pt x="4249680" y="5114540"/>
                  <a:pt x="4194776" y="4983614"/>
                  <a:pt x="4105615" y="4884599"/>
                </a:cubicBezTo>
                <a:lnTo>
                  <a:pt x="4108900" y="4882722"/>
                </a:lnTo>
                <a:lnTo>
                  <a:pt x="3307393" y="4099515"/>
                </a:lnTo>
                <a:cubicBezTo>
                  <a:pt x="3300354" y="4092946"/>
                  <a:pt x="3293784" y="4086845"/>
                  <a:pt x="3287214" y="4079806"/>
                </a:cubicBezTo>
                <a:lnTo>
                  <a:pt x="3264220" y="4057281"/>
                </a:lnTo>
                <a:lnTo>
                  <a:pt x="3267974" y="4058220"/>
                </a:lnTo>
                <a:cubicBezTo>
                  <a:pt x="3182568" y="3960143"/>
                  <a:pt x="3130479" y="3832033"/>
                  <a:pt x="3130479" y="3691723"/>
                </a:cubicBezTo>
                <a:cubicBezTo>
                  <a:pt x="3130479" y="3382945"/>
                  <a:pt x="3381068" y="3132356"/>
                  <a:pt x="3689845" y="3132356"/>
                </a:cubicBezTo>
                <a:cubicBezTo>
                  <a:pt x="3835318" y="3132356"/>
                  <a:pt x="3967651" y="3188668"/>
                  <a:pt x="4067135" y="3279706"/>
                </a:cubicBezTo>
                <a:lnTo>
                  <a:pt x="4070420" y="3279706"/>
                </a:lnTo>
                <a:cubicBezTo>
                  <a:pt x="4070420" y="3279706"/>
                  <a:pt x="4847995" y="4074175"/>
                  <a:pt x="4847995" y="4074175"/>
                </a:cubicBezTo>
                <a:cubicBezTo>
                  <a:pt x="4854565" y="4081214"/>
                  <a:pt x="4861135" y="4088253"/>
                  <a:pt x="4868174" y="4094823"/>
                </a:cubicBezTo>
                <a:lnTo>
                  <a:pt x="4877090" y="4104208"/>
                </a:lnTo>
                <a:lnTo>
                  <a:pt x="4877090" y="4104208"/>
                </a:lnTo>
                <a:cubicBezTo>
                  <a:pt x="4976575" y="4194777"/>
                  <a:pt x="5108908" y="4251089"/>
                  <a:pt x="5254850" y="4251089"/>
                </a:cubicBezTo>
                <a:cubicBezTo>
                  <a:pt x="5563627" y="4251089"/>
                  <a:pt x="5814216" y="4000500"/>
                  <a:pt x="5814216" y="3691723"/>
                </a:cubicBezTo>
                <a:cubicBezTo>
                  <a:pt x="5814216" y="3439257"/>
                  <a:pt x="5647157" y="3226210"/>
                  <a:pt x="5417216" y="3156758"/>
                </a:cubicBezTo>
                <a:lnTo>
                  <a:pt x="5418624" y="3153943"/>
                </a:lnTo>
                <a:lnTo>
                  <a:pt x="3617109" y="2683737"/>
                </a:lnTo>
                <a:lnTo>
                  <a:pt x="3617109" y="2679983"/>
                </a:lnTo>
                <a:cubicBezTo>
                  <a:pt x="3342118" y="2644788"/>
                  <a:pt x="3129541" y="2410155"/>
                  <a:pt x="3129541" y="2125779"/>
                </a:cubicBezTo>
                <a:cubicBezTo>
                  <a:pt x="3129541" y="1863928"/>
                  <a:pt x="3309739" y="1644311"/>
                  <a:pt x="3553288" y="1583776"/>
                </a:cubicBezTo>
                <a:lnTo>
                  <a:pt x="3553288" y="1578614"/>
                </a:lnTo>
                <a:cubicBezTo>
                  <a:pt x="3553288" y="1578614"/>
                  <a:pt x="5401261" y="1101369"/>
                  <a:pt x="5401261" y="1101369"/>
                </a:cubicBezTo>
                <a:lnTo>
                  <a:pt x="5426132" y="1091984"/>
                </a:lnTo>
                <a:cubicBezTo>
                  <a:pt x="5651380" y="1019717"/>
                  <a:pt x="5814685" y="808547"/>
                  <a:pt x="5814685" y="559366"/>
                </a:cubicBezTo>
                <a:cubicBezTo>
                  <a:pt x="5814685" y="250589"/>
                  <a:pt x="5564097" y="0"/>
                  <a:pt x="5255319" y="0"/>
                </a:cubicBezTo>
                <a:cubicBezTo>
                  <a:pt x="5094361" y="0"/>
                  <a:pt x="4949827" y="68513"/>
                  <a:pt x="4847526" y="177383"/>
                </a:cubicBezTo>
                <a:lnTo>
                  <a:pt x="4846588" y="175975"/>
                </a:lnTo>
                <a:lnTo>
                  <a:pt x="4084498" y="955897"/>
                </a:lnTo>
                <a:lnTo>
                  <a:pt x="4083560" y="955897"/>
                </a:lnTo>
                <a:cubicBezTo>
                  <a:pt x="3982198" y="1056320"/>
                  <a:pt x="3842826" y="1118732"/>
                  <a:pt x="3688907" y="1118732"/>
                </a:cubicBezTo>
                <a:cubicBezTo>
                  <a:pt x="3534987" y="1118732"/>
                  <a:pt x="3399369" y="1058197"/>
                  <a:pt x="3298946" y="959651"/>
                </a:cubicBezTo>
                <a:lnTo>
                  <a:pt x="3298007" y="959651"/>
                </a:lnTo>
                <a:cubicBezTo>
                  <a:pt x="3298007" y="959651"/>
                  <a:pt x="2527940" y="173159"/>
                  <a:pt x="2527940" y="173159"/>
                </a:cubicBezTo>
                <a:cubicBezTo>
                  <a:pt x="2523717" y="168936"/>
                  <a:pt x="2519494" y="164713"/>
                  <a:pt x="2515270" y="160489"/>
                </a:cubicBezTo>
                <a:lnTo>
                  <a:pt x="2515270" y="160489"/>
                </a:lnTo>
                <a:cubicBezTo>
                  <a:pt x="2515270" y="160489"/>
                  <a:pt x="2515270" y="160489"/>
                  <a:pt x="2515270" y="160489"/>
                </a:cubicBezTo>
                <a:cubicBezTo>
                  <a:pt x="2417193" y="65697"/>
                  <a:pt x="2284860" y="6100"/>
                  <a:pt x="2138449" y="2816"/>
                </a:cubicBezTo>
                <a:lnTo>
                  <a:pt x="2133287" y="939"/>
                </a:lnTo>
                <a:lnTo>
                  <a:pt x="559366" y="2346"/>
                </a:lnTo>
                <a:cubicBezTo>
                  <a:pt x="250588" y="1877"/>
                  <a:pt x="0" y="252466"/>
                  <a:pt x="0" y="561243"/>
                </a:cubicBezTo>
                <a:cubicBezTo>
                  <a:pt x="0" y="815117"/>
                  <a:pt x="168936" y="1029102"/>
                  <a:pt x="400754" y="1097146"/>
                </a:cubicBezTo>
                <a:lnTo>
                  <a:pt x="400754" y="1098554"/>
                </a:lnTo>
                <a:cubicBezTo>
                  <a:pt x="400754" y="1098554"/>
                  <a:pt x="2324279" y="1600200"/>
                  <a:pt x="2324279" y="1600200"/>
                </a:cubicBezTo>
                <a:lnTo>
                  <a:pt x="2332725" y="1608178"/>
                </a:lnTo>
                <a:cubicBezTo>
                  <a:pt x="2460366" y="1659328"/>
                  <a:pt x="2564543" y="1755997"/>
                  <a:pt x="2625548" y="1878006"/>
                </a:cubicBezTo>
                <a:lnTo>
                  <a:pt x="2634464" y="1886453"/>
                </a:lnTo>
                <a:lnTo>
                  <a:pt x="2644788" y="1921648"/>
                </a:lnTo>
                <a:cubicBezTo>
                  <a:pt x="2656989" y="1952150"/>
                  <a:pt x="2666843" y="1984060"/>
                  <a:pt x="2673413" y="2017378"/>
                </a:cubicBezTo>
                <a:lnTo>
                  <a:pt x="2678575" y="2034741"/>
                </a:lnTo>
                <a:lnTo>
                  <a:pt x="2676229" y="2036149"/>
                </a:lnTo>
                <a:cubicBezTo>
                  <a:pt x="2680921" y="2065713"/>
                  <a:pt x="2684206" y="2096215"/>
                  <a:pt x="2684206" y="2127187"/>
                </a:cubicBezTo>
                <a:cubicBezTo>
                  <a:pt x="2684206" y="2435964"/>
                  <a:pt x="2433618" y="2686553"/>
                  <a:pt x="2124840" y="2686553"/>
                </a:cubicBezTo>
                <a:close/>
              </a:path>
            </a:pathLst>
          </a:custGeom>
          <a:solidFill>
            <a:schemeClr val="bg1">
              <a:alpha val="5000"/>
            </a:schemeClr>
          </a:solidFill>
          <a:ln w="46905" cap="flat">
            <a:noFill/>
            <a:prstDash val="solid"/>
            <a:miter/>
          </a:ln>
        </p:spPr>
        <p:txBody>
          <a:bodyPr rtlCol="0" anchor="ctr"/>
          <a:lstStyle/>
          <a:p>
            <a:endParaRPr lang="en-DE"/>
          </a:p>
        </p:txBody>
      </p:sp>
      <p:sp>
        <p:nvSpPr>
          <p:cNvPr id="19" name="Forma libre: forma 18">
            <a:extLst>
              <a:ext uri="{FF2B5EF4-FFF2-40B4-BE49-F238E27FC236}">
                <a16:creationId xmlns:a16="http://schemas.microsoft.com/office/drawing/2014/main" id="{20A5B230-A73A-446D-7F3B-5C0CA230CD0B}"/>
              </a:ext>
            </a:extLst>
          </p:cNvPr>
          <p:cNvSpPr/>
          <p:nvPr/>
        </p:nvSpPr>
        <p:spPr>
          <a:xfrm rot="5400000" flipH="1">
            <a:off x="11286741" y="3697759"/>
            <a:ext cx="559366" cy="559366"/>
          </a:xfrm>
          <a:custGeom>
            <a:avLst/>
            <a:gdLst>
              <a:gd name="connsiteX0" fmla="*/ 559366 w 559366"/>
              <a:gd name="connsiteY0" fmla="*/ 279683 h 559366"/>
              <a:gd name="connsiteX1" fmla="*/ 279682 w 559366"/>
              <a:gd name="connsiteY1" fmla="*/ 559366 h 559366"/>
              <a:gd name="connsiteX2" fmla="*/ -1 w 559366"/>
              <a:gd name="connsiteY2" fmla="*/ 279683 h 559366"/>
              <a:gd name="connsiteX3" fmla="*/ 279682 w 559366"/>
              <a:gd name="connsiteY3" fmla="*/ 0 h 559366"/>
              <a:gd name="connsiteX4" fmla="*/ 559366 w 559366"/>
              <a:gd name="connsiteY4" fmla="*/ 279683 h 559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366" h="559366">
                <a:moveTo>
                  <a:pt x="559366" y="279683"/>
                </a:moveTo>
                <a:cubicBezTo>
                  <a:pt x="559366" y="434148"/>
                  <a:pt x="434147" y="559366"/>
                  <a:pt x="279682" y="559366"/>
                </a:cubicBezTo>
                <a:cubicBezTo>
                  <a:pt x="125218" y="559366"/>
                  <a:pt x="-1" y="434148"/>
                  <a:pt x="-1" y="279683"/>
                </a:cubicBezTo>
                <a:cubicBezTo>
                  <a:pt x="-1" y="125218"/>
                  <a:pt x="125217" y="0"/>
                  <a:pt x="279682" y="0"/>
                </a:cubicBezTo>
                <a:cubicBezTo>
                  <a:pt x="434147" y="0"/>
                  <a:pt x="559366" y="125218"/>
                  <a:pt x="559366" y="279683"/>
                </a:cubicBezTo>
                <a:close/>
              </a:path>
            </a:pathLst>
          </a:custGeom>
          <a:solidFill>
            <a:schemeClr val="bg1">
              <a:alpha val="5000"/>
            </a:schemeClr>
          </a:solidFill>
          <a:ln w="46905" cap="flat">
            <a:noFill/>
            <a:prstDash val="solid"/>
            <a:miter/>
          </a:ln>
        </p:spPr>
        <p:txBody>
          <a:bodyPr rtlCol="0" anchor="ctr"/>
          <a:lstStyle/>
          <a:p>
            <a:endParaRPr lang="en-DE"/>
          </a:p>
        </p:txBody>
      </p:sp>
      <p:sp>
        <p:nvSpPr>
          <p:cNvPr id="20" name="Forma libre: forma 19">
            <a:extLst>
              <a:ext uri="{FF2B5EF4-FFF2-40B4-BE49-F238E27FC236}">
                <a16:creationId xmlns:a16="http://schemas.microsoft.com/office/drawing/2014/main" id="{9BF055F3-CB12-77DB-B27F-E4BD82F8E881}"/>
              </a:ext>
            </a:extLst>
          </p:cNvPr>
          <p:cNvSpPr/>
          <p:nvPr/>
        </p:nvSpPr>
        <p:spPr>
          <a:xfrm rot="5400000" flipH="1">
            <a:off x="8588697" y="-203336"/>
            <a:ext cx="559366" cy="559366"/>
          </a:xfrm>
          <a:custGeom>
            <a:avLst/>
            <a:gdLst>
              <a:gd name="connsiteX0" fmla="*/ 559366 w 559366"/>
              <a:gd name="connsiteY0" fmla="*/ 279683 h 559366"/>
              <a:gd name="connsiteX1" fmla="*/ 279683 w 559366"/>
              <a:gd name="connsiteY1" fmla="*/ 559366 h 559366"/>
              <a:gd name="connsiteX2" fmla="*/ 0 w 559366"/>
              <a:gd name="connsiteY2" fmla="*/ 279683 h 559366"/>
              <a:gd name="connsiteX3" fmla="*/ 279683 w 559366"/>
              <a:gd name="connsiteY3" fmla="*/ 0 h 559366"/>
              <a:gd name="connsiteX4" fmla="*/ 559366 w 559366"/>
              <a:gd name="connsiteY4" fmla="*/ 279683 h 559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366" h="559366">
                <a:moveTo>
                  <a:pt x="559366" y="279683"/>
                </a:moveTo>
                <a:cubicBezTo>
                  <a:pt x="559366" y="434148"/>
                  <a:pt x="434148" y="559366"/>
                  <a:pt x="279683" y="559366"/>
                </a:cubicBezTo>
                <a:cubicBezTo>
                  <a:pt x="125218" y="559366"/>
                  <a:pt x="0" y="434148"/>
                  <a:pt x="0" y="279683"/>
                </a:cubicBezTo>
                <a:cubicBezTo>
                  <a:pt x="0" y="125218"/>
                  <a:pt x="125218" y="0"/>
                  <a:pt x="279683" y="0"/>
                </a:cubicBezTo>
                <a:cubicBezTo>
                  <a:pt x="434148" y="0"/>
                  <a:pt x="559366" y="125219"/>
                  <a:pt x="559366" y="279683"/>
                </a:cubicBezTo>
                <a:close/>
              </a:path>
            </a:pathLst>
          </a:custGeom>
          <a:solidFill>
            <a:schemeClr val="bg1">
              <a:alpha val="5000"/>
            </a:schemeClr>
          </a:solidFill>
          <a:ln w="46905" cap="flat">
            <a:noFill/>
            <a:prstDash val="solid"/>
            <a:miter/>
          </a:ln>
        </p:spPr>
        <p:txBody>
          <a:bodyPr rtlCol="0" anchor="ctr"/>
          <a:lstStyle/>
          <a:p>
            <a:endParaRPr lang="en-DE"/>
          </a:p>
        </p:txBody>
      </p:sp>
      <p:pic>
        <p:nvPicPr>
          <p:cNvPr id="13" name="Imagen 12" descr="Interfaz de usuario gráfica, Texto">
            <a:extLst>
              <a:ext uri="{FF2B5EF4-FFF2-40B4-BE49-F238E27FC236}">
                <a16:creationId xmlns:a16="http://schemas.microsoft.com/office/drawing/2014/main" id="{E337BA27-9252-136E-DAD9-C96B2978CD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97203" y="6319520"/>
            <a:ext cx="1948904" cy="408871"/>
          </a:xfrm>
          <a:prstGeom prst="rect">
            <a:avLst/>
          </a:prstGeom>
        </p:spPr>
      </p:pic>
      <p:cxnSp>
        <p:nvCxnSpPr>
          <p:cNvPr id="6" name="Conector recto 5">
            <a:extLst>
              <a:ext uri="{FF2B5EF4-FFF2-40B4-BE49-F238E27FC236}">
                <a16:creationId xmlns:a16="http://schemas.microsoft.com/office/drawing/2014/main" id="{4D96FF90-180B-A70A-E1AF-540D42F42F59}"/>
              </a:ext>
            </a:extLst>
          </p:cNvPr>
          <p:cNvCxnSpPr>
            <a:cxnSpLocks/>
          </p:cNvCxnSpPr>
          <p:nvPr userDrawn="1"/>
        </p:nvCxnSpPr>
        <p:spPr>
          <a:xfrm>
            <a:off x="1199453" y="3977442"/>
            <a:ext cx="8412761" cy="0"/>
          </a:xfrm>
          <a:prstGeom prst="line">
            <a:avLst/>
          </a:prstGeom>
          <a:ln w="12700">
            <a:solidFill>
              <a:srgbClr val="F4F3F0"/>
            </a:solidFill>
          </a:ln>
        </p:spPr>
        <p:style>
          <a:lnRef idx="1">
            <a:schemeClr val="accent1"/>
          </a:lnRef>
          <a:fillRef idx="0">
            <a:schemeClr val="accent1"/>
          </a:fillRef>
          <a:effectRef idx="0">
            <a:schemeClr val="accent1"/>
          </a:effectRef>
          <a:fontRef idx="minor">
            <a:schemeClr val="tx1"/>
          </a:fontRef>
        </p:style>
      </p:cxnSp>
      <p:sp>
        <p:nvSpPr>
          <p:cNvPr id="7" name="Marcador de texto 7">
            <a:extLst>
              <a:ext uri="{FF2B5EF4-FFF2-40B4-BE49-F238E27FC236}">
                <a16:creationId xmlns:a16="http://schemas.microsoft.com/office/drawing/2014/main" id="{2022CCEC-0DFD-F228-F4CD-3029DB3EB6C3}"/>
              </a:ext>
            </a:extLst>
          </p:cNvPr>
          <p:cNvSpPr>
            <a:spLocks noGrp="1"/>
          </p:cNvSpPr>
          <p:nvPr>
            <p:ph type="body" sz="quarter" idx="14" hasCustomPrompt="1"/>
          </p:nvPr>
        </p:nvSpPr>
        <p:spPr>
          <a:xfrm>
            <a:off x="1199661" y="2049881"/>
            <a:ext cx="8412761" cy="1713208"/>
          </a:xfrm>
          <a:prstGeom prst="rect">
            <a:avLst/>
          </a:prstGeom>
          <a:ln w="0">
            <a:noFill/>
          </a:ln>
        </p:spPr>
        <p:txBody>
          <a:bodyPr/>
          <a:lstStyle>
            <a:lvl1pPr marL="0" indent="0" algn="l">
              <a:buNone/>
              <a:defRPr sz="6000" b="1">
                <a:solidFill>
                  <a:srgbClr val="F4F3F0"/>
                </a:solidFill>
                <a:latin typeface="Calibri" panose="020F0502020204030204" pitchFamily="34" charset="0"/>
                <a:cs typeface="Arial" panose="020B0604020202020204" pitchFamily="34" charset="0"/>
              </a:defRPr>
            </a:lvl1pPr>
            <a:lvl2pPr marL="457189" indent="0">
              <a:buNone/>
              <a:defRPr sz="6000" b="1">
                <a:solidFill>
                  <a:schemeClr val="bg1"/>
                </a:solidFill>
                <a:latin typeface="Arial" panose="020B0604020202020204" pitchFamily="34" charset="0"/>
                <a:cs typeface="Arial" panose="020B0604020202020204" pitchFamily="34" charset="0"/>
              </a:defRPr>
            </a:lvl2pPr>
            <a:lvl3pPr marL="914377" indent="0">
              <a:buNone/>
              <a:defRPr sz="6000" b="1">
                <a:solidFill>
                  <a:schemeClr val="bg1"/>
                </a:solidFill>
                <a:latin typeface="Arial" panose="020B0604020202020204" pitchFamily="34" charset="0"/>
                <a:cs typeface="Arial" panose="020B0604020202020204" pitchFamily="34" charset="0"/>
              </a:defRPr>
            </a:lvl3pPr>
            <a:lvl4pPr marL="1371566" indent="0">
              <a:buNone/>
              <a:defRPr sz="6000" b="1">
                <a:solidFill>
                  <a:schemeClr val="bg1"/>
                </a:solidFill>
                <a:latin typeface="Arial" panose="020B0604020202020204" pitchFamily="34" charset="0"/>
                <a:cs typeface="Arial" panose="020B0604020202020204" pitchFamily="34" charset="0"/>
              </a:defRPr>
            </a:lvl4pPr>
            <a:lvl5pPr marL="1828754" indent="0">
              <a:buNone/>
              <a:defRPr sz="6000" b="1">
                <a:solidFill>
                  <a:schemeClr val="bg1"/>
                </a:solidFill>
                <a:latin typeface="Arial" panose="020B0604020202020204" pitchFamily="34" charset="0"/>
                <a:cs typeface="Arial" panose="020B0604020202020204" pitchFamily="34" charset="0"/>
              </a:defRPr>
            </a:lvl5pPr>
          </a:lstStyle>
          <a:p>
            <a:pPr lvl="0"/>
            <a:r>
              <a:rPr lang="es-ES"/>
              <a:t>THANKS FOR YOUR ATTENTION</a:t>
            </a:r>
            <a:endParaRPr lang="en-DE"/>
          </a:p>
        </p:txBody>
      </p:sp>
      <p:sp>
        <p:nvSpPr>
          <p:cNvPr id="10" name="Marcador de texto 16">
            <a:extLst>
              <a:ext uri="{FF2B5EF4-FFF2-40B4-BE49-F238E27FC236}">
                <a16:creationId xmlns:a16="http://schemas.microsoft.com/office/drawing/2014/main" id="{BA277C3C-936C-F134-1CA0-2040DCE2ED81}"/>
              </a:ext>
            </a:extLst>
          </p:cNvPr>
          <p:cNvSpPr>
            <a:spLocks noGrp="1"/>
          </p:cNvSpPr>
          <p:nvPr>
            <p:ph type="body" sz="quarter" idx="15" hasCustomPrompt="1"/>
          </p:nvPr>
        </p:nvSpPr>
        <p:spPr>
          <a:xfrm>
            <a:off x="1199453" y="4203765"/>
            <a:ext cx="8412761" cy="374329"/>
          </a:xfrm>
          <a:prstGeom prst="rect">
            <a:avLst/>
          </a:prstGeom>
          <a:ln cap="rnd">
            <a:noFill/>
          </a:ln>
        </p:spPr>
        <p:txBody>
          <a:bodyPr/>
          <a:lstStyle>
            <a:lvl1pPr marL="0" indent="0">
              <a:buNone/>
              <a:defRPr sz="1800" b="1" u="none">
                <a:solidFill>
                  <a:srgbClr val="F4F3F0"/>
                </a:solidFill>
                <a:latin typeface="Calibri" panose="020F0502020204030204" pitchFamily="34" charset="0"/>
                <a:cs typeface="Arial" panose="020B0604020202020204" pitchFamily="34" charset="0"/>
              </a:defRPr>
            </a:lvl1pPr>
            <a:lvl2pPr marL="457189" indent="0">
              <a:buNone/>
              <a:defRPr sz="5400" b="1">
                <a:solidFill>
                  <a:schemeClr val="bg1"/>
                </a:solidFill>
                <a:latin typeface="Arial" panose="020B0604020202020204" pitchFamily="34" charset="0"/>
                <a:cs typeface="Arial" panose="020B0604020202020204" pitchFamily="34" charset="0"/>
              </a:defRPr>
            </a:lvl2pPr>
            <a:lvl3pPr marL="914377" indent="0">
              <a:buNone/>
              <a:defRPr sz="5400" b="1">
                <a:solidFill>
                  <a:schemeClr val="bg1"/>
                </a:solidFill>
                <a:latin typeface="Arial" panose="020B0604020202020204" pitchFamily="34" charset="0"/>
                <a:cs typeface="Arial" panose="020B0604020202020204" pitchFamily="34" charset="0"/>
              </a:defRPr>
            </a:lvl3pPr>
            <a:lvl4pPr marL="1371566" indent="0">
              <a:buNone/>
              <a:defRPr sz="5400" b="1">
                <a:solidFill>
                  <a:schemeClr val="bg1"/>
                </a:solidFill>
                <a:latin typeface="Arial" panose="020B0604020202020204" pitchFamily="34" charset="0"/>
                <a:cs typeface="Arial" panose="020B0604020202020204" pitchFamily="34" charset="0"/>
              </a:defRPr>
            </a:lvl4pPr>
            <a:lvl5pPr marL="1828754" indent="0">
              <a:buNone/>
              <a:defRPr sz="5400" b="1">
                <a:solidFill>
                  <a:schemeClr val="bg1"/>
                </a:solidFill>
                <a:latin typeface="Arial" panose="020B0604020202020204" pitchFamily="34" charset="0"/>
                <a:cs typeface="Arial" panose="020B0604020202020204" pitchFamily="34"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err="1"/>
              <a:t>Lorem</a:t>
            </a:r>
            <a:r>
              <a:rPr lang="es-ES"/>
              <a:t> </a:t>
            </a:r>
            <a:r>
              <a:rPr lang="es-ES" err="1"/>
              <a:t>Ipsum</a:t>
            </a:r>
            <a:r>
              <a:rPr lang="es-ES"/>
              <a:t> Dolor </a:t>
            </a:r>
            <a:r>
              <a:rPr lang="es-ES" err="1"/>
              <a:t>sit</a:t>
            </a:r>
            <a:r>
              <a:rPr lang="es-ES"/>
              <a:t> </a:t>
            </a:r>
            <a:r>
              <a:rPr lang="es-ES" err="1"/>
              <a:t>Amet</a:t>
            </a:r>
            <a:r>
              <a:rPr lang="es-ES"/>
              <a:t>. </a:t>
            </a:r>
            <a:r>
              <a:rPr lang="es-ES" err="1"/>
              <a:t>Lorem</a:t>
            </a:r>
            <a:r>
              <a:rPr lang="es-ES"/>
              <a:t> </a:t>
            </a:r>
            <a:r>
              <a:rPr lang="es-ES" err="1"/>
              <a:t>ipsum</a:t>
            </a:r>
            <a:r>
              <a:rPr lang="es-ES"/>
              <a:t> dolor </a:t>
            </a:r>
            <a:r>
              <a:rPr lang="es-ES" err="1"/>
              <a:t>sit</a:t>
            </a:r>
            <a:r>
              <a:rPr lang="es-ES"/>
              <a:t> </a:t>
            </a:r>
            <a:r>
              <a:rPr lang="es-ES" err="1"/>
              <a:t>amet</a:t>
            </a:r>
            <a:r>
              <a:rPr lang="es-ES"/>
              <a:t>.</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DE"/>
          </a:p>
          <a:p>
            <a:pPr lvl="0"/>
            <a:endParaRPr lang="en-DE"/>
          </a:p>
        </p:txBody>
      </p:sp>
      <p:sp>
        <p:nvSpPr>
          <p:cNvPr id="11" name="Marcador de texto 16">
            <a:extLst>
              <a:ext uri="{FF2B5EF4-FFF2-40B4-BE49-F238E27FC236}">
                <a16:creationId xmlns:a16="http://schemas.microsoft.com/office/drawing/2014/main" id="{283B1691-00C5-EBBB-8A3B-ED0FAAF230F6}"/>
              </a:ext>
            </a:extLst>
          </p:cNvPr>
          <p:cNvSpPr>
            <a:spLocks noGrp="1"/>
          </p:cNvSpPr>
          <p:nvPr>
            <p:ph type="body" sz="quarter" idx="16" hasCustomPrompt="1"/>
          </p:nvPr>
        </p:nvSpPr>
        <p:spPr>
          <a:xfrm>
            <a:off x="1199453" y="4584190"/>
            <a:ext cx="8412761" cy="374329"/>
          </a:xfrm>
          <a:prstGeom prst="rect">
            <a:avLst/>
          </a:prstGeom>
          <a:ln cap="rnd">
            <a:noFill/>
          </a:ln>
        </p:spPr>
        <p:txBody>
          <a:bodyPr/>
          <a:lstStyle>
            <a:lvl1pPr marL="0" indent="0">
              <a:buNone/>
              <a:defRPr sz="1800" b="0" u="sng">
                <a:solidFill>
                  <a:srgbClr val="F4F3F0"/>
                </a:solidFill>
                <a:latin typeface="Calibri" panose="020F0502020204030204" pitchFamily="34" charset="0"/>
                <a:cs typeface="Arial" panose="020B0604020202020204" pitchFamily="34" charset="0"/>
              </a:defRPr>
            </a:lvl1pPr>
            <a:lvl2pPr marL="457189" indent="0">
              <a:buNone/>
              <a:defRPr sz="5400" b="1">
                <a:solidFill>
                  <a:schemeClr val="bg1"/>
                </a:solidFill>
                <a:latin typeface="Arial" panose="020B0604020202020204" pitchFamily="34" charset="0"/>
                <a:cs typeface="Arial" panose="020B0604020202020204" pitchFamily="34" charset="0"/>
              </a:defRPr>
            </a:lvl2pPr>
            <a:lvl3pPr marL="914377" indent="0">
              <a:buNone/>
              <a:defRPr sz="5400" b="1">
                <a:solidFill>
                  <a:schemeClr val="bg1"/>
                </a:solidFill>
                <a:latin typeface="Arial" panose="020B0604020202020204" pitchFamily="34" charset="0"/>
                <a:cs typeface="Arial" panose="020B0604020202020204" pitchFamily="34" charset="0"/>
              </a:defRPr>
            </a:lvl3pPr>
            <a:lvl4pPr marL="1371566" indent="0">
              <a:buNone/>
              <a:defRPr sz="5400" b="1">
                <a:solidFill>
                  <a:schemeClr val="bg1"/>
                </a:solidFill>
                <a:latin typeface="Arial" panose="020B0604020202020204" pitchFamily="34" charset="0"/>
                <a:cs typeface="Arial" panose="020B0604020202020204" pitchFamily="34" charset="0"/>
              </a:defRPr>
            </a:lvl4pPr>
            <a:lvl5pPr marL="1828754" indent="0">
              <a:buNone/>
              <a:defRPr sz="5400" b="1">
                <a:solidFill>
                  <a:schemeClr val="bg1"/>
                </a:solidFill>
                <a:latin typeface="Arial" panose="020B0604020202020204" pitchFamily="34" charset="0"/>
                <a:cs typeface="Arial" panose="020B0604020202020204" pitchFamily="34"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err="1"/>
              <a:t>Lorem</a:t>
            </a:r>
            <a:r>
              <a:rPr lang="es-ES"/>
              <a:t> </a:t>
            </a:r>
            <a:r>
              <a:rPr lang="es-ES" err="1"/>
              <a:t>Ipsum</a:t>
            </a:r>
            <a:r>
              <a:rPr lang="es-ES"/>
              <a:t> Dolor </a:t>
            </a:r>
            <a:r>
              <a:rPr lang="es-ES" err="1"/>
              <a:t>sit</a:t>
            </a:r>
            <a:r>
              <a:rPr lang="es-ES"/>
              <a:t> </a:t>
            </a:r>
            <a:r>
              <a:rPr lang="es-ES" err="1"/>
              <a:t>Amet</a:t>
            </a:r>
            <a:r>
              <a:rPr lang="es-ES"/>
              <a:t>. </a:t>
            </a:r>
            <a:r>
              <a:rPr lang="es-ES" err="1"/>
              <a:t>Lorem</a:t>
            </a:r>
            <a:r>
              <a:rPr lang="es-ES"/>
              <a:t> </a:t>
            </a:r>
            <a:r>
              <a:rPr lang="es-ES" err="1"/>
              <a:t>ipsum</a:t>
            </a:r>
            <a:r>
              <a:rPr lang="es-ES"/>
              <a:t> dolor </a:t>
            </a:r>
            <a:r>
              <a:rPr lang="es-ES" err="1"/>
              <a:t>sit</a:t>
            </a:r>
            <a:r>
              <a:rPr lang="es-ES"/>
              <a:t> </a:t>
            </a:r>
            <a:r>
              <a:rPr lang="es-ES" err="1"/>
              <a:t>amet</a:t>
            </a:r>
            <a:r>
              <a:rPr lang="es-ES"/>
              <a:t>.</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DE"/>
          </a:p>
          <a:p>
            <a:pPr lvl="0"/>
            <a:endParaRPr lang="en-DE"/>
          </a:p>
        </p:txBody>
      </p:sp>
      <p:pic>
        <p:nvPicPr>
          <p:cNvPr id="12" name="Gráfico 11">
            <a:extLst>
              <a:ext uri="{FF2B5EF4-FFF2-40B4-BE49-F238E27FC236}">
                <a16:creationId xmlns:a16="http://schemas.microsoft.com/office/drawing/2014/main" id="{BDB94C5A-CE44-622C-E611-50EE8F3F605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99660" y="1074833"/>
            <a:ext cx="2875719" cy="648000"/>
          </a:xfrm>
          <a:prstGeom prst="rect">
            <a:avLst/>
          </a:prstGeom>
        </p:spPr>
      </p:pic>
      <p:pic>
        <p:nvPicPr>
          <p:cNvPr id="34" name="Gráfico 33">
            <a:extLst>
              <a:ext uri="{FF2B5EF4-FFF2-40B4-BE49-F238E27FC236}">
                <a16:creationId xmlns:a16="http://schemas.microsoft.com/office/drawing/2014/main" id="{782C7311-E28A-8482-1091-B84C0429872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83820" y="5132849"/>
            <a:ext cx="266931" cy="266931"/>
          </a:xfrm>
          <a:prstGeom prst="rect">
            <a:avLst/>
          </a:prstGeom>
        </p:spPr>
      </p:pic>
      <p:pic>
        <p:nvPicPr>
          <p:cNvPr id="35" name="Gráfico 34">
            <a:extLst>
              <a:ext uri="{FF2B5EF4-FFF2-40B4-BE49-F238E27FC236}">
                <a16:creationId xmlns:a16="http://schemas.microsoft.com/office/drawing/2014/main" id="{A88063B5-A6C6-DE18-94C2-434F9B6A3636}"/>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77558" y="5157178"/>
            <a:ext cx="299803" cy="242698"/>
          </a:xfrm>
          <a:prstGeom prst="rect">
            <a:avLst/>
          </a:prstGeom>
        </p:spPr>
      </p:pic>
      <p:sp>
        <p:nvSpPr>
          <p:cNvPr id="36" name="Marcador de texto 16">
            <a:extLst>
              <a:ext uri="{FF2B5EF4-FFF2-40B4-BE49-F238E27FC236}">
                <a16:creationId xmlns:a16="http://schemas.microsoft.com/office/drawing/2014/main" id="{F17D83B5-4A92-83CD-6D19-446C7D94B8E0}"/>
              </a:ext>
            </a:extLst>
          </p:cNvPr>
          <p:cNvSpPr>
            <a:spLocks noGrp="1"/>
          </p:cNvSpPr>
          <p:nvPr>
            <p:ph type="body" sz="quarter" idx="17" hasCustomPrompt="1"/>
          </p:nvPr>
        </p:nvSpPr>
        <p:spPr>
          <a:xfrm>
            <a:off x="2165350" y="5108238"/>
            <a:ext cx="2880360" cy="374329"/>
          </a:xfrm>
          <a:prstGeom prst="rect">
            <a:avLst/>
          </a:prstGeom>
          <a:ln cap="rnd">
            <a:noFill/>
          </a:ln>
        </p:spPr>
        <p:txBody>
          <a:bodyPr/>
          <a:lstStyle>
            <a:lvl1pPr marL="0" indent="0">
              <a:buNone/>
              <a:defRPr sz="2000" b="1" u="none">
                <a:solidFill>
                  <a:srgbClr val="F4F3F0"/>
                </a:solidFill>
                <a:latin typeface="Calibri" panose="020F0502020204030204" pitchFamily="34" charset="0"/>
                <a:cs typeface="Arial" panose="020B0604020202020204" pitchFamily="34" charset="0"/>
              </a:defRPr>
            </a:lvl1pPr>
            <a:lvl2pPr marL="457189" indent="0">
              <a:buNone/>
              <a:defRPr sz="5400" b="1">
                <a:solidFill>
                  <a:schemeClr val="bg1"/>
                </a:solidFill>
                <a:latin typeface="Arial" panose="020B0604020202020204" pitchFamily="34" charset="0"/>
                <a:cs typeface="Arial" panose="020B0604020202020204" pitchFamily="34" charset="0"/>
              </a:defRPr>
            </a:lvl2pPr>
            <a:lvl3pPr marL="914377" indent="0">
              <a:buNone/>
              <a:defRPr sz="5400" b="1">
                <a:solidFill>
                  <a:schemeClr val="bg1"/>
                </a:solidFill>
                <a:latin typeface="Arial" panose="020B0604020202020204" pitchFamily="34" charset="0"/>
                <a:cs typeface="Arial" panose="020B0604020202020204" pitchFamily="34" charset="0"/>
              </a:defRPr>
            </a:lvl3pPr>
            <a:lvl4pPr marL="1371566" indent="0">
              <a:buNone/>
              <a:defRPr sz="5400" b="1">
                <a:solidFill>
                  <a:schemeClr val="bg1"/>
                </a:solidFill>
                <a:latin typeface="Arial" panose="020B0604020202020204" pitchFamily="34" charset="0"/>
                <a:cs typeface="Arial" panose="020B0604020202020204" pitchFamily="34" charset="0"/>
              </a:defRPr>
            </a:lvl4pPr>
            <a:lvl5pPr marL="1828754" indent="0">
              <a:buNone/>
              <a:defRPr sz="5400" b="1">
                <a:solidFill>
                  <a:schemeClr val="bg1"/>
                </a:solidFill>
                <a:latin typeface="Arial" panose="020B0604020202020204" pitchFamily="34" charset="0"/>
                <a:cs typeface="Arial" panose="020B0604020202020204" pitchFamily="34"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a:t>@AlgaeProBANOS</a:t>
            </a:r>
            <a:endParaRPr lang="en-DE"/>
          </a:p>
        </p:txBody>
      </p:sp>
      <p:cxnSp>
        <p:nvCxnSpPr>
          <p:cNvPr id="37" name="Conector recto 36">
            <a:extLst>
              <a:ext uri="{FF2B5EF4-FFF2-40B4-BE49-F238E27FC236}">
                <a16:creationId xmlns:a16="http://schemas.microsoft.com/office/drawing/2014/main" id="{185B9E21-54A1-78C3-D0D0-E60E6CC4DB41}"/>
              </a:ext>
            </a:extLst>
          </p:cNvPr>
          <p:cNvCxnSpPr>
            <a:cxnSpLocks/>
          </p:cNvCxnSpPr>
          <p:nvPr userDrawn="1"/>
        </p:nvCxnSpPr>
        <p:spPr>
          <a:xfrm flipV="1">
            <a:off x="2110740" y="5164213"/>
            <a:ext cx="0" cy="268847"/>
          </a:xfrm>
          <a:prstGeom prst="line">
            <a:avLst/>
          </a:prstGeom>
          <a:ln w="19050" cap="rnd">
            <a:solidFill>
              <a:srgbClr val="F2F3EA"/>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3828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341120" y="265176"/>
            <a:ext cx="9509759" cy="1088136"/>
          </a:xfrm>
          <a:prstGeom prst="rect">
            <a:avLst/>
          </a:prstGeom>
        </p:spPr>
        <p:txBody>
          <a:bodyPr/>
          <a:lstStyle/>
          <a:p>
            <a:r>
              <a:rPr lang="en-US"/>
              <a:t>Click to edit Master title style</a:t>
            </a:r>
            <a:endParaRPr/>
          </a:p>
        </p:txBody>
      </p:sp>
      <p:sp>
        <p:nvSpPr>
          <p:cNvPr id="3" name="Text Placeholder 2"/>
          <p:cNvSpPr>
            <a:spLocks noGrp="1"/>
          </p:cNvSpPr>
          <p:nvPr>
            <p:ph type="body" idx="1"/>
          </p:nvPr>
        </p:nvSpPr>
        <p:spPr>
          <a:xfrm>
            <a:off x="1341120" y="1572768"/>
            <a:ext cx="4572000" cy="766588"/>
          </a:xfrm>
          <a:prstGeom prst="rect">
            <a:avLst/>
          </a:prstGeo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1120" y="2365861"/>
            <a:ext cx="4572000" cy="3250063"/>
          </a:xfrm>
          <a:prstGeom prst="rect">
            <a:avLst/>
          </a:prstGeo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572768"/>
            <a:ext cx="4572000" cy="766588"/>
          </a:xfrm>
          <a:prstGeom prst="rect">
            <a:avLst/>
          </a:prstGeo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365861"/>
            <a:ext cx="4572000" cy="3250063"/>
          </a:xfrm>
          <a:prstGeom prst="rect">
            <a:avLst/>
          </a:prstGeo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a:xfrm>
            <a:off x="8875776" y="6601968"/>
            <a:ext cx="960120" cy="237744"/>
          </a:xfrm>
          <a:prstGeom prst="rect">
            <a:avLst/>
          </a:prstGeom>
        </p:spPr>
        <p:txBody>
          <a:bodyPr/>
          <a:lstStyle/>
          <a:p>
            <a:fld id="{EB57C99B-45E2-4488-9A3B-E5E9AC67FC3B}" type="datetime1">
              <a:rPr lang="en-US" smtClean="0"/>
              <a:t>6/7/24</a:t>
            </a:fld>
            <a:endParaRPr/>
          </a:p>
        </p:txBody>
      </p:sp>
      <p:sp>
        <p:nvSpPr>
          <p:cNvPr id="9" name="Slide Number Placeholder 8"/>
          <p:cNvSpPr>
            <a:spLocks noGrp="1"/>
          </p:cNvSpPr>
          <p:nvPr>
            <p:ph type="sldNum" sz="quarter" idx="12"/>
          </p:nvPr>
        </p:nvSpPr>
        <p:spPr>
          <a:xfrm>
            <a:off x="10530839" y="6601968"/>
            <a:ext cx="640080" cy="237744"/>
          </a:xfrm>
          <a:prstGeom prst="rect">
            <a:avLst/>
          </a:prstGeom>
        </p:spPr>
        <p:txBody>
          <a:bodyPr/>
          <a:lstStyle/>
          <a:p>
            <a:fld id="{4FAB73BC-B049-4115-A692-8D63A059BFB8}" type="slidenum">
              <a:rPr/>
              <a:t>‹#›</a:t>
            </a:fld>
            <a:endParaRPr/>
          </a:p>
        </p:txBody>
      </p:sp>
      <p:sp>
        <p:nvSpPr>
          <p:cNvPr id="2" name="Footer Placeholder 4">
            <a:extLst>
              <a:ext uri="{FF2B5EF4-FFF2-40B4-BE49-F238E27FC236}">
                <a16:creationId xmlns:a16="http://schemas.microsoft.com/office/drawing/2014/main" id="{EC7DE612-AC6F-EB64-3149-6695DF65878E}"/>
              </a:ext>
            </a:extLst>
          </p:cNvPr>
          <p:cNvSpPr>
            <a:spLocks noGrp="1"/>
          </p:cNvSpPr>
          <p:nvPr>
            <p:ph type="ftr" sz="quarter" idx="13"/>
          </p:nvPr>
        </p:nvSpPr>
        <p:spPr>
          <a:xfrm>
            <a:off x="0" y="6592824"/>
            <a:ext cx="7159752" cy="237744"/>
          </a:xfrm>
          <a:prstGeom prst="rect">
            <a:avLst/>
          </a:prstGeom>
        </p:spPr>
        <p:txBody>
          <a:bodyPr vert="horz" lIns="91440" tIns="45720" rIns="91440" bIns="45720" rtlCol="0" anchor="ctr"/>
          <a:lstStyle>
            <a:lvl1pPr algn="l">
              <a:defRPr sz="11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a-DK"/>
              <a:t>HORIZON Project: 101060379 — </a:t>
            </a:r>
            <a:r>
              <a:rPr lang="da-DK" err="1"/>
              <a:t>SeaMark</a:t>
            </a:r>
            <a:endParaRPr lang="en-US"/>
          </a:p>
        </p:txBody>
      </p:sp>
    </p:spTree>
    <p:extLst>
      <p:ext uri="{BB962C8B-B14F-4D97-AF65-F5344CB8AC3E}">
        <p14:creationId xmlns:p14="http://schemas.microsoft.com/office/powerpoint/2010/main" val="10723781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83E24-13A8-5711-FBEF-A3AF6FE44D25}"/>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DE"/>
          </a:p>
        </p:txBody>
      </p:sp>
    </p:spTree>
    <p:extLst>
      <p:ext uri="{BB962C8B-B14F-4D97-AF65-F5344CB8AC3E}">
        <p14:creationId xmlns:p14="http://schemas.microsoft.com/office/powerpoint/2010/main" val="1826625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83E24-13A8-5711-FBEF-A3AF6FE44D25}"/>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DE"/>
          </a:p>
        </p:txBody>
      </p:sp>
    </p:spTree>
    <p:extLst>
      <p:ext uri="{BB962C8B-B14F-4D97-AF65-F5344CB8AC3E}">
        <p14:creationId xmlns:p14="http://schemas.microsoft.com/office/powerpoint/2010/main" val="20892874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7FC30F62-AD22-A032-C1B8-70F5B92B944E}"/>
              </a:ext>
            </a:extLst>
          </p:cNvPr>
          <p:cNvSpPr>
            <a:spLocks noGrp="1"/>
          </p:cNvSpPr>
          <p:nvPr>
            <p:ph type="dt" sz="half" idx="2"/>
          </p:nvPr>
        </p:nvSpPr>
        <p:spPr>
          <a:xfrm>
            <a:off x="7871791" y="6250334"/>
            <a:ext cx="1156252" cy="365125"/>
          </a:xfrm>
          <a:prstGeom prst="rect">
            <a:avLst/>
          </a:prstGeom>
        </p:spPr>
        <p:txBody>
          <a:bodyPr vert="horz" lIns="91440" tIns="45720" rIns="91440" bIns="45720" rtlCol="0" anchor="ctr"/>
          <a:lstStyle>
            <a:lvl1pPr algn="r">
              <a:defRPr sz="1200" b="0" i="0">
                <a:solidFill>
                  <a:srgbClr val="1E3E75"/>
                </a:solidFill>
                <a:latin typeface="Arial" panose="020B0604020202020204" pitchFamily="34" charset="0"/>
                <a:cs typeface="Arial" panose="020B0604020202020204" pitchFamily="34" charset="0"/>
              </a:defRPr>
            </a:lvl1pPr>
          </a:lstStyle>
          <a:p>
            <a:fld id="{74276457-D266-F442-90DE-3D117A358665}" type="datetimeFigureOut">
              <a:rPr lang="en-US" smtClean="0"/>
              <a:pPr/>
              <a:t>6/7/24</a:t>
            </a:fld>
            <a:endParaRPr lang="en-US"/>
          </a:p>
        </p:txBody>
      </p:sp>
      <p:sp>
        <p:nvSpPr>
          <p:cNvPr id="9" name="Slide Number Placeholder 5">
            <a:extLst>
              <a:ext uri="{FF2B5EF4-FFF2-40B4-BE49-F238E27FC236}">
                <a16:creationId xmlns:a16="http://schemas.microsoft.com/office/drawing/2014/main" id="{F45F0EC8-502E-8122-3FEC-6A5639AF6D4B}"/>
              </a:ext>
            </a:extLst>
          </p:cNvPr>
          <p:cNvSpPr>
            <a:spLocks noGrp="1"/>
          </p:cNvSpPr>
          <p:nvPr>
            <p:ph type="sldNum" sz="quarter" idx="4"/>
          </p:nvPr>
        </p:nvSpPr>
        <p:spPr>
          <a:xfrm>
            <a:off x="10197546" y="6250334"/>
            <a:ext cx="1156253" cy="365125"/>
          </a:xfrm>
          <a:prstGeom prst="rect">
            <a:avLst/>
          </a:prstGeom>
        </p:spPr>
        <p:txBody>
          <a:bodyPr vert="horz" lIns="91440" tIns="45720" rIns="91440" bIns="45720" rtlCol="0" anchor="ctr"/>
          <a:lstStyle>
            <a:lvl1pPr algn="r">
              <a:defRPr sz="1200" b="0" i="0">
                <a:solidFill>
                  <a:schemeClr val="bg1"/>
                </a:solidFill>
                <a:latin typeface="Arial" panose="020B0604020202020204" pitchFamily="34" charset="0"/>
                <a:cs typeface="Arial" panose="020B0604020202020204" pitchFamily="34" charset="0"/>
              </a:defRPr>
            </a:lvl1pPr>
          </a:lstStyle>
          <a:p>
            <a:fld id="{588AA4F6-E17D-344D-B027-8965B576DE52}" type="slidenum">
              <a:rPr lang="en-US" smtClean="0"/>
              <a:pPr/>
              <a:t>‹#›</a:t>
            </a:fld>
            <a:endParaRPr lang="en-US"/>
          </a:p>
        </p:txBody>
      </p:sp>
      <p:pic>
        <p:nvPicPr>
          <p:cNvPr id="2" name="Picture 1">
            <a:extLst>
              <a:ext uri="{FF2B5EF4-FFF2-40B4-BE49-F238E27FC236}">
                <a16:creationId xmlns:a16="http://schemas.microsoft.com/office/drawing/2014/main" id="{48690410-B79E-0A95-6CA9-3BEBABC6F31C}"/>
              </a:ext>
            </a:extLst>
          </p:cNvPr>
          <p:cNvPicPr>
            <a:picLocks noChangeAspect="1"/>
          </p:cNvPicPr>
          <p:nvPr userDrawn="1"/>
        </p:nvPicPr>
        <p:blipFill>
          <a:blip r:embed="rId2"/>
          <a:stretch>
            <a:fillRect/>
          </a:stretch>
        </p:blipFill>
        <p:spPr>
          <a:xfrm>
            <a:off x="778564" y="1257921"/>
            <a:ext cx="4889187" cy="2664722"/>
          </a:xfrm>
          <a:prstGeom prst="rect">
            <a:avLst/>
          </a:prstGeom>
        </p:spPr>
      </p:pic>
    </p:spTree>
    <p:extLst>
      <p:ext uri="{BB962C8B-B14F-4D97-AF65-F5344CB8AC3E}">
        <p14:creationId xmlns:p14="http://schemas.microsoft.com/office/powerpoint/2010/main" val="702341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38DBA83B-D70B-94D5-6E06-CF96EBDAB31C}"/>
              </a:ext>
            </a:extLst>
          </p:cNvPr>
          <p:cNvSpPr>
            <a:spLocks noGrp="1"/>
          </p:cNvSpPr>
          <p:nvPr>
            <p:ph type="title"/>
          </p:nvPr>
        </p:nvSpPr>
        <p:spPr>
          <a:xfrm>
            <a:off x="670560" y="3712190"/>
            <a:ext cx="10134600" cy="1064525"/>
          </a:xfrm>
          <a:prstGeom prst="rect">
            <a:avLst/>
          </a:prstGeom>
        </p:spPr>
        <p:txBody>
          <a:bodyPr vert="horz" lIns="91440" tIns="45720" rIns="91440" bIns="45720" rtlCol="0" anchor="ctr">
            <a:normAutofit/>
          </a:bodyPr>
          <a:lstStyle>
            <a:lvl1pPr>
              <a:defRPr sz="4000" b="1" i="0">
                <a:solidFill>
                  <a:srgbClr val="1E3E75"/>
                </a:solidFill>
                <a:latin typeface="Arial" panose="020B0604020202020204" pitchFamily="34" charset="0"/>
                <a:cs typeface="Arial" panose="020B0604020202020204" pitchFamily="34" charset="0"/>
              </a:defRPr>
            </a:lvl1pPr>
          </a:lstStyle>
          <a:p>
            <a:r>
              <a:rPr lang="en-US"/>
              <a:t>Title</a:t>
            </a:r>
          </a:p>
        </p:txBody>
      </p:sp>
      <p:sp>
        <p:nvSpPr>
          <p:cNvPr id="10" name="Text Placeholder 14">
            <a:extLst>
              <a:ext uri="{FF2B5EF4-FFF2-40B4-BE49-F238E27FC236}">
                <a16:creationId xmlns:a16="http://schemas.microsoft.com/office/drawing/2014/main" id="{1A81029A-D2BF-D793-AE4A-D7ED668A3EF1}"/>
              </a:ext>
            </a:extLst>
          </p:cNvPr>
          <p:cNvSpPr>
            <a:spLocks noGrp="1"/>
          </p:cNvSpPr>
          <p:nvPr>
            <p:ph type="body" sz="quarter" idx="10" hasCustomPrompt="1"/>
          </p:nvPr>
        </p:nvSpPr>
        <p:spPr>
          <a:xfrm>
            <a:off x="670560" y="4776715"/>
            <a:ext cx="9268778" cy="730186"/>
          </a:xfrm>
          <a:prstGeom prst="rect">
            <a:avLst/>
          </a:prstGeom>
        </p:spPr>
        <p:txBody>
          <a:bodyPr/>
          <a:lstStyle>
            <a:lvl1pPr marL="0" indent="0">
              <a:buNone/>
              <a:defRPr sz="2400" b="0" i="0">
                <a:solidFill>
                  <a:srgbClr val="1E3E75"/>
                </a:solidFill>
                <a:latin typeface="Arial" panose="020B0604020202020204" pitchFamily="34" charset="0"/>
                <a:cs typeface="Arial" panose="020B0604020202020204" pitchFamily="34" charset="0"/>
              </a:defRPr>
            </a:lvl1pPr>
          </a:lstStyle>
          <a:p>
            <a:pPr lvl="0"/>
            <a:r>
              <a:rPr lang="en-US"/>
              <a:t>Subtitle</a:t>
            </a:r>
          </a:p>
        </p:txBody>
      </p:sp>
      <p:sp>
        <p:nvSpPr>
          <p:cNvPr id="3" name="Date Placeholder 3">
            <a:extLst>
              <a:ext uri="{FF2B5EF4-FFF2-40B4-BE49-F238E27FC236}">
                <a16:creationId xmlns:a16="http://schemas.microsoft.com/office/drawing/2014/main" id="{F1A245B9-FFE3-6CE4-68C4-A581B2C47E39}"/>
              </a:ext>
            </a:extLst>
          </p:cNvPr>
          <p:cNvSpPr>
            <a:spLocks noGrp="1"/>
          </p:cNvSpPr>
          <p:nvPr>
            <p:ph type="dt" sz="half" idx="2"/>
          </p:nvPr>
        </p:nvSpPr>
        <p:spPr>
          <a:xfrm>
            <a:off x="7871791" y="6250334"/>
            <a:ext cx="1156252" cy="365125"/>
          </a:xfrm>
          <a:prstGeom prst="rect">
            <a:avLst/>
          </a:prstGeom>
        </p:spPr>
        <p:txBody>
          <a:bodyPr vert="horz" lIns="91440" tIns="45720" rIns="91440" bIns="45720" rtlCol="0" anchor="ctr"/>
          <a:lstStyle>
            <a:lvl1pPr algn="r">
              <a:defRPr sz="1200" b="0" i="0">
                <a:solidFill>
                  <a:srgbClr val="1E3E75"/>
                </a:solidFill>
                <a:latin typeface="Arial" panose="020B0604020202020204" pitchFamily="34" charset="0"/>
                <a:cs typeface="Arial" panose="020B0604020202020204" pitchFamily="34" charset="0"/>
              </a:defRPr>
            </a:lvl1pPr>
          </a:lstStyle>
          <a:p>
            <a:fld id="{74276457-D266-F442-90DE-3D117A358665}" type="datetimeFigureOut">
              <a:rPr lang="en-US" smtClean="0"/>
              <a:pPr/>
              <a:t>6/7/24</a:t>
            </a:fld>
            <a:endParaRPr lang="en-US"/>
          </a:p>
        </p:txBody>
      </p:sp>
      <p:sp>
        <p:nvSpPr>
          <p:cNvPr id="4" name="Slide Number Placeholder 5">
            <a:extLst>
              <a:ext uri="{FF2B5EF4-FFF2-40B4-BE49-F238E27FC236}">
                <a16:creationId xmlns:a16="http://schemas.microsoft.com/office/drawing/2014/main" id="{F27F9D58-E01D-3964-1062-9538A08B082B}"/>
              </a:ext>
            </a:extLst>
          </p:cNvPr>
          <p:cNvSpPr>
            <a:spLocks noGrp="1"/>
          </p:cNvSpPr>
          <p:nvPr>
            <p:ph type="sldNum" sz="quarter" idx="4"/>
          </p:nvPr>
        </p:nvSpPr>
        <p:spPr>
          <a:xfrm>
            <a:off x="10197546" y="6250334"/>
            <a:ext cx="1156253" cy="365125"/>
          </a:xfrm>
          <a:prstGeom prst="rect">
            <a:avLst/>
          </a:prstGeom>
        </p:spPr>
        <p:txBody>
          <a:bodyPr vert="horz" lIns="91440" tIns="45720" rIns="91440" bIns="45720" rtlCol="0" anchor="ctr"/>
          <a:lstStyle>
            <a:lvl1pPr algn="r">
              <a:defRPr sz="1200" b="0" i="0">
                <a:solidFill>
                  <a:schemeClr val="bg1"/>
                </a:solidFill>
                <a:latin typeface="Arial" panose="020B0604020202020204" pitchFamily="34" charset="0"/>
                <a:cs typeface="Arial" panose="020B0604020202020204" pitchFamily="34" charset="0"/>
              </a:defRPr>
            </a:lvl1pPr>
          </a:lstStyle>
          <a:p>
            <a:fld id="{588AA4F6-E17D-344D-B027-8965B576DE52}" type="slidenum">
              <a:rPr lang="en-US" smtClean="0"/>
              <a:pPr/>
              <a:t>‹#›</a:t>
            </a:fld>
            <a:endParaRPr lang="en-US"/>
          </a:p>
        </p:txBody>
      </p:sp>
      <p:pic>
        <p:nvPicPr>
          <p:cNvPr id="5" name="Picture 4">
            <a:extLst>
              <a:ext uri="{FF2B5EF4-FFF2-40B4-BE49-F238E27FC236}">
                <a16:creationId xmlns:a16="http://schemas.microsoft.com/office/drawing/2014/main" id="{DBD58FBA-784E-9AC8-0DC8-B8095CA92A97}"/>
              </a:ext>
            </a:extLst>
          </p:cNvPr>
          <p:cNvPicPr>
            <a:picLocks noChangeAspect="1"/>
          </p:cNvPicPr>
          <p:nvPr userDrawn="1"/>
        </p:nvPicPr>
        <p:blipFill>
          <a:blip r:embed="rId2"/>
          <a:stretch>
            <a:fillRect/>
          </a:stretch>
        </p:blipFill>
        <p:spPr>
          <a:xfrm>
            <a:off x="778564" y="1257921"/>
            <a:ext cx="4889187" cy="2664722"/>
          </a:xfrm>
          <a:prstGeom prst="rect">
            <a:avLst/>
          </a:prstGeom>
        </p:spPr>
      </p:pic>
    </p:spTree>
    <p:extLst>
      <p:ext uri="{BB962C8B-B14F-4D97-AF65-F5344CB8AC3E}">
        <p14:creationId xmlns:p14="http://schemas.microsoft.com/office/powerpoint/2010/main" val="34390423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E04ABD8E-54EF-CC1C-CA96-59ECF7F2EE28}"/>
              </a:ext>
            </a:extLst>
          </p:cNvPr>
          <p:cNvSpPr>
            <a:spLocks noGrp="1"/>
          </p:cNvSpPr>
          <p:nvPr>
            <p:ph type="title"/>
          </p:nvPr>
        </p:nvSpPr>
        <p:spPr>
          <a:xfrm>
            <a:off x="670560" y="2649873"/>
            <a:ext cx="5555428" cy="1733868"/>
          </a:xfrm>
          <a:prstGeom prst="rect">
            <a:avLst/>
          </a:prstGeom>
        </p:spPr>
        <p:txBody>
          <a:bodyPr vert="horz" lIns="91440" tIns="45720" rIns="91440" bIns="45720" rtlCol="0" anchor="ctr">
            <a:normAutofit/>
          </a:bodyPr>
          <a:lstStyle>
            <a:lvl1pPr>
              <a:defRPr sz="4400" b="1" i="0">
                <a:solidFill>
                  <a:srgbClr val="1E3E75"/>
                </a:solidFill>
                <a:latin typeface="Arial" panose="020B0604020202020204" pitchFamily="34" charset="0"/>
                <a:cs typeface="Arial" panose="020B0604020202020204" pitchFamily="34" charset="0"/>
              </a:defRPr>
            </a:lvl1pPr>
          </a:lstStyle>
          <a:p>
            <a:r>
              <a:rPr lang="en-US"/>
              <a:t>Title</a:t>
            </a:r>
          </a:p>
        </p:txBody>
      </p:sp>
      <p:sp>
        <p:nvSpPr>
          <p:cNvPr id="7" name="Text Placeholder 14">
            <a:extLst>
              <a:ext uri="{FF2B5EF4-FFF2-40B4-BE49-F238E27FC236}">
                <a16:creationId xmlns:a16="http://schemas.microsoft.com/office/drawing/2014/main" id="{D316D915-40D5-6A96-27DE-6BC4ADA86E38}"/>
              </a:ext>
            </a:extLst>
          </p:cNvPr>
          <p:cNvSpPr>
            <a:spLocks noGrp="1"/>
          </p:cNvSpPr>
          <p:nvPr>
            <p:ph type="body" sz="quarter" idx="10" hasCustomPrompt="1"/>
          </p:nvPr>
        </p:nvSpPr>
        <p:spPr>
          <a:xfrm>
            <a:off x="670560" y="4383741"/>
            <a:ext cx="9997440" cy="1123160"/>
          </a:xfrm>
          <a:prstGeom prst="rect">
            <a:avLst/>
          </a:prstGeom>
        </p:spPr>
        <p:txBody>
          <a:bodyPr/>
          <a:lstStyle>
            <a:lvl1pPr marL="0" indent="0">
              <a:buNone/>
              <a:defRPr sz="2400" b="0" i="0">
                <a:solidFill>
                  <a:srgbClr val="1E3E75"/>
                </a:solidFill>
                <a:latin typeface="Arial" panose="020B0604020202020204" pitchFamily="34" charset="0"/>
                <a:cs typeface="Arial" panose="020B0604020202020204" pitchFamily="34" charset="0"/>
              </a:defRPr>
            </a:lvl1pPr>
          </a:lstStyle>
          <a:p>
            <a:pPr lvl="0"/>
            <a:r>
              <a:rPr lang="en-US"/>
              <a:t>Subtitle</a:t>
            </a:r>
          </a:p>
        </p:txBody>
      </p:sp>
      <p:sp>
        <p:nvSpPr>
          <p:cNvPr id="3" name="Date Placeholder 3">
            <a:extLst>
              <a:ext uri="{FF2B5EF4-FFF2-40B4-BE49-F238E27FC236}">
                <a16:creationId xmlns:a16="http://schemas.microsoft.com/office/drawing/2014/main" id="{38CA0ADE-5472-0C71-8403-FA1F7A96A15B}"/>
              </a:ext>
            </a:extLst>
          </p:cNvPr>
          <p:cNvSpPr>
            <a:spLocks noGrp="1"/>
          </p:cNvSpPr>
          <p:nvPr>
            <p:ph type="dt" sz="half" idx="2"/>
          </p:nvPr>
        </p:nvSpPr>
        <p:spPr>
          <a:xfrm>
            <a:off x="7871791" y="6250334"/>
            <a:ext cx="1156252" cy="365125"/>
          </a:xfrm>
          <a:prstGeom prst="rect">
            <a:avLst/>
          </a:prstGeom>
        </p:spPr>
        <p:txBody>
          <a:bodyPr vert="horz" lIns="91440" tIns="45720" rIns="91440" bIns="45720" rtlCol="0" anchor="ctr"/>
          <a:lstStyle>
            <a:lvl1pPr algn="r">
              <a:defRPr sz="1200" b="0" i="0">
                <a:solidFill>
                  <a:srgbClr val="1E3E75"/>
                </a:solidFill>
                <a:latin typeface="Arial" panose="020B0604020202020204" pitchFamily="34" charset="0"/>
                <a:cs typeface="Arial" panose="020B0604020202020204" pitchFamily="34" charset="0"/>
              </a:defRPr>
            </a:lvl1pPr>
          </a:lstStyle>
          <a:p>
            <a:fld id="{74276457-D266-F442-90DE-3D117A358665}" type="datetimeFigureOut">
              <a:rPr lang="en-US" smtClean="0"/>
              <a:pPr/>
              <a:t>6/7/24</a:t>
            </a:fld>
            <a:endParaRPr lang="en-US"/>
          </a:p>
        </p:txBody>
      </p:sp>
      <p:sp>
        <p:nvSpPr>
          <p:cNvPr id="4" name="Slide Number Placeholder 5">
            <a:extLst>
              <a:ext uri="{FF2B5EF4-FFF2-40B4-BE49-F238E27FC236}">
                <a16:creationId xmlns:a16="http://schemas.microsoft.com/office/drawing/2014/main" id="{E0F9A32A-8137-44A2-AF90-3BD9CF8F404C}"/>
              </a:ext>
            </a:extLst>
          </p:cNvPr>
          <p:cNvSpPr>
            <a:spLocks noGrp="1"/>
          </p:cNvSpPr>
          <p:nvPr>
            <p:ph type="sldNum" sz="quarter" idx="4"/>
          </p:nvPr>
        </p:nvSpPr>
        <p:spPr>
          <a:xfrm>
            <a:off x="10197546" y="6250334"/>
            <a:ext cx="1156253" cy="365125"/>
          </a:xfrm>
          <a:prstGeom prst="rect">
            <a:avLst/>
          </a:prstGeom>
        </p:spPr>
        <p:txBody>
          <a:bodyPr vert="horz" lIns="91440" tIns="45720" rIns="91440" bIns="45720" rtlCol="0" anchor="ctr"/>
          <a:lstStyle>
            <a:lvl1pPr algn="r">
              <a:defRPr sz="1200" b="0" i="0">
                <a:solidFill>
                  <a:schemeClr val="bg1"/>
                </a:solidFill>
                <a:latin typeface="Arial" panose="020B0604020202020204" pitchFamily="34" charset="0"/>
                <a:cs typeface="Arial" panose="020B0604020202020204" pitchFamily="34" charset="0"/>
              </a:defRPr>
            </a:lvl1pPr>
          </a:lstStyle>
          <a:p>
            <a:fld id="{588AA4F6-E17D-344D-B027-8965B576DE52}" type="slidenum">
              <a:rPr lang="en-US" smtClean="0"/>
              <a:pPr/>
              <a:t>‹#›</a:t>
            </a:fld>
            <a:endParaRPr lang="en-US"/>
          </a:p>
        </p:txBody>
      </p:sp>
      <p:pic>
        <p:nvPicPr>
          <p:cNvPr id="5" name="Picture 4">
            <a:extLst>
              <a:ext uri="{FF2B5EF4-FFF2-40B4-BE49-F238E27FC236}">
                <a16:creationId xmlns:a16="http://schemas.microsoft.com/office/drawing/2014/main" id="{7D02A5DA-21D0-A0E4-45B0-24D18490AB80}"/>
              </a:ext>
            </a:extLst>
          </p:cNvPr>
          <p:cNvPicPr>
            <a:picLocks noChangeAspect="1"/>
          </p:cNvPicPr>
          <p:nvPr userDrawn="1"/>
        </p:nvPicPr>
        <p:blipFill>
          <a:blip r:embed="rId2"/>
          <a:stretch>
            <a:fillRect/>
          </a:stretch>
        </p:blipFill>
        <p:spPr>
          <a:xfrm>
            <a:off x="541251" y="6038353"/>
            <a:ext cx="1447800" cy="789085"/>
          </a:xfrm>
          <a:prstGeom prst="rect">
            <a:avLst/>
          </a:prstGeom>
        </p:spPr>
      </p:pic>
    </p:spTree>
    <p:extLst>
      <p:ext uri="{BB962C8B-B14F-4D97-AF65-F5344CB8AC3E}">
        <p14:creationId xmlns:p14="http://schemas.microsoft.com/office/powerpoint/2010/main" val="29955202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DA9FAF-41D6-2D91-D94F-31EF489FD849}"/>
              </a:ext>
            </a:extLst>
          </p:cNvPr>
          <p:cNvPicPr>
            <a:picLocks noChangeAspect="1"/>
          </p:cNvPicPr>
          <p:nvPr userDrawn="1"/>
        </p:nvPicPr>
        <p:blipFill>
          <a:blip r:embed="rId2"/>
          <a:stretch>
            <a:fillRect/>
          </a:stretch>
        </p:blipFill>
        <p:spPr>
          <a:xfrm>
            <a:off x="541251" y="6038353"/>
            <a:ext cx="1447800" cy="789085"/>
          </a:xfrm>
          <a:prstGeom prst="rect">
            <a:avLst/>
          </a:prstGeom>
        </p:spPr>
      </p:pic>
    </p:spTree>
    <p:extLst>
      <p:ext uri="{BB962C8B-B14F-4D97-AF65-F5344CB8AC3E}">
        <p14:creationId xmlns:p14="http://schemas.microsoft.com/office/powerpoint/2010/main" val="25136197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DA9FAF-41D6-2D91-D94F-31EF489FD849}"/>
              </a:ext>
            </a:extLst>
          </p:cNvPr>
          <p:cNvPicPr>
            <a:picLocks noChangeAspect="1"/>
          </p:cNvPicPr>
          <p:nvPr userDrawn="1"/>
        </p:nvPicPr>
        <p:blipFill>
          <a:blip r:embed="rId2"/>
          <a:stretch>
            <a:fillRect/>
          </a:stretch>
        </p:blipFill>
        <p:spPr>
          <a:xfrm>
            <a:off x="541251" y="6038353"/>
            <a:ext cx="1447800" cy="789085"/>
          </a:xfrm>
          <a:prstGeom prst="rect">
            <a:avLst/>
          </a:prstGeom>
        </p:spPr>
      </p:pic>
      <p:sp>
        <p:nvSpPr>
          <p:cNvPr id="2" name="Date Placeholder 3">
            <a:extLst>
              <a:ext uri="{FF2B5EF4-FFF2-40B4-BE49-F238E27FC236}">
                <a16:creationId xmlns:a16="http://schemas.microsoft.com/office/drawing/2014/main" id="{C25FE1EF-F7CE-BC4D-CD8E-75DD868293EF}"/>
              </a:ext>
            </a:extLst>
          </p:cNvPr>
          <p:cNvSpPr>
            <a:spLocks noGrp="1"/>
          </p:cNvSpPr>
          <p:nvPr>
            <p:ph type="dt" sz="half" idx="2"/>
          </p:nvPr>
        </p:nvSpPr>
        <p:spPr>
          <a:xfrm>
            <a:off x="7871791" y="6250334"/>
            <a:ext cx="1156252" cy="365125"/>
          </a:xfrm>
          <a:prstGeom prst="rect">
            <a:avLst/>
          </a:prstGeom>
        </p:spPr>
        <p:txBody>
          <a:bodyPr vert="horz" lIns="91440" tIns="45720" rIns="91440" bIns="45720" rtlCol="0" anchor="ctr"/>
          <a:lstStyle>
            <a:lvl1pPr algn="r">
              <a:defRPr sz="1200" b="0" i="0">
                <a:solidFill>
                  <a:srgbClr val="1E3E75"/>
                </a:solidFill>
                <a:latin typeface="Arial" panose="020B0604020202020204" pitchFamily="34" charset="0"/>
                <a:cs typeface="Arial" panose="020B0604020202020204" pitchFamily="34" charset="0"/>
              </a:defRPr>
            </a:lvl1pPr>
          </a:lstStyle>
          <a:p>
            <a:fld id="{74276457-D266-F442-90DE-3D117A358665}" type="datetimeFigureOut">
              <a:rPr lang="en-US" smtClean="0"/>
              <a:pPr/>
              <a:t>6/7/24</a:t>
            </a:fld>
            <a:endParaRPr lang="en-US"/>
          </a:p>
        </p:txBody>
      </p:sp>
      <p:sp>
        <p:nvSpPr>
          <p:cNvPr id="4" name="Slide Number Placeholder 5">
            <a:extLst>
              <a:ext uri="{FF2B5EF4-FFF2-40B4-BE49-F238E27FC236}">
                <a16:creationId xmlns:a16="http://schemas.microsoft.com/office/drawing/2014/main" id="{97DF5AB4-5414-6FB9-E2E8-37210CC97E87}"/>
              </a:ext>
            </a:extLst>
          </p:cNvPr>
          <p:cNvSpPr>
            <a:spLocks noGrp="1"/>
          </p:cNvSpPr>
          <p:nvPr>
            <p:ph type="sldNum" sz="quarter" idx="4"/>
          </p:nvPr>
        </p:nvSpPr>
        <p:spPr>
          <a:xfrm>
            <a:off x="10197546" y="6250334"/>
            <a:ext cx="1156253" cy="365125"/>
          </a:xfrm>
          <a:prstGeom prst="rect">
            <a:avLst/>
          </a:prstGeom>
        </p:spPr>
        <p:txBody>
          <a:bodyPr vert="horz" lIns="91440" tIns="45720" rIns="91440" bIns="45720" rtlCol="0" anchor="ctr"/>
          <a:lstStyle>
            <a:lvl1pPr algn="r">
              <a:defRPr sz="1200" b="0" i="0">
                <a:solidFill>
                  <a:schemeClr val="bg1"/>
                </a:solidFill>
                <a:latin typeface="Arial" panose="020B0604020202020204" pitchFamily="34" charset="0"/>
                <a:cs typeface="Arial" panose="020B0604020202020204" pitchFamily="34" charset="0"/>
              </a:defRPr>
            </a:lvl1pPr>
          </a:lstStyle>
          <a:p>
            <a:fld id="{588AA4F6-E17D-344D-B027-8965B576DE52}" type="slidenum">
              <a:rPr lang="en-US" smtClean="0"/>
              <a:pPr/>
              <a:t>‹#›</a:t>
            </a:fld>
            <a:endParaRPr lang="en-US"/>
          </a:p>
        </p:txBody>
      </p:sp>
    </p:spTree>
    <p:extLst>
      <p:ext uri="{BB962C8B-B14F-4D97-AF65-F5344CB8AC3E}">
        <p14:creationId xmlns:p14="http://schemas.microsoft.com/office/powerpoint/2010/main" val="2697126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490D69BB-D3D0-1898-31DA-3B75C1FBB0DC}"/>
              </a:ext>
            </a:extLst>
          </p:cNvPr>
          <p:cNvSpPr>
            <a:spLocks noGrp="1"/>
          </p:cNvSpPr>
          <p:nvPr>
            <p:ph type="dt" sz="half" idx="2"/>
          </p:nvPr>
        </p:nvSpPr>
        <p:spPr>
          <a:xfrm>
            <a:off x="7871791" y="6250334"/>
            <a:ext cx="1156252" cy="365125"/>
          </a:xfrm>
          <a:prstGeom prst="rect">
            <a:avLst/>
          </a:prstGeom>
        </p:spPr>
        <p:txBody>
          <a:bodyPr vert="horz" lIns="91440" tIns="45720" rIns="91440" bIns="45720" rtlCol="0" anchor="ctr"/>
          <a:lstStyle>
            <a:lvl1pPr algn="r">
              <a:defRPr sz="1200" b="0" i="0">
                <a:solidFill>
                  <a:srgbClr val="1E3E75"/>
                </a:solidFill>
                <a:latin typeface="Arial" panose="020B0604020202020204" pitchFamily="34" charset="0"/>
                <a:cs typeface="Arial" panose="020B0604020202020204" pitchFamily="34" charset="0"/>
              </a:defRPr>
            </a:lvl1pPr>
          </a:lstStyle>
          <a:p>
            <a:fld id="{74276457-D266-F442-90DE-3D117A358665}" type="datetimeFigureOut">
              <a:rPr lang="en-US" smtClean="0"/>
              <a:pPr/>
              <a:t>6/7/24</a:t>
            </a:fld>
            <a:endParaRPr lang="en-US"/>
          </a:p>
        </p:txBody>
      </p:sp>
      <p:sp>
        <p:nvSpPr>
          <p:cNvPr id="6" name="Slide Number Placeholder 5">
            <a:extLst>
              <a:ext uri="{FF2B5EF4-FFF2-40B4-BE49-F238E27FC236}">
                <a16:creationId xmlns:a16="http://schemas.microsoft.com/office/drawing/2014/main" id="{AE1378E2-FBCA-291A-EBC7-5777982285D2}"/>
              </a:ext>
            </a:extLst>
          </p:cNvPr>
          <p:cNvSpPr>
            <a:spLocks noGrp="1"/>
          </p:cNvSpPr>
          <p:nvPr>
            <p:ph type="sldNum" sz="quarter" idx="4"/>
          </p:nvPr>
        </p:nvSpPr>
        <p:spPr>
          <a:xfrm>
            <a:off x="10197546" y="6250334"/>
            <a:ext cx="1156253" cy="365125"/>
          </a:xfrm>
          <a:prstGeom prst="rect">
            <a:avLst/>
          </a:prstGeom>
        </p:spPr>
        <p:txBody>
          <a:bodyPr vert="horz" lIns="91440" tIns="45720" rIns="91440" bIns="45720" rtlCol="0" anchor="ctr"/>
          <a:lstStyle>
            <a:lvl1pPr algn="r">
              <a:defRPr sz="1200" b="0" i="0">
                <a:solidFill>
                  <a:schemeClr val="bg1"/>
                </a:solidFill>
                <a:latin typeface="Arial" panose="020B0604020202020204" pitchFamily="34" charset="0"/>
                <a:cs typeface="Arial" panose="020B0604020202020204" pitchFamily="34" charset="0"/>
              </a:defRPr>
            </a:lvl1pPr>
          </a:lstStyle>
          <a:p>
            <a:fld id="{588AA4F6-E17D-344D-B027-8965B576DE52}" type="slidenum">
              <a:rPr lang="en-US" smtClean="0"/>
              <a:pPr/>
              <a:t>‹#›</a:t>
            </a:fld>
            <a:endParaRPr lang="en-US"/>
          </a:p>
        </p:txBody>
      </p:sp>
    </p:spTree>
    <p:extLst>
      <p:ext uri="{BB962C8B-B14F-4D97-AF65-F5344CB8AC3E}">
        <p14:creationId xmlns:p14="http://schemas.microsoft.com/office/powerpoint/2010/main" val="7263505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95879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a:extLst>
              <a:ext uri="{FF2B5EF4-FFF2-40B4-BE49-F238E27FC236}">
                <a16:creationId xmlns:a16="http://schemas.microsoft.com/office/drawing/2014/main" id="{531930EB-82FB-0AD6-7E96-813C6E27DED1}"/>
              </a:ext>
            </a:extLst>
          </p:cNvPr>
          <p:cNvSpPr>
            <a:spLocks noGrp="1" noChangeArrowheads="1"/>
          </p:cNvSpPr>
          <p:nvPr>
            <p:ph type="dt" sz="half" idx="10"/>
          </p:nvPr>
        </p:nvSpPr>
        <p:spPr>
          <a:ln/>
        </p:spPr>
        <p:txBody>
          <a:bodyPr/>
          <a:lstStyle>
            <a:lvl1pPr>
              <a:defRPr/>
            </a:lvl1pPr>
          </a:lstStyle>
          <a:p>
            <a:pPr>
              <a:defRPr/>
            </a:pPr>
            <a:r>
              <a:rPr lang="en-GB"/>
              <a:t>21.2.2012</a:t>
            </a:r>
          </a:p>
        </p:txBody>
      </p:sp>
      <p:sp>
        <p:nvSpPr>
          <p:cNvPr id="5" name="Rectangle 5">
            <a:extLst>
              <a:ext uri="{FF2B5EF4-FFF2-40B4-BE49-F238E27FC236}">
                <a16:creationId xmlns:a16="http://schemas.microsoft.com/office/drawing/2014/main" id="{2A6108E2-17CC-7418-556A-6BDA7A648BEF}"/>
              </a:ext>
            </a:extLst>
          </p:cNvPr>
          <p:cNvSpPr>
            <a:spLocks noGrp="1" noChangeArrowheads="1"/>
          </p:cNvSpPr>
          <p:nvPr>
            <p:ph type="ftr" sz="quarter" idx="11"/>
          </p:nvPr>
        </p:nvSpPr>
        <p:spPr>
          <a:ln/>
        </p:spPr>
        <p:txBody>
          <a:bodyPr/>
          <a:lstStyle>
            <a:lvl1pPr>
              <a:defRPr/>
            </a:lvl1pPr>
          </a:lstStyle>
          <a:p>
            <a:pPr>
              <a:defRPr/>
            </a:pPr>
            <a:r>
              <a:rPr lang="en-GB"/>
              <a:t>www.sustainable-projects.eu</a:t>
            </a:r>
          </a:p>
        </p:txBody>
      </p:sp>
      <p:sp>
        <p:nvSpPr>
          <p:cNvPr id="6" name="Rectangle 6">
            <a:extLst>
              <a:ext uri="{FF2B5EF4-FFF2-40B4-BE49-F238E27FC236}">
                <a16:creationId xmlns:a16="http://schemas.microsoft.com/office/drawing/2014/main" id="{C004F244-9702-1E17-84BA-8CED4C0DF9CE}"/>
              </a:ext>
            </a:extLst>
          </p:cNvPr>
          <p:cNvSpPr>
            <a:spLocks noGrp="1" noChangeArrowheads="1"/>
          </p:cNvSpPr>
          <p:nvPr>
            <p:ph type="sldNum" sz="quarter" idx="12"/>
          </p:nvPr>
        </p:nvSpPr>
        <p:spPr>
          <a:ln/>
        </p:spPr>
        <p:txBody>
          <a:bodyPr/>
          <a:lstStyle>
            <a:lvl1pPr>
              <a:defRPr/>
            </a:lvl1pPr>
          </a:lstStyle>
          <a:p>
            <a:pPr>
              <a:defRPr/>
            </a:pPr>
            <a:fld id="{8C0D50AA-33C4-034C-9C80-AB105CEED7AA}" type="slidenum">
              <a:rPr lang="en-GB" altLang="de-DE"/>
              <a:pPr>
                <a:defRPr/>
              </a:pPr>
              <a:t>‹#›</a:t>
            </a:fld>
            <a:endParaRPr lang="en-GB" altLang="de-DE"/>
          </a:p>
        </p:txBody>
      </p:sp>
    </p:spTree>
    <p:extLst>
      <p:ext uri="{BB962C8B-B14F-4D97-AF65-F5344CB8AC3E}">
        <p14:creationId xmlns:p14="http://schemas.microsoft.com/office/powerpoint/2010/main" val="476201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1341120" y="265176"/>
            <a:ext cx="9509759" cy="1088136"/>
          </a:xfrm>
          <a:prstGeom prst="rect">
            <a:avLst/>
          </a:prstGeom>
        </p:spPr>
        <p:txBody>
          <a:bodyPr/>
          <a:lstStyle/>
          <a:p>
            <a:r>
              <a:rPr lang="en-US"/>
              <a:t>Click to edit Master title style</a:t>
            </a:r>
            <a:endParaRPr/>
          </a:p>
        </p:txBody>
      </p:sp>
      <p:sp>
        <p:nvSpPr>
          <p:cNvPr id="3" name="Date Placeholder 2"/>
          <p:cNvSpPr>
            <a:spLocks noGrp="1"/>
          </p:cNvSpPr>
          <p:nvPr>
            <p:ph type="dt" sz="half" idx="10"/>
          </p:nvPr>
        </p:nvSpPr>
        <p:spPr>
          <a:xfrm>
            <a:off x="8875776" y="6601968"/>
            <a:ext cx="960120" cy="237744"/>
          </a:xfrm>
          <a:prstGeom prst="rect">
            <a:avLst/>
          </a:prstGeom>
        </p:spPr>
        <p:txBody>
          <a:bodyPr/>
          <a:lstStyle/>
          <a:p>
            <a:fld id="{C8B18013-2C2A-4B93-BB35-906F058E9926}" type="datetime1">
              <a:rPr lang="en-US" smtClean="0"/>
              <a:t>6/7/24</a:t>
            </a:fld>
            <a:endParaRPr/>
          </a:p>
        </p:txBody>
      </p:sp>
      <p:sp>
        <p:nvSpPr>
          <p:cNvPr id="5" name="Slide Number Placeholder 4"/>
          <p:cNvSpPr>
            <a:spLocks noGrp="1"/>
          </p:cNvSpPr>
          <p:nvPr>
            <p:ph type="sldNum" sz="quarter" idx="12"/>
          </p:nvPr>
        </p:nvSpPr>
        <p:spPr>
          <a:xfrm>
            <a:off x="10530839" y="6601968"/>
            <a:ext cx="640080" cy="237744"/>
          </a:xfrm>
          <a:prstGeom prst="rect">
            <a:avLst/>
          </a:prstGeom>
        </p:spPr>
        <p:txBody>
          <a:bodyPr/>
          <a:lstStyle/>
          <a:p>
            <a:fld id="{4FAB73BC-B049-4115-A692-8D63A059BFB8}" type="slidenum">
              <a:rPr/>
              <a:t>‹#›</a:t>
            </a:fld>
            <a:endParaRPr/>
          </a:p>
        </p:txBody>
      </p:sp>
    </p:spTree>
    <p:extLst>
      <p:ext uri="{BB962C8B-B14F-4D97-AF65-F5344CB8AC3E}">
        <p14:creationId xmlns:p14="http://schemas.microsoft.com/office/powerpoint/2010/main" val="36818866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9FC4E-7331-59A1-2B79-2AE0BF203E01}"/>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DE"/>
          </a:p>
        </p:txBody>
      </p:sp>
    </p:spTree>
    <p:extLst>
      <p:ext uri="{BB962C8B-B14F-4D97-AF65-F5344CB8AC3E}">
        <p14:creationId xmlns:p14="http://schemas.microsoft.com/office/powerpoint/2010/main" val="32207964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F16D6-AE3F-1096-E7E3-F8E143937B29}"/>
              </a:ext>
            </a:extLst>
          </p:cNvPr>
          <p:cNvSpPr>
            <a:spLocks noGrp="1"/>
          </p:cNvSpPr>
          <p:nvPr>
            <p:ph type="ctrTitle"/>
          </p:nvPr>
        </p:nvSpPr>
        <p:spPr>
          <a:xfrm>
            <a:off x="681925" y="1122363"/>
            <a:ext cx="10802319" cy="2387600"/>
          </a:xfrm>
          <a:prstGeom prst="rect">
            <a:avLst/>
          </a:prstGeom>
        </p:spPr>
        <p:txBody>
          <a:bodyPr anchor="b"/>
          <a:lstStyle>
            <a:lvl1pPr algn="ctr">
              <a:defRPr sz="4800">
                <a:solidFill>
                  <a:srgbClr val="1E3E7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FA1C79D0-1445-FD09-8007-7C2EFB521C65}"/>
              </a:ext>
            </a:extLst>
          </p:cNvPr>
          <p:cNvSpPr>
            <a:spLocks noGrp="1"/>
          </p:cNvSpPr>
          <p:nvPr>
            <p:ph type="subTitle" idx="1"/>
          </p:nvPr>
        </p:nvSpPr>
        <p:spPr>
          <a:xfrm>
            <a:off x="681925" y="3685308"/>
            <a:ext cx="10802319" cy="1572491"/>
          </a:xfrm>
          <a:prstGeom prst="rect">
            <a:avLst/>
          </a:prstGeom>
        </p:spPr>
        <p:txBody>
          <a:bodyPr/>
          <a:lstStyle>
            <a:lvl1pPr marL="0" indent="0" algn="ctr">
              <a:buNone/>
              <a:defRPr sz="2400">
                <a:solidFill>
                  <a:srgbClr val="1E3E75"/>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01A851C9-D0FB-AB35-D54E-93ED34685492}"/>
              </a:ext>
            </a:extLst>
          </p:cNvPr>
          <p:cNvCxnSpPr>
            <a:cxnSpLocks/>
          </p:cNvCxnSpPr>
          <p:nvPr userDrawn="1"/>
        </p:nvCxnSpPr>
        <p:spPr>
          <a:xfrm>
            <a:off x="4998028" y="3590323"/>
            <a:ext cx="2195945" cy="0"/>
          </a:xfrm>
          <a:prstGeom prst="line">
            <a:avLst/>
          </a:prstGeom>
          <a:ln w="76200">
            <a:solidFill>
              <a:srgbClr val="69A8DA"/>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ACF64AE4-505D-A02E-47C9-DF618E10074B}"/>
              </a:ext>
            </a:extLst>
          </p:cNvPr>
          <p:cNvSpPr>
            <a:spLocks noGrp="1"/>
          </p:cNvSpPr>
          <p:nvPr>
            <p:ph type="dt" sz="half" idx="2"/>
          </p:nvPr>
        </p:nvSpPr>
        <p:spPr>
          <a:xfrm>
            <a:off x="8971738" y="6250334"/>
            <a:ext cx="1156252" cy="365125"/>
          </a:xfrm>
          <a:prstGeom prst="rect">
            <a:avLst/>
          </a:prstGeom>
        </p:spPr>
        <p:txBody>
          <a:bodyPr vert="horz" lIns="91440" tIns="45720" rIns="91440" bIns="45720" rtlCol="0" anchor="ctr"/>
          <a:lstStyle>
            <a:lvl1pPr algn="r">
              <a:defRPr sz="1200" b="0" i="0">
                <a:solidFill>
                  <a:srgbClr val="1F3F75"/>
                </a:solidFill>
                <a:latin typeface="Arial" panose="020B0604020202020204" pitchFamily="34" charset="0"/>
                <a:cs typeface="Arial" panose="020B0604020202020204" pitchFamily="34" charset="0"/>
              </a:defRPr>
            </a:lvl1pPr>
          </a:lstStyle>
          <a:p>
            <a:fld id="{74276457-D266-F442-90DE-3D117A358665}" type="datetimeFigureOut">
              <a:rPr lang="en-US" smtClean="0"/>
              <a:pPr/>
              <a:t>6/7/24</a:t>
            </a:fld>
            <a:endParaRPr lang="en-US"/>
          </a:p>
        </p:txBody>
      </p:sp>
      <p:sp>
        <p:nvSpPr>
          <p:cNvPr id="5" name="Slide Number Placeholder 5">
            <a:extLst>
              <a:ext uri="{FF2B5EF4-FFF2-40B4-BE49-F238E27FC236}">
                <a16:creationId xmlns:a16="http://schemas.microsoft.com/office/drawing/2014/main" id="{216066FE-AAFF-E684-F8DF-12465C06A6D4}"/>
              </a:ext>
            </a:extLst>
          </p:cNvPr>
          <p:cNvSpPr>
            <a:spLocks noGrp="1"/>
          </p:cNvSpPr>
          <p:nvPr>
            <p:ph type="sldNum" sz="quarter" idx="4"/>
          </p:nvPr>
        </p:nvSpPr>
        <p:spPr>
          <a:xfrm>
            <a:off x="10327991" y="6250334"/>
            <a:ext cx="1156253" cy="365125"/>
          </a:xfrm>
          <a:prstGeom prst="rect">
            <a:avLst/>
          </a:prstGeom>
        </p:spPr>
        <p:txBody>
          <a:bodyPr vert="horz" lIns="91440" tIns="45720" rIns="91440" bIns="45720" rtlCol="0" anchor="ctr"/>
          <a:lstStyle>
            <a:lvl1pPr algn="r">
              <a:defRPr sz="1200" b="0" i="0">
                <a:solidFill>
                  <a:srgbClr val="1F3F75"/>
                </a:solidFill>
                <a:latin typeface="Arial" panose="020B0604020202020204" pitchFamily="34" charset="0"/>
                <a:cs typeface="Arial" panose="020B0604020202020204" pitchFamily="34" charset="0"/>
              </a:defRPr>
            </a:lvl1pPr>
          </a:lstStyle>
          <a:p>
            <a:fld id="{588AA4F6-E17D-344D-B027-8965B576DE52}" type="slidenum">
              <a:rPr lang="en-US" smtClean="0"/>
              <a:pPr/>
              <a:t>‹#›</a:t>
            </a:fld>
            <a:endParaRPr lang="en-US"/>
          </a:p>
        </p:txBody>
      </p:sp>
    </p:spTree>
    <p:extLst>
      <p:ext uri="{BB962C8B-B14F-4D97-AF65-F5344CB8AC3E}">
        <p14:creationId xmlns:p14="http://schemas.microsoft.com/office/powerpoint/2010/main" val="22611463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A36CB101-4228-46BC-8965-9AE29BF87C3B}"/>
              </a:ext>
            </a:extLst>
          </p:cNvPr>
          <p:cNvSpPr>
            <a:spLocks noGrp="1"/>
          </p:cNvSpPr>
          <p:nvPr>
            <p:ph type="title"/>
          </p:nvPr>
        </p:nvSpPr>
        <p:spPr>
          <a:xfrm>
            <a:off x="681925" y="365126"/>
            <a:ext cx="10802319" cy="975994"/>
          </a:xfrm>
          <a:prstGeom prst="rect">
            <a:avLst/>
          </a:prstGeom>
        </p:spPr>
        <p:txBody>
          <a:bodyPr vert="horz" lIns="91440" tIns="45720" rIns="91440" bIns="45720" rtlCol="0" anchor="ctr">
            <a:normAutofit/>
          </a:bodyPr>
          <a:lstStyle>
            <a:lvl1pPr>
              <a:defRPr sz="3600">
                <a:solidFill>
                  <a:srgbClr val="1E3E75"/>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2">
            <a:extLst>
              <a:ext uri="{FF2B5EF4-FFF2-40B4-BE49-F238E27FC236}">
                <a16:creationId xmlns:a16="http://schemas.microsoft.com/office/drawing/2014/main" id="{3BA4E523-5FC1-63BA-7E5E-1F9ED0C56A77}"/>
              </a:ext>
            </a:extLst>
          </p:cNvPr>
          <p:cNvSpPr>
            <a:spLocks noGrp="1"/>
          </p:cNvSpPr>
          <p:nvPr>
            <p:ph idx="1"/>
          </p:nvPr>
        </p:nvSpPr>
        <p:spPr>
          <a:xfrm>
            <a:off x="681925" y="1717969"/>
            <a:ext cx="10802319" cy="4014978"/>
          </a:xfrm>
          <a:prstGeom prst="rect">
            <a:avLst/>
          </a:prstGeom>
        </p:spPr>
        <p:txBody>
          <a:bodyPr vert="horz" lIns="91440" tIns="45720" rIns="91440" bIns="45720" rtlCol="0">
            <a:normAutofit/>
          </a:bodyPr>
          <a:lstStyle>
            <a:lvl1pPr>
              <a:defRPr sz="24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1800" b="0" i="0">
                <a:latin typeface="Arial" panose="020B0604020202020204" pitchFamily="34" charset="0"/>
                <a:cs typeface="Arial" panose="020B0604020202020204" pitchFamily="34" charset="0"/>
              </a:defRPr>
            </a:lvl3pPr>
            <a:lvl4pPr>
              <a:defRPr sz="1600" b="0" i="0">
                <a:latin typeface="Arial" panose="020B0604020202020204" pitchFamily="34" charset="0"/>
                <a:cs typeface="Arial" panose="020B0604020202020204" pitchFamily="34" charset="0"/>
              </a:defRPr>
            </a:lvl4pPr>
            <a:lvl5pPr>
              <a:defRPr sz="160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CBFF50F6-FF98-1B43-C933-536B5D0D4A48}"/>
              </a:ext>
            </a:extLst>
          </p:cNvPr>
          <p:cNvCxnSpPr/>
          <p:nvPr userDrawn="1"/>
        </p:nvCxnSpPr>
        <p:spPr>
          <a:xfrm>
            <a:off x="681925" y="1402386"/>
            <a:ext cx="2195945" cy="0"/>
          </a:xfrm>
          <a:prstGeom prst="line">
            <a:avLst/>
          </a:prstGeom>
          <a:ln w="76200">
            <a:solidFill>
              <a:srgbClr val="69A8DA"/>
            </a:solidFill>
          </a:ln>
        </p:spPr>
        <p:style>
          <a:lnRef idx="1">
            <a:schemeClr val="accent1"/>
          </a:lnRef>
          <a:fillRef idx="0">
            <a:schemeClr val="accent1"/>
          </a:fillRef>
          <a:effectRef idx="0">
            <a:schemeClr val="accent1"/>
          </a:effectRef>
          <a:fontRef idx="minor">
            <a:schemeClr val="tx1"/>
          </a:fontRef>
        </p:style>
      </p:cxnSp>
      <p:sp>
        <p:nvSpPr>
          <p:cNvPr id="2" name="Date Placeholder 3">
            <a:extLst>
              <a:ext uri="{FF2B5EF4-FFF2-40B4-BE49-F238E27FC236}">
                <a16:creationId xmlns:a16="http://schemas.microsoft.com/office/drawing/2014/main" id="{245C8FEA-E154-8FE0-C375-91F5C5633233}"/>
              </a:ext>
            </a:extLst>
          </p:cNvPr>
          <p:cNvSpPr>
            <a:spLocks noGrp="1"/>
          </p:cNvSpPr>
          <p:nvPr>
            <p:ph type="dt" sz="half" idx="2"/>
          </p:nvPr>
        </p:nvSpPr>
        <p:spPr>
          <a:xfrm>
            <a:off x="8971738" y="6250334"/>
            <a:ext cx="1156252" cy="365125"/>
          </a:xfrm>
          <a:prstGeom prst="rect">
            <a:avLst/>
          </a:prstGeom>
        </p:spPr>
        <p:txBody>
          <a:bodyPr vert="horz" lIns="91440" tIns="45720" rIns="91440" bIns="45720" rtlCol="0" anchor="ctr"/>
          <a:lstStyle>
            <a:lvl1pPr algn="r">
              <a:defRPr sz="1200" b="0" i="0">
                <a:solidFill>
                  <a:srgbClr val="1F3F75"/>
                </a:solidFill>
                <a:latin typeface="Arial" panose="020B0604020202020204" pitchFamily="34" charset="0"/>
                <a:cs typeface="Arial" panose="020B0604020202020204" pitchFamily="34" charset="0"/>
              </a:defRPr>
            </a:lvl1pPr>
          </a:lstStyle>
          <a:p>
            <a:fld id="{74276457-D266-F442-90DE-3D117A358665}" type="datetimeFigureOut">
              <a:rPr lang="en-US" smtClean="0"/>
              <a:pPr/>
              <a:t>6/7/24</a:t>
            </a:fld>
            <a:endParaRPr lang="en-US"/>
          </a:p>
        </p:txBody>
      </p:sp>
      <p:sp>
        <p:nvSpPr>
          <p:cNvPr id="3" name="Slide Number Placeholder 5">
            <a:extLst>
              <a:ext uri="{FF2B5EF4-FFF2-40B4-BE49-F238E27FC236}">
                <a16:creationId xmlns:a16="http://schemas.microsoft.com/office/drawing/2014/main" id="{36538158-B86D-C3F6-1993-08AB8F15525E}"/>
              </a:ext>
            </a:extLst>
          </p:cNvPr>
          <p:cNvSpPr>
            <a:spLocks noGrp="1"/>
          </p:cNvSpPr>
          <p:nvPr>
            <p:ph type="sldNum" sz="quarter" idx="4"/>
          </p:nvPr>
        </p:nvSpPr>
        <p:spPr>
          <a:xfrm>
            <a:off x="10327991" y="6250334"/>
            <a:ext cx="1156253" cy="365125"/>
          </a:xfrm>
          <a:prstGeom prst="rect">
            <a:avLst/>
          </a:prstGeom>
        </p:spPr>
        <p:txBody>
          <a:bodyPr vert="horz" lIns="91440" tIns="45720" rIns="91440" bIns="45720" rtlCol="0" anchor="ctr"/>
          <a:lstStyle>
            <a:lvl1pPr algn="r">
              <a:defRPr sz="1200" b="0" i="0">
                <a:solidFill>
                  <a:srgbClr val="1F3F75"/>
                </a:solidFill>
                <a:latin typeface="Arial" panose="020B0604020202020204" pitchFamily="34" charset="0"/>
                <a:cs typeface="Arial" panose="020B0604020202020204" pitchFamily="34" charset="0"/>
              </a:defRPr>
            </a:lvl1pPr>
          </a:lstStyle>
          <a:p>
            <a:fld id="{588AA4F6-E17D-344D-B027-8965B576DE52}" type="slidenum">
              <a:rPr lang="en-US" smtClean="0"/>
              <a:pPr/>
              <a:t>‹#›</a:t>
            </a:fld>
            <a:endParaRPr lang="en-US"/>
          </a:p>
        </p:txBody>
      </p:sp>
    </p:spTree>
    <p:extLst>
      <p:ext uri="{BB962C8B-B14F-4D97-AF65-F5344CB8AC3E}">
        <p14:creationId xmlns:p14="http://schemas.microsoft.com/office/powerpoint/2010/main" val="16266205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B3984-EEC9-2F82-5EE9-D6BC2E592FD0}"/>
              </a:ext>
            </a:extLst>
          </p:cNvPr>
          <p:cNvSpPr>
            <a:spLocks noGrp="1"/>
          </p:cNvSpPr>
          <p:nvPr>
            <p:ph type="title"/>
          </p:nvPr>
        </p:nvSpPr>
        <p:spPr>
          <a:xfrm>
            <a:off x="671332" y="2002632"/>
            <a:ext cx="10810753" cy="2852737"/>
          </a:xfrm>
          <a:prstGeom prst="rect">
            <a:avLst/>
          </a:prstGeom>
        </p:spPr>
        <p:txBody>
          <a:bodyPr anchor="ctr"/>
          <a:lstStyle>
            <a:lvl1pPr algn="ctr">
              <a:defRPr sz="4800">
                <a:solidFill>
                  <a:srgbClr val="1F3F75"/>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10" name="Straight Connector 9">
            <a:extLst>
              <a:ext uri="{FF2B5EF4-FFF2-40B4-BE49-F238E27FC236}">
                <a16:creationId xmlns:a16="http://schemas.microsoft.com/office/drawing/2014/main" id="{08E4F187-6E49-132B-B389-93F014126121}"/>
              </a:ext>
            </a:extLst>
          </p:cNvPr>
          <p:cNvCxnSpPr>
            <a:cxnSpLocks/>
          </p:cNvCxnSpPr>
          <p:nvPr userDrawn="1"/>
        </p:nvCxnSpPr>
        <p:spPr>
          <a:xfrm>
            <a:off x="0" y="133080"/>
            <a:ext cx="12192000" cy="0"/>
          </a:xfrm>
          <a:prstGeom prst="line">
            <a:avLst/>
          </a:prstGeom>
          <a:ln w="254000">
            <a:solidFill>
              <a:srgbClr val="69A8DA"/>
            </a:solidFill>
          </a:ln>
        </p:spPr>
        <p:style>
          <a:lnRef idx="1">
            <a:schemeClr val="accent1"/>
          </a:lnRef>
          <a:fillRef idx="0">
            <a:schemeClr val="accent1"/>
          </a:fillRef>
          <a:effectRef idx="0">
            <a:schemeClr val="accent1"/>
          </a:effectRef>
          <a:fontRef idx="minor">
            <a:schemeClr val="tx1"/>
          </a:fontRef>
        </p:style>
      </p:cxnSp>
      <p:sp>
        <p:nvSpPr>
          <p:cNvPr id="5" name="Date Placeholder 3">
            <a:extLst>
              <a:ext uri="{FF2B5EF4-FFF2-40B4-BE49-F238E27FC236}">
                <a16:creationId xmlns:a16="http://schemas.microsoft.com/office/drawing/2014/main" id="{E0DFC367-1DA4-DD8F-ECD4-A8AC456A02AA}"/>
              </a:ext>
            </a:extLst>
          </p:cNvPr>
          <p:cNvSpPr>
            <a:spLocks noGrp="1"/>
          </p:cNvSpPr>
          <p:nvPr>
            <p:ph type="dt" sz="half" idx="2"/>
          </p:nvPr>
        </p:nvSpPr>
        <p:spPr>
          <a:xfrm>
            <a:off x="8971738" y="6250334"/>
            <a:ext cx="1156252" cy="365125"/>
          </a:xfrm>
          <a:prstGeom prst="rect">
            <a:avLst/>
          </a:prstGeom>
        </p:spPr>
        <p:txBody>
          <a:bodyPr vert="horz" lIns="91440" tIns="45720" rIns="91440" bIns="45720" rtlCol="0" anchor="ctr"/>
          <a:lstStyle>
            <a:lvl1pPr algn="r">
              <a:defRPr sz="1200" b="0" i="0">
                <a:solidFill>
                  <a:srgbClr val="1F3F75"/>
                </a:solidFill>
                <a:latin typeface="Arial" panose="020B0604020202020204" pitchFamily="34" charset="0"/>
                <a:cs typeface="Arial" panose="020B0604020202020204" pitchFamily="34" charset="0"/>
              </a:defRPr>
            </a:lvl1pPr>
          </a:lstStyle>
          <a:p>
            <a:fld id="{74276457-D266-F442-90DE-3D117A358665}" type="datetimeFigureOut">
              <a:rPr lang="en-US" smtClean="0"/>
              <a:pPr/>
              <a:t>6/7/24</a:t>
            </a:fld>
            <a:endParaRPr lang="en-US"/>
          </a:p>
        </p:txBody>
      </p:sp>
      <p:sp>
        <p:nvSpPr>
          <p:cNvPr id="6" name="Slide Number Placeholder 5">
            <a:extLst>
              <a:ext uri="{FF2B5EF4-FFF2-40B4-BE49-F238E27FC236}">
                <a16:creationId xmlns:a16="http://schemas.microsoft.com/office/drawing/2014/main" id="{D8FBF527-7C3F-70CD-5859-FCC7139F7CFA}"/>
              </a:ext>
            </a:extLst>
          </p:cNvPr>
          <p:cNvSpPr>
            <a:spLocks noGrp="1"/>
          </p:cNvSpPr>
          <p:nvPr>
            <p:ph type="sldNum" sz="quarter" idx="4"/>
          </p:nvPr>
        </p:nvSpPr>
        <p:spPr>
          <a:xfrm>
            <a:off x="10327991" y="6250334"/>
            <a:ext cx="1156253" cy="365125"/>
          </a:xfrm>
          <a:prstGeom prst="rect">
            <a:avLst/>
          </a:prstGeom>
        </p:spPr>
        <p:txBody>
          <a:bodyPr vert="horz" lIns="91440" tIns="45720" rIns="91440" bIns="45720" rtlCol="0" anchor="ctr"/>
          <a:lstStyle>
            <a:lvl1pPr algn="r">
              <a:defRPr sz="1200" b="0" i="0">
                <a:solidFill>
                  <a:srgbClr val="1F3F75"/>
                </a:solidFill>
                <a:latin typeface="Arial" panose="020B0604020202020204" pitchFamily="34" charset="0"/>
                <a:cs typeface="Arial" panose="020B0604020202020204" pitchFamily="34" charset="0"/>
              </a:defRPr>
            </a:lvl1pPr>
          </a:lstStyle>
          <a:p>
            <a:fld id="{588AA4F6-E17D-344D-B027-8965B576DE52}" type="slidenum">
              <a:rPr lang="en-US" smtClean="0"/>
              <a:pPr/>
              <a:t>‹#›</a:t>
            </a:fld>
            <a:endParaRPr lang="en-US"/>
          </a:p>
        </p:txBody>
      </p:sp>
    </p:spTree>
    <p:extLst>
      <p:ext uri="{BB962C8B-B14F-4D97-AF65-F5344CB8AC3E}">
        <p14:creationId xmlns:p14="http://schemas.microsoft.com/office/powerpoint/2010/main" val="3006207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86138-D93F-0FBF-1689-127D98B8887E}"/>
              </a:ext>
            </a:extLst>
          </p:cNvPr>
          <p:cNvSpPr>
            <a:spLocks noGrp="1"/>
          </p:cNvSpPr>
          <p:nvPr>
            <p:ph type="title"/>
          </p:nvPr>
        </p:nvSpPr>
        <p:spPr>
          <a:xfrm>
            <a:off x="671332" y="365126"/>
            <a:ext cx="10849334" cy="975994"/>
          </a:xfrm>
          <a:prstGeom prst="rect">
            <a:avLst/>
          </a:prstGeom>
        </p:spPr>
        <p:txBody>
          <a:bodyPr anchor="ctr"/>
          <a:lstStyle>
            <a:lvl1pPr>
              <a:defRPr sz="3600">
                <a:solidFill>
                  <a:srgbClr val="1E3E7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44D9B89-AF2D-93FB-08E4-6DE79A3700C3}"/>
              </a:ext>
            </a:extLst>
          </p:cNvPr>
          <p:cNvSpPr>
            <a:spLocks noGrp="1"/>
          </p:cNvSpPr>
          <p:nvPr>
            <p:ph sz="half" idx="1"/>
          </p:nvPr>
        </p:nvSpPr>
        <p:spPr>
          <a:xfrm>
            <a:off x="671332" y="1662557"/>
            <a:ext cx="5348468" cy="4322608"/>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B2170C-D54A-1236-4EDA-753AFA926951}"/>
              </a:ext>
            </a:extLst>
          </p:cNvPr>
          <p:cNvSpPr>
            <a:spLocks noGrp="1"/>
          </p:cNvSpPr>
          <p:nvPr>
            <p:ph sz="half" idx="2"/>
          </p:nvPr>
        </p:nvSpPr>
        <p:spPr>
          <a:xfrm>
            <a:off x="6172199" y="1680481"/>
            <a:ext cx="5348467" cy="4304684"/>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6A5351B1-66F2-9BC8-B23F-73A16CBBC18C}"/>
              </a:ext>
            </a:extLst>
          </p:cNvPr>
          <p:cNvCxnSpPr/>
          <p:nvPr userDrawn="1"/>
        </p:nvCxnSpPr>
        <p:spPr>
          <a:xfrm>
            <a:off x="671332" y="1391690"/>
            <a:ext cx="2195945" cy="0"/>
          </a:xfrm>
          <a:prstGeom prst="line">
            <a:avLst/>
          </a:prstGeom>
          <a:ln w="76200">
            <a:solidFill>
              <a:srgbClr val="69A8DA"/>
            </a:solidFill>
          </a:ln>
        </p:spPr>
        <p:style>
          <a:lnRef idx="1">
            <a:schemeClr val="accent1"/>
          </a:lnRef>
          <a:fillRef idx="0">
            <a:schemeClr val="accent1"/>
          </a:fillRef>
          <a:effectRef idx="0">
            <a:schemeClr val="accent1"/>
          </a:effectRef>
          <a:fontRef idx="minor">
            <a:schemeClr val="tx1"/>
          </a:fontRef>
        </p:style>
      </p:cxnSp>
      <p:sp>
        <p:nvSpPr>
          <p:cNvPr id="7" name="Date Placeholder 3">
            <a:extLst>
              <a:ext uri="{FF2B5EF4-FFF2-40B4-BE49-F238E27FC236}">
                <a16:creationId xmlns:a16="http://schemas.microsoft.com/office/drawing/2014/main" id="{ACE52CB3-F5E5-F696-0703-A98E0D28E8E1}"/>
              </a:ext>
            </a:extLst>
          </p:cNvPr>
          <p:cNvSpPr>
            <a:spLocks noGrp="1"/>
          </p:cNvSpPr>
          <p:nvPr>
            <p:ph type="dt" sz="half" idx="10"/>
          </p:nvPr>
        </p:nvSpPr>
        <p:spPr>
          <a:xfrm>
            <a:off x="8971738" y="6250334"/>
            <a:ext cx="1156252" cy="365125"/>
          </a:xfrm>
          <a:prstGeom prst="rect">
            <a:avLst/>
          </a:prstGeom>
        </p:spPr>
        <p:txBody>
          <a:bodyPr vert="horz" lIns="91440" tIns="45720" rIns="91440" bIns="45720" rtlCol="0" anchor="ctr"/>
          <a:lstStyle>
            <a:lvl1pPr algn="r">
              <a:defRPr sz="1200" b="0" i="0">
                <a:solidFill>
                  <a:srgbClr val="1F3F75"/>
                </a:solidFill>
                <a:latin typeface="Arial" panose="020B0604020202020204" pitchFamily="34" charset="0"/>
                <a:cs typeface="Arial" panose="020B0604020202020204" pitchFamily="34" charset="0"/>
              </a:defRPr>
            </a:lvl1pPr>
          </a:lstStyle>
          <a:p>
            <a:fld id="{74276457-D266-F442-90DE-3D117A358665}" type="datetimeFigureOut">
              <a:rPr lang="en-US" smtClean="0"/>
              <a:pPr/>
              <a:t>6/7/24</a:t>
            </a:fld>
            <a:endParaRPr lang="en-US"/>
          </a:p>
        </p:txBody>
      </p:sp>
      <p:sp>
        <p:nvSpPr>
          <p:cNvPr id="8" name="Slide Number Placeholder 5">
            <a:extLst>
              <a:ext uri="{FF2B5EF4-FFF2-40B4-BE49-F238E27FC236}">
                <a16:creationId xmlns:a16="http://schemas.microsoft.com/office/drawing/2014/main" id="{CF1DF37D-3CB5-15E4-C67F-D5330096181A}"/>
              </a:ext>
            </a:extLst>
          </p:cNvPr>
          <p:cNvSpPr>
            <a:spLocks noGrp="1"/>
          </p:cNvSpPr>
          <p:nvPr>
            <p:ph type="sldNum" sz="quarter" idx="4"/>
          </p:nvPr>
        </p:nvSpPr>
        <p:spPr>
          <a:xfrm>
            <a:off x="10327991" y="6250334"/>
            <a:ext cx="1156253" cy="365125"/>
          </a:xfrm>
          <a:prstGeom prst="rect">
            <a:avLst/>
          </a:prstGeom>
        </p:spPr>
        <p:txBody>
          <a:bodyPr vert="horz" lIns="91440" tIns="45720" rIns="91440" bIns="45720" rtlCol="0" anchor="ctr"/>
          <a:lstStyle>
            <a:lvl1pPr algn="r">
              <a:defRPr sz="1200" b="0" i="0">
                <a:solidFill>
                  <a:srgbClr val="1F3F75"/>
                </a:solidFill>
                <a:latin typeface="Arial" panose="020B0604020202020204" pitchFamily="34" charset="0"/>
                <a:cs typeface="Arial" panose="020B0604020202020204" pitchFamily="34" charset="0"/>
              </a:defRPr>
            </a:lvl1pPr>
          </a:lstStyle>
          <a:p>
            <a:fld id="{588AA4F6-E17D-344D-B027-8965B576DE52}" type="slidenum">
              <a:rPr lang="en-US" smtClean="0"/>
              <a:pPr/>
              <a:t>‹#›</a:t>
            </a:fld>
            <a:endParaRPr lang="en-US"/>
          </a:p>
        </p:txBody>
      </p:sp>
    </p:spTree>
    <p:extLst>
      <p:ext uri="{BB962C8B-B14F-4D97-AF65-F5344CB8AC3E}">
        <p14:creationId xmlns:p14="http://schemas.microsoft.com/office/powerpoint/2010/main" val="19381347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40A0CD-C404-C666-2FA3-6005C97AF034}"/>
              </a:ext>
            </a:extLst>
          </p:cNvPr>
          <p:cNvSpPr>
            <a:spLocks noGrp="1"/>
          </p:cNvSpPr>
          <p:nvPr>
            <p:ph type="body" idx="1"/>
          </p:nvPr>
        </p:nvSpPr>
        <p:spPr>
          <a:xfrm>
            <a:off x="671332" y="1648688"/>
            <a:ext cx="5326243" cy="512618"/>
          </a:xfrm>
          <a:prstGeom prst="rect">
            <a:avLst/>
          </a:prstGeom>
        </p:spPr>
        <p:txBody>
          <a:bodyPr anchor="b"/>
          <a:lstStyle>
            <a:lvl1pPr marL="0" indent="0">
              <a:buNone/>
              <a:defRPr sz="2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9BD683-0FC3-D087-A6BF-D7F4969EE5BF}"/>
              </a:ext>
            </a:extLst>
          </p:cNvPr>
          <p:cNvSpPr>
            <a:spLocks noGrp="1"/>
          </p:cNvSpPr>
          <p:nvPr>
            <p:ph sz="half" idx="2"/>
          </p:nvPr>
        </p:nvSpPr>
        <p:spPr>
          <a:xfrm>
            <a:off x="671332" y="2358033"/>
            <a:ext cx="5326243" cy="3447022"/>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02860A-A613-894E-9602-FBFFACD3D1D9}"/>
              </a:ext>
            </a:extLst>
          </p:cNvPr>
          <p:cNvSpPr>
            <a:spLocks noGrp="1"/>
          </p:cNvSpPr>
          <p:nvPr>
            <p:ph type="body" sz="quarter" idx="3"/>
          </p:nvPr>
        </p:nvSpPr>
        <p:spPr>
          <a:xfrm>
            <a:off x="6172200" y="1648688"/>
            <a:ext cx="5348466" cy="512618"/>
          </a:xfrm>
          <a:prstGeom prst="rect">
            <a:avLst/>
          </a:prstGeom>
        </p:spPr>
        <p:txBody>
          <a:bodyPr anchor="b"/>
          <a:lstStyle>
            <a:lvl1pPr marL="0" indent="0">
              <a:buNone/>
              <a:defRPr sz="2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8FA9AF-2722-0EB8-6967-1FAC6E2E0F67}"/>
              </a:ext>
            </a:extLst>
          </p:cNvPr>
          <p:cNvSpPr>
            <a:spLocks noGrp="1"/>
          </p:cNvSpPr>
          <p:nvPr>
            <p:ph sz="quarter" idx="4"/>
          </p:nvPr>
        </p:nvSpPr>
        <p:spPr>
          <a:xfrm>
            <a:off x="6172200" y="2374480"/>
            <a:ext cx="5348466" cy="3430575"/>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0329F3FC-605E-4069-57D1-219BF71AD53B}"/>
              </a:ext>
            </a:extLst>
          </p:cNvPr>
          <p:cNvSpPr>
            <a:spLocks noGrp="1"/>
          </p:cNvSpPr>
          <p:nvPr>
            <p:ph type="title"/>
          </p:nvPr>
        </p:nvSpPr>
        <p:spPr>
          <a:xfrm>
            <a:off x="671332" y="365126"/>
            <a:ext cx="10849334" cy="975994"/>
          </a:xfrm>
          <a:prstGeom prst="rect">
            <a:avLst/>
          </a:prstGeom>
        </p:spPr>
        <p:txBody>
          <a:bodyPr anchor="ctr"/>
          <a:lstStyle>
            <a:lvl1pPr>
              <a:defRPr sz="3600">
                <a:solidFill>
                  <a:srgbClr val="1E3E75"/>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10" name="Straight Connector 9">
            <a:extLst>
              <a:ext uri="{FF2B5EF4-FFF2-40B4-BE49-F238E27FC236}">
                <a16:creationId xmlns:a16="http://schemas.microsoft.com/office/drawing/2014/main" id="{2EED88F7-0E9F-EB6A-C8B8-27218CFEC7B5}"/>
              </a:ext>
            </a:extLst>
          </p:cNvPr>
          <p:cNvCxnSpPr/>
          <p:nvPr userDrawn="1"/>
        </p:nvCxnSpPr>
        <p:spPr>
          <a:xfrm>
            <a:off x="671332" y="1391690"/>
            <a:ext cx="2195945" cy="0"/>
          </a:xfrm>
          <a:prstGeom prst="line">
            <a:avLst/>
          </a:prstGeom>
          <a:ln w="76200">
            <a:solidFill>
              <a:srgbClr val="69A8DA"/>
            </a:solidFill>
          </a:ln>
        </p:spPr>
        <p:style>
          <a:lnRef idx="1">
            <a:schemeClr val="accent1"/>
          </a:lnRef>
          <a:fillRef idx="0">
            <a:schemeClr val="accent1"/>
          </a:fillRef>
          <a:effectRef idx="0">
            <a:schemeClr val="accent1"/>
          </a:effectRef>
          <a:fontRef idx="minor">
            <a:schemeClr val="tx1"/>
          </a:fontRef>
        </p:style>
      </p:cxnSp>
      <p:sp>
        <p:nvSpPr>
          <p:cNvPr id="2" name="Date Placeholder 3">
            <a:extLst>
              <a:ext uri="{FF2B5EF4-FFF2-40B4-BE49-F238E27FC236}">
                <a16:creationId xmlns:a16="http://schemas.microsoft.com/office/drawing/2014/main" id="{CFE1A70D-F430-32D1-7BA5-75354FFD1A48}"/>
              </a:ext>
            </a:extLst>
          </p:cNvPr>
          <p:cNvSpPr>
            <a:spLocks noGrp="1"/>
          </p:cNvSpPr>
          <p:nvPr>
            <p:ph type="dt" sz="half" idx="10"/>
          </p:nvPr>
        </p:nvSpPr>
        <p:spPr>
          <a:xfrm>
            <a:off x="8971738" y="6250334"/>
            <a:ext cx="1156252" cy="365125"/>
          </a:xfrm>
          <a:prstGeom prst="rect">
            <a:avLst/>
          </a:prstGeom>
        </p:spPr>
        <p:txBody>
          <a:bodyPr vert="horz" lIns="91440" tIns="45720" rIns="91440" bIns="45720" rtlCol="0" anchor="ctr"/>
          <a:lstStyle>
            <a:lvl1pPr algn="r">
              <a:defRPr sz="1200" b="0" i="0">
                <a:solidFill>
                  <a:srgbClr val="1F3F75"/>
                </a:solidFill>
                <a:latin typeface="Arial" panose="020B0604020202020204" pitchFamily="34" charset="0"/>
                <a:cs typeface="Arial" panose="020B0604020202020204" pitchFamily="34" charset="0"/>
              </a:defRPr>
            </a:lvl1pPr>
          </a:lstStyle>
          <a:p>
            <a:fld id="{74276457-D266-F442-90DE-3D117A358665}" type="datetimeFigureOut">
              <a:rPr lang="en-US" smtClean="0"/>
              <a:pPr/>
              <a:t>6/7/24</a:t>
            </a:fld>
            <a:endParaRPr lang="en-US"/>
          </a:p>
        </p:txBody>
      </p:sp>
      <p:sp>
        <p:nvSpPr>
          <p:cNvPr id="11" name="Slide Number Placeholder 5">
            <a:extLst>
              <a:ext uri="{FF2B5EF4-FFF2-40B4-BE49-F238E27FC236}">
                <a16:creationId xmlns:a16="http://schemas.microsoft.com/office/drawing/2014/main" id="{A88EB322-6AC8-8EE9-EDE6-91EAC0EB74D0}"/>
              </a:ext>
            </a:extLst>
          </p:cNvPr>
          <p:cNvSpPr>
            <a:spLocks noGrp="1"/>
          </p:cNvSpPr>
          <p:nvPr>
            <p:ph type="sldNum" sz="quarter" idx="11"/>
          </p:nvPr>
        </p:nvSpPr>
        <p:spPr>
          <a:xfrm>
            <a:off x="10327991" y="6250334"/>
            <a:ext cx="1156253" cy="365125"/>
          </a:xfrm>
          <a:prstGeom prst="rect">
            <a:avLst/>
          </a:prstGeom>
        </p:spPr>
        <p:txBody>
          <a:bodyPr vert="horz" lIns="91440" tIns="45720" rIns="91440" bIns="45720" rtlCol="0" anchor="ctr"/>
          <a:lstStyle>
            <a:lvl1pPr algn="r">
              <a:defRPr sz="1200" b="0" i="0">
                <a:solidFill>
                  <a:srgbClr val="1F3F75"/>
                </a:solidFill>
                <a:latin typeface="Arial" panose="020B0604020202020204" pitchFamily="34" charset="0"/>
                <a:cs typeface="Arial" panose="020B0604020202020204" pitchFamily="34" charset="0"/>
              </a:defRPr>
            </a:lvl1pPr>
          </a:lstStyle>
          <a:p>
            <a:fld id="{588AA4F6-E17D-344D-B027-8965B576DE52}" type="slidenum">
              <a:rPr lang="en-US" smtClean="0"/>
              <a:pPr/>
              <a:t>‹#›</a:t>
            </a:fld>
            <a:endParaRPr lang="en-US"/>
          </a:p>
        </p:txBody>
      </p:sp>
    </p:spTree>
    <p:extLst>
      <p:ext uri="{BB962C8B-B14F-4D97-AF65-F5344CB8AC3E}">
        <p14:creationId xmlns:p14="http://schemas.microsoft.com/office/powerpoint/2010/main" val="16245342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CB12ED3-D627-D09C-BD40-F309311BBB3B}"/>
              </a:ext>
            </a:extLst>
          </p:cNvPr>
          <p:cNvSpPr>
            <a:spLocks noGrp="1"/>
          </p:cNvSpPr>
          <p:nvPr>
            <p:ph type="title"/>
          </p:nvPr>
        </p:nvSpPr>
        <p:spPr>
          <a:xfrm>
            <a:off x="671332" y="365126"/>
            <a:ext cx="10849334" cy="975994"/>
          </a:xfrm>
          <a:prstGeom prst="rect">
            <a:avLst/>
          </a:prstGeom>
        </p:spPr>
        <p:txBody>
          <a:bodyPr anchor="ctr"/>
          <a:lstStyle>
            <a:lvl1pPr>
              <a:defRPr sz="3600">
                <a:solidFill>
                  <a:srgbClr val="1E3E75"/>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5FFBF73-08D5-8CB1-451A-25172D5832B6}"/>
              </a:ext>
            </a:extLst>
          </p:cNvPr>
          <p:cNvCxnSpPr/>
          <p:nvPr userDrawn="1"/>
        </p:nvCxnSpPr>
        <p:spPr>
          <a:xfrm>
            <a:off x="671332" y="1391690"/>
            <a:ext cx="2195945" cy="0"/>
          </a:xfrm>
          <a:prstGeom prst="line">
            <a:avLst/>
          </a:prstGeom>
          <a:ln w="76200">
            <a:solidFill>
              <a:srgbClr val="69A8DA"/>
            </a:solidFill>
          </a:ln>
        </p:spPr>
        <p:style>
          <a:lnRef idx="1">
            <a:schemeClr val="accent1"/>
          </a:lnRef>
          <a:fillRef idx="0">
            <a:schemeClr val="accent1"/>
          </a:fillRef>
          <a:effectRef idx="0">
            <a:schemeClr val="accent1"/>
          </a:effectRef>
          <a:fontRef idx="minor">
            <a:schemeClr val="tx1"/>
          </a:fontRef>
        </p:style>
      </p:cxnSp>
      <p:sp>
        <p:nvSpPr>
          <p:cNvPr id="2" name="Date Placeholder 3">
            <a:extLst>
              <a:ext uri="{FF2B5EF4-FFF2-40B4-BE49-F238E27FC236}">
                <a16:creationId xmlns:a16="http://schemas.microsoft.com/office/drawing/2014/main" id="{621F2E48-C0CE-A90A-F8FB-C5337887FBD9}"/>
              </a:ext>
            </a:extLst>
          </p:cNvPr>
          <p:cNvSpPr>
            <a:spLocks noGrp="1"/>
          </p:cNvSpPr>
          <p:nvPr>
            <p:ph type="dt" sz="half" idx="2"/>
          </p:nvPr>
        </p:nvSpPr>
        <p:spPr>
          <a:xfrm>
            <a:off x="8971738" y="6250334"/>
            <a:ext cx="1156252" cy="365125"/>
          </a:xfrm>
          <a:prstGeom prst="rect">
            <a:avLst/>
          </a:prstGeom>
        </p:spPr>
        <p:txBody>
          <a:bodyPr vert="horz" lIns="91440" tIns="45720" rIns="91440" bIns="45720" rtlCol="0" anchor="ctr"/>
          <a:lstStyle>
            <a:lvl1pPr algn="r">
              <a:defRPr sz="1200" b="0" i="0">
                <a:solidFill>
                  <a:srgbClr val="1F3F75"/>
                </a:solidFill>
                <a:latin typeface="Arial" panose="020B0604020202020204" pitchFamily="34" charset="0"/>
                <a:cs typeface="Arial" panose="020B0604020202020204" pitchFamily="34" charset="0"/>
              </a:defRPr>
            </a:lvl1pPr>
          </a:lstStyle>
          <a:p>
            <a:fld id="{74276457-D266-F442-90DE-3D117A358665}" type="datetimeFigureOut">
              <a:rPr lang="en-US" smtClean="0"/>
              <a:pPr/>
              <a:t>6/7/24</a:t>
            </a:fld>
            <a:endParaRPr lang="en-US"/>
          </a:p>
        </p:txBody>
      </p:sp>
      <p:sp>
        <p:nvSpPr>
          <p:cNvPr id="6" name="Slide Number Placeholder 5">
            <a:extLst>
              <a:ext uri="{FF2B5EF4-FFF2-40B4-BE49-F238E27FC236}">
                <a16:creationId xmlns:a16="http://schemas.microsoft.com/office/drawing/2014/main" id="{5795B873-209D-4145-8C0D-B14B298A62E0}"/>
              </a:ext>
            </a:extLst>
          </p:cNvPr>
          <p:cNvSpPr>
            <a:spLocks noGrp="1"/>
          </p:cNvSpPr>
          <p:nvPr>
            <p:ph type="sldNum" sz="quarter" idx="4"/>
          </p:nvPr>
        </p:nvSpPr>
        <p:spPr>
          <a:xfrm>
            <a:off x="10327991" y="6250334"/>
            <a:ext cx="1156253" cy="365125"/>
          </a:xfrm>
          <a:prstGeom prst="rect">
            <a:avLst/>
          </a:prstGeom>
        </p:spPr>
        <p:txBody>
          <a:bodyPr vert="horz" lIns="91440" tIns="45720" rIns="91440" bIns="45720" rtlCol="0" anchor="ctr"/>
          <a:lstStyle>
            <a:lvl1pPr algn="r">
              <a:defRPr sz="1200" b="0" i="0">
                <a:solidFill>
                  <a:srgbClr val="1F3F75"/>
                </a:solidFill>
                <a:latin typeface="Arial" panose="020B0604020202020204" pitchFamily="34" charset="0"/>
                <a:cs typeface="Arial" panose="020B0604020202020204" pitchFamily="34" charset="0"/>
              </a:defRPr>
            </a:lvl1pPr>
          </a:lstStyle>
          <a:p>
            <a:fld id="{588AA4F6-E17D-344D-B027-8965B576DE52}" type="slidenum">
              <a:rPr lang="en-US" smtClean="0"/>
              <a:pPr/>
              <a:t>‹#›</a:t>
            </a:fld>
            <a:endParaRPr lang="en-US"/>
          </a:p>
        </p:txBody>
      </p:sp>
    </p:spTree>
    <p:extLst>
      <p:ext uri="{BB962C8B-B14F-4D97-AF65-F5344CB8AC3E}">
        <p14:creationId xmlns:p14="http://schemas.microsoft.com/office/powerpoint/2010/main" val="22187658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339EABD-D928-1CE9-A1FE-C0D9D0D5203A}"/>
              </a:ext>
            </a:extLst>
          </p:cNvPr>
          <p:cNvSpPr>
            <a:spLocks noGrp="1"/>
          </p:cNvSpPr>
          <p:nvPr>
            <p:ph type="dt" sz="half" idx="2"/>
          </p:nvPr>
        </p:nvSpPr>
        <p:spPr>
          <a:xfrm>
            <a:off x="8971738" y="6250334"/>
            <a:ext cx="1156252" cy="365125"/>
          </a:xfrm>
          <a:prstGeom prst="rect">
            <a:avLst/>
          </a:prstGeom>
        </p:spPr>
        <p:txBody>
          <a:bodyPr vert="horz" lIns="91440" tIns="45720" rIns="91440" bIns="45720" rtlCol="0" anchor="ctr"/>
          <a:lstStyle>
            <a:lvl1pPr algn="r">
              <a:defRPr sz="1200" b="0" i="0">
                <a:solidFill>
                  <a:srgbClr val="1F3F75"/>
                </a:solidFill>
                <a:latin typeface="Arial" panose="020B0604020202020204" pitchFamily="34" charset="0"/>
                <a:cs typeface="Arial" panose="020B0604020202020204" pitchFamily="34" charset="0"/>
              </a:defRPr>
            </a:lvl1pPr>
          </a:lstStyle>
          <a:p>
            <a:fld id="{74276457-D266-F442-90DE-3D117A358665}" type="datetimeFigureOut">
              <a:rPr lang="en-US" smtClean="0"/>
              <a:pPr/>
              <a:t>6/7/24</a:t>
            </a:fld>
            <a:endParaRPr lang="en-US"/>
          </a:p>
        </p:txBody>
      </p:sp>
      <p:sp>
        <p:nvSpPr>
          <p:cNvPr id="5" name="Slide Number Placeholder 5">
            <a:extLst>
              <a:ext uri="{FF2B5EF4-FFF2-40B4-BE49-F238E27FC236}">
                <a16:creationId xmlns:a16="http://schemas.microsoft.com/office/drawing/2014/main" id="{21A1CE37-3414-CBED-2255-D6AA62A87D64}"/>
              </a:ext>
            </a:extLst>
          </p:cNvPr>
          <p:cNvSpPr>
            <a:spLocks noGrp="1"/>
          </p:cNvSpPr>
          <p:nvPr>
            <p:ph type="sldNum" sz="quarter" idx="4"/>
          </p:nvPr>
        </p:nvSpPr>
        <p:spPr>
          <a:xfrm>
            <a:off x="10327991" y="6250334"/>
            <a:ext cx="1156253" cy="365125"/>
          </a:xfrm>
          <a:prstGeom prst="rect">
            <a:avLst/>
          </a:prstGeom>
        </p:spPr>
        <p:txBody>
          <a:bodyPr vert="horz" lIns="91440" tIns="45720" rIns="91440" bIns="45720" rtlCol="0" anchor="ctr"/>
          <a:lstStyle>
            <a:lvl1pPr algn="r">
              <a:defRPr sz="1200" b="0" i="0">
                <a:solidFill>
                  <a:srgbClr val="1F3F75"/>
                </a:solidFill>
                <a:latin typeface="Arial" panose="020B0604020202020204" pitchFamily="34" charset="0"/>
                <a:cs typeface="Arial" panose="020B0604020202020204" pitchFamily="34" charset="0"/>
              </a:defRPr>
            </a:lvl1pPr>
          </a:lstStyle>
          <a:p>
            <a:fld id="{588AA4F6-E17D-344D-B027-8965B576DE52}" type="slidenum">
              <a:rPr lang="en-US" smtClean="0"/>
              <a:pPr/>
              <a:t>‹#›</a:t>
            </a:fld>
            <a:endParaRPr lang="en-US"/>
          </a:p>
        </p:txBody>
      </p:sp>
    </p:spTree>
    <p:extLst>
      <p:ext uri="{BB962C8B-B14F-4D97-AF65-F5344CB8AC3E}">
        <p14:creationId xmlns:p14="http://schemas.microsoft.com/office/powerpoint/2010/main" val="40096151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2C106-4D28-4602-C46A-7D1A96821384}"/>
              </a:ext>
            </a:extLst>
          </p:cNvPr>
          <p:cNvSpPr>
            <a:spLocks noGrp="1"/>
          </p:cNvSpPr>
          <p:nvPr>
            <p:ph type="title"/>
          </p:nvPr>
        </p:nvSpPr>
        <p:spPr>
          <a:xfrm>
            <a:off x="677334" y="457201"/>
            <a:ext cx="4094692" cy="1394604"/>
          </a:xfrm>
          <a:prstGeom prst="rect">
            <a:avLst/>
          </a:prstGeom>
        </p:spPr>
        <p:txBody>
          <a:bodyPr anchor="b"/>
          <a:lstStyle>
            <a:lvl1pPr>
              <a:defRPr sz="2400">
                <a:solidFill>
                  <a:srgbClr val="1E3E7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1B79743-F102-EE7B-31DD-A69053DBD556}"/>
              </a:ext>
            </a:extLst>
          </p:cNvPr>
          <p:cNvSpPr>
            <a:spLocks noGrp="1"/>
          </p:cNvSpPr>
          <p:nvPr>
            <p:ph idx="1"/>
          </p:nvPr>
        </p:nvSpPr>
        <p:spPr>
          <a:xfrm>
            <a:off x="4991725" y="457201"/>
            <a:ext cx="6522941" cy="5411784"/>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098950-F722-1FB4-9CD6-32E2435E32D0}"/>
              </a:ext>
            </a:extLst>
          </p:cNvPr>
          <p:cNvSpPr>
            <a:spLocks noGrp="1"/>
          </p:cNvSpPr>
          <p:nvPr>
            <p:ph type="body" sz="half" idx="2"/>
          </p:nvPr>
        </p:nvSpPr>
        <p:spPr>
          <a:xfrm>
            <a:off x="677334" y="2057400"/>
            <a:ext cx="4094691" cy="3811588"/>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3FC24471-4BCE-2857-13C3-0D1B3B0D7FBC}"/>
              </a:ext>
            </a:extLst>
          </p:cNvPr>
          <p:cNvCxnSpPr/>
          <p:nvPr userDrawn="1"/>
        </p:nvCxnSpPr>
        <p:spPr>
          <a:xfrm>
            <a:off x="677334" y="1895301"/>
            <a:ext cx="2195945" cy="0"/>
          </a:xfrm>
          <a:prstGeom prst="line">
            <a:avLst/>
          </a:prstGeom>
          <a:ln w="76200">
            <a:solidFill>
              <a:srgbClr val="69A8DA"/>
            </a:solidFill>
          </a:ln>
        </p:spPr>
        <p:style>
          <a:lnRef idx="1">
            <a:schemeClr val="accent1"/>
          </a:lnRef>
          <a:fillRef idx="0">
            <a:schemeClr val="accent1"/>
          </a:fillRef>
          <a:effectRef idx="0">
            <a:schemeClr val="accent1"/>
          </a:effectRef>
          <a:fontRef idx="minor">
            <a:schemeClr val="tx1"/>
          </a:fontRef>
        </p:style>
      </p:cxnSp>
      <p:sp>
        <p:nvSpPr>
          <p:cNvPr id="7" name="Date Placeholder 3">
            <a:extLst>
              <a:ext uri="{FF2B5EF4-FFF2-40B4-BE49-F238E27FC236}">
                <a16:creationId xmlns:a16="http://schemas.microsoft.com/office/drawing/2014/main" id="{8A212B54-2E54-2DE0-2A02-B2ADB36F1EF9}"/>
              </a:ext>
            </a:extLst>
          </p:cNvPr>
          <p:cNvSpPr>
            <a:spLocks noGrp="1"/>
          </p:cNvSpPr>
          <p:nvPr>
            <p:ph type="dt" sz="half" idx="10"/>
          </p:nvPr>
        </p:nvSpPr>
        <p:spPr>
          <a:xfrm>
            <a:off x="8971738" y="6250334"/>
            <a:ext cx="1156252" cy="365125"/>
          </a:xfrm>
          <a:prstGeom prst="rect">
            <a:avLst/>
          </a:prstGeom>
        </p:spPr>
        <p:txBody>
          <a:bodyPr vert="horz" lIns="91440" tIns="45720" rIns="91440" bIns="45720" rtlCol="0" anchor="ctr"/>
          <a:lstStyle>
            <a:lvl1pPr algn="r">
              <a:defRPr sz="1200" b="0" i="0">
                <a:solidFill>
                  <a:srgbClr val="1F3F75"/>
                </a:solidFill>
                <a:latin typeface="Arial" panose="020B0604020202020204" pitchFamily="34" charset="0"/>
                <a:cs typeface="Arial" panose="020B0604020202020204" pitchFamily="34" charset="0"/>
              </a:defRPr>
            </a:lvl1pPr>
          </a:lstStyle>
          <a:p>
            <a:fld id="{74276457-D266-F442-90DE-3D117A358665}" type="datetimeFigureOut">
              <a:rPr lang="en-US" smtClean="0"/>
              <a:pPr/>
              <a:t>6/7/24</a:t>
            </a:fld>
            <a:endParaRPr lang="en-US"/>
          </a:p>
        </p:txBody>
      </p:sp>
      <p:sp>
        <p:nvSpPr>
          <p:cNvPr id="8" name="Slide Number Placeholder 5">
            <a:extLst>
              <a:ext uri="{FF2B5EF4-FFF2-40B4-BE49-F238E27FC236}">
                <a16:creationId xmlns:a16="http://schemas.microsoft.com/office/drawing/2014/main" id="{957194A3-0D62-E22D-87AB-981679DD62BE}"/>
              </a:ext>
            </a:extLst>
          </p:cNvPr>
          <p:cNvSpPr>
            <a:spLocks noGrp="1"/>
          </p:cNvSpPr>
          <p:nvPr>
            <p:ph type="sldNum" sz="quarter" idx="4"/>
          </p:nvPr>
        </p:nvSpPr>
        <p:spPr>
          <a:xfrm>
            <a:off x="10327991" y="6250334"/>
            <a:ext cx="1156253" cy="365125"/>
          </a:xfrm>
          <a:prstGeom prst="rect">
            <a:avLst/>
          </a:prstGeom>
        </p:spPr>
        <p:txBody>
          <a:bodyPr vert="horz" lIns="91440" tIns="45720" rIns="91440" bIns="45720" rtlCol="0" anchor="ctr"/>
          <a:lstStyle>
            <a:lvl1pPr algn="r">
              <a:defRPr sz="1200" b="0" i="0">
                <a:solidFill>
                  <a:srgbClr val="1F3F75"/>
                </a:solidFill>
                <a:latin typeface="Arial" panose="020B0604020202020204" pitchFamily="34" charset="0"/>
                <a:cs typeface="Arial" panose="020B0604020202020204" pitchFamily="34" charset="0"/>
              </a:defRPr>
            </a:lvl1pPr>
          </a:lstStyle>
          <a:p>
            <a:fld id="{588AA4F6-E17D-344D-B027-8965B576DE52}" type="slidenum">
              <a:rPr lang="en-US" smtClean="0"/>
              <a:pPr/>
              <a:t>‹#›</a:t>
            </a:fld>
            <a:endParaRPr lang="en-US"/>
          </a:p>
        </p:txBody>
      </p:sp>
    </p:spTree>
    <p:extLst>
      <p:ext uri="{BB962C8B-B14F-4D97-AF65-F5344CB8AC3E}">
        <p14:creationId xmlns:p14="http://schemas.microsoft.com/office/powerpoint/2010/main" val="33149586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8157903-81CA-F66A-3E4A-4961E39C5F22}"/>
              </a:ext>
            </a:extLst>
          </p:cNvPr>
          <p:cNvSpPr>
            <a:spLocks noGrp="1"/>
          </p:cNvSpPr>
          <p:nvPr>
            <p:ph type="pic" idx="1"/>
          </p:nvPr>
        </p:nvSpPr>
        <p:spPr>
          <a:xfrm>
            <a:off x="4987636" y="457201"/>
            <a:ext cx="6527030" cy="5411783"/>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5548FF-7B06-51A4-525D-777C8D5E06EE}"/>
              </a:ext>
            </a:extLst>
          </p:cNvPr>
          <p:cNvSpPr>
            <a:spLocks noGrp="1"/>
          </p:cNvSpPr>
          <p:nvPr>
            <p:ph type="body" sz="half" idx="2"/>
          </p:nvPr>
        </p:nvSpPr>
        <p:spPr>
          <a:xfrm>
            <a:off x="677334" y="2057400"/>
            <a:ext cx="4094691" cy="3811588"/>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itle 1">
            <a:extLst>
              <a:ext uri="{FF2B5EF4-FFF2-40B4-BE49-F238E27FC236}">
                <a16:creationId xmlns:a16="http://schemas.microsoft.com/office/drawing/2014/main" id="{07401483-D797-31DE-5D7E-934DBCCB5577}"/>
              </a:ext>
            </a:extLst>
          </p:cNvPr>
          <p:cNvSpPr>
            <a:spLocks noGrp="1"/>
          </p:cNvSpPr>
          <p:nvPr>
            <p:ph type="title"/>
          </p:nvPr>
        </p:nvSpPr>
        <p:spPr>
          <a:xfrm>
            <a:off x="677334" y="457201"/>
            <a:ext cx="4094692" cy="1394604"/>
          </a:xfrm>
          <a:prstGeom prst="rect">
            <a:avLst/>
          </a:prstGeom>
        </p:spPr>
        <p:txBody>
          <a:bodyPr anchor="b"/>
          <a:lstStyle>
            <a:lvl1pPr>
              <a:defRPr sz="2400">
                <a:solidFill>
                  <a:srgbClr val="1E3E75"/>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9" name="Straight Connector 8">
            <a:extLst>
              <a:ext uri="{FF2B5EF4-FFF2-40B4-BE49-F238E27FC236}">
                <a16:creationId xmlns:a16="http://schemas.microsoft.com/office/drawing/2014/main" id="{FC42D559-E7DA-636D-89BD-E6E07A3F4D4A}"/>
              </a:ext>
            </a:extLst>
          </p:cNvPr>
          <p:cNvCxnSpPr/>
          <p:nvPr userDrawn="1"/>
        </p:nvCxnSpPr>
        <p:spPr>
          <a:xfrm>
            <a:off x="677334" y="1895301"/>
            <a:ext cx="2195945" cy="0"/>
          </a:xfrm>
          <a:prstGeom prst="line">
            <a:avLst/>
          </a:prstGeom>
          <a:ln w="76200">
            <a:solidFill>
              <a:srgbClr val="69A8DA"/>
            </a:solidFill>
          </a:ln>
        </p:spPr>
        <p:style>
          <a:lnRef idx="1">
            <a:schemeClr val="accent1"/>
          </a:lnRef>
          <a:fillRef idx="0">
            <a:schemeClr val="accent1"/>
          </a:fillRef>
          <a:effectRef idx="0">
            <a:schemeClr val="accent1"/>
          </a:effectRef>
          <a:fontRef idx="minor">
            <a:schemeClr val="tx1"/>
          </a:fontRef>
        </p:style>
      </p:cxnSp>
      <p:sp>
        <p:nvSpPr>
          <p:cNvPr id="2" name="Date Placeholder 3">
            <a:extLst>
              <a:ext uri="{FF2B5EF4-FFF2-40B4-BE49-F238E27FC236}">
                <a16:creationId xmlns:a16="http://schemas.microsoft.com/office/drawing/2014/main" id="{9BAF5413-748B-C266-E645-A15A9BC39ADB}"/>
              </a:ext>
            </a:extLst>
          </p:cNvPr>
          <p:cNvSpPr>
            <a:spLocks noGrp="1"/>
          </p:cNvSpPr>
          <p:nvPr>
            <p:ph type="dt" sz="half" idx="10"/>
          </p:nvPr>
        </p:nvSpPr>
        <p:spPr>
          <a:xfrm>
            <a:off x="8971738" y="6250334"/>
            <a:ext cx="1156252" cy="365125"/>
          </a:xfrm>
          <a:prstGeom prst="rect">
            <a:avLst/>
          </a:prstGeom>
        </p:spPr>
        <p:txBody>
          <a:bodyPr vert="horz" lIns="91440" tIns="45720" rIns="91440" bIns="45720" rtlCol="0" anchor="ctr"/>
          <a:lstStyle>
            <a:lvl1pPr algn="r">
              <a:defRPr sz="1200" b="0" i="0">
                <a:solidFill>
                  <a:srgbClr val="1F3F75"/>
                </a:solidFill>
                <a:latin typeface="Arial" panose="020B0604020202020204" pitchFamily="34" charset="0"/>
                <a:cs typeface="Arial" panose="020B0604020202020204" pitchFamily="34" charset="0"/>
              </a:defRPr>
            </a:lvl1pPr>
          </a:lstStyle>
          <a:p>
            <a:fld id="{74276457-D266-F442-90DE-3D117A358665}" type="datetimeFigureOut">
              <a:rPr lang="en-US" smtClean="0"/>
              <a:pPr/>
              <a:t>6/7/24</a:t>
            </a:fld>
            <a:endParaRPr lang="en-US"/>
          </a:p>
        </p:txBody>
      </p:sp>
      <p:sp>
        <p:nvSpPr>
          <p:cNvPr id="8" name="Slide Number Placeholder 5">
            <a:extLst>
              <a:ext uri="{FF2B5EF4-FFF2-40B4-BE49-F238E27FC236}">
                <a16:creationId xmlns:a16="http://schemas.microsoft.com/office/drawing/2014/main" id="{9AA65B8F-6B7C-5C56-C791-4B04584C1453}"/>
              </a:ext>
            </a:extLst>
          </p:cNvPr>
          <p:cNvSpPr>
            <a:spLocks noGrp="1"/>
          </p:cNvSpPr>
          <p:nvPr>
            <p:ph type="sldNum" sz="quarter" idx="4"/>
          </p:nvPr>
        </p:nvSpPr>
        <p:spPr>
          <a:xfrm>
            <a:off x="10327991" y="6250334"/>
            <a:ext cx="1156253" cy="365125"/>
          </a:xfrm>
          <a:prstGeom prst="rect">
            <a:avLst/>
          </a:prstGeom>
        </p:spPr>
        <p:txBody>
          <a:bodyPr vert="horz" lIns="91440" tIns="45720" rIns="91440" bIns="45720" rtlCol="0" anchor="ctr"/>
          <a:lstStyle>
            <a:lvl1pPr algn="r">
              <a:defRPr sz="1200" b="0" i="0">
                <a:solidFill>
                  <a:srgbClr val="1F3F75"/>
                </a:solidFill>
                <a:latin typeface="Arial" panose="020B0604020202020204" pitchFamily="34" charset="0"/>
                <a:cs typeface="Arial" panose="020B0604020202020204" pitchFamily="34" charset="0"/>
              </a:defRPr>
            </a:lvl1pPr>
          </a:lstStyle>
          <a:p>
            <a:fld id="{588AA4F6-E17D-344D-B027-8965B576DE52}" type="slidenum">
              <a:rPr lang="en-US" smtClean="0"/>
              <a:pPr/>
              <a:t>‹#›</a:t>
            </a:fld>
            <a:endParaRPr lang="en-US"/>
          </a:p>
        </p:txBody>
      </p:sp>
    </p:spTree>
    <p:extLst>
      <p:ext uri="{BB962C8B-B14F-4D97-AF65-F5344CB8AC3E}">
        <p14:creationId xmlns:p14="http://schemas.microsoft.com/office/powerpoint/2010/main" val="1709840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sky"/>
          <p:cNvSpPr/>
          <p:nvPr/>
        </p:nvSpPr>
        <p:spPr>
          <a:xfrm>
            <a:off x="-33453" y="-22303"/>
            <a:ext cx="12244038" cy="6924907"/>
          </a:xfrm>
          <a:prstGeom prst="rect">
            <a:avLst/>
          </a:prstGeom>
          <a:gradFill flip="none" rotWithShape="1">
            <a:gsLst>
              <a:gs pos="100000">
                <a:srgbClr val="45A3B3">
                  <a:shade val="30000"/>
                  <a:satMod val="115000"/>
                  <a:alpha val="0"/>
                </a:srgbClr>
              </a:gs>
              <a:gs pos="1000">
                <a:srgbClr val="45A3B3">
                  <a:shade val="67500"/>
                  <a:satMod val="115000"/>
                </a:srgbClr>
              </a:gs>
              <a:gs pos="16000">
                <a:srgbClr val="45A3B3">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2" name="Date Placeholder 1"/>
          <p:cNvSpPr>
            <a:spLocks noGrp="1"/>
          </p:cNvSpPr>
          <p:nvPr>
            <p:ph type="dt" sz="half" idx="10"/>
          </p:nvPr>
        </p:nvSpPr>
        <p:spPr>
          <a:xfrm>
            <a:off x="8875776" y="6601968"/>
            <a:ext cx="960120" cy="237744"/>
          </a:xfrm>
          <a:prstGeom prst="rect">
            <a:avLst/>
          </a:prstGeom>
        </p:spPr>
        <p:txBody>
          <a:bodyPr/>
          <a:lstStyle/>
          <a:p>
            <a:fld id="{B7DCD730-C446-4A48-915F-24C996C769D2}" type="datetime1">
              <a:rPr lang="en-US" smtClean="0"/>
              <a:t>6/7/24</a:t>
            </a:fld>
            <a:endParaRPr/>
          </a:p>
        </p:txBody>
      </p:sp>
      <p:sp>
        <p:nvSpPr>
          <p:cNvPr id="4" name="Slide Number Placeholder 3"/>
          <p:cNvSpPr>
            <a:spLocks noGrp="1"/>
          </p:cNvSpPr>
          <p:nvPr>
            <p:ph type="sldNum" sz="quarter" idx="12"/>
          </p:nvPr>
        </p:nvSpPr>
        <p:spPr>
          <a:xfrm>
            <a:off x="10530839" y="6601968"/>
            <a:ext cx="640080" cy="237744"/>
          </a:xfrm>
          <a:prstGeom prst="rect">
            <a:avLst/>
          </a:prstGeom>
        </p:spPr>
        <p:txBody>
          <a:bodyPr/>
          <a:lstStyle/>
          <a:p>
            <a:fld id="{4FAB73BC-B049-4115-A692-8D63A059BFB8}" type="slidenum">
              <a:rPr/>
              <a:t>‹#›</a:t>
            </a:fld>
            <a:endParaRPr/>
          </a:p>
        </p:txBody>
      </p:sp>
      <p:pic>
        <p:nvPicPr>
          <p:cNvPr id="9" name="Picture 8" descr="Logo&#10;&#10;Description automatically generated with low confidence">
            <a:extLst>
              <a:ext uri="{FF2B5EF4-FFF2-40B4-BE49-F238E27FC236}">
                <a16:creationId xmlns:a16="http://schemas.microsoft.com/office/drawing/2014/main" id="{08717784-F6F9-CB0E-A880-59CA333B215A}"/>
              </a:ext>
            </a:extLst>
          </p:cNvPr>
          <p:cNvPicPr>
            <a:picLocks noChangeAspect="1"/>
          </p:cNvPicPr>
          <p:nvPr userDrawn="1"/>
        </p:nvPicPr>
        <p:blipFill>
          <a:blip r:embed="rId2"/>
          <a:stretch>
            <a:fillRect/>
          </a:stretch>
        </p:blipFill>
        <p:spPr>
          <a:xfrm>
            <a:off x="123390" y="175024"/>
            <a:ext cx="1047489" cy="1185425"/>
          </a:xfrm>
          <a:prstGeom prst="rect">
            <a:avLst/>
          </a:prstGeom>
        </p:spPr>
      </p:pic>
      <p:pic>
        <p:nvPicPr>
          <p:cNvPr id="10" name="Picture 9" descr="Icon&#10;&#10;Description automatically generated">
            <a:extLst>
              <a:ext uri="{FF2B5EF4-FFF2-40B4-BE49-F238E27FC236}">
                <a16:creationId xmlns:a16="http://schemas.microsoft.com/office/drawing/2014/main" id="{90C3BE21-7BFD-3B61-0D79-FA211C844FA8}"/>
              </a:ext>
            </a:extLst>
          </p:cNvPr>
          <p:cNvPicPr>
            <a:picLocks noChangeAspect="1"/>
          </p:cNvPicPr>
          <p:nvPr userDrawn="1"/>
        </p:nvPicPr>
        <p:blipFill>
          <a:blip r:embed="rId3"/>
          <a:stretch>
            <a:fillRect/>
          </a:stretch>
        </p:blipFill>
        <p:spPr>
          <a:xfrm>
            <a:off x="10986189" y="5650834"/>
            <a:ext cx="1070006" cy="1070006"/>
          </a:xfrm>
          <a:prstGeom prst="rect">
            <a:avLst/>
          </a:prstGeom>
        </p:spPr>
      </p:pic>
    </p:spTree>
    <p:extLst>
      <p:ext uri="{BB962C8B-B14F-4D97-AF65-F5344CB8AC3E}">
        <p14:creationId xmlns:p14="http://schemas.microsoft.com/office/powerpoint/2010/main" val="4922624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tandard text/subheadlin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13524" y="385698"/>
            <a:ext cx="7376010" cy="550863"/>
          </a:xfrm>
          <a:prstGeom prst="rect">
            <a:avLst/>
          </a:prstGeom>
        </p:spPr>
        <p:txBody>
          <a:bodyPr>
            <a:noAutofit/>
          </a:bodyPr>
          <a:lstStyle>
            <a:lvl1pPr>
              <a:defRPr sz="4400" b="1">
                <a:solidFill>
                  <a:srgbClr val="5D7997"/>
                </a:solidFill>
              </a:defRPr>
            </a:lvl1pPr>
          </a:lstStyle>
          <a:p>
            <a:r>
              <a:rPr lang="de-DE"/>
              <a:t>Standard</a:t>
            </a:r>
            <a:r>
              <a:rPr lang="pl-PL"/>
              <a:t> </a:t>
            </a:r>
            <a:r>
              <a:rPr lang="de-DE"/>
              <a:t>t</a:t>
            </a:r>
            <a:r>
              <a:rPr lang="pl-PL"/>
              <a:t>itle</a:t>
            </a:r>
            <a:r>
              <a:rPr lang="de-DE"/>
              <a:t>.</a:t>
            </a:r>
            <a:endParaRPr lang="de-AT"/>
          </a:p>
        </p:txBody>
      </p:sp>
      <p:sp>
        <p:nvSpPr>
          <p:cNvPr id="11" name="Textplatzhalter 2"/>
          <p:cNvSpPr>
            <a:spLocks noGrp="1"/>
          </p:cNvSpPr>
          <p:nvPr>
            <p:ph type="body" sz="quarter" idx="25" hasCustomPrompt="1"/>
          </p:nvPr>
        </p:nvSpPr>
        <p:spPr>
          <a:xfrm>
            <a:off x="533852" y="1408327"/>
            <a:ext cx="8989855" cy="553998"/>
          </a:xfrm>
          <a:prstGeom prst="rect">
            <a:avLst/>
          </a:prstGeom>
        </p:spPr>
        <p:txBody>
          <a:bodyPr>
            <a:noAutofit/>
          </a:bodyPr>
          <a:lstStyle>
            <a:lvl1pPr>
              <a:defRPr sz="3600">
                <a:solidFill>
                  <a:srgbClr val="007BB2"/>
                </a:solidFill>
              </a:defRPr>
            </a:lvl1pPr>
          </a:lstStyle>
          <a:p>
            <a:pPr lvl="0"/>
            <a:r>
              <a:rPr lang="pl-PL"/>
              <a:t>Subheadline</a:t>
            </a:r>
            <a:endParaRPr lang="de-DE"/>
          </a:p>
        </p:txBody>
      </p:sp>
      <p:sp>
        <p:nvSpPr>
          <p:cNvPr id="12" name="Textplatzhalter 6"/>
          <p:cNvSpPr>
            <a:spLocks noGrp="1"/>
          </p:cNvSpPr>
          <p:nvPr>
            <p:ph type="body" sz="quarter" idx="27" hasCustomPrompt="1"/>
          </p:nvPr>
        </p:nvSpPr>
        <p:spPr>
          <a:xfrm>
            <a:off x="533851" y="2098303"/>
            <a:ext cx="11284010" cy="3829799"/>
          </a:xfrm>
          <a:prstGeom prst="rect">
            <a:avLst/>
          </a:prstGeom>
        </p:spPr>
        <p:txBody>
          <a:bodyPr/>
          <a:lstStyle>
            <a:lvl1pPr>
              <a:defRPr sz="2200" b="0">
                <a:solidFill>
                  <a:schemeClr val="tx1"/>
                </a:solidFill>
              </a:defRPr>
            </a:lvl1pPr>
          </a:lstStyle>
          <a:p>
            <a:pPr>
              <a:lnSpc>
                <a:spcPts val="2500"/>
              </a:lnSpc>
            </a:pPr>
            <a:r>
              <a:rPr lang="en-US">
                <a:solidFill>
                  <a:srgbClr val="4B4B4B"/>
                </a:solidFill>
              </a:rPr>
              <a:t>Lorem ipsum dolor sit </a:t>
            </a:r>
            <a:r>
              <a:rPr lang="en-US" err="1">
                <a:solidFill>
                  <a:srgbClr val="4B4B4B"/>
                </a:solidFill>
              </a:rPr>
              <a:t>amet</a:t>
            </a:r>
            <a:r>
              <a:rPr lang="en-US">
                <a:solidFill>
                  <a:srgbClr val="4B4B4B"/>
                </a:solidFill>
              </a:rPr>
              <a:t>, </a:t>
            </a:r>
            <a:r>
              <a:rPr lang="en-US" err="1">
                <a:solidFill>
                  <a:srgbClr val="4B4B4B"/>
                </a:solidFill>
              </a:rPr>
              <a:t>consectetur</a:t>
            </a:r>
            <a:r>
              <a:rPr lang="en-US">
                <a:solidFill>
                  <a:srgbClr val="4B4B4B"/>
                </a:solidFill>
              </a:rPr>
              <a:t> </a:t>
            </a:r>
            <a:r>
              <a:rPr lang="en-US" err="1">
                <a:solidFill>
                  <a:srgbClr val="4B4B4B"/>
                </a:solidFill>
              </a:rPr>
              <a:t>adipiscing</a:t>
            </a:r>
            <a:r>
              <a:rPr lang="en-US">
                <a:solidFill>
                  <a:srgbClr val="4B4B4B"/>
                </a:solidFill>
              </a:rPr>
              <a:t> </a:t>
            </a:r>
            <a:r>
              <a:rPr lang="en-US" err="1">
                <a:solidFill>
                  <a:srgbClr val="4B4B4B"/>
                </a:solidFill>
              </a:rPr>
              <a:t>elit</a:t>
            </a:r>
            <a:r>
              <a:rPr lang="en-US">
                <a:solidFill>
                  <a:srgbClr val="4B4B4B"/>
                </a:solidFill>
              </a:rPr>
              <a:t>. </a:t>
            </a:r>
            <a:r>
              <a:rPr lang="en-US" err="1">
                <a:solidFill>
                  <a:srgbClr val="4B4B4B"/>
                </a:solidFill>
              </a:rPr>
              <a:t>Etiam</a:t>
            </a:r>
            <a:r>
              <a:rPr lang="en-US">
                <a:solidFill>
                  <a:srgbClr val="4B4B4B"/>
                </a:solidFill>
              </a:rPr>
              <a:t> </a:t>
            </a:r>
            <a:r>
              <a:rPr lang="en-US" err="1">
                <a:solidFill>
                  <a:srgbClr val="4B4B4B"/>
                </a:solidFill>
              </a:rPr>
              <a:t>eget</a:t>
            </a:r>
            <a:r>
              <a:rPr lang="en-US">
                <a:solidFill>
                  <a:srgbClr val="4B4B4B"/>
                </a:solidFill>
              </a:rPr>
              <a:t> quam lacus. </a:t>
            </a:r>
            <a:r>
              <a:rPr lang="en-US" err="1">
                <a:solidFill>
                  <a:srgbClr val="4B4B4B"/>
                </a:solidFill>
              </a:rPr>
              <a:t>Vivamus</a:t>
            </a:r>
            <a:r>
              <a:rPr lang="en-US">
                <a:solidFill>
                  <a:srgbClr val="4B4B4B"/>
                </a:solidFill>
              </a:rPr>
              <a:t> </a:t>
            </a:r>
            <a:r>
              <a:rPr lang="en-US" err="1">
                <a:solidFill>
                  <a:srgbClr val="4B4B4B"/>
                </a:solidFill>
              </a:rPr>
              <a:t>laoreet</a:t>
            </a:r>
            <a:r>
              <a:rPr lang="en-US">
                <a:solidFill>
                  <a:srgbClr val="4B4B4B"/>
                </a:solidFill>
              </a:rPr>
              <a:t> tempus lacus, in </a:t>
            </a:r>
            <a:r>
              <a:rPr lang="en-US" err="1">
                <a:solidFill>
                  <a:srgbClr val="4B4B4B"/>
                </a:solidFill>
              </a:rPr>
              <a:t>ultricies</a:t>
            </a:r>
            <a:r>
              <a:rPr lang="en-US">
                <a:solidFill>
                  <a:srgbClr val="4B4B4B"/>
                </a:solidFill>
              </a:rPr>
              <a:t>. Lorem ipsum dolor sit </a:t>
            </a:r>
            <a:r>
              <a:rPr lang="en-US" err="1">
                <a:solidFill>
                  <a:srgbClr val="4B4B4B"/>
                </a:solidFill>
              </a:rPr>
              <a:t>amet</a:t>
            </a:r>
            <a:r>
              <a:rPr lang="en-US">
                <a:solidFill>
                  <a:srgbClr val="4B4B4B"/>
                </a:solidFill>
              </a:rPr>
              <a:t>, </a:t>
            </a:r>
            <a:r>
              <a:rPr lang="en-US" err="1">
                <a:solidFill>
                  <a:srgbClr val="4B4B4B"/>
                </a:solidFill>
              </a:rPr>
              <a:t>consectetur</a:t>
            </a:r>
            <a:r>
              <a:rPr lang="en-US">
                <a:solidFill>
                  <a:srgbClr val="4B4B4B"/>
                </a:solidFill>
              </a:rPr>
              <a:t> </a:t>
            </a:r>
            <a:r>
              <a:rPr lang="en-US" err="1">
                <a:solidFill>
                  <a:srgbClr val="4B4B4B"/>
                </a:solidFill>
              </a:rPr>
              <a:t>adipiscing</a:t>
            </a:r>
            <a:r>
              <a:rPr lang="en-US">
                <a:solidFill>
                  <a:srgbClr val="4B4B4B"/>
                </a:solidFill>
              </a:rPr>
              <a:t> </a:t>
            </a:r>
            <a:r>
              <a:rPr lang="en-US" err="1">
                <a:solidFill>
                  <a:srgbClr val="4B4B4B"/>
                </a:solidFill>
              </a:rPr>
              <a:t>elit</a:t>
            </a:r>
            <a:r>
              <a:rPr lang="en-US">
                <a:solidFill>
                  <a:srgbClr val="4B4B4B"/>
                </a:solidFill>
              </a:rPr>
              <a:t>. </a:t>
            </a:r>
            <a:r>
              <a:rPr lang="en-US" err="1">
                <a:solidFill>
                  <a:srgbClr val="4B4B4B"/>
                </a:solidFill>
              </a:rPr>
              <a:t>Etiam</a:t>
            </a:r>
            <a:r>
              <a:rPr lang="en-US">
                <a:solidFill>
                  <a:srgbClr val="4B4B4B"/>
                </a:solidFill>
              </a:rPr>
              <a:t> </a:t>
            </a:r>
            <a:r>
              <a:rPr lang="en-US" err="1">
                <a:solidFill>
                  <a:srgbClr val="4B4B4B"/>
                </a:solidFill>
              </a:rPr>
              <a:t>eget</a:t>
            </a:r>
            <a:r>
              <a:rPr lang="en-US">
                <a:solidFill>
                  <a:srgbClr val="4B4B4B"/>
                </a:solidFill>
              </a:rPr>
              <a:t> quam lacus. </a:t>
            </a:r>
            <a:r>
              <a:rPr lang="en-US" err="1">
                <a:solidFill>
                  <a:srgbClr val="4B4B4B"/>
                </a:solidFill>
              </a:rPr>
              <a:t>Vivamus</a:t>
            </a:r>
            <a:r>
              <a:rPr lang="en-US">
                <a:solidFill>
                  <a:srgbClr val="4B4B4B"/>
                </a:solidFill>
              </a:rPr>
              <a:t> </a:t>
            </a:r>
            <a:r>
              <a:rPr lang="en-US" err="1">
                <a:solidFill>
                  <a:srgbClr val="4B4B4B"/>
                </a:solidFill>
              </a:rPr>
              <a:t>laoreet</a:t>
            </a:r>
            <a:r>
              <a:rPr lang="en-US">
                <a:solidFill>
                  <a:srgbClr val="4B4B4B"/>
                </a:solidFill>
              </a:rPr>
              <a:t> tempus lacus, in </a:t>
            </a:r>
            <a:r>
              <a:rPr lang="en-US" err="1">
                <a:solidFill>
                  <a:srgbClr val="4B4B4B"/>
                </a:solidFill>
              </a:rPr>
              <a:t>ultricies</a:t>
            </a:r>
            <a:r>
              <a:rPr lang="en-US">
                <a:solidFill>
                  <a:srgbClr val="4B4B4B"/>
                </a:solidFill>
              </a:rPr>
              <a:t>.</a:t>
            </a:r>
          </a:p>
        </p:txBody>
      </p:sp>
    </p:spTree>
    <p:extLst>
      <p:ext uri="{BB962C8B-B14F-4D97-AF65-F5344CB8AC3E}">
        <p14:creationId xmlns:p14="http://schemas.microsoft.com/office/powerpoint/2010/main" val="33527469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able of Content">
    <p:bg>
      <p:bgPr>
        <a:solidFill>
          <a:srgbClr val="F4F3F0"/>
        </a:solidFill>
        <a:effectLst/>
      </p:bgPr>
    </p:bg>
    <p:spTree>
      <p:nvGrpSpPr>
        <p:cNvPr id="1" name=""/>
        <p:cNvGrpSpPr/>
        <p:nvPr/>
      </p:nvGrpSpPr>
      <p:grpSpPr>
        <a:xfrm>
          <a:off x="0" y="0"/>
          <a:ext cx="0" cy="0"/>
          <a:chOff x="0" y="0"/>
          <a:chExt cx="0" cy="0"/>
        </a:xfrm>
      </p:grpSpPr>
      <p:sp>
        <p:nvSpPr>
          <p:cNvPr id="43" name="Marcador de texto 42">
            <a:extLst>
              <a:ext uri="{FF2B5EF4-FFF2-40B4-BE49-F238E27FC236}">
                <a16:creationId xmlns:a16="http://schemas.microsoft.com/office/drawing/2014/main" id="{6CF80715-42C3-A708-D30C-F53EF6558070}"/>
              </a:ext>
            </a:extLst>
          </p:cNvPr>
          <p:cNvSpPr>
            <a:spLocks noGrp="1"/>
          </p:cNvSpPr>
          <p:nvPr>
            <p:ph type="body" sz="quarter" idx="10" hasCustomPrompt="1"/>
          </p:nvPr>
        </p:nvSpPr>
        <p:spPr>
          <a:xfrm>
            <a:off x="1199660" y="775806"/>
            <a:ext cx="7991983" cy="922645"/>
          </a:xfrm>
          <a:prstGeom prst="rect">
            <a:avLst/>
          </a:prstGeom>
        </p:spPr>
        <p:txBody>
          <a:bodyPr/>
          <a:lstStyle>
            <a:lvl1pPr marL="0" indent="0">
              <a:buNone/>
              <a:defRPr sz="3200" b="1">
                <a:solidFill>
                  <a:srgbClr val="37471B"/>
                </a:solidFill>
                <a:latin typeface="Calibri" panose="020F0502020204030204" pitchFamily="34" charset="0"/>
                <a:cs typeface="Arial" panose="020B0604020202020204" pitchFamily="34" charset="0"/>
              </a:defRPr>
            </a:lvl1pPr>
          </a:lstStyle>
          <a:p>
            <a:pPr lvl="0"/>
            <a:r>
              <a:rPr lang="es-ES"/>
              <a:t>Single Line Content </a:t>
            </a:r>
            <a:r>
              <a:rPr lang="es-ES" err="1"/>
              <a:t>or</a:t>
            </a:r>
            <a:r>
              <a:rPr lang="es-ES"/>
              <a:t> </a:t>
            </a:r>
          </a:p>
          <a:p>
            <a:pPr lvl="0"/>
            <a:r>
              <a:rPr lang="es-ES" err="1"/>
              <a:t>Double</a:t>
            </a:r>
            <a:r>
              <a:rPr lang="es-ES"/>
              <a:t> Line </a:t>
            </a:r>
            <a:r>
              <a:rPr lang="es-ES" err="1"/>
              <a:t>Headline</a:t>
            </a:r>
            <a:endParaRPr lang="en-DE"/>
          </a:p>
        </p:txBody>
      </p:sp>
      <p:sp>
        <p:nvSpPr>
          <p:cNvPr id="50" name="Footer Placeholder 5">
            <a:extLst>
              <a:ext uri="{FF2B5EF4-FFF2-40B4-BE49-F238E27FC236}">
                <a16:creationId xmlns:a16="http://schemas.microsoft.com/office/drawing/2014/main" id="{8811C4D9-CC9D-0615-9F3A-A8B67893C1D2}"/>
              </a:ext>
            </a:extLst>
          </p:cNvPr>
          <p:cNvSpPr txBox="1">
            <a:spLocks/>
          </p:cNvSpPr>
          <p:nvPr userDrawn="1"/>
        </p:nvSpPr>
        <p:spPr>
          <a:xfrm>
            <a:off x="11223413" y="274738"/>
            <a:ext cx="411680" cy="365125"/>
          </a:xfrm>
          <a:prstGeom prst="rect">
            <a:avLst/>
          </a:prstGeom>
        </p:spPr>
        <p:txBody>
          <a:bodyPr/>
          <a:lstStyle>
            <a:defPPr>
              <a:defRPr lang="es-ES"/>
            </a:defPPr>
            <a:lvl1pPr marL="0" algn="r" defTabSz="914400" rtl="0" eaLnBrk="1" latinLnBrk="0" hangingPunct="1">
              <a:defRPr sz="6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solidFill>
                  <a:schemeClr val="tx1">
                    <a:lumMod val="65000"/>
                    <a:lumOff val="35000"/>
                  </a:schemeClr>
                </a:solidFill>
                <a:latin typeface="Calibri" panose="020F0502020204030204" pitchFamily="34" charset="0"/>
              </a:rPr>
              <a:t>Page |</a:t>
            </a:r>
          </a:p>
        </p:txBody>
      </p:sp>
      <p:sp>
        <p:nvSpPr>
          <p:cNvPr id="51" name="Slide Number Placeholder 6">
            <a:extLst>
              <a:ext uri="{FF2B5EF4-FFF2-40B4-BE49-F238E27FC236}">
                <a16:creationId xmlns:a16="http://schemas.microsoft.com/office/drawing/2014/main" id="{59701B22-E867-9541-457E-80E58C30ECBB}"/>
              </a:ext>
            </a:extLst>
          </p:cNvPr>
          <p:cNvSpPr txBox="1">
            <a:spLocks/>
          </p:cNvSpPr>
          <p:nvPr userDrawn="1"/>
        </p:nvSpPr>
        <p:spPr>
          <a:xfrm>
            <a:off x="11468101" y="274739"/>
            <a:ext cx="333987" cy="365125"/>
          </a:xfrm>
          <a:prstGeom prst="rect">
            <a:avLst/>
          </a:prstGeom>
        </p:spPr>
        <p:txBody>
          <a:bodyPr/>
          <a:lstStyle>
            <a:defPPr>
              <a:defRPr lang="es-ES"/>
            </a:defPPr>
            <a:lvl1pPr marL="0" algn="l" defTabSz="914400" rtl="0" eaLnBrk="1" latinLnBrk="0" hangingPunct="1">
              <a:defRPr sz="6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600" smtClean="0">
                <a:solidFill>
                  <a:schemeClr val="tx1">
                    <a:lumMod val="65000"/>
                    <a:lumOff val="35000"/>
                  </a:schemeClr>
                </a:solidFill>
                <a:latin typeface="Calibri" panose="020F0502020204030204" pitchFamily="34" charset="0"/>
              </a:rPr>
              <a:pPr/>
              <a:t>‹#›</a:t>
            </a:fld>
            <a:endParaRPr lang="en-US" sz="600">
              <a:solidFill>
                <a:schemeClr val="tx1">
                  <a:lumMod val="65000"/>
                  <a:lumOff val="35000"/>
                </a:schemeClr>
              </a:solidFill>
              <a:latin typeface="Calibri" panose="020F0502020204030204" pitchFamily="34" charset="0"/>
            </a:endParaRPr>
          </a:p>
        </p:txBody>
      </p:sp>
      <p:sp>
        <p:nvSpPr>
          <p:cNvPr id="3" name="Marcador de contenido 2">
            <a:extLst>
              <a:ext uri="{FF2B5EF4-FFF2-40B4-BE49-F238E27FC236}">
                <a16:creationId xmlns:a16="http://schemas.microsoft.com/office/drawing/2014/main" id="{8DC0A4E4-6B99-412B-3B75-E48C38E4A940}"/>
              </a:ext>
            </a:extLst>
          </p:cNvPr>
          <p:cNvSpPr>
            <a:spLocks noGrp="1"/>
          </p:cNvSpPr>
          <p:nvPr>
            <p:ph sz="quarter" idx="13" hasCustomPrompt="1"/>
          </p:nvPr>
        </p:nvSpPr>
        <p:spPr>
          <a:xfrm>
            <a:off x="1199660" y="2178977"/>
            <a:ext cx="7991983" cy="3441894"/>
          </a:xfrm>
          <a:prstGeom prst="rect">
            <a:avLst/>
          </a:prstGeom>
        </p:spPr>
        <p:txBody>
          <a:bodyPr/>
          <a:lstStyle>
            <a:lvl1pPr marL="457189" indent="-457189">
              <a:buSzPct val="60000"/>
              <a:buFont typeface="+mj-lt"/>
              <a:buAutoNum type="arabicPeriod"/>
              <a:defRPr sz="2000">
                <a:solidFill>
                  <a:schemeClr val="tx1">
                    <a:lumMod val="65000"/>
                    <a:lumOff val="35000"/>
                  </a:schemeClr>
                </a:solidFill>
                <a:latin typeface="Calibri" panose="020F0502020204030204" pitchFamily="34" charset="0"/>
                <a:cs typeface="Arial" panose="020B0604020202020204" pitchFamily="34" charset="0"/>
              </a:defRPr>
            </a:lvl1pPr>
            <a:lvl2pPr marL="914377" indent="-457189">
              <a:buSzPct val="70000"/>
              <a:buFont typeface="+mj-lt"/>
              <a:buAutoNum type="arabicPeriod"/>
              <a:defRPr sz="2200">
                <a:solidFill>
                  <a:schemeClr val="tx1">
                    <a:lumMod val="65000"/>
                    <a:lumOff val="35000"/>
                  </a:schemeClr>
                </a:solidFill>
                <a:latin typeface="Arial" panose="020B0604020202020204" pitchFamily="34" charset="0"/>
                <a:cs typeface="Arial" panose="020B0604020202020204" pitchFamily="34" charset="0"/>
              </a:defRPr>
            </a:lvl2pPr>
            <a:lvl3pPr marL="1371566" indent="-457189">
              <a:buSzPct val="70000"/>
              <a:buFont typeface="+mj-lt"/>
              <a:buAutoNum type="arabicPeriod"/>
              <a:defRPr sz="2200">
                <a:solidFill>
                  <a:schemeClr val="tx1">
                    <a:lumMod val="65000"/>
                    <a:lumOff val="35000"/>
                  </a:schemeClr>
                </a:solidFill>
                <a:latin typeface="Arial" panose="020B0604020202020204" pitchFamily="34" charset="0"/>
                <a:cs typeface="Arial" panose="020B0604020202020204" pitchFamily="34" charset="0"/>
              </a:defRPr>
            </a:lvl3pPr>
            <a:lvl4pPr marL="1828754" indent="-457189">
              <a:buSzPct val="70000"/>
              <a:buFont typeface="+mj-lt"/>
              <a:buAutoNum type="arabicPeriod"/>
              <a:defRPr sz="2200">
                <a:solidFill>
                  <a:schemeClr val="tx1">
                    <a:lumMod val="65000"/>
                    <a:lumOff val="35000"/>
                  </a:schemeClr>
                </a:solidFill>
                <a:latin typeface="Arial" panose="020B0604020202020204" pitchFamily="34" charset="0"/>
                <a:cs typeface="Arial" panose="020B0604020202020204" pitchFamily="34" charset="0"/>
              </a:defRPr>
            </a:lvl4pPr>
            <a:lvl5pPr marL="2285943" indent="-457189">
              <a:buSzPct val="70000"/>
              <a:buFont typeface="+mj-lt"/>
              <a:buAutoNum type="arabicPeriod"/>
              <a:defRPr sz="22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s-ES"/>
              <a:t>Content</a:t>
            </a:r>
          </a:p>
          <a:p>
            <a:pPr lvl="0"/>
            <a:r>
              <a:rPr lang="es-ES"/>
              <a:t>Content</a:t>
            </a:r>
          </a:p>
          <a:p>
            <a:pPr lvl="0"/>
            <a:r>
              <a:rPr lang="es-ES"/>
              <a:t>Content</a:t>
            </a:r>
          </a:p>
          <a:p>
            <a:pPr lvl="0"/>
            <a:r>
              <a:rPr lang="es-ES"/>
              <a:t>Content</a:t>
            </a:r>
          </a:p>
          <a:p>
            <a:pPr lvl="0"/>
            <a:r>
              <a:rPr lang="es-ES"/>
              <a:t>Content</a:t>
            </a:r>
          </a:p>
          <a:p>
            <a:pPr marL="457189" marR="0" lvl="0" indent="-457189" algn="l" defTabSz="914377" rtl="0" eaLnBrk="1" fontAlgn="auto" latinLnBrk="0" hangingPunct="1">
              <a:lnSpc>
                <a:spcPct val="90000"/>
              </a:lnSpc>
              <a:spcBef>
                <a:spcPts val="1000"/>
              </a:spcBef>
              <a:spcAft>
                <a:spcPts val="0"/>
              </a:spcAft>
              <a:buClrTx/>
              <a:buSzPct val="60000"/>
              <a:buFont typeface="+mj-lt"/>
              <a:buAutoNum type="arabicPeriod"/>
              <a:tabLst/>
              <a:defRPr/>
            </a:pPr>
            <a:r>
              <a:rPr lang="es-ES"/>
              <a:t>Content</a:t>
            </a:r>
          </a:p>
          <a:p>
            <a:pPr marL="457189" marR="0" lvl="0" indent="-457189" algn="l" defTabSz="914377" rtl="0" eaLnBrk="1" fontAlgn="auto" latinLnBrk="0" hangingPunct="1">
              <a:lnSpc>
                <a:spcPct val="90000"/>
              </a:lnSpc>
              <a:spcBef>
                <a:spcPts val="1000"/>
              </a:spcBef>
              <a:spcAft>
                <a:spcPts val="0"/>
              </a:spcAft>
              <a:buClrTx/>
              <a:buSzPct val="60000"/>
              <a:buFont typeface="+mj-lt"/>
              <a:buAutoNum type="arabicPeriod"/>
              <a:tabLst/>
              <a:defRPr/>
            </a:pPr>
            <a:r>
              <a:rPr lang="es-ES"/>
              <a:t>Content</a:t>
            </a:r>
          </a:p>
          <a:p>
            <a:pPr marL="457189" marR="0" lvl="0" indent="-457189" algn="l" defTabSz="914377" rtl="0" eaLnBrk="1" fontAlgn="auto" latinLnBrk="0" hangingPunct="1">
              <a:lnSpc>
                <a:spcPct val="90000"/>
              </a:lnSpc>
              <a:spcBef>
                <a:spcPts val="1000"/>
              </a:spcBef>
              <a:spcAft>
                <a:spcPts val="0"/>
              </a:spcAft>
              <a:buClrTx/>
              <a:buSzPct val="60000"/>
              <a:buFont typeface="+mj-lt"/>
              <a:buAutoNum type="arabicPeriod"/>
              <a:tabLst/>
              <a:defRPr/>
            </a:pPr>
            <a:r>
              <a:rPr lang="es-ES"/>
              <a:t>Content</a:t>
            </a:r>
          </a:p>
          <a:p>
            <a:pPr lvl="0"/>
            <a:endParaRPr lang="es-ES"/>
          </a:p>
        </p:txBody>
      </p:sp>
      <p:cxnSp>
        <p:nvCxnSpPr>
          <p:cNvPr id="5" name="Conector recto 4">
            <a:extLst>
              <a:ext uri="{FF2B5EF4-FFF2-40B4-BE49-F238E27FC236}">
                <a16:creationId xmlns:a16="http://schemas.microsoft.com/office/drawing/2014/main" id="{D26B03B4-FFC4-6974-3A21-D76FF7710ABB}"/>
              </a:ext>
            </a:extLst>
          </p:cNvPr>
          <p:cNvCxnSpPr>
            <a:cxnSpLocks/>
          </p:cNvCxnSpPr>
          <p:nvPr userDrawn="1"/>
        </p:nvCxnSpPr>
        <p:spPr>
          <a:xfrm>
            <a:off x="1199661" y="1938695"/>
            <a:ext cx="7991983" cy="0"/>
          </a:xfrm>
          <a:prstGeom prst="line">
            <a:avLst/>
          </a:prstGeom>
          <a:ln w="25400" cap="rnd">
            <a:solidFill>
              <a:srgbClr val="37471B"/>
            </a:solidFill>
            <a:round/>
          </a:ln>
        </p:spPr>
        <p:style>
          <a:lnRef idx="1">
            <a:schemeClr val="accent1"/>
          </a:lnRef>
          <a:fillRef idx="0">
            <a:schemeClr val="accent1"/>
          </a:fillRef>
          <a:effectRef idx="0">
            <a:schemeClr val="accent1"/>
          </a:effectRef>
          <a:fontRef idx="minor">
            <a:schemeClr val="tx1"/>
          </a:fontRef>
        </p:style>
      </p:cxnSp>
      <p:pic>
        <p:nvPicPr>
          <p:cNvPr id="13" name="Imagen 12" descr="Texto">
            <a:extLst>
              <a:ext uri="{FF2B5EF4-FFF2-40B4-BE49-F238E27FC236}">
                <a16:creationId xmlns:a16="http://schemas.microsoft.com/office/drawing/2014/main" id="{DBC6C171-4E46-6C33-8DE8-757E647C96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19850" y="6319639"/>
            <a:ext cx="1943701" cy="407778"/>
          </a:xfrm>
          <a:prstGeom prst="rect">
            <a:avLst/>
          </a:prstGeom>
        </p:spPr>
      </p:pic>
      <p:pic>
        <p:nvPicPr>
          <p:cNvPr id="6" name="Gráfico 5">
            <a:extLst>
              <a:ext uri="{FF2B5EF4-FFF2-40B4-BE49-F238E27FC236}">
                <a16:creationId xmlns:a16="http://schemas.microsoft.com/office/drawing/2014/main" id="{EB12C5D9-5196-78DB-6D62-512855F2D6E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6460141" y="-1"/>
            <a:ext cx="5731859" cy="5731859"/>
          </a:xfrm>
          <a:prstGeom prst="rect">
            <a:avLst/>
          </a:prstGeom>
        </p:spPr>
      </p:pic>
    </p:spTree>
    <p:extLst>
      <p:ext uri="{BB962C8B-B14F-4D97-AF65-F5344CB8AC3E}">
        <p14:creationId xmlns:p14="http://schemas.microsoft.com/office/powerpoint/2010/main" val="5310952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50" name="Footer Placeholder 5">
            <a:extLst>
              <a:ext uri="{FF2B5EF4-FFF2-40B4-BE49-F238E27FC236}">
                <a16:creationId xmlns:a16="http://schemas.microsoft.com/office/drawing/2014/main" id="{8811C4D9-CC9D-0615-9F3A-A8B67893C1D2}"/>
              </a:ext>
            </a:extLst>
          </p:cNvPr>
          <p:cNvSpPr txBox="1">
            <a:spLocks/>
          </p:cNvSpPr>
          <p:nvPr userDrawn="1"/>
        </p:nvSpPr>
        <p:spPr>
          <a:xfrm>
            <a:off x="11223413" y="6513779"/>
            <a:ext cx="411680" cy="365125"/>
          </a:xfrm>
          <a:prstGeom prst="rect">
            <a:avLst/>
          </a:prstGeom>
        </p:spPr>
        <p:txBody>
          <a:bodyPr/>
          <a:lstStyle>
            <a:defPPr>
              <a:defRPr lang="es-ES"/>
            </a:defPPr>
            <a:lvl1pPr marL="0" algn="r" defTabSz="914400" rtl="0" eaLnBrk="1" latinLnBrk="0" hangingPunct="1">
              <a:defRPr sz="6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lumMod val="65000"/>
                    <a:lumOff val="35000"/>
                  </a:schemeClr>
                </a:solidFill>
              </a:rPr>
              <a:t>Page |</a:t>
            </a:r>
          </a:p>
        </p:txBody>
      </p:sp>
      <p:sp>
        <p:nvSpPr>
          <p:cNvPr id="51" name="Slide Number Placeholder 6">
            <a:extLst>
              <a:ext uri="{FF2B5EF4-FFF2-40B4-BE49-F238E27FC236}">
                <a16:creationId xmlns:a16="http://schemas.microsoft.com/office/drawing/2014/main" id="{59701B22-E867-9541-457E-80E58C30ECBB}"/>
              </a:ext>
            </a:extLst>
          </p:cNvPr>
          <p:cNvSpPr txBox="1">
            <a:spLocks/>
          </p:cNvSpPr>
          <p:nvPr userDrawn="1"/>
        </p:nvSpPr>
        <p:spPr>
          <a:xfrm>
            <a:off x="11468100" y="6513780"/>
            <a:ext cx="405140" cy="365125"/>
          </a:xfrm>
          <a:prstGeom prst="rect">
            <a:avLst/>
          </a:prstGeom>
        </p:spPr>
        <p:txBody>
          <a:bodyPr/>
          <a:lstStyle>
            <a:defPPr>
              <a:defRPr lang="es-ES"/>
            </a:defPPr>
            <a:lvl1pPr marL="0" algn="l" defTabSz="914400" rtl="0" eaLnBrk="1" latinLnBrk="0" hangingPunct="1">
              <a:defRPr sz="6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solidFill>
                  <a:schemeClr val="tx1">
                    <a:lumMod val="65000"/>
                    <a:lumOff val="35000"/>
                  </a:schemeClr>
                </a:solidFill>
              </a:rPr>
              <a:pPr/>
              <a:t>‹#›</a:t>
            </a:fld>
            <a:endParaRPr lang="en-US">
              <a:solidFill>
                <a:schemeClr val="tx1">
                  <a:lumMod val="65000"/>
                  <a:lumOff val="35000"/>
                </a:schemeClr>
              </a:solidFill>
            </a:endParaRPr>
          </a:p>
        </p:txBody>
      </p:sp>
      <p:sp>
        <p:nvSpPr>
          <p:cNvPr id="3" name="Marcador de texto 42">
            <a:extLst>
              <a:ext uri="{FF2B5EF4-FFF2-40B4-BE49-F238E27FC236}">
                <a16:creationId xmlns:a16="http://schemas.microsoft.com/office/drawing/2014/main" id="{86E9EB96-2A8C-0511-B1F0-C744E8183873}"/>
              </a:ext>
            </a:extLst>
          </p:cNvPr>
          <p:cNvSpPr>
            <a:spLocks noGrp="1"/>
          </p:cNvSpPr>
          <p:nvPr>
            <p:ph type="body" sz="quarter" idx="10" hasCustomPrompt="1"/>
          </p:nvPr>
        </p:nvSpPr>
        <p:spPr>
          <a:xfrm>
            <a:off x="2686842" y="706648"/>
            <a:ext cx="9019884" cy="922645"/>
          </a:xfrm>
          <a:prstGeom prst="rect">
            <a:avLst/>
          </a:prstGeom>
        </p:spPr>
        <p:txBody>
          <a:bodyPr/>
          <a:lstStyle>
            <a:lvl1pPr marL="0" indent="0">
              <a:buNone/>
              <a:defRPr sz="3200" b="1">
                <a:solidFill>
                  <a:srgbClr val="003771"/>
                </a:solidFill>
                <a:latin typeface="Arial" panose="020B0604020202020204" pitchFamily="34" charset="0"/>
                <a:cs typeface="Arial" panose="020B0604020202020204" pitchFamily="34" charset="0"/>
              </a:defRPr>
            </a:lvl1pPr>
          </a:lstStyle>
          <a:p>
            <a:pPr lvl="0"/>
            <a:r>
              <a:rPr lang="es-ES" err="1"/>
              <a:t>Headline</a:t>
            </a:r>
            <a:r>
              <a:rPr lang="es-ES"/>
              <a:t> Single Line </a:t>
            </a:r>
            <a:r>
              <a:rPr lang="es-ES" err="1"/>
              <a:t>or</a:t>
            </a:r>
            <a:r>
              <a:rPr lang="es-ES"/>
              <a:t> </a:t>
            </a:r>
            <a:r>
              <a:rPr lang="es-ES" err="1"/>
              <a:t>Double</a:t>
            </a:r>
            <a:r>
              <a:rPr lang="es-ES"/>
              <a:t> Line</a:t>
            </a:r>
            <a:endParaRPr lang="en-DE"/>
          </a:p>
        </p:txBody>
      </p:sp>
    </p:spTree>
    <p:extLst>
      <p:ext uri="{BB962C8B-B14F-4D97-AF65-F5344CB8AC3E}">
        <p14:creationId xmlns:p14="http://schemas.microsoft.com/office/powerpoint/2010/main" val="24326659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9" name="Footer Placeholder 5">
            <a:extLst>
              <a:ext uri="{FF2B5EF4-FFF2-40B4-BE49-F238E27FC236}">
                <a16:creationId xmlns:a16="http://schemas.microsoft.com/office/drawing/2014/main" id="{D1FE4E70-D26E-7ED8-AFE9-0D5F45165FC5}"/>
              </a:ext>
            </a:extLst>
          </p:cNvPr>
          <p:cNvSpPr txBox="1">
            <a:spLocks/>
          </p:cNvSpPr>
          <p:nvPr userDrawn="1"/>
        </p:nvSpPr>
        <p:spPr>
          <a:xfrm>
            <a:off x="11223413" y="6513779"/>
            <a:ext cx="411680" cy="365125"/>
          </a:xfrm>
          <a:prstGeom prst="rect">
            <a:avLst/>
          </a:prstGeom>
        </p:spPr>
        <p:txBody>
          <a:bodyPr/>
          <a:lstStyle>
            <a:defPPr>
              <a:defRPr lang="es-ES"/>
            </a:defPPr>
            <a:lvl1pPr marL="0" algn="r" defTabSz="914400" rtl="0" eaLnBrk="1" latinLnBrk="0" hangingPunct="1">
              <a:defRPr sz="6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Page |</a:t>
            </a:r>
          </a:p>
        </p:txBody>
      </p:sp>
      <p:sp>
        <p:nvSpPr>
          <p:cNvPr id="10" name="Slide Number Placeholder 6">
            <a:extLst>
              <a:ext uri="{FF2B5EF4-FFF2-40B4-BE49-F238E27FC236}">
                <a16:creationId xmlns:a16="http://schemas.microsoft.com/office/drawing/2014/main" id="{BBD670C8-BA38-0F30-8BFB-FBF198972DD1}"/>
              </a:ext>
            </a:extLst>
          </p:cNvPr>
          <p:cNvSpPr txBox="1">
            <a:spLocks/>
          </p:cNvSpPr>
          <p:nvPr userDrawn="1"/>
        </p:nvSpPr>
        <p:spPr>
          <a:xfrm>
            <a:off x="11468100" y="6513780"/>
            <a:ext cx="333986" cy="365125"/>
          </a:xfrm>
          <a:prstGeom prst="rect">
            <a:avLst/>
          </a:prstGeom>
        </p:spPr>
        <p:txBody>
          <a:bodyPr/>
          <a:lstStyle>
            <a:defPPr>
              <a:defRPr lang="es-ES"/>
            </a:defPPr>
            <a:lvl1pPr marL="0" algn="l" defTabSz="914400" rtl="0" eaLnBrk="1" latinLnBrk="0" hangingPunct="1">
              <a:defRPr sz="6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600" b="0"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12" name="Marcador de texto 42">
            <a:extLst>
              <a:ext uri="{FF2B5EF4-FFF2-40B4-BE49-F238E27FC236}">
                <a16:creationId xmlns:a16="http://schemas.microsoft.com/office/drawing/2014/main" id="{F319F633-CA66-B491-B775-61ABA87FFEF9}"/>
              </a:ext>
            </a:extLst>
          </p:cNvPr>
          <p:cNvSpPr>
            <a:spLocks noGrp="1"/>
          </p:cNvSpPr>
          <p:nvPr>
            <p:ph type="body" sz="quarter" idx="10" hasCustomPrompt="1"/>
          </p:nvPr>
        </p:nvSpPr>
        <p:spPr>
          <a:xfrm>
            <a:off x="2686842" y="706648"/>
            <a:ext cx="8983789" cy="625475"/>
          </a:xfrm>
          <a:prstGeom prst="rect">
            <a:avLst/>
          </a:prstGeom>
        </p:spPr>
        <p:txBody>
          <a:bodyPr/>
          <a:lstStyle>
            <a:lvl1pPr marL="0" indent="0">
              <a:buNone/>
              <a:defRPr sz="3200" b="1">
                <a:solidFill>
                  <a:srgbClr val="003771"/>
                </a:solidFill>
                <a:latin typeface="Arial" panose="020B0604020202020204" pitchFamily="34" charset="0"/>
                <a:cs typeface="Arial" panose="020B0604020202020204" pitchFamily="34" charset="0"/>
              </a:defRPr>
            </a:lvl1pPr>
          </a:lstStyle>
          <a:p>
            <a:pPr lvl="0"/>
            <a:r>
              <a:rPr lang="es-ES" err="1"/>
              <a:t>Headline</a:t>
            </a:r>
            <a:r>
              <a:rPr lang="es-ES"/>
              <a:t> Single Line</a:t>
            </a:r>
            <a:endParaRPr lang="en-DE"/>
          </a:p>
        </p:txBody>
      </p:sp>
      <p:pic>
        <p:nvPicPr>
          <p:cNvPr id="2" name="Imagen 1" descr="Texto, Logotipo&#10;&#10;Descripción generada automáticamente">
            <a:extLst>
              <a:ext uri="{FF2B5EF4-FFF2-40B4-BE49-F238E27FC236}">
                <a16:creationId xmlns:a16="http://schemas.microsoft.com/office/drawing/2014/main" id="{64312502-9F9B-8784-BC66-EFDC963A40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0933" y="294342"/>
            <a:ext cx="879611" cy="801033"/>
          </a:xfrm>
          <a:prstGeom prst="rect">
            <a:avLst/>
          </a:prstGeom>
        </p:spPr>
      </p:pic>
    </p:spTree>
    <p:extLst>
      <p:ext uri="{BB962C8B-B14F-4D97-AF65-F5344CB8AC3E}">
        <p14:creationId xmlns:p14="http://schemas.microsoft.com/office/powerpoint/2010/main" val="11078735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38DBA83B-D70B-94D5-6E06-CF96EBDAB31C}"/>
              </a:ext>
            </a:extLst>
          </p:cNvPr>
          <p:cNvSpPr>
            <a:spLocks noGrp="1"/>
          </p:cNvSpPr>
          <p:nvPr>
            <p:ph type="title"/>
          </p:nvPr>
        </p:nvSpPr>
        <p:spPr>
          <a:xfrm>
            <a:off x="670560" y="3712190"/>
            <a:ext cx="10134600" cy="1064525"/>
          </a:xfrm>
          <a:prstGeom prst="rect">
            <a:avLst/>
          </a:prstGeom>
        </p:spPr>
        <p:txBody>
          <a:bodyPr vert="horz" lIns="91440" tIns="45720" rIns="91440" bIns="45720" rtlCol="0" anchor="ctr">
            <a:normAutofit/>
          </a:bodyPr>
          <a:lstStyle>
            <a:lvl1pPr>
              <a:defRPr sz="4000" b="1" i="0">
                <a:solidFill>
                  <a:srgbClr val="1E3E75"/>
                </a:solidFill>
                <a:latin typeface="Arial" panose="020B0604020202020204" pitchFamily="34" charset="0"/>
                <a:cs typeface="Arial" panose="020B0604020202020204" pitchFamily="34" charset="0"/>
              </a:defRPr>
            </a:lvl1pPr>
          </a:lstStyle>
          <a:p>
            <a:r>
              <a:rPr lang="en-US"/>
              <a:t>Title</a:t>
            </a:r>
          </a:p>
        </p:txBody>
      </p:sp>
      <p:sp>
        <p:nvSpPr>
          <p:cNvPr id="10" name="Text Placeholder 14">
            <a:extLst>
              <a:ext uri="{FF2B5EF4-FFF2-40B4-BE49-F238E27FC236}">
                <a16:creationId xmlns:a16="http://schemas.microsoft.com/office/drawing/2014/main" id="{1A81029A-D2BF-D793-AE4A-D7ED668A3EF1}"/>
              </a:ext>
            </a:extLst>
          </p:cNvPr>
          <p:cNvSpPr>
            <a:spLocks noGrp="1"/>
          </p:cNvSpPr>
          <p:nvPr>
            <p:ph type="body" sz="quarter" idx="10" hasCustomPrompt="1"/>
          </p:nvPr>
        </p:nvSpPr>
        <p:spPr>
          <a:xfrm>
            <a:off x="670560" y="4776715"/>
            <a:ext cx="9268778" cy="730186"/>
          </a:xfrm>
          <a:prstGeom prst="rect">
            <a:avLst/>
          </a:prstGeom>
        </p:spPr>
        <p:txBody>
          <a:bodyPr/>
          <a:lstStyle>
            <a:lvl1pPr marL="0" indent="0">
              <a:buNone/>
              <a:defRPr sz="2400" b="0" i="0">
                <a:solidFill>
                  <a:srgbClr val="1E3E75"/>
                </a:solidFill>
                <a:latin typeface="Arial" panose="020B0604020202020204" pitchFamily="34" charset="0"/>
                <a:cs typeface="Arial" panose="020B0604020202020204" pitchFamily="34" charset="0"/>
              </a:defRPr>
            </a:lvl1pPr>
          </a:lstStyle>
          <a:p>
            <a:pPr lvl="0"/>
            <a:r>
              <a:rPr lang="en-US"/>
              <a:t>Subtitle</a:t>
            </a:r>
          </a:p>
        </p:txBody>
      </p:sp>
      <p:sp>
        <p:nvSpPr>
          <p:cNvPr id="3" name="Date Placeholder 3">
            <a:extLst>
              <a:ext uri="{FF2B5EF4-FFF2-40B4-BE49-F238E27FC236}">
                <a16:creationId xmlns:a16="http://schemas.microsoft.com/office/drawing/2014/main" id="{F1A245B9-FFE3-6CE4-68C4-A581B2C47E39}"/>
              </a:ext>
            </a:extLst>
          </p:cNvPr>
          <p:cNvSpPr>
            <a:spLocks noGrp="1"/>
          </p:cNvSpPr>
          <p:nvPr>
            <p:ph type="dt" sz="half" idx="2"/>
          </p:nvPr>
        </p:nvSpPr>
        <p:spPr>
          <a:xfrm>
            <a:off x="7871791" y="6250334"/>
            <a:ext cx="1156252" cy="365125"/>
          </a:xfrm>
          <a:prstGeom prst="rect">
            <a:avLst/>
          </a:prstGeom>
        </p:spPr>
        <p:txBody>
          <a:bodyPr vert="horz" lIns="91440" tIns="45720" rIns="91440" bIns="45720" rtlCol="0" anchor="ctr"/>
          <a:lstStyle>
            <a:lvl1pPr algn="r">
              <a:defRPr sz="1200" b="0" i="0">
                <a:solidFill>
                  <a:srgbClr val="1E3E75"/>
                </a:solidFill>
                <a:latin typeface="Arial" panose="020B0604020202020204" pitchFamily="34" charset="0"/>
                <a:cs typeface="Arial" panose="020B0604020202020204" pitchFamily="34" charset="0"/>
              </a:defRPr>
            </a:lvl1pPr>
          </a:lstStyle>
          <a:p>
            <a:fld id="{74276457-D266-F442-90DE-3D117A358665}" type="datetimeFigureOut">
              <a:rPr lang="en-US" smtClean="0"/>
              <a:pPr/>
              <a:t>6/7/24</a:t>
            </a:fld>
            <a:endParaRPr lang="en-US"/>
          </a:p>
        </p:txBody>
      </p:sp>
      <p:sp>
        <p:nvSpPr>
          <p:cNvPr id="4" name="Slide Number Placeholder 5">
            <a:extLst>
              <a:ext uri="{FF2B5EF4-FFF2-40B4-BE49-F238E27FC236}">
                <a16:creationId xmlns:a16="http://schemas.microsoft.com/office/drawing/2014/main" id="{F27F9D58-E01D-3964-1062-9538A08B082B}"/>
              </a:ext>
            </a:extLst>
          </p:cNvPr>
          <p:cNvSpPr>
            <a:spLocks noGrp="1"/>
          </p:cNvSpPr>
          <p:nvPr>
            <p:ph type="sldNum" sz="quarter" idx="4"/>
          </p:nvPr>
        </p:nvSpPr>
        <p:spPr>
          <a:xfrm>
            <a:off x="10197546" y="6250334"/>
            <a:ext cx="1156253" cy="365125"/>
          </a:xfrm>
          <a:prstGeom prst="rect">
            <a:avLst/>
          </a:prstGeom>
        </p:spPr>
        <p:txBody>
          <a:bodyPr vert="horz" lIns="91440" tIns="45720" rIns="91440" bIns="45720" rtlCol="0" anchor="ctr"/>
          <a:lstStyle>
            <a:lvl1pPr algn="r">
              <a:defRPr sz="1200" b="0" i="0">
                <a:solidFill>
                  <a:schemeClr val="bg1"/>
                </a:solidFill>
                <a:latin typeface="Arial" panose="020B0604020202020204" pitchFamily="34" charset="0"/>
                <a:cs typeface="Arial" panose="020B0604020202020204" pitchFamily="34" charset="0"/>
              </a:defRPr>
            </a:lvl1pPr>
          </a:lstStyle>
          <a:p>
            <a:fld id="{588AA4F6-E17D-344D-B027-8965B576DE52}" type="slidenum">
              <a:rPr lang="en-US" smtClean="0"/>
              <a:pPr/>
              <a:t>‹#›</a:t>
            </a:fld>
            <a:endParaRPr lang="en-US"/>
          </a:p>
        </p:txBody>
      </p:sp>
      <p:pic>
        <p:nvPicPr>
          <p:cNvPr id="5" name="Picture 4">
            <a:extLst>
              <a:ext uri="{FF2B5EF4-FFF2-40B4-BE49-F238E27FC236}">
                <a16:creationId xmlns:a16="http://schemas.microsoft.com/office/drawing/2014/main" id="{DBD58FBA-784E-9AC8-0DC8-B8095CA92A97}"/>
              </a:ext>
            </a:extLst>
          </p:cNvPr>
          <p:cNvPicPr>
            <a:picLocks noChangeAspect="1"/>
          </p:cNvPicPr>
          <p:nvPr userDrawn="1"/>
        </p:nvPicPr>
        <p:blipFill>
          <a:blip r:embed="rId2"/>
          <a:stretch>
            <a:fillRect/>
          </a:stretch>
        </p:blipFill>
        <p:spPr>
          <a:xfrm>
            <a:off x="778564" y="1257921"/>
            <a:ext cx="4889187" cy="2664722"/>
          </a:xfrm>
          <a:prstGeom prst="rect">
            <a:avLst/>
          </a:prstGeom>
        </p:spPr>
      </p:pic>
    </p:spTree>
    <p:extLst>
      <p:ext uri="{BB962C8B-B14F-4D97-AF65-F5344CB8AC3E}">
        <p14:creationId xmlns:p14="http://schemas.microsoft.com/office/powerpoint/2010/main" val="26227403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44253CB-3F59-FE09-D822-BD00C046D49E}"/>
              </a:ext>
            </a:extLst>
          </p:cNvPr>
          <p:cNvSpPr/>
          <p:nvPr userDrawn="1"/>
        </p:nvSpPr>
        <p:spPr>
          <a:xfrm>
            <a:off x="-107576" y="0"/>
            <a:ext cx="12299576" cy="6858000"/>
          </a:xfrm>
          <a:prstGeom prst="rect">
            <a:avLst/>
          </a:prstGeom>
          <a:solidFill>
            <a:srgbClr val="DEEF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 name="Title 1">
            <a:extLst>
              <a:ext uri="{FF2B5EF4-FFF2-40B4-BE49-F238E27FC236}">
                <a16:creationId xmlns:a16="http://schemas.microsoft.com/office/drawing/2014/main" id="{E7E5CCCF-B204-D6BE-A230-E568CC72FA80}"/>
              </a:ext>
            </a:extLst>
          </p:cNvPr>
          <p:cNvSpPr>
            <a:spLocks noGrp="1"/>
          </p:cNvSpPr>
          <p:nvPr>
            <p:ph type="ctrTitle" hasCustomPrompt="1"/>
          </p:nvPr>
        </p:nvSpPr>
        <p:spPr>
          <a:xfrm>
            <a:off x="707987" y="2408238"/>
            <a:ext cx="9144000" cy="2387600"/>
          </a:xfrm>
        </p:spPr>
        <p:txBody>
          <a:bodyPr anchor="b">
            <a:noAutofit/>
          </a:bodyPr>
          <a:lstStyle>
            <a:lvl1pPr algn="l">
              <a:defRPr sz="8000" b="1" i="0">
                <a:solidFill>
                  <a:srgbClr val="0B3F7E"/>
                </a:solidFill>
                <a:latin typeface="Century Gothic" panose="020B0502020202020204" pitchFamily="34" charset="0"/>
                <a:ea typeface="Roboto" panose="02000000000000000000" pitchFamily="2" charset="0"/>
                <a:cs typeface="Roboto" panose="02000000000000000000" pitchFamily="2" charset="0"/>
              </a:defRPr>
            </a:lvl1pPr>
          </a:lstStyle>
          <a:p>
            <a:r>
              <a:rPr lang="en-GB"/>
              <a:t>Your title here</a:t>
            </a:r>
            <a:endParaRPr lang="en-DE"/>
          </a:p>
        </p:txBody>
      </p:sp>
      <p:sp>
        <p:nvSpPr>
          <p:cNvPr id="3" name="Subtitle 2">
            <a:extLst>
              <a:ext uri="{FF2B5EF4-FFF2-40B4-BE49-F238E27FC236}">
                <a16:creationId xmlns:a16="http://schemas.microsoft.com/office/drawing/2014/main" id="{5FCD8532-05D7-99F4-54AD-F50AB853CF8E}"/>
              </a:ext>
            </a:extLst>
          </p:cNvPr>
          <p:cNvSpPr>
            <a:spLocks noGrp="1"/>
          </p:cNvSpPr>
          <p:nvPr>
            <p:ph type="subTitle" idx="1" hasCustomPrompt="1"/>
          </p:nvPr>
        </p:nvSpPr>
        <p:spPr>
          <a:xfrm>
            <a:off x="707987" y="4988934"/>
            <a:ext cx="9144000" cy="604038"/>
          </a:xfrm>
        </p:spPr>
        <p:txBody>
          <a:bodyPr/>
          <a:lstStyle>
            <a:lvl1pPr marL="0" indent="0" algn="l">
              <a:buNone/>
              <a:defRPr sz="2400" b="0" i="0">
                <a:solidFill>
                  <a:srgbClr val="0B3F7E"/>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Add a short description</a:t>
            </a:r>
            <a:endParaRPr lang="en-DE"/>
          </a:p>
        </p:txBody>
      </p:sp>
      <p:sp>
        <p:nvSpPr>
          <p:cNvPr id="7" name="Freeform 2">
            <a:extLst>
              <a:ext uri="{FF2B5EF4-FFF2-40B4-BE49-F238E27FC236}">
                <a16:creationId xmlns:a16="http://schemas.microsoft.com/office/drawing/2014/main" id="{C436B263-BDF5-1BBE-58F7-1A28F30BC6EC}"/>
              </a:ext>
            </a:extLst>
          </p:cNvPr>
          <p:cNvSpPr/>
          <p:nvPr userDrawn="1"/>
        </p:nvSpPr>
        <p:spPr>
          <a:xfrm>
            <a:off x="-86129" y="0"/>
            <a:ext cx="7598102" cy="4273932"/>
          </a:xfrm>
          <a:custGeom>
            <a:avLst/>
            <a:gdLst/>
            <a:ahLst/>
            <a:cxnLst/>
            <a:rect l="l" t="t" r="r" b="b"/>
            <a:pathLst>
              <a:path w="13708378" h="7710963">
                <a:moveTo>
                  <a:pt x="0" y="0"/>
                </a:moveTo>
                <a:lnTo>
                  <a:pt x="13708378" y="0"/>
                </a:lnTo>
                <a:lnTo>
                  <a:pt x="13708378" y="7710962"/>
                </a:lnTo>
                <a:lnTo>
                  <a:pt x="0" y="7710962"/>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DE"/>
          </a:p>
        </p:txBody>
      </p:sp>
      <p:sp>
        <p:nvSpPr>
          <p:cNvPr id="8" name="Freeform 3">
            <a:extLst>
              <a:ext uri="{FF2B5EF4-FFF2-40B4-BE49-F238E27FC236}">
                <a16:creationId xmlns:a16="http://schemas.microsoft.com/office/drawing/2014/main" id="{59014DE4-BAB9-CA3F-3D58-E0BCC7C4CEB9}"/>
              </a:ext>
            </a:extLst>
          </p:cNvPr>
          <p:cNvSpPr/>
          <p:nvPr userDrawn="1"/>
        </p:nvSpPr>
        <p:spPr>
          <a:xfrm>
            <a:off x="7229139" y="3429000"/>
            <a:ext cx="4962861" cy="3429000"/>
          </a:xfrm>
          <a:custGeom>
            <a:avLst/>
            <a:gdLst/>
            <a:ahLst/>
            <a:cxnLst/>
            <a:rect l="l" t="t" r="r" b="b"/>
            <a:pathLst>
              <a:path w="13708378" h="7710963">
                <a:moveTo>
                  <a:pt x="0" y="0"/>
                </a:moveTo>
                <a:lnTo>
                  <a:pt x="13708378" y="0"/>
                </a:lnTo>
                <a:lnTo>
                  <a:pt x="13708378" y="7710963"/>
                </a:lnTo>
                <a:lnTo>
                  <a:pt x="0" y="7710963"/>
                </a:lnTo>
                <a:lnTo>
                  <a:pt x="0" y="0"/>
                </a:lnTo>
                <a:close/>
              </a:path>
            </a:pathLst>
          </a:custGeom>
          <a:blipFill>
            <a:blip r:embed="rId3" cstate="screen">
              <a:extLst>
                <a:ext uri="{28A0092B-C50C-407E-A947-70E740481C1C}">
                  <a14:useLocalDpi xmlns:a14="http://schemas.microsoft.com/office/drawing/2010/main"/>
                </a:ext>
              </a:extLst>
            </a:blip>
            <a:stretch>
              <a:fillRect r="1"/>
            </a:stretch>
          </a:blipFill>
        </p:spPr>
        <p:txBody>
          <a:bodyPr/>
          <a:lstStyle/>
          <a:p>
            <a:endParaRPr lang="en-DE"/>
          </a:p>
        </p:txBody>
      </p:sp>
      <p:sp>
        <p:nvSpPr>
          <p:cNvPr id="9" name="Freeform 4">
            <a:extLst>
              <a:ext uri="{FF2B5EF4-FFF2-40B4-BE49-F238E27FC236}">
                <a16:creationId xmlns:a16="http://schemas.microsoft.com/office/drawing/2014/main" id="{271A6802-855A-5244-6A9C-619D8779FCAC}"/>
              </a:ext>
            </a:extLst>
          </p:cNvPr>
          <p:cNvSpPr/>
          <p:nvPr userDrawn="1"/>
        </p:nvSpPr>
        <p:spPr>
          <a:xfrm>
            <a:off x="9037867" y="727950"/>
            <a:ext cx="2408269" cy="1134003"/>
          </a:xfrm>
          <a:custGeom>
            <a:avLst/>
            <a:gdLst/>
            <a:ahLst/>
            <a:cxnLst/>
            <a:rect l="l" t="t" r="r" b="b"/>
            <a:pathLst>
              <a:path w="4344963" h="2045951">
                <a:moveTo>
                  <a:pt x="0" y="0"/>
                </a:moveTo>
                <a:lnTo>
                  <a:pt x="4344963" y="0"/>
                </a:lnTo>
                <a:lnTo>
                  <a:pt x="4344963" y="2045951"/>
                </a:lnTo>
                <a:lnTo>
                  <a:pt x="0" y="2045951"/>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DE"/>
          </a:p>
        </p:txBody>
      </p:sp>
    </p:spTree>
    <p:extLst>
      <p:ext uri="{BB962C8B-B14F-4D97-AF65-F5344CB8AC3E}">
        <p14:creationId xmlns:p14="http://schemas.microsoft.com/office/powerpoint/2010/main" val="3918754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descr="A blue sky with white clouds&#10;&#10;Description automatically generated">
            <a:extLst>
              <a:ext uri="{FF2B5EF4-FFF2-40B4-BE49-F238E27FC236}">
                <a16:creationId xmlns:a16="http://schemas.microsoft.com/office/drawing/2014/main" id="{E2F96D91-8077-2BE9-E28C-DA711B88ACD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2" name="Title 1">
            <a:extLst>
              <a:ext uri="{FF2B5EF4-FFF2-40B4-BE49-F238E27FC236}">
                <a16:creationId xmlns:a16="http://schemas.microsoft.com/office/drawing/2014/main" id="{5A944CF1-AE89-60B7-0B14-1C23E49B9A13}"/>
              </a:ext>
            </a:extLst>
          </p:cNvPr>
          <p:cNvSpPr>
            <a:spLocks noGrp="1"/>
          </p:cNvSpPr>
          <p:nvPr>
            <p:ph type="title" hasCustomPrompt="1"/>
          </p:nvPr>
        </p:nvSpPr>
        <p:spPr>
          <a:xfrm>
            <a:off x="472440" y="2766218"/>
            <a:ext cx="4906384" cy="1325563"/>
          </a:xfrm>
        </p:spPr>
        <p:txBody>
          <a:bodyPr/>
          <a:lstStyle>
            <a:lvl1pPr>
              <a:defRPr b="1" i="0">
                <a:solidFill>
                  <a:schemeClr val="bg1"/>
                </a:solidFill>
                <a:latin typeface="Century Gothic" panose="020B0502020202020204" pitchFamily="34" charset="0"/>
              </a:defRPr>
            </a:lvl1pPr>
          </a:lstStyle>
          <a:p>
            <a:r>
              <a:rPr lang="en-GB"/>
              <a:t>Write your topic idea</a:t>
            </a:r>
            <a:endParaRPr lang="en-DE"/>
          </a:p>
        </p:txBody>
      </p:sp>
      <p:sp>
        <p:nvSpPr>
          <p:cNvPr id="11" name="Text Placeholder 10">
            <a:extLst>
              <a:ext uri="{FF2B5EF4-FFF2-40B4-BE49-F238E27FC236}">
                <a16:creationId xmlns:a16="http://schemas.microsoft.com/office/drawing/2014/main" id="{B02CBF93-0E8D-67EE-8099-FD40EF23F274}"/>
              </a:ext>
            </a:extLst>
          </p:cNvPr>
          <p:cNvSpPr>
            <a:spLocks noGrp="1"/>
          </p:cNvSpPr>
          <p:nvPr>
            <p:ph type="body" sz="quarter" idx="10" hasCustomPrompt="1"/>
          </p:nvPr>
        </p:nvSpPr>
        <p:spPr>
          <a:xfrm>
            <a:off x="6357938" y="2765425"/>
            <a:ext cx="5518150" cy="1538288"/>
          </a:xfrm>
        </p:spPr>
        <p:txBody>
          <a:bodyPr/>
          <a:lstStyle>
            <a:lvl1pPr marL="0" indent="0">
              <a:buNone/>
              <a:defRPr>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Briefly elaborate on what you want to discuss</a:t>
            </a:r>
            <a:endParaRPr lang="en-DE"/>
          </a:p>
        </p:txBody>
      </p:sp>
      <p:sp>
        <p:nvSpPr>
          <p:cNvPr id="13" name="Freeform 4">
            <a:extLst>
              <a:ext uri="{FF2B5EF4-FFF2-40B4-BE49-F238E27FC236}">
                <a16:creationId xmlns:a16="http://schemas.microsoft.com/office/drawing/2014/main" id="{43847012-B2FE-FDF9-38C8-26C83C3DC8B5}"/>
              </a:ext>
            </a:extLst>
          </p:cNvPr>
          <p:cNvSpPr/>
          <p:nvPr userDrawn="1"/>
        </p:nvSpPr>
        <p:spPr>
          <a:xfrm>
            <a:off x="11014132" y="6115050"/>
            <a:ext cx="861956" cy="376053"/>
          </a:xfrm>
          <a:custGeom>
            <a:avLst/>
            <a:gdLst/>
            <a:ahLst/>
            <a:cxnLst/>
            <a:rect l="l" t="t" r="r" b="b"/>
            <a:pathLst>
              <a:path w="4344963" h="2045951">
                <a:moveTo>
                  <a:pt x="0" y="0"/>
                </a:moveTo>
                <a:lnTo>
                  <a:pt x="4344963" y="0"/>
                </a:lnTo>
                <a:lnTo>
                  <a:pt x="4344963" y="2045951"/>
                </a:lnTo>
                <a:lnTo>
                  <a:pt x="0" y="2045951"/>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DE"/>
          </a:p>
        </p:txBody>
      </p:sp>
    </p:spTree>
    <p:extLst>
      <p:ext uri="{BB962C8B-B14F-4D97-AF65-F5344CB8AC3E}">
        <p14:creationId xmlns:p14="http://schemas.microsoft.com/office/powerpoint/2010/main" val="25353827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61F7D-6CDE-1A3F-EA9B-BEB6FE86B2A7}"/>
              </a:ext>
            </a:extLst>
          </p:cNvPr>
          <p:cNvSpPr>
            <a:spLocks noGrp="1"/>
          </p:cNvSpPr>
          <p:nvPr>
            <p:ph type="title"/>
          </p:nvPr>
        </p:nvSpPr>
        <p:spPr/>
        <p:txBody>
          <a:bodyPr>
            <a:normAutofit/>
          </a:bodyPr>
          <a:lstStyle>
            <a:lvl1pPr>
              <a:defRPr lang="en-DE" sz="4400" b="1" i="0" kern="1200" dirty="0">
                <a:solidFill>
                  <a:srgbClr val="0B3F7E"/>
                </a:solidFill>
                <a:latin typeface="Century Gothic" panose="020B0502020202020204" pitchFamily="34" charset="0"/>
                <a:ea typeface="+mj-ea"/>
                <a:cs typeface="+mj-cs"/>
              </a:defRPr>
            </a:lvl1pPr>
          </a:lstStyle>
          <a:p>
            <a:r>
              <a:rPr lang="en-GB"/>
              <a:t>Click to edit Master title style</a:t>
            </a:r>
            <a:endParaRPr lang="en-DE"/>
          </a:p>
        </p:txBody>
      </p:sp>
      <p:sp>
        <p:nvSpPr>
          <p:cNvPr id="3" name="Content Placeholder 2">
            <a:extLst>
              <a:ext uri="{FF2B5EF4-FFF2-40B4-BE49-F238E27FC236}">
                <a16:creationId xmlns:a16="http://schemas.microsoft.com/office/drawing/2014/main" id="{8B47664A-D7E7-52A9-8BC8-FA979B26C810}"/>
              </a:ext>
            </a:extLst>
          </p:cNvPr>
          <p:cNvSpPr>
            <a:spLocks noGrp="1"/>
          </p:cNvSpPr>
          <p:nvPr>
            <p:ph idx="1"/>
          </p:nvPr>
        </p:nvSpPr>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pic>
        <p:nvPicPr>
          <p:cNvPr id="7" name="Picture 6" descr="A blue sky with white clouds&#10;&#10;Description automatically generated">
            <a:extLst>
              <a:ext uri="{FF2B5EF4-FFF2-40B4-BE49-F238E27FC236}">
                <a16:creationId xmlns:a16="http://schemas.microsoft.com/office/drawing/2014/main" id="{B04B2655-BC0F-990C-B459-0F95C805D1F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V="1">
            <a:off x="0" y="6629400"/>
            <a:ext cx="12261287" cy="228600"/>
          </a:xfrm>
          <a:prstGeom prst="rect">
            <a:avLst/>
          </a:prstGeom>
        </p:spPr>
      </p:pic>
      <p:sp>
        <p:nvSpPr>
          <p:cNvPr id="8" name="Freeform 4">
            <a:extLst>
              <a:ext uri="{FF2B5EF4-FFF2-40B4-BE49-F238E27FC236}">
                <a16:creationId xmlns:a16="http://schemas.microsoft.com/office/drawing/2014/main" id="{87673336-2EB5-E257-00E2-A3673308A9B2}"/>
              </a:ext>
            </a:extLst>
          </p:cNvPr>
          <p:cNvSpPr/>
          <p:nvPr userDrawn="1"/>
        </p:nvSpPr>
        <p:spPr>
          <a:xfrm>
            <a:off x="11014132" y="6115050"/>
            <a:ext cx="861956" cy="376053"/>
          </a:xfrm>
          <a:custGeom>
            <a:avLst/>
            <a:gdLst/>
            <a:ahLst/>
            <a:cxnLst/>
            <a:rect l="l" t="t" r="r" b="b"/>
            <a:pathLst>
              <a:path w="4344963" h="2045951">
                <a:moveTo>
                  <a:pt x="0" y="0"/>
                </a:moveTo>
                <a:lnTo>
                  <a:pt x="4344963" y="0"/>
                </a:lnTo>
                <a:lnTo>
                  <a:pt x="4344963" y="2045951"/>
                </a:lnTo>
                <a:lnTo>
                  <a:pt x="0" y="2045951"/>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DE"/>
          </a:p>
        </p:txBody>
      </p:sp>
    </p:spTree>
    <p:extLst>
      <p:ext uri="{BB962C8B-B14F-4D97-AF65-F5344CB8AC3E}">
        <p14:creationId xmlns:p14="http://schemas.microsoft.com/office/powerpoint/2010/main" val="21410018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91280-FFB0-E570-BDDB-E3BD0E988E0B}"/>
              </a:ext>
            </a:extLst>
          </p:cNvPr>
          <p:cNvSpPr>
            <a:spLocks noGrp="1"/>
          </p:cNvSpPr>
          <p:nvPr>
            <p:ph type="title" hasCustomPrompt="1"/>
          </p:nvPr>
        </p:nvSpPr>
        <p:spPr>
          <a:xfrm>
            <a:off x="838200" y="365125"/>
            <a:ext cx="10175932" cy="1325563"/>
          </a:xfrm>
        </p:spPr>
        <p:txBody>
          <a:bodyPr>
            <a:normAutofit/>
          </a:bodyPr>
          <a:lstStyle>
            <a:lvl1pPr algn="l">
              <a:defRPr lang="en-DE" sz="4400" b="1" i="0" kern="1200" dirty="0">
                <a:solidFill>
                  <a:srgbClr val="0B3F7E"/>
                </a:solidFill>
                <a:latin typeface="Century Gothic" panose="020B0502020202020204" pitchFamily="34" charset="0"/>
                <a:ea typeface="+mj-ea"/>
                <a:cs typeface="+mj-cs"/>
              </a:defRPr>
            </a:lvl1pPr>
          </a:lstStyle>
          <a:p>
            <a:r>
              <a:rPr lang="en-GB"/>
              <a:t>Write your topic idea</a:t>
            </a:r>
            <a:endParaRPr lang="en-DE"/>
          </a:p>
        </p:txBody>
      </p:sp>
      <p:pic>
        <p:nvPicPr>
          <p:cNvPr id="6" name="Picture 5" descr="A blue sky with white clouds&#10;&#10;Description automatically generated">
            <a:extLst>
              <a:ext uri="{FF2B5EF4-FFF2-40B4-BE49-F238E27FC236}">
                <a16:creationId xmlns:a16="http://schemas.microsoft.com/office/drawing/2014/main" id="{FFCA4FAA-B52B-ADF9-A0A6-37C3F3BD79B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351"/>
          <a:stretch/>
        </p:blipFill>
        <p:spPr>
          <a:xfrm flipV="1">
            <a:off x="0" y="-1"/>
            <a:ext cx="474133" cy="6857999"/>
          </a:xfrm>
          <a:prstGeom prst="rect">
            <a:avLst/>
          </a:prstGeom>
        </p:spPr>
      </p:pic>
      <p:sp>
        <p:nvSpPr>
          <p:cNvPr id="7" name="Freeform 4">
            <a:extLst>
              <a:ext uri="{FF2B5EF4-FFF2-40B4-BE49-F238E27FC236}">
                <a16:creationId xmlns:a16="http://schemas.microsoft.com/office/drawing/2014/main" id="{9F6686B2-AC50-E9C7-4A07-EEFDE696C73A}"/>
              </a:ext>
            </a:extLst>
          </p:cNvPr>
          <p:cNvSpPr/>
          <p:nvPr userDrawn="1"/>
        </p:nvSpPr>
        <p:spPr>
          <a:xfrm>
            <a:off x="11014132" y="6115050"/>
            <a:ext cx="861956" cy="376053"/>
          </a:xfrm>
          <a:custGeom>
            <a:avLst/>
            <a:gdLst/>
            <a:ahLst/>
            <a:cxnLst/>
            <a:rect l="l" t="t" r="r" b="b"/>
            <a:pathLst>
              <a:path w="4344963" h="2045951">
                <a:moveTo>
                  <a:pt x="0" y="0"/>
                </a:moveTo>
                <a:lnTo>
                  <a:pt x="4344963" y="0"/>
                </a:lnTo>
                <a:lnTo>
                  <a:pt x="4344963" y="2045951"/>
                </a:lnTo>
                <a:lnTo>
                  <a:pt x="0" y="2045951"/>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DE"/>
          </a:p>
        </p:txBody>
      </p:sp>
      <p:sp>
        <p:nvSpPr>
          <p:cNvPr id="9" name="Picture Placeholder 8">
            <a:extLst>
              <a:ext uri="{FF2B5EF4-FFF2-40B4-BE49-F238E27FC236}">
                <a16:creationId xmlns:a16="http://schemas.microsoft.com/office/drawing/2014/main" id="{3B4E792D-5B8D-B4C1-A895-022BB26E91D0}"/>
              </a:ext>
            </a:extLst>
          </p:cNvPr>
          <p:cNvSpPr>
            <a:spLocks noGrp="1"/>
          </p:cNvSpPr>
          <p:nvPr>
            <p:ph type="pic" sz="quarter" idx="10"/>
          </p:nvPr>
        </p:nvSpPr>
        <p:spPr>
          <a:xfrm>
            <a:off x="838517" y="2074067"/>
            <a:ext cx="3106949" cy="2057400"/>
          </a:xfrm>
        </p:spPr>
        <p:txBody>
          <a:bodyPr/>
          <a:lstStyle/>
          <a:p>
            <a:endParaRPr lang="en-DE"/>
          </a:p>
        </p:txBody>
      </p:sp>
      <p:sp>
        <p:nvSpPr>
          <p:cNvPr id="12" name="Text Placeholder 11">
            <a:extLst>
              <a:ext uri="{FF2B5EF4-FFF2-40B4-BE49-F238E27FC236}">
                <a16:creationId xmlns:a16="http://schemas.microsoft.com/office/drawing/2014/main" id="{17224B73-7026-996D-9243-8E448B2527C2}"/>
              </a:ext>
            </a:extLst>
          </p:cNvPr>
          <p:cNvSpPr>
            <a:spLocks noGrp="1"/>
          </p:cNvSpPr>
          <p:nvPr>
            <p:ph type="body" sz="quarter" idx="12" hasCustomPrompt="1"/>
          </p:nvPr>
        </p:nvSpPr>
        <p:spPr>
          <a:xfrm>
            <a:off x="838200" y="4269763"/>
            <a:ext cx="3106950" cy="433203"/>
          </a:xfrm>
        </p:spPr>
        <p:txBody>
          <a:bodyPr>
            <a:noAutofit/>
          </a:bodyPr>
          <a:lstStyle>
            <a:lvl1pPr marL="0" indent="0" algn="ctr">
              <a:buNone/>
              <a:defRPr sz="1800" b="1" i="0">
                <a:latin typeface="Century Gothic" panose="020B0502020202020204" pitchFamily="34" charset="0"/>
              </a:defRPr>
            </a:lvl1pPr>
            <a:lvl2pPr marL="457200" indent="0" algn="ctr">
              <a:buNone/>
              <a:defRPr sz="1600" b="1" i="0">
                <a:latin typeface="Century Gothic" panose="020B0502020202020204" pitchFamily="34" charset="0"/>
              </a:defRPr>
            </a:lvl2pPr>
            <a:lvl3pPr marL="914400" indent="0" algn="ctr">
              <a:buNone/>
              <a:defRPr sz="1600" b="1" i="0">
                <a:latin typeface="Century Gothic" panose="020B0502020202020204" pitchFamily="34" charset="0"/>
              </a:defRPr>
            </a:lvl3pPr>
            <a:lvl4pPr marL="1371600" indent="0" algn="ctr">
              <a:buNone/>
              <a:defRPr sz="1600" b="1" i="0">
                <a:latin typeface="Century Gothic" panose="020B0502020202020204" pitchFamily="34" charset="0"/>
              </a:defRPr>
            </a:lvl4pPr>
            <a:lvl5pPr marL="1828800" indent="0" algn="ctr">
              <a:buNone/>
              <a:defRPr sz="1600" b="1" i="0">
                <a:latin typeface="Century Gothic" panose="020B0502020202020204" pitchFamily="34" charset="0"/>
              </a:defRPr>
            </a:lvl5pPr>
          </a:lstStyle>
          <a:p>
            <a:pPr lvl="0"/>
            <a:r>
              <a:rPr lang="en-GB"/>
              <a:t>ADD MAIN POINT</a:t>
            </a:r>
            <a:endParaRPr lang="en-DE"/>
          </a:p>
        </p:txBody>
      </p:sp>
      <p:sp>
        <p:nvSpPr>
          <p:cNvPr id="14" name="Text Placeholder 10">
            <a:extLst>
              <a:ext uri="{FF2B5EF4-FFF2-40B4-BE49-F238E27FC236}">
                <a16:creationId xmlns:a16="http://schemas.microsoft.com/office/drawing/2014/main" id="{3655F12B-15A1-5461-490B-0D071A22AD71}"/>
              </a:ext>
            </a:extLst>
          </p:cNvPr>
          <p:cNvSpPr>
            <a:spLocks noGrp="1"/>
          </p:cNvSpPr>
          <p:nvPr>
            <p:ph type="body" sz="quarter" idx="14" hasCustomPrompt="1"/>
          </p:nvPr>
        </p:nvSpPr>
        <p:spPr>
          <a:xfrm>
            <a:off x="838200" y="4841079"/>
            <a:ext cx="3106950" cy="890589"/>
          </a:xfrm>
        </p:spPr>
        <p:txBody>
          <a:bodyPr>
            <a:normAutofit/>
          </a:bodyPr>
          <a:lstStyle>
            <a:lvl1pPr marL="0" indent="0" algn="just">
              <a:buNone/>
              <a:defRPr sz="16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Briefly elaborate on what you want to discuss</a:t>
            </a:r>
            <a:endParaRPr lang="en-DE"/>
          </a:p>
        </p:txBody>
      </p:sp>
      <p:sp>
        <p:nvSpPr>
          <p:cNvPr id="3" name="Picture Placeholder 8">
            <a:extLst>
              <a:ext uri="{FF2B5EF4-FFF2-40B4-BE49-F238E27FC236}">
                <a16:creationId xmlns:a16="http://schemas.microsoft.com/office/drawing/2014/main" id="{96DE2422-2EB4-B0BC-F8AE-980FD6A2CF8F}"/>
              </a:ext>
            </a:extLst>
          </p:cNvPr>
          <p:cNvSpPr>
            <a:spLocks noGrp="1"/>
          </p:cNvSpPr>
          <p:nvPr>
            <p:ph type="pic" sz="quarter" idx="15"/>
          </p:nvPr>
        </p:nvSpPr>
        <p:spPr>
          <a:xfrm>
            <a:off x="4309218" y="2074067"/>
            <a:ext cx="3106949" cy="2057400"/>
          </a:xfrm>
        </p:spPr>
        <p:txBody>
          <a:bodyPr/>
          <a:lstStyle/>
          <a:p>
            <a:endParaRPr lang="en-DE"/>
          </a:p>
        </p:txBody>
      </p:sp>
      <p:sp>
        <p:nvSpPr>
          <p:cNvPr id="4" name="Text Placeholder 11">
            <a:extLst>
              <a:ext uri="{FF2B5EF4-FFF2-40B4-BE49-F238E27FC236}">
                <a16:creationId xmlns:a16="http://schemas.microsoft.com/office/drawing/2014/main" id="{688CC456-36AF-0B5A-5FF2-CCE11EE4045F}"/>
              </a:ext>
            </a:extLst>
          </p:cNvPr>
          <p:cNvSpPr>
            <a:spLocks noGrp="1"/>
          </p:cNvSpPr>
          <p:nvPr>
            <p:ph type="body" sz="quarter" idx="16" hasCustomPrompt="1"/>
          </p:nvPr>
        </p:nvSpPr>
        <p:spPr>
          <a:xfrm>
            <a:off x="4308901" y="4269763"/>
            <a:ext cx="3106950" cy="433203"/>
          </a:xfrm>
        </p:spPr>
        <p:txBody>
          <a:bodyPr>
            <a:noAutofit/>
          </a:bodyPr>
          <a:lstStyle>
            <a:lvl1pPr marL="0" indent="0" algn="ctr">
              <a:buNone/>
              <a:defRPr sz="1800" b="1" i="0">
                <a:latin typeface="Century Gothic" panose="020B0502020202020204" pitchFamily="34" charset="0"/>
              </a:defRPr>
            </a:lvl1pPr>
            <a:lvl2pPr marL="457200" indent="0" algn="ctr">
              <a:buNone/>
              <a:defRPr sz="1600" b="1" i="0">
                <a:latin typeface="Century Gothic" panose="020B0502020202020204" pitchFamily="34" charset="0"/>
              </a:defRPr>
            </a:lvl2pPr>
            <a:lvl3pPr marL="914400" indent="0" algn="ctr">
              <a:buNone/>
              <a:defRPr sz="1600" b="1" i="0">
                <a:latin typeface="Century Gothic" panose="020B0502020202020204" pitchFamily="34" charset="0"/>
              </a:defRPr>
            </a:lvl3pPr>
            <a:lvl4pPr marL="1371600" indent="0" algn="ctr">
              <a:buNone/>
              <a:defRPr sz="1600" b="1" i="0">
                <a:latin typeface="Century Gothic" panose="020B0502020202020204" pitchFamily="34" charset="0"/>
              </a:defRPr>
            </a:lvl4pPr>
            <a:lvl5pPr marL="1828800" indent="0" algn="ctr">
              <a:buNone/>
              <a:defRPr sz="1600" b="1" i="0">
                <a:latin typeface="Century Gothic" panose="020B0502020202020204" pitchFamily="34" charset="0"/>
              </a:defRPr>
            </a:lvl5pPr>
          </a:lstStyle>
          <a:p>
            <a:pPr lvl="0"/>
            <a:r>
              <a:rPr lang="en-GB"/>
              <a:t>ADD MAIN POINT</a:t>
            </a:r>
            <a:endParaRPr lang="en-DE"/>
          </a:p>
        </p:txBody>
      </p:sp>
      <p:sp>
        <p:nvSpPr>
          <p:cNvPr id="5" name="Text Placeholder 10">
            <a:extLst>
              <a:ext uri="{FF2B5EF4-FFF2-40B4-BE49-F238E27FC236}">
                <a16:creationId xmlns:a16="http://schemas.microsoft.com/office/drawing/2014/main" id="{955991B5-EF66-529D-770C-0139F2632414}"/>
              </a:ext>
            </a:extLst>
          </p:cNvPr>
          <p:cNvSpPr>
            <a:spLocks noGrp="1"/>
          </p:cNvSpPr>
          <p:nvPr>
            <p:ph type="body" sz="quarter" idx="17" hasCustomPrompt="1"/>
          </p:nvPr>
        </p:nvSpPr>
        <p:spPr>
          <a:xfrm>
            <a:off x="4308901" y="4841079"/>
            <a:ext cx="3106950" cy="890589"/>
          </a:xfrm>
        </p:spPr>
        <p:txBody>
          <a:bodyPr>
            <a:normAutofit/>
          </a:bodyPr>
          <a:lstStyle>
            <a:lvl1pPr marL="0" indent="0" algn="just">
              <a:buNone/>
              <a:defRPr sz="16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Briefly elaborate on what you want to discuss</a:t>
            </a:r>
            <a:endParaRPr lang="en-DE"/>
          </a:p>
        </p:txBody>
      </p:sp>
      <p:sp>
        <p:nvSpPr>
          <p:cNvPr id="8" name="Picture Placeholder 8">
            <a:extLst>
              <a:ext uri="{FF2B5EF4-FFF2-40B4-BE49-F238E27FC236}">
                <a16:creationId xmlns:a16="http://schemas.microsoft.com/office/drawing/2014/main" id="{10D19200-1ED7-A1C4-1A65-0C16725DFF12}"/>
              </a:ext>
            </a:extLst>
          </p:cNvPr>
          <p:cNvSpPr>
            <a:spLocks noGrp="1"/>
          </p:cNvSpPr>
          <p:nvPr>
            <p:ph type="pic" sz="quarter" idx="18"/>
          </p:nvPr>
        </p:nvSpPr>
        <p:spPr>
          <a:xfrm>
            <a:off x="7779602" y="2074069"/>
            <a:ext cx="3106949" cy="2057400"/>
          </a:xfrm>
        </p:spPr>
        <p:txBody>
          <a:bodyPr/>
          <a:lstStyle/>
          <a:p>
            <a:endParaRPr lang="en-DE"/>
          </a:p>
        </p:txBody>
      </p:sp>
      <p:sp>
        <p:nvSpPr>
          <p:cNvPr id="11" name="Text Placeholder 11">
            <a:extLst>
              <a:ext uri="{FF2B5EF4-FFF2-40B4-BE49-F238E27FC236}">
                <a16:creationId xmlns:a16="http://schemas.microsoft.com/office/drawing/2014/main" id="{6E8E5EF6-A718-226B-15CC-854E2DD683A2}"/>
              </a:ext>
            </a:extLst>
          </p:cNvPr>
          <p:cNvSpPr>
            <a:spLocks noGrp="1"/>
          </p:cNvSpPr>
          <p:nvPr>
            <p:ph type="body" sz="quarter" idx="19" hasCustomPrompt="1"/>
          </p:nvPr>
        </p:nvSpPr>
        <p:spPr>
          <a:xfrm>
            <a:off x="7779285" y="4269765"/>
            <a:ext cx="3106950" cy="433203"/>
          </a:xfrm>
        </p:spPr>
        <p:txBody>
          <a:bodyPr>
            <a:noAutofit/>
          </a:bodyPr>
          <a:lstStyle>
            <a:lvl1pPr marL="0" indent="0" algn="ctr">
              <a:buNone/>
              <a:defRPr sz="1800" b="1" i="0">
                <a:latin typeface="Century Gothic" panose="020B0502020202020204" pitchFamily="34" charset="0"/>
              </a:defRPr>
            </a:lvl1pPr>
            <a:lvl2pPr marL="457200" indent="0" algn="ctr">
              <a:buNone/>
              <a:defRPr sz="1600" b="1" i="0">
                <a:latin typeface="Century Gothic" panose="020B0502020202020204" pitchFamily="34" charset="0"/>
              </a:defRPr>
            </a:lvl2pPr>
            <a:lvl3pPr marL="914400" indent="0" algn="ctr">
              <a:buNone/>
              <a:defRPr sz="1600" b="1" i="0">
                <a:latin typeface="Century Gothic" panose="020B0502020202020204" pitchFamily="34" charset="0"/>
              </a:defRPr>
            </a:lvl3pPr>
            <a:lvl4pPr marL="1371600" indent="0" algn="ctr">
              <a:buNone/>
              <a:defRPr sz="1600" b="1" i="0">
                <a:latin typeface="Century Gothic" panose="020B0502020202020204" pitchFamily="34" charset="0"/>
              </a:defRPr>
            </a:lvl4pPr>
            <a:lvl5pPr marL="1828800" indent="0" algn="ctr">
              <a:buNone/>
              <a:defRPr sz="1600" b="1" i="0">
                <a:latin typeface="Century Gothic" panose="020B0502020202020204" pitchFamily="34" charset="0"/>
              </a:defRPr>
            </a:lvl5pPr>
          </a:lstStyle>
          <a:p>
            <a:pPr lvl="0"/>
            <a:r>
              <a:rPr lang="en-GB"/>
              <a:t>ADD MAIN POINT</a:t>
            </a:r>
            <a:endParaRPr lang="en-DE"/>
          </a:p>
        </p:txBody>
      </p:sp>
      <p:sp>
        <p:nvSpPr>
          <p:cNvPr id="16" name="Text Placeholder 10">
            <a:extLst>
              <a:ext uri="{FF2B5EF4-FFF2-40B4-BE49-F238E27FC236}">
                <a16:creationId xmlns:a16="http://schemas.microsoft.com/office/drawing/2014/main" id="{48DF2526-D728-BE99-E2B3-08854C3564D9}"/>
              </a:ext>
            </a:extLst>
          </p:cNvPr>
          <p:cNvSpPr>
            <a:spLocks noGrp="1"/>
          </p:cNvSpPr>
          <p:nvPr>
            <p:ph type="body" sz="quarter" idx="20" hasCustomPrompt="1"/>
          </p:nvPr>
        </p:nvSpPr>
        <p:spPr>
          <a:xfrm>
            <a:off x="7779285" y="4841081"/>
            <a:ext cx="3106950" cy="890589"/>
          </a:xfrm>
        </p:spPr>
        <p:txBody>
          <a:bodyPr>
            <a:normAutofit/>
          </a:bodyPr>
          <a:lstStyle>
            <a:lvl1pPr marL="0" indent="0" algn="just">
              <a:buNone/>
              <a:defRPr sz="16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Briefly elaborate on what you want to discuss</a:t>
            </a:r>
            <a:endParaRPr lang="en-DE"/>
          </a:p>
        </p:txBody>
      </p:sp>
    </p:spTree>
    <p:extLst>
      <p:ext uri="{BB962C8B-B14F-4D97-AF65-F5344CB8AC3E}">
        <p14:creationId xmlns:p14="http://schemas.microsoft.com/office/powerpoint/2010/main" val="12821862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91280-FFB0-E570-BDDB-E3BD0E988E0B}"/>
              </a:ext>
            </a:extLst>
          </p:cNvPr>
          <p:cNvSpPr>
            <a:spLocks noGrp="1"/>
          </p:cNvSpPr>
          <p:nvPr>
            <p:ph type="title" hasCustomPrompt="1"/>
          </p:nvPr>
        </p:nvSpPr>
        <p:spPr>
          <a:xfrm>
            <a:off x="838199" y="365125"/>
            <a:ext cx="10769081" cy="1325563"/>
          </a:xfrm>
        </p:spPr>
        <p:txBody>
          <a:bodyPr>
            <a:normAutofit/>
          </a:bodyPr>
          <a:lstStyle>
            <a:lvl1pPr algn="l">
              <a:defRPr lang="en-DE" sz="4400" b="1" i="0" kern="1200" dirty="0">
                <a:solidFill>
                  <a:srgbClr val="0B3F7E"/>
                </a:solidFill>
                <a:latin typeface="Century Gothic" panose="020B0502020202020204" pitchFamily="34" charset="0"/>
                <a:ea typeface="+mj-ea"/>
                <a:cs typeface="+mj-cs"/>
              </a:defRPr>
            </a:lvl1pPr>
          </a:lstStyle>
          <a:p>
            <a:r>
              <a:rPr lang="en-GB"/>
              <a:t>Write your topic idea</a:t>
            </a:r>
            <a:endParaRPr lang="en-DE"/>
          </a:p>
        </p:txBody>
      </p:sp>
      <p:pic>
        <p:nvPicPr>
          <p:cNvPr id="6" name="Picture 5" descr="A blue sky with white clouds&#10;&#10;Description automatically generated">
            <a:extLst>
              <a:ext uri="{FF2B5EF4-FFF2-40B4-BE49-F238E27FC236}">
                <a16:creationId xmlns:a16="http://schemas.microsoft.com/office/drawing/2014/main" id="{FFCA4FAA-B52B-ADF9-A0A6-37C3F3BD79B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351"/>
          <a:stretch/>
        </p:blipFill>
        <p:spPr>
          <a:xfrm flipV="1">
            <a:off x="0" y="-1"/>
            <a:ext cx="474133" cy="6857999"/>
          </a:xfrm>
          <a:prstGeom prst="rect">
            <a:avLst/>
          </a:prstGeom>
        </p:spPr>
      </p:pic>
      <p:sp>
        <p:nvSpPr>
          <p:cNvPr id="7" name="Freeform 4">
            <a:extLst>
              <a:ext uri="{FF2B5EF4-FFF2-40B4-BE49-F238E27FC236}">
                <a16:creationId xmlns:a16="http://schemas.microsoft.com/office/drawing/2014/main" id="{9F6686B2-AC50-E9C7-4A07-EEFDE696C73A}"/>
              </a:ext>
            </a:extLst>
          </p:cNvPr>
          <p:cNvSpPr/>
          <p:nvPr userDrawn="1"/>
        </p:nvSpPr>
        <p:spPr>
          <a:xfrm>
            <a:off x="11014132" y="6115050"/>
            <a:ext cx="861956" cy="376053"/>
          </a:xfrm>
          <a:custGeom>
            <a:avLst/>
            <a:gdLst/>
            <a:ahLst/>
            <a:cxnLst/>
            <a:rect l="l" t="t" r="r" b="b"/>
            <a:pathLst>
              <a:path w="4344963" h="2045951">
                <a:moveTo>
                  <a:pt x="0" y="0"/>
                </a:moveTo>
                <a:lnTo>
                  <a:pt x="4344963" y="0"/>
                </a:lnTo>
                <a:lnTo>
                  <a:pt x="4344963" y="2045951"/>
                </a:lnTo>
                <a:lnTo>
                  <a:pt x="0" y="2045951"/>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DE"/>
          </a:p>
        </p:txBody>
      </p:sp>
      <p:sp>
        <p:nvSpPr>
          <p:cNvPr id="10" name="Content Placeholder 2">
            <a:extLst>
              <a:ext uri="{FF2B5EF4-FFF2-40B4-BE49-F238E27FC236}">
                <a16:creationId xmlns:a16="http://schemas.microsoft.com/office/drawing/2014/main" id="{4920840A-8CF7-73C5-8F9F-70562A109C69}"/>
              </a:ext>
            </a:extLst>
          </p:cNvPr>
          <p:cNvSpPr>
            <a:spLocks noGrp="1"/>
          </p:cNvSpPr>
          <p:nvPr>
            <p:ph idx="1"/>
          </p:nvPr>
        </p:nvSpPr>
        <p:spPr>
          <a:xfrm>
            <a:off x="838200" y="1825625"/>
            <a:ext cx="10769082" cy="388471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Tree>
    <p:extLst>
      <p:ext uri="{BB962C8B-B14F-4D97-AF65-F5344CB8AC3E}">
        <p14:creationId xmlns:p14="http://schemas.microsoft.com/office/powerpoint/2010/main" val="1546468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a:prstGeom prst="rect">
            <a:avLst/>
          </a:prstGeom>
        </p:spPr>
        <p:txBody>
          <a:bodyPr anchor="b">
            <a:normAutofit/>
          </a:bodyPr>
          <a:lstStyle>
            <a:lvl1pPr>
              <a:defRPr sz="3200" b="0"/>
            </a:lvl1pPr>
          </a:lstStyle>
          <a:p>
            <a:r>
              <a:rPr lang="en-US"/>
              <a:t>Click to edit Master title style</a:t>
            </a:r>
            <a:endParaRPr/>
          </a:p>
        </p:txBody>
      </p:sp>
      <p:sp>
        <p:nvSpPr>
          <p:cNvPr id="3" name="Content Placeholder 2"/>
          <p:cNvSpPr>
            <a:spLocks noGrp="1"/>
          </p:cNvSpPr>
          <p:nvPr>
            <p:ph idx="1"/>
          </p:nvPr>
        </p:nvSpPr>
        <p:spPr>
          <a:xfrm>
            <a:off x="1416205" y="685800"/>
            <a:ext cx="6202208" cy="4572000"/>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7479" y="3554104"/>
            <a:ext cx="3377133" cy="1703696"/>
          </a:xfrm>
          <a:prstGeom prst="rect">
            <a:avLst/>
          </a:prstGeo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875776" y="6601968"/>
            <a:ext cx="960120" cy="237744"/>
          </a:xfrm>
          <a:prstGeom prst="rect">
            <a:avLst/>
          </a:prstGeom>
        </p:spPr>
        <p:txBody>
          <a:bodyPr/>
          <a:lstStyle/>
          <a:p>
            <a:fld id="{A1DA268D-9A80-45BA-A03E-0EEF414A97DA}" type="datetime1">
              <a:rPr lang="en-US" smtClean="0"/>
              <a:t>6/7/24</a:t>
            </a:fld>
            <a:endParaRPr/>
          </a:p>
        </p:txBody>
      </p:sp>
      <p:sp>
        <p:nvSpPr>
          <p:cNvPr id="7" name="Slide Number Placeholder 6"/>
          <p:cNvSpPr>
            <a:spLocks noGrp="1"/>
          </p:cNvSpPr>
          <p:nvPr>
            <p:ph type="sldNum" sz="quarter" idx="12"/>
          </p:nvPr>
        </p:nvSpPr>
        <p:spPr>
          <a:xfrm>
            <a:off x="10656848" y="6601968"/>
            <a:ext cx="640080" cy="237744"/>
          </a:xfrm>
          <a:prstGeom prst="rect">
            <a:avLst/>
          </a:prstGeom>
        </p:spPr>
        <p:txBody>
          <a:bodyPr/>
          <a:lstStyle/>
          <a:p>
            <a:fld id="{4FAB73BC-B049-4115-A692-8D63A059BFB8}" type="slidenum">
              <a:rPr/>
              <a:t>‹#›</a:t>
            </a:fld>
            <a:endParaRPr/>
          </a:p>
        </p:txBody>
      </p:sp>
    </p:spTree>
    <p:extLst>
      <p:ext uri="{BB962C8B-B14F-4D97-AF65-F5344CB8AC3E}">
        <p14:creationId xmlns:p14="http://schemas.microsoft.com/office/powerpoint/2010/main" val="14838976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91280-FFB0-E570-BDDB-E3BD0E988E0B}"/>
              </a:ext>
            </a:extLst>
          </p:cNvPr>
          <p:cNvSpPr>
            <a:spLocks noGrp="1"/>
          </p:cNvSpPr>
          <p:nvPr>
            <p:ph type="title"/>
          </p:nvPr>
        </p:nvSpPr>
        <p:spPr/>
        <p:txBody>
          <a:bodyPr>
            <a:normAutofit/>
          </a:bodyPr>
          <a:lstStyle>
            <a:lvl1pPr algn="ctr">
              <a:defRPr lang="en-DE" sz="4400" b="1" i="0" kern="1200" dirty="0">
                <a:solidFill>
                  <a:srgbClr val="0B3F7E"/>
                </a:solidFill>
                <a:latin typeface="Century Gothic" panose="020B0502020202020204" pitchFamily="34" charset="0"/>
                <a:ea typeface="+mj-ea"/>
                <a:cs typeface="+mj-cs"/>
              </a:defRPr>
            </a:lvl1pPr>
          </a:lstStyle>
          <a:p>
            <a:r>
              <a:rPr lang="en-GB"/>
              <a:t>Click to edit Master title style</a:t>
            </a:r>
            <a:endParaRPr lang="en-DE"/>
          </a:p>
        </p:txBody>
      </p:sp>
      <p:pic>
        <p:nvPicPr>
          <p:cNvPr id="6" name="Picture 5" descr="A blue sky with white clouds&#10;&#10;Description automatically generated">
            <a:extLst>
              <a:ext uri="{FF2B5EF4-FFF2-40B4-BE49-F238E27FC236}">
                <a16:creationId xmlns:a16="http://schemas.microsoft.com/office/drawing/2014/main" id="{FFCA4FAA-B52B-ADF9-A0A6-37C3F3BD79B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V="1">
            <a:off x="0" y="6629400"/>
            <a:ext cx="12261287" cy="228600"/>
          </a:xfrm>
          <a:prstGeom prst="rect">
            <a:avLst/>
          </a:prstGeom>
        </p:spPr>
      </p:pic>
      <p:sp>
        <p:nvSpPr>
          <p:cNvPr id="7" name="Freeform 4">
            <a:extLst>
              <a:ext uri="{FF2B5EF4-FFF2-40B4-BE49-F238E27FC236}">
                <a16:creationId xmlns:a16="http://schemas.microsoft.com/office/drawing/2014/main" id="{9F6686B2-AC50-E9C7-4A07-EEFDE696C73A}"/>
              </a:ext>
            </a:extLst>
          </p:cNvPr>
          <p:cNvSpPr/>
          <p:nvPr userDrawn="1"/>
        </p:nvSpPr>
        <p:spPr>
          <a:xfrm>
            <a:off x="11014132" y="6115050"/>
            <a:ext cx="861956" cy="376053"/>
          </a:xfrm>
          <a:custGeom>
            <a:avLst/>
            <a:gdLst/>
            <a:ahLst/>
            <a:cxnLst/>
            <a:rect l="l" t="t" r="r" b="b"/>
            <a:pathLst>
              <a:path w="4344963" h="2045951">
                <a:moveTo>
                  <a:pt x="0" y="0"/>
                </a:moveTo>
                <a:lnTo>
                  <a:pt x="4344963" y="0"/>
                </a:lnTo>
                <a:lnTo>
                  <a:pt x="4344963" y="2045951"/>
                </a:lnTo>
                <a:lnTo>
                  <a:pt x="0" y="2045951"/>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DE"/>
          </a:p>
        </p:txBody>
      </p:sp>
      <p:sp>
        <p:nvSpPr>
          <p:cNvPr id="9" name="Picture Placeholder 8">
            <a:extLst>
              <a:ext uri="{FF2B5EF4-FFF2-40B4-BE49-F238E27FC236}">
                <a16:creationId xmlns:a16="http://schemas.microsoft.com/office/drawing/2014/main" id="{3B4E792D-5B8D-B4C1-A895-022BB26E91D0}"/>
              </a:ext>
            </a:extLst>
          </p:cNvPr>
          <p:cNvSpPr>
            <a:spLocks noGrp="1"/>
          </p:cNvSpPr>
          <p:nvPr>
            <p:ph type="pic" sz="quarter" idx="10"/>
          </p:nvPr>
        </p:nvSpPr>
        <p:spPr>
          <a:xfrm>
            <a:off x="1886268" y="2400300"/>
            <a:ext cx="3554412" cy="2057400"/>
          </a:xfrm>
        </p:spPr>
        <p:txBody>
          <a:bodyPr/>
          <a:lstStyle/>
          <a:p>
            <a:endParaRPr lang="en-DE"/>
          </a:p>
        </p:txBody>
      </p:sp>
      <p:sp>
        <p:nvSpPr>
          <p:cNvPr id="10" name="Picture Placeholder 8">
            <a:extLst>
              <a:ext uri="{FF2B5EF4-FFF2-40B4-BE49-F238E27FC236}">
                <a16:creationId xmlns:a16="http://schemas.microsoft.com/office/drawing/2014/main" id="{46F779BC-B99F-9651-C683-F839E49AD86E}"/>
              </a:ext>
            </a:extLst>
          </p:cNvPr>
          <p:cNvSpPr>
            <a:spLocks noGrp="1"/>
          </p:cNvSpPr>
          <p:nvPr>
            <p:ph type="pic" sz="quarter" idx="11"/>
          </p:nvPr>
        </p:nvSpPr>
        <p:spPr>
          <a:xfrm>
            <a:off x="6313488" y="2400300"/>
            <a:ext cx="3554412" cy="2057400"/>
          </a:xfrm>
        </p:spPr>
        <p:txBody>
          <a:bodyPr/>
          <a:lstStyle/>
          <a:p>
            <a:endParaRPr lang="en-DE"/>
          </a:p>
        </p:txBody>
      </p:sp>
      <p:sp>
        <p:nvSpPr>
          <p:cNvPr id="12" name="Text Placeholder 11">
            <a:extLst>
              <a:ext uri="{FF2B5EF4-FFF2-40B4-BE49-F238E27FC236}">
                <a16:creationId xmlns:a16="http://schemas.microsoft.com/office/drawing/2014/main" id="{17224B73-7026-996D-9243-8E448B2527C2}"/>
              </a:ext>
            </a:extLst>
          </p:cNvPr>
          <p:cNvSpPr>
            <a:spLocks noGrp="1"/>
          </p:cNvSpPr>
          <p:nvPr>
            <p:ph type="body" sz="quarter" idx="12" hasCustomPrompt="1"/>
          </p:nvPr>
        </p:nvSpPr>
        <p:spPr>
          <a:xfrm>
            <a:off x="1885950" y="4595996"/>
            <a:ext cx="3554413" cy="433203"/>
          </a:xfrm>
        </p:spPr>
        <p:txBody>
          <a:bodyPr>
            <a:noAutofit/>
          </a:bodyPr>
          <a:lstStyle>
            <a:lvl1pPr marL="0" indent="0" algn="ctr">
              <a:buNone/>
              <a:defRPr sz="1800" b="1" i="0">
                <a:latin typeface="Century Gothic" panose="020B0502020202020204" pitchFamily="34" charset="0"/>
              </a:defRPr>
            </a:lvl1pPr>
            <a:lvl2pPr marL="457200" indent="0" algn="ctr">
              <a:buNone/>
              <a:defRPr sz="1600" b="1" i="0">
                <a:latin typeface="Century Gothic" panose="020B0502020202020204" pitchFamily="34" charset="0"/>
              </a:defRPr>
            </a:lvl2pPr>
            <a:lvl3pPr marL="914400" indent="0" algn="ctr">
              <a:buNone/>
              <a:defRPr sz="1600" b="1" i="0">
                <a:latin typeface="Century Gothic" panose="020B0502020202020204" pitchFamily="34" charset="0"/>
              </a:defRPr>
            </a:lvl3pPr>
            <a:lvl4pPr marL="1371600" indent="0" algn="ctr">
              <a:buNone/>
              <a:defRPr sz="1600" b="1" i="0">
                <a:latin typeface="Century Gothic" panose="020B0502020202020204" pitchFamily="34" charset="0"/>
              </a:defRPr>
            </a:lvl4pPr>
            <a:lvl5pPr marL="1828800" indent="0" algn="ctr">
              <a:buNone/>
              <a:defRPr sz="1600" b="1" i="0">
                <a:latin typeface="Century Gothic" panose="020B0502020202020204" pitchFamily="34" charset="0"/>
              </a:defRPr>
            </a:lvl5pPr>
          </a:lstStyle>
          <a:p>
            <a:pPr lvl="0"/>
            <a:r>
              <a:rPr lang="en-GB"/>
              <a:t>ADD MAIN POINT</a:t>
            </a:r>
            <a:endParaRPr lang="en-DE"/>
          </a:p>
        </p:txBody>
      </p:sp>
      <p:sp>
        <p:nvSpPr>
          <p:cNvPr id="13" name="Text Placeholder 11">
            <a:extLst>
              <a:ext uri="{FF2B5EF4-FFF2-40B4-BE49-F238E27FC236}">
                <a16:creationId xmlns:a16="http://schemas.microsoft.com/office/drawing/2014/main" id="{C6D1D568-CC90-B594-510A-33271B588D26}"/>
              </a:ext>
            </a:extLst>
          </p:cNvPr>
          <p:cNvSpPr>
            <a:spLocks noGrp="1"/>
          </p:cNvSpPr>
          <p:nvPr>
            <p:ph type="body" sz="quarter" idx="13" hasCustomPrompt="1"/>
          </p:nvPr>
        </p:nvSpPr>
        <p:spPr>
          <a:xfrm>
            <a:off x="6313488" y="4595996"/>
            <a:ext cx="3554413" cy="433203"/>
          </a:xfrm>
        </p:spPr>
        <p:txBody>
          <a:bodyPr>
            <a:noAutofit/>
          </a:bodyPr>
          <a:lstStyle>
            <a:lvl1pPr marL="0" indent="0" algn="ctr">
              <a:buNone/>
              <a:defRPr sz="1800" b="1" i="0">
                <a:latin typeface="Century Gothic" panose="020B0502020202020204" pitchFamily="34" charset="0"/>
              </a:defRPr>
            </a:lvl1pPr>
            <a:lvl2pPr marL="457200" indent="0" algn="ctr">
              <a:buNone/>
              <a:defRPr sz="1600" b="1" i="0">
                <a:latin typeface="Century Gothic" panose="020B0502020202020204" pitchFamily="34" charset="0"/>
              </a:defRPr>
            </a:lvl2pPr>
            <a:lvl3pPr marL="914400" indent="0" algn="ctr">
              <a:buNone/>
              <a:defRPr sz="1600" b="1" i="0">
                <a:latin typeface="Century Gothic" panose="020B0502020202020204" pitchFamily="34" charset="0"/>
              </a:defRPr>
            </a:lvl3pPr>
            <a:lvl4pPr marL="1371600" indent="0" algn="ctr">
              <a:buNone/>
              <a:defRPr sz="1600" b="1" i="0">
                <a:latin typeface="Century Gothic" panose="020B0502020202020204" pitchFamily="34" charset="0"/>
              </a:defRPr>
            </a:lvl4pPr>
            <a:lvl5pPr marL="1828800" indent="0" algn="ctr">
              <a:buNone/>
              <a:defRPr sz="1600" b="1" i="0">
                <a:latin typeface="Century Gothic" panose="020B0502020202020204" pitchFamily="34" charset="0"/>
              </a:defRPr>
            </a:lvl5pPr>
          </a:lstStyle>
          <a:p>
            <a:pPr lvl="0"/>
            <a:r>
              <a:rPr lang="en-GB"/>
              <a:t>ADD MAIN POINT</a:t>
            </a:r>
            <a:endParaRPr lang="en-DE"/>
          </a:p>
        </p:txBody>
      </p:sp>
      <p:sp>
        <p:nvSpPr>
          <p:cNvPr id="14" name="Text Placeholder 10">
            <a:extLst>
              <a:ext uri="{FF2B5EF4-FFF2-40B4-BE49-F238E27FC236}">
                <a16:creationId xmlns:a16="http://schemas.microsoft.com/office/drawing/2014/main" id="{3655F12B-15A1-5461-490B-0D071A22AD71}"/>
              </a:ext>
            </a:extLst>
          </p:cNvPr>
          <p:cNvSpPr>
            <a:spLocks noGrp="1"/>
          </p:cNvSpPr>
          <p:nvPr>
            <p:ph type="body" sz="quarter" idx="14" hasCustomPrompt="1"/>
          </p:nvPr>
        </p:nvSpPr>
        <p:spPr>
          <a:xfrm>
            <a:off x="1885950" y="5167312"/>
            <a:ext cx="3554413" cy="890589"/>
          </a:xfrm>
        </p:spPr>
        <p:txBody>
          <a:bodyPr>
            <a:normAutofit/>
          </a:bodyPr>
          <a:lstStyle>
            <a:lvl1pPr marL="0" indent="0" algn="just">
              <a:buNone/>
              <a:defRPr sz="16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Briefly elaborate on what you want to discuss</a:t>
            </a:r>
            <a:endParaRPr lang="en-DE"/>
          </a:p>
        </p:txBody>
      </p:sp>
      <p:sp>
        <p:nvSpPr>
          <p:cNvPr id="15" name="Text Placeholder 10">
            <a:extLst>
              <a:ext uri="{FF2B5EF4-FFF2-40B4-BE49-F238E27FC236}">
                <a16:creationId xmlns:a16="http://schemas.microsoft.com/office/drawing/2014/main" id="{98C17B14-78CB-BDCB-502F-42750802E44D}"/>
              </a:ext>
            </a:extLst>
          </p:cNvPr>
          <p:cNvSpPr>
            <a:spLocks noGrp="1"/>
          </p:cNvSpPr>
          <p:nvPr>
            <p:ph type="body" sz="quarter" idx="15" hasCustomPrompt="1"/>
          </p:nvPr>
        </p:nvSpPr>
        <p:spPr>
          <a:xfrm>
            <a:off x="6316980" y="5167312"/>
            <a:ext cx="3554413" cy="890589"/>
          </a:xfrm>
        </p:spPr>
        <p:txBody>
          <a:bodyPr>
            <a:normAutofit/>
          </a:bodyPr>
          <a:lstStyle>
            <a:lvl1pPr marL="0" indent="0" algn="just">
              <a:buNone/>
              <a:defRPr sz="16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Briefly elaborate on what you want to discuss</a:t>
            </a:r>
            <a:endParaRPr lang="en-DE"/>
          </a:p>
        </p:txBody>
      </p:sp>
    </p:spTree>
    <p:extLst>
      <p:ext uri="{BB962C8B-B14F-4D97-AF65-F5344CB8AC3E}">
        <p14:creationId xmlns:p14="http://schemas.microsoft.com/office/powerpoint/2010/main" val="39464418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descr="A blue sky with white clouds&#10;&#10;Description automatically generated">
            <a:extLst>
              <a:ext uri="{FF2B5EF4-FFF2-40B4-BE49-F238E27FC236}">
                <a16:creationId xmlns:a16="http://schemas.microsoft.com/office/drawing/2014/main" id="{F97632C9-57CE-D398-070D-9AC0CFF570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92000" cy="6858000"/>
          </a:xfrm>
          <a:prstGeom prst="rect">
            <a:avLst/>
          </a:prstGeom>
        </p:spPr>
      </p:pic>
      <p:sp>
        <p:nvSpPr>
          <p:cNvPr id="2" name="Title 1">
            <a:extLst>
              <a:ext uri="{FF2B5EF4-FFF2-40B4-BE49-F238E27FC236}">
                <a16:creationId xmlns:a16="http://schemas.microsoft.com/office/drawing/2014/main" id="{C3D2CFBF-B2DB-44CE-362F-4A3AA7171C90}"/>
              </a:ext>
            </a:extLst>
          </p:cNvPr>
          <p:cNvSpPr>
            <a:spLocks noGrp="1"/>
          </p:cNvSpPr>
          <p:nvPr>
            <p:ph type="title" hasCustomPrompt="1"/>
          </p:nvPr>
        </p:nvSpPr>
        <p:spPr>
          <a:xfrm>
            <a:off x="831850" y="1709738"/>
            <a:ext cx="10515600" cy="2281349"/>
          </a:xfrm>
        </p:spPr>
        <p:txBody>
          <a:bodyPr anchor="ctr">
            <a:normAutofit/>
          </a:bodyPr>
          <a:lstStyle>
            <a:lvl1pPr algn="ctr">
              <a:defRPr lang="en-DE" sz="4400" b="1" i="0" kern="1200" dirty="0">
                <a:solidFill>
                  <a:schemeClr val="bg1"/>
                </a:solidFill>
                <a:latin typeface="Century Gothic" panose="020B0502020202020204" pitchFamily="34" charset="0"/>
                <a:ea typeface="+mj-ea"/>
                <a:cs typeface="+mj-cs"/>
              </a:defRPr>
            </a:lvl1pPr>
          </a:lstStyle>
          <a:p>
            <a:r>
              <a:rPr lang="en-GB"/>
              <a:t>“The sea, the great unifier, is man’s only hope.”</a:t>
            </a:r>
            <a:endParaRPr lang="en-DE"/>
          </a:p>
        </p:txBody>
      </p:sp>
      <p:sp>
        <p:nvSpPr>
          <p:cNvPr id="10" name="Text Placeholder 9">
            <a:extLst>
              <a:ext uri="{FF2B5EF4-FFF2-40B4-BE49-F238E27FC236}">
                <a16:creationId xmlns:a16="http://schemas.microsoft.com/office/drawing/2014/main" id="{6E39555E-D3B5-81DA-9482-423D106AE7EA}"/>
              </a:ext>
            </a:extLst>
          </p:cNvPr>
          <p:cNvSpPr>
            <a:spLocks noGrp="1"/>
          </p:cNvSpPr>
          <p:nvPr>
            <p:ph type="body" sz="quarter" idx="10" hasCustomPrompt="1"/>
          </p:nvPr>
        </p:nvSpPr>
        <p:spPr>
          <a:xfrm>
            <a:off x="831850" y="4130675"/>
            <a:ext cx="10528300" cy="1150938"/>
          </a:xfrm>
        </p:spPr>
        <p:txBody>
          <a:bodyPr/>
          <a:lstStyle>
            <a:lvl1pPr marL="0" indent="0" algn="ctr">
              <a:buNone/>
              <a:defRPr>
                <a:solidFill>
                  <a:schemeClr val="bg1"/>
                </a:solidFill>
                <a:latin typeface="+mj-lt"/>
              </a:defRPr>
            </a:lvl1pPr>
          </a:lstStyle>
          <a:p>
            <a:pPr lvl="0"/>
            <a:r>
              <a:rPr lang="en-GB"/>
              <a:t>— Jacques Yves Cousteau</a:t>
            </a:r>
            <a:endParaRPr lang="en-DE"/>
          </a:p>
        </p:txBody>
      </p:sp>
      <p:sp>
        <p:nvSpPr>
          <p:cNvPr id="14" name="Freeform 4">
            <a:extLst>
              <a:ext uri="{FF2B5EF4-FFF2-40B4-BE49-F238E27FC236}">
                <a16:creationId xmlns:a16="http://schemas.microsoft.com/office/drawing/2014/main" id="{EF973D3A-7145-5B53-0D88-405238785B78}"/>
              </a:ext>
            </a:extLst>
          </p:cNvPr>
          <p:cNvSpPr/>
          <p:nvPr userDrawn="1"/>
        </p:nvSpPr>
        <p:spPr>
          <a:xfrm>
            <a:off x="11014132" y="6115050"/>
            <a:ext cx="861956" cy="376053"/>
          </a:xfrm>
          <a:custGeom>
            <a:avLst/>
            <a:gdLst/>
            <a:ahLst/>
            <a:cxnLst/>
            <a:rect l="l" t="t" r="r" b="b"/>
            <a:pathLst>
              <a:path w="4344963" h="2045951">
                <a:moveTo>
                  <a:pt x="0" y="0"/>
                </a:moveTo>
                <a:lnTo>
                  <a:pt x="4344963" y="0"/>
                </a:lnTo>
                <a:lnTo>
                  <a:pt x="4344963" y="2045951"/>
                </a:lnTo>
                <a:lnTo>
                  <a:pt x="0" y="2045951"/>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DE"/>
          </a:p>
        </p:txBody>
      </p:sp>
    </p:spTree>
    <p:extLst>
      <p:ext uri="{BB962C8B-B14F-4D97-AF65-F5344CB8AC3E}">
        <p14:creationId xmlns:p14="http://schemas.microsoft.com/office/powerpoint/2010/main" val="39229202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96AF37A-DD3C-D082-6729-5D1E473FDBA8}"/>
              </a:ext>
            </a:extLst>
          </p:cNvPr>
          <p:cNvSpPr>
            <a:spLocks noGrp="1"/>
          </p:cNvSpPr>
          <p:nvPr>
            <p:ph type="pic" sz="quarter" idx="10"/>
          </p:nvPr>
        </p:nvSpPr>
        <p:spPr>
          <a:xfrm>
            <a:off x="0" y="0"/>
            <a:ext cx="4637088" cy="6858000"/>
          </a:xfrm>
        </p:spPr>
        <p:txBody>
          <a:bodyPr/>
          <a:lstStyle/>
          <a:p>
            <a:endParaRPr lang="en-DE"/>
          </a:p>
        </p:txBody>
      </p:sp>
      <p:sp>
        <p:nvSpPr>
          <p:cNvPr id="10" name="Title 1">
            <a:extLst>
              <a:ext uri="{FF2B5EF4-FFF2-40B4-BE49-F238E27FC236}">
                <a16:creationId xmlns:a16="http://schemas.microsoft.com/office/drawing/2014/main" id="{C64159AE-AAE6-A5B5-DB3C-ABC5D9D35D2E}"/>
              </a:ext>
            </a:extLst>
          </p:cNvPr>
          <p:cNvSpPr txBox="1">
            <a:spLocks/>
          </p:cNvSpPr>
          <p:nvPr userDrawn="1"/>
        </p:nvSpPr>
        <p:spPr>
          <a:xfrm>
            <a:off x="6095999" y="1749620"/>
            <a:ext cx="55181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latin typeface="Century Gothic" panose="020B0502020202020204" pitchFamily="34" charset="0"/>
                <a:ea typeface="+mj-ea"/>
                <a:cs typeface="+mj-cs"/>
              </a:defRPr>
            </a:lvl1pPr>
          </a:lstStyle>
          <a:p>
            <a:r>
              <a:rPr lang="en-GB">
                <a:solidFill>
                  <a:srgbClr val="0B3F7E"/>
                </a:solidFill>
              </a:rPr>
              <a:t>Write your topic idea</a:t>
            </a:r>
            <a:endParaRPr lang="en-DE">
              <a:solidFill>
                <a:srgbClr val="0B3F7E"/>
              </a:solidFill>
            </a:endParaRPr>
          </a:p>
        </p:txBody>
      </p:sp>
      <p:sp>
        <p:nvSpPr>
          <p:cNvPr id="11" name="Text Placeholder 10">
            <a:extLst>
              <a:ext uri="{FF2B5EF4-FFF2-40B4-BE49-F238E27FC236}">
                <a16:creationId xmlns:a16="http://schemas.microsoft.com/office/drawing/2014/main" id="{CFFCDA79-C499-C0E0-F95A-5899DF55DD6B}"/>
              </a:ext>
            </a:extLst>
          </p:cNvPr>
          <p:cNvSpPr>
            <a:spLocks noGrp="1"/>
          </p:cNvSpPr>
          <p:nvPr>
            <p:ph type="body" sz="quarter" idx="11" hasCustomPrompt="1"/>
          </p:nvPr>
        </p:nvSpPr>
        <p:spPr>
          <a:xfrm>
            <a:off x="6096000" y="3228004"/>
            <a:ext cx="5518150" cy="1538288"/>
          </a:xfrm>
        </p:spPr>
        <p:txBody>
          <a:bodyPr/>
          <a:lstStyle>
            <a:lvl1pPr marL="0" indent="0">
              <a:buNone/>
              <a:defRPr>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Briefly elaborate on what you want to discuss</a:t>
            </a:r>
            <a:endParaRPr lang="en-DE"/>
          </a:p>
        </p:txBody>
      </p:sp>
      <p:sp>
        <p:nvSpPr>
          <p:cNvPr id="12" name="Freeform 4">
            <a:extLst>
              <a:ext uri="{FF2B5EF4-FFF2-40B4-BE49-F238E27FC236}">
                <a16:creationId xmlns:a16="http://schemas.microsoft.com/office/drawing/2014/main" id="{37E62B22-7F2B-BECC-1F32-AE3E45AC8DFB}"/>
              </a:ext>
            </a:extLst>
          </p:cNvPr>
          <p:cNvSpPr/>
          <p:nvPr userDrawn="1"/>
        </p:nvSpPr>
        <p:spPr>
          <a:xfrm>
            <a:off x="11014132" y="6115050"/>
            <a:ext cx="861956" cy="376053"/>
          </a:xfrm>
          <a:custGeom>
            <a:avLst/>
            <a:gdLst/>
            <a:ahLst/>
            <a:cxnLst/>
            <a:rect l="l" t="t" r="r" b="b"/>
            <a:pathLst>
              <a:path w="4344963" h="2045951">
                <a:moveTo>
                  <a:pt x="0" y="0"/>
                </a:moveTo>
                <a:lnTo>
                  <a:pt x="4344963" y="0"/>
                </a:lnTo>
                <a:lnTo>
                  <a:pt x="4344963" y="2045951"/>
                </a:lnTo>
                <a:lnTo>
                  <a:pt x="0" y="2045951"/>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DE"/>
          </a:p>
        </p:txBody>
      </p:sp>
    </p:spTree>
    <p:extLst>
      <p:ext uri="{BB962C8B-B14F-4D97-AF65-F5344CB8AC3E}">
        <p14:creationId xmlns:p14="http://schemas.microsoft.com/office/powerpoint/2010/main" val="7325452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descr="A blue sky with white clouds&#10;&#10;Description automatically generated">
            <a:extLst>
              <a:ext uri="{FF2B5EF4-FFF2-40B4-BE49-F238E27FC236}">
                <a16:creationId xmlns:a16="http://schemas.microsoft.com/office/drawing/2014/main" id="{F97632C9-57CE-D398-070D-9AC0CFF570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3D2CFBF-B2DB-44CE-362F-4A3AA7171C90}"/>
              </a:ext>
            </a:extLst>
          </p:cNvPr>
          <p:cNvSpPr>
            <a:spLocks noGrp="1"/>
          </p:cNvSpPr>
          <p:nvPr>
            <p:ph type="title" hasCustomPrompt="1"/>
          </p:nvPr>
        </p:nvSpPr>
        <p:spPr>
          <a:xfrm>
            <a:off x="838200" y="2288325"/>
            <a:ext cx="10515600" cy="2281349"/>
          </a:xfrm>
        </p:spPr>
        <p:txBody>
          <a:bodyPr anchor="ctr">
            <a:normAutofit/>
          </a:bodyPr>
          <a:lstStyle>
            <a:lvl1pPr algn="ctr">
              <a:defRPr lang="en-DE" sz="4400" b="1" i="0" kern="1200" dirty="0">
                <a:solidFill>
                  <a:schemeClr val="bg1"/>
                </a:solidFill>
                <a:latin typeface="Century Gothic" panose="020B0502020202020204" pitchFamily="34" charset="0"/>
                <a:ea typeface="+mj-ea"/>
                <a:cs typeface="+mj-cs"/>
              </a:defRPr>
            </a:lvl1pPr>
          </a:lstStyle>
          <a:p>
            <a:r>
              <a:rPr lang="en-GB"/>
              <a:t>Add a section header</a:t>
            </a:r>
            <a:endParaRPr lang="en-DE"/>
          </a:p>
        </p:txBody>
      </p:sp>
      <p:pic>
        <p:nvPicPr>
          <p:cNvPr id="4" name="Picture 3" descr="A black and blue background with white and black lines&#10;&#10;Description automatically generated">
            <a:extLst>
              <a:ext uri="{FF2B5EF4-FFF2-40B4-BE49-F238E27FC236}">
                <a16:creationId xmlns:a16="http://schemas.microsoft.com/office/drawing/2014/main" id="{02B774CA-3B09-C770-09D0-BC3F1FFA55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28386" y="3999825"/>
            <a:ext cx="4263614" cy="2858175"/>
          </a:xfrm>
          <a:prstGeom prst="rect">
            <a:avLst/>
          </a:prstGeom>
        </p:spPr>
      </p:pic>
      <p:sp>
        <p:nvSpPr>
          <p:cNvPr id="6" name="Freeform 2">
            <a:extLst>
              <a:ext uri="{FF2B5EF4-FFF2-40B4-BE49-F238E27FC236}">
                <a16:creationId xmlns:a16="http://schemas.microsoft.com/office/drawing/2014/main" id="{1094EC8D-8626-51F2-58CB-A69E47797F1B}"/>
              </a:ext>
            </a:extLst>
          </p:cNvPr>
          <p:cNvSpPr/>
          <p:nvPr userDrawn="1"/>
        </p:nvSpPr>
        <p:spPr>
          <a:xfrm>
            <a:off x="-12700" y="-1"/>
            <a:ext cx="7598102" cy="2786323"/>
          </a:xfrm>
          <a:custGeom>
            <a:avLst/>
            <a:gdLst/>
            <a:ahLst/>
            <a:cxnLst/>
            <a:rect l="l" t="t" r="r" b="b"/>
            <a:pathLst>
              <a:path w="13708378" h="7710963">
                <a:moveTo>
                  <a:pt x="0" y="0"/>
                </a:moveTo>
                <a:lnTo>
                  <a:pt x="13708378" y="0"/>
                </a:lnTo>
                <a:lnTo>
                  <a:pt x="13708378" y="7710962"/>
                </a:lnTo>
                <a:lnTo>
                  <a:pt x="0" y="771096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DE"/>
          </a:p>
        </p:txBody>
      </p:sp>
      <p:sp>
        <p:nvSpPr>
          <p:cNvPr id="7" name="Freeform 4">
            <a:extLst>
              <a:ext uri="{FF2B5EF4-FFF2-40B4-BE49-F238E27FC236}">
                <a16:creationId xmlns:a16="http://schemas.microsoft.com/office/drawing/2014/main" id="{574053FA-1F82-78E1-D63B-A0B9F9DDA7B3}"/>
              </a:ext>
            </a:extLst>
          </p:cNvPr>
          <p:cNvSpPr/>
          <p:nvPr userDrawn="1"/>
        </p:nvSpPr>
        <p:spPr>
          <a:xfrm>
            <a:off x="407222" y="6080760"/>
            <a:ext cx="861956" cy="376053"/>
          </a:xfrm>
          <a:custGeom>
            <a:avLst/>
            <a:gdLst/>
            <a:ahLst/>
            <a:cxnLst/>
            <a:rect l="l" t="t" r="r" b="b"/>
            <a:pathLst>
              <a:path w="4344963" h="2045951">
                <a:moveTo>
                  <a:pt x="0" y="0"/>
                </a:moveTo>
                <a:lnTo>
                  <a:pt x="4344963" y="0"/>
                </a:lnTo>
                <a:lnTo>
                  <a:pt x="4344963" y="2045951"/>
                </a:lnTo>
                <a:lnTo>
                  <a:pt x="0" y="2045951"/>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DE"/>
          </a:p>
        </p:txBody>
      </p:sp>
    </p:spTree>
    <p:extLst>
      <p:ext uri="{BB962C8B-B14F-4D97-AF65-F5344CB8AC3E}">
        <p14:creationId xmlns:p14="http://schemas.microsoft.com/office/powerpoint/2010/main" val="19547406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2CFBF-B2DB-44CE-362F-4A3AA7171C90}"/>
              </a:ext>
            </a:extLst>
          </p:cNvPr>
          <p:cNvSpPr>
            <a:spLocks noGrp="1"/>
          </p:cNvSpPr>
          <p:nvPr>
            <p:ph type="title" hasCustomPrompt="1"/>
          </p:nvPr>
        </p:nvSpPr>
        <p:spPr>
          <a:xfrm>
            <a:off x="999931" y="2288323"/>
            <a:ext cx="5096069" cy="2281349"/>
          </a:xfrm>
        </p:spPr>
        <p:txBody>
          <a:bodyPr anchor="ctr">
            <a:normAutofit/>
          </a:bodyPr>
          <a:lstStyle>
            <a:lvl1pPr algn="ctr">
              <a:defRPr lang="en-DE" sz="4400" b="1" i="0" kern="1200" dirty="0">
                <a:solidFill>
                  <a:srgbClr val="0B3F7E"/>
                </a:solidFill>
                <a:latin typeface="Century Gothic" panose="020B0502020202020204" pitchFamily="34" charset="0"/>
                <a:ea typeface="+mj-ea"/>
                <a:cs typeface="+mj-cs"/>
              </a:defRPr>
            </a:lvl1pPr>
          </a:lstStyle>
          <a:p>
            <a:r>
              <a:rPr lang="en-GB"/>
              <a:t>Add a section header</a:t>
            </a:r>
            <a:endParaRPr lang="en-DE"/>
          </a:p>
        </p:txBody>
      </p:sp>
      <p:sp>
        <p:nvSpPr>
          <p:cNvPr id="7" name="Freeform 4">
            <a:extLst>
              <a:ext uri="{FF2B5EF4-FFF2-40B4-BE49-F238E27FC236}">
                <a16:creationId xmlns:a16="http://schemas.microsoft.com/office/drawing/2014/main" id="{574053FA-1F82-78E1-D63B-A0B9F9DDA7B3}"/>
              </a:ext>
            </a:extLst>
          </p:cNvPr>
          <p:cNvSpPr/>
          <p:nvPr userDrawn="1"/>
        </p:nvSpPr>
        <p:spPr>
          <a:xfrm>
            <a:off x="838200" y="6118083"/>
            <a:ext cx="861956" cy="376053"/>
          </a:xfrm>
          <a:custGeom>
            <a:avLst/>
            <a:gdLst/>
            <a:ahLst/>
            <a:cxnLst/>
            <a:rect l="l" t="t" r="r" b="b"/>
            <a:pathLst>
              <a:path w="4344963" h="2045951">
                <a:moveTo>
                  <a:pt x="0" y="0"/>
                </a:moveTo>
                <a:lnTo>
                  <a:pt x="4344963" y="0"/>
                </a:lnTo>
                <a:lnTo>
                  <a:pt x="4344963" y="2045951"/>
                </a:lnTo>
                <a:lnTo>
                  <a:pt x="0" y="2045951"/>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DE"/>
          </a:p>
        </p:txBody>
      </p:sp>
      <p:pic>
        <p:nvPicPr>
          <p:cNvPr id="5" name="Picture 4" descr="A blue sky with white clouds&#10;&#10;Description automatically generated">
            <a:extLst>
              <a:ext uri="{FF2B5EF4-FFF2-40B4-BE49-F238E27FC236}">
                <a16:creationId xmlns:a16="http://schemas.microsoft.com/office/drawing/2014/main" id="{94B5F045-BABE-0DB0-F167-AE3A2E03FA2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351"/>
          <a:stretch/>
        </p:blipFill>
        <p:spPr>
          <a:xfrm flipV="1">
            <a:off x="0" y="-1"/>
            <a:ext cx="474133" cy="6857999"/>
          </a:xfrm>
          <a:prstGeom prst="rect">
            <a:avLst/>
          </a:prstGeom>
        </p:spPr>
      </p:pic>
      <p:sp>
        <p:nvSpPr>
          <p:cNvPr id="10" name="Picture Placeholder 9">
            <a:extLst>
              <a:ext uri="{FF2B5EF4-FFF2-40B4-BE49-F238E27FC236}">
                <a16:creationId xmlns:a16="http://schemas.microsoft.com/office/drawing/2014/main" id="{CF4461B9-389C-3E94-A4F3-B39BD5B65716}"/>
              </a:ext>
            </a:extLst>
          </p:cNvPr>
          <p:cNvSpPr>
            <a:spLocks noGrp="1"/>
          </p:cNvSpPr>
          <p:nvPr>
            <p:ph type="pic" sz="quarter" idx="10"/>
          </p:nvPr>
        </p:nvSpPr>
        <p:spPr>
          <a:xfrm>
            <a:off x="6397625" y="0"/>
            <a:ext cx="5794375" cy="6858000"/>
          </a:xfrm>
        </p:spPr>
        <p:txBody>
          <a:bodyPr/>
          <a:lstStyle/>
          <a:p>
            <a:endParaRPr lang="en-DE"/>
          </a:p>
        </p:txBody>
      </p:sp>
    </p:spTree>
    <p:extLst>
      <p:ext uri="{BB962C8B-B14F-4D97-AF65-F5344CB8AC3E}">
        <p14:creationId xmlns:p14="http://schemas.microsoft.com/office/powerpoint/2010/main" val="41115311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7" descr="A blue sky with white clouds&#10;&#10;Description automatically generated">
            <a:extLst>
              <a:ext uri="{FF2B5EF4-FFF2-40B4-BE49-F238E27FC236}">
                <a16:creationId xmlns:a16="http://schemas.microsoft.com/office/drawing/2014/main" id="{F97632C9-57CE-D398-070D-9AC0CFF570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3D2CFBF-B2DB-44CE-362F-4A3AA7171C90}"/>
              </a:ext>
            </a:extLst>
          </p:cNvPr>
          <p:cNvSpPr>
            <a:spLocks noGrp="1"/>
          </p:cNvSpPr>
          <p:nvPr>
            <p:ph type="title" hasCustomPrompt="1"/>
          </p:nvPr>
        </p:nvSpPr>
        <p:spPr>
          <a:xfrm>
            <a:off x="419100" y="2288325"/>
            <a:ext cx="5842518" cy="2281349"/>
          </a:xfrm>
        </p:spPr>
        <p:txBody>
          <a:bodyPr anchor="ctr">
            <a:normAutofit/>
          </a:bodyPr>
          <a:lstStyle>
            <a:lvl1pPr algn="ctr">
              <a:defRPr lang="en-DE" sz="4400" b="1" i="0" kern="1200" dirty="0">
                <a:solidFill>
                  <a:schemeClr val="bg1"/>
                </a:solidFill>
                <a:latin typeface="Century Gothic" panose="020B0502020202020204" pitchFamily="34" charset="0"/>
                <a:ea typeface="+mj-ea"/>
                <a:cs typeface="+mj-cs"/>
              </a:defRPr>
            </a:lvl1pPr>
          </a:lstStyle>
          <a:p>
            <a:r>
              <a:rPr lang="en-GB"/>
              <a:t>Add a section header</a:t>
            </a:r>
            <a:endParaRPr lang="en-DE"/>
          </a:p>
        </p:txBody>
      </p:sp>
      <p:sp>
        <p:nvSpPr>
          <p:cNvPr id="7" name="Freeform 4">
            <a:extLst>
              <a:ext uri="{FF2B5EF4-FFF2-40B4-BE49-F238E27FC236}">
                <a16:creationId xmlns:a16="http://schemas.microsoft.com/office/drawing/2014/main" id="{574053FA-1F82-78E1-D63B-A0B9F9DDA7B3}"/>
              </a:ext>
            </a:extLst>
          </p:cNvPr>
          <p:cNvSpPr/>
          <p:nvPr userDrawn="1"/>
        </p:nvSpPr>
        <p:spPr>
          <a:xfrm>
            <a:off x="407222" y="6080760"/>
            <a:ext cx="861956" cy="376053"/>
          </a:xfrm>
          <a:custGeom>
            <a:avLst/>
            <a:gdLst/>
            <a:ahLst/>
            <a:cxnLst/>
            <a:rect l="l" t="t" r="r" b="b"/>
            <a:pathLst>
              <a:path w="4344963" h="2045951">
                <a:moveTo>
                  <a:pt x="0" y="0"/>
                </a:moveTo>
                <a:lnTo>
                  <a:pt x="4344963" y="0"/>
                </a:lnTo>
                <a:lnTo>
                  <a:pt x="4344963" y="2045951"/>
                </a:lnTo>
                <a:lnTo>
                  <a:pt x="0" y="2045951"/>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DE"/>
          </a:p>
        </p:txBody>
      </p:sp>
      <p:sp>
        <p:nvSpPr>
          <p:cNvPr id="5" name="Picture Placeholder 4">
            <a:extLst>
              <a:ext uri="{FF2B5EF4-FFF2-40B4-BE49-F238E27FC236}">
                <a16:creationId xmlns:a16="http://schemas.microsoft.com/office/drawing/2014/main" id="{B69BDBAA-28EB-BEAE-4F70-D4B784E253C6}"/>
              </a:ext>
            </a:extLst>
          </p:cNvPr>
          <p:cNvSpPr>
            <a:spLocks noGrp="1"/>
          </p:cNvSpPr>
          <p:nvPr>
            <p:ph type="pic" sz="quarter" idx="10"/>
          </p:nvPr>
        </p:nvSpPr>
        <p:spPr>
          <a:xfrm>
            <a:off x="6680718" y="876935"/>
            <a:ext cx="4833420" cy="5203825"/>
          </a:xfrm>
        </p:spPr>
        <p:txBody>
          <a:bodyPr/>
          <a:lstStyle/>
          <a:p>
            <a:endParaRPr lang="en-DE"/>
          </a:p>
        </p:txBody>
      </p:sp>
    </p:spTree>
    <p:extLst>
      <p:ext uri="{BB962C8B-B14F-4D97-AF65-F5344CB8AC3E}">
        <p14:creationId xmlns:p14="http://schemas.microsoft.com/office/powerpoint/2010/main" val="2877924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A1B4B1B-8F04-7E34-E987-6F66C43E9106}"/>
              </a:ext>
            </a:extLst>
          </p:cNvPr>
          <p:cNvSpPr>
            <a:spLocks noGrp="1"/>
          </p:cNvSpPr>
          <p:nvPr>
            <p:ph type="pic" sz="quarter" idx="10"/>
          </p:nvPr>
        </p:nvSpPr>
        <p:spPr>
          <a:xfrm>
            <a:off x="0" y="0"/>
            <a:ext cx="8629650" cy="6858000"/>
          </a:xfrm>
        </p:spPr>
        <p:txBody>
          <a:bodyPr/>
          <a:lstStyle/>
          <a:p>
            <a:endParaRPr lang="en-DE"/>
          </a:p>
        </p:txBody>
      </p:sp>
      <p:pic>
        <p:nvPicPr>
          <p:cNvPr id="12" name="Picture 11" descr="A blue sky with white clouds&#10;&#10;Description automatically generated">
            <a:extLst>
              <a:ext uri="{FF2B5EF4-FFF2-40B4-BE49-F238E27FC236}">
                <a16:creationId xmlns:a16="http://schemas.microsoft.com/office/drawing/2014/main" id="{6E1780FF-F8EB-9EFF-9731-B6A7B34BBA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flipV="1">
            <a:off x="8629650" y="0"/>
            <a:ext cx="3562350" cy="6858000"/>
          </a:xfrm>
          <a:prstGeom prst="rect">
            <a:avLst/>
          </a:prstGeom>
        </p:spPr>
      </p:pic>
      <p:sp>
        <p:nvSpPr>
          <p:cNvPr id="13" name="Text Placeholder 10">
            <a:extLst>
              <a:ext uri="{FF2B5EF4-FFF2-40B4-BE49-F238E27FC236}">
                <a16:creationId xmlns:a16="http://schemas.microsoft.com/office/drawing/2014/main" id="{4963247B-499B-22C1-5DB8-0461CA104469}"/>
              </a:ext>
            </a:extLst>
          </p:cNvPr>
          <p:cNvSpPr>
            <a:spLocks noGrp="1"/>
          </p:cNvSpPr>
          <p:nvPr>
            <p:ph type="body" sz="quarter" idx="11" hasCustomPrompt="1"/>
          </p:nvPr>
        </p:nvSpPr>
        <p:spPr>
          <a:xfrm>
            <a:off x="8867616" y="4914265"/>
            <a:ext cx="3086418" cy="1538288"/>
          </a:xfrm>
        </p:spPr>
        <p:txBody>
          <a:bodyPr anchor="b">
            <a:normAutofit/>
          </a:bodyPr>
          <a:lstStyle>
            <a:lvl1pPr marL="0" indent="0">
              <a:buNone/>
              <a:defRPr sz="18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Use this for a </a:t>
            </a:r>
          </a:p>
          <a:p>
            <a:pPr lvl="0"/>
            <a:r>
              <a:rPr lang="en-GB"/>
              <a:t>photo caption</a:t>
            </a:r>
            <a:endParaRPr lang="en-DE"/>
          </a:p>
        </p:txBody>
      </p:sp>
      <p:sp>
        <p:nvSpPr>
          <p:cNvPr id="14" name="Freeform 4">
            <a:extLst>
              <a:ext uri="{FF2B5EF4-FFF2-40B4-BE49-F238E27FC236}">
                <a16:creationId xmlns:a16="http://schemas.microsoft.com/office/drawing/2014/main" id="{F9916309-165A-AB95-8F75-315E511DBEA6}"/>
              </a:ext>
            </a:extLst>
          </p:cNvPr>
          <p:cNvSpPr/>
          <p:nvPr userDrawn="1"/>
        </p:nvSpPr>
        <p:spPr>
          <a:xfrm>
            <a:off x="11092078" y="405447"/>
            <a:ext cx="861956" cy="376053"/>
          </a:xfrm>
          <a:custGeom>
            <a:avLst/>
            <a:gdLst/>
            <a:ahLst/>
            <a:cxnLst/>
            <a:rect l="l" t="t" r="r" b="b"/>
            <a:pathLst>
              <a:path w="4344963" h="2045951">
                <a:moveTo>
                  <a:pt x="0" y="0"/>
                </a:moveTo>
                <a:lnTo>
                  <a:pt x="4344963" y="0"/>
                </a:lnTo>
                <a:lnTo>
                  <a:pt x="4344963" y="2045951"/>
                </a:lnTo>
                <a:lnTo>
                  <a:pt x="0" y="2045951"/>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DE"/>
          </a:p>
        </p:txBody>
      </p:sp>
    </p:spTree>
    <p:extLst>
      <p:ext uri="{BB962C8B-B14F-4D97-AF65-F5344CB8AC3E}">
        <p14:creationId xmlns:p14="http://schemas.microsoft.com/office/powerpoint/2010/main" val="10479641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764D7EEA-9046-B978-D1E9-4890FDB503AC}"/>
              </a:ext>
            </a:extLst>
          </p:cNvPr>
          <p:cNvSpPr/>
          <p:nvPr userDrawn="1"/>
        </p:nvSpPr>
        <p:spPr>
          <a:xfrm flipH="1" flipV="1">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DE"/>
          </a:p>
        </p:txBody>
      </p:sp>
      <p:sp>
        <p:nvSpPr>
          <p:cNvPr id="6" name="Freeform 3">
            <a:extLst>
              <a:ext uri="{FF2B5EF4-FFF2-40B4-BE49-F238E27FC236}">
                <a16:creationId xmlns:a16="http://schemas.microsoft.com/office/drawing/2014/main" id="{0457B140-7E88-F459-B1F4-7184457577E2}"/>
              </a:ext>
            </a:extLst>
          </p:cNvPr>
          <p:cNvSpPr/>
          <p:nvPr userDrawn="1"/>
        </p:nvSpPr>
        <p:spPr>
          <a:xfrm flipH="1" flipV="1">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DE"/>
          </a:p>
        </p:txBody>
      </p:sp>
      <p:sp>
        <p:nvSpPr>
          <p:cNvPr id="14" name="Title 1">
            <a:extLst>
              <a:ext uri="{FF2B5EF4-FFF2-40B4-BE49-F238E27FC236}">
                <a16:creationId xmlns:a16="http://schemas.microsoft.com/office/drawing/2014/main" id="{391A3EE1-24AC-AA31-1D86-A7C3BCC785CF}"/>
              </a:ext>
            </a:extLst>
          </p:cNvPr>
          <p:cNvSpPr>
            <a:spLocks noGrp="1"/>
          </p:cNvSpPr>
          <p:nvPr>
            <p:ph type="title" hasCustomPrompt="1"/>
          </p:nvPr>
        </p:nvSpPr>
        <p:spPr>
          <a:xfrm>
            <a:off x="711201" y="2766218"/>
            <a:ext cx="4243917" cy="1325563"/>
          </a:xfrm>
        </p:spPr>
        <p:txBody>
          <a:bodyPr/>
          <a:lstStyle>
            <a:lvl1pPr>
              <a:defRPr b="1" i="0">
                <a:solidFill>
                  <a:srgbClr val="0B3F7E"/>
                </a:solidFill>
                <a:latin typeface="Century Gothic" panose="020B0502020202020204" pitchFamily="34" charset="0"/>
              </a:defRPr>
            </a:lvl1pPr>
          </a:lstStyle>
          <a:p>
            <a:r>
              <a:rPr lang="en-GB"/>
              <a:t>Write your topic idea</a:t>
            </a:r>
            <a:endParaRPr lang="en-DE"/>
          </a:p>
        </p:txBody>
      </p:sp>
      <p:sp>
        <p:nvSpPr>
          <p:cNvPr id="15" name="Text Placeholder 11">
            <a:extLst>
              <a:ext uri="{FF2B5EF4-FFF2-40B4-BE49-F238E27FC236}">
                <a16:creationId xmlns:a16="http://schemas.microsoft.com/office/drawing/2014/main" id="{88E543A0-6251-5CB7-4AAC-269850212689}"/>
              </a:ext>
            </a:extLst>
          </p:cNvPr>
          <p:cNvSpPr>
            <a:spLocks noGrp="1"/>
          </p:cNvSpPr>
          <p:nvPr>
            <p:ph type="body" sz="quarter" idx="12" hasCustomPrompt="1"/>
          </p:nvPr>
        </p:nvSpPr>
        <p:spPr>
          <a:xfrm>
            <a:off x="7236883" y="1304313"/>
            <a:ext cx="4243917" cy="433203"/>
          </a:xfrm>
        </p:spPr>
        <p:txBody>
          <a:bodyPr>
            <a:noAutofit/>
          </a:bodyPr>
          <a:lstStyle>
            <a:lvl1pPr marL="0" indent="0" algn="just">
              <a:buNone/>
              <a:defRPr sz="1800" b="1" i="0">
                <a:solidFill>
                  <a:schemeClr val="bg1"/>
                </a:solidFill>
                <a:latin typeface="Century Gothic" panose="020B0502020202020204" pitchFamily="34" charset="0"/>
              </a:defRPr>
            </a:lvl1pPr>
            <a:lvl2pPr marL="457200" indent="0" algn="ctr">
              <a:buNone/>
              <a:defRPr sz="1600" b="1" i="0">
                <a:latin typeface="Century Gothic" panose="020B0502020202020204" pitchFamily="34" charset="0"/>
              </a:defRPr>
            </a:lvl2pPr>
            <a:lvl3pPr marL="914400" indent="0" algn="ctr">
              <a:buNone/>
              <a:defRPr sz="1600" b="1" i="0">
                <a:latin typeface="Century Gothic" panose="020B0502020202020204" pitchFamily="34" charset="0"/>
              </a:defRPr>
            </a:lvl3pPr>
            <a:lvl4pPr marL="1371600" indent="0" algn="ctr">
              <a:buNone/>
              <a:defRPr sz="1600" b="1" i="0">
                <a:latin typeface="Century Gothic" panose="020B0502020202020204" pitchFamily="34" charset="0"/>
              </a:defRPr>
            </a:lvl4pPr>
            <a:lvl5pPr marL="1828800" indent="0" algn="ctr">
              <a:buNone/>
              <a:defRPr sz="1600" b="1" i="0">
                <a:latin typeface="Century Gothic" panose="020B0502020202020204" pitchFamily="34" charset="0"/>
              </a:defRPr>
            </a:lvl5pPr>
          </a:lstStyle>
          <a:p>
            <a:pPr lvl="0"/>
            <a:r>
              <a:rPr lang="en-GB"/>
              <a:t>ADD MAIN POINT</a:t>
            </a:r>
            <a:endParaRPr lang="en-DE"/>
          </a:p>
        </p:txBody>
      </p:sp>
      <p:sp>
        <p:nvSpPr>
          <p:cNvPr id="16" name="Text Placeholder 10">
            <a:extLst>
              <a:ext uri="{FF2B5EF4-FFF2-40B4-BE49-F238E27FC236}">
                <a16:creationId xmlns:a16="http://schemas.microsoft.com/office/drawing/2014/main" id="{64AF4418-3CAF-42A4-6B45-8BF5E6EE266A}"/>
              </a:ext>
            </a:extLst>
          </p:cNvPr>
          <p:cNvSpPr>
            <a:spLocks noGrp="1"/>
          </p:cNvSpPr>
          <p:nvPr>
            <p:ph type="body" sz="quarter" idx="14" hasCustomPrompt="1"/>
          </p:nvPr>
        </p:nvSpPr>
        <p:spPr>
          <a:xfrm>
            <a:off x="7236883" y="1875629"/>
            <a:ext cx="4243917" cy="613571"/>
          </a:xfrm>
        </p:spPr>
        <p:txBody>
          <a:bodyPr>
            <a:normAutofit/>
          </a:bodyPr>
          <a:lstStyle>
            <a:lvl1pPr marL="0" indent="0" algn="just">
              <a:buNone/>
              <a:defRPr sz="16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Briefly elaborate on what you want to discuss</a:t>
            </a:r>
            <a:endParaRPr lang="en-DE"/>
          </a:p>
        </p:txBody>
      </p:sp>
      <p:sp>
        <p:nvSpPr>
          <p:cNvPr id="17" name="Text Placeholder 11">
            <a:extLst>
              <a:ext uri="{FF2B5EF4-FFF2-40B4-BE49-F238E27FC236}">
                <a16:creationId xmlns:a16="http://schemas.microsoft.com/office/drawing/2014/main" id="{D656402E-DDC1-21DB-C2EA-AB914658453D}"/>
              </a:ext>
            </a:extLst>
          </p:cNvPr>
          <p:cNvSpPr>
            <a:spLocks noGrp="1"/>
          </p:cNvSpPr>
          <p:nvPr>
            <p:ph type="body" sz="quarter" idx="15" hasCustomPrompt="1"/>
          </p:nvPr>
        </p:nvSpPr>
        <p:spPr>
          <a:xfrm>
            <a:off x="7236883" y="2766218"/>
            <a:ext cx="4243917" cy="433203"/>
          </a:xfrm>
        </p:spPr>
        <p:txBody>
          <a:bodyPr>
            <a:noAutofit/>
          </a:bodyPr>
          <a:lstStyle>
            <a:lvl1pPr marL="0" indent="0" algn="just">
              <a:buNone/>
              <a:defRPr sz="1800" b="1" i="0">
                <a:solidFill>
                  <a:schemeClr val="bg1"/>
                </a:solidFill>
                <a:latin typeface="Century Gothic" panose="020B0502020202020204" pitchFamily="34" charset="0"/>
              </a:defRPr>
            </a:lvl1pPr>
            <a:lvl2pPr marL="457200" indent="0" algn="ctr">
              <a:buNone/>
              <a:defRPr sz="1600" b="1" i="0">
                <a:latin typeface="Century Gothic" panose="020B0502020202020204" pitchFamily="34" charset="0"/>
              </a:defRPr>
            </a:lvl2pPr>
            <a:lvl3pPr marL="914400" indent="0" algn="ctr">
              <a:buNone/>
              <a:defRPr sz="1600" b="1" i="0">
                <a:latin typeface="Century Gothic" panose="020B0502020202020204" pitchFamily="34" charset="0"/>
              </a:defRPr>
            </a:lvl3pPr>
            <a:lvl4pPr marL="1371600" indent="0" algn="ctr">
              <a:buNone/>
              <a:defRPr sz="1600" b="1" i="0">
                <a:latin typeface="Century Gothic" panose="020B0502020202020204" pitchFamily="34" charset="0"/>
              </a:defRPr>
            </a:lvl4pPr>
            <a:lvl5pPr marL="1828800" indent="0" algn="ctr">
              <a:buNone/>
              <a:defRPr sz="1600" b="1" i="0">
                <a:latin typeface="Century Gothic" panose="020B0502020202020204" pitchFamily="34" charset="0"/>
              </a:defRPr>
            </a:lvl5pPr>
          </a:lstStyle>
          <a:p>
            <a:pPr lvl="0"/>
            <a:r>
              <a:rPr lang="en-GB"/>
              <a:t>ADD MAIN POINT</a:t>
            </a:r>
            <a:endParaRPr lang="en-DE"/>
          </a:p>
        </p:txBody>
      </p:sp>
      <p:sp>
        <p:nvSpPr>
          <p:cNvPr id="18" name="Text Placeholder 10">
            <a:extLst>
              <a:ext uri="{FF2B5EF4-FFF2-40B4-BE49-F238E27FC236}">
                <a16:creationId xmlns:a16="http://schemas.microsoft.com/office/drawing/2014/main" id="{8DE12E74-9498-1325-FD88-D7C1FB80CDE4}"/>
              </a:ext>
            </a:extLst>
          </p:cNvPr>
          <p:cNvSpPr>
            <a:spLocks noGrp="1"/>
          </p:cNvSpPr>
          <p:nvPr>
            <p:ph type="body" sz="quarter" idx="16" hasCustomPrompt="1"/>
          </p:nvPr>
        </p:nvSpPr>
        <p:spPr>
          <a:xfrm>
            <a:off x="7236883" y="3337534"/>
            <a:ext cx="4243917" cy="613571"/>
          </a:xfrm>
        </p:spPr>
        <p:txBody>
          <a:bodyPr>
            <a:normAutofit/>
          </a:bodyPr>
          <a:lstStyle>
            <a:lvl1pPr marL="0" indent="0" algn="just">
              <a:buNone/>
              <a:defRPr sz="16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Briefly elaborate on what you want to discuss</a:t>
            </a:r>
            <a:endParaRPr lang="en-DE"/>
          </a:p>
        </p:txBody>
      </p:sp>
      <p:sp>
        <p:nvSpPr>
          <p:cNvPr id="19" name="Text Placeholder 11">
            <a:extLst>
              <a:ext uri="{FF2B5EF4-FFF2-40B4-BE49-F238E27FC236}">
                <a16:creationId xmlns:a16="http://schemas.microsoft.com/office/drawing/2014/main" id="{71A7D99A-7E35-005E-757A-887F0B2E7A59}"/>
              </a:ext>
            </a:extLst>
          </p:cNvPr>
          <p:cNvSpPr>
            <a:spLocks noGrp="1"/>
          </p:cNvSpPr>
          <p:nvPr>
            <p:ph type="body" sz="quarter" idx="17" hasCustomPrompt="1"/>
          </p:nvPr>
        </p:nvSpPr>
        <p:spPr>
          <a:xfrm>
            <a:off x="7236883" y="4240793"/>
            <a:ext cx="4243917" cy="433203"/>
          </a:xfrm>
        </p:spPr>
        <p:txBody>
          <a:bodyPr>
            <a:noAutofit/>
          </a:bodyPr>
          <a:lstStyle>
            <a:lvl1pPr marL="0" indent="0" algn="just">
              <a:buNone/>
              <a:defRPr sz="1800" b="1" i="0">
                <a:solidFill>
                  <a:schemeClr val="bg1"/>
                </a:solidFill>
                <a:latin typeface="Century Gothic" panose="020B0502020202020204" pitchFamily="34" charset="0"/>
              </a:defRPr>
            </a:lvl1pPr>
            <a:lvl2pPr marL="457200" indent="0" algn="ctr">
              <a:buNone/>
              <a:defRPr sz="1600" b="1" i="0">
                <a:latin typeface="Century Gothic" panose="020B0502020202020204" pitchFamily="34" charset="0"/>
              </a:defRPr>
            </a:lvl2pPr>
            <a:lvl3pPr marL="914400" indent="0" algn="ctr">
              <a:buNone/>
              <a:defRPr sz="1600" b="1" i="0">
                <a:latin typeface="Century Gothic" panose="020B0502020202020204" pitchFamily="34" charset="0"/>
              </a:defRPr>
            </a:lvl3pPr>
            <a:lvl4pPr marL="1371600" indent="0" algn="ctr">
              <a:buNone/>
              <a:defRPr sz="1600" b="1" i="0">
                <a:latin typeface="Century Gothic" panose="020B0502020202020204" pitchFamily="34" charset="0"/>
              </a:defRPr>
            </a:lvl4pPr>
            <a:lvl5pPr marL="1828800" indent="0" algn="ctr">
              <a:buNone/>
              <a:defRPr sz="1600" b="1" i="0">
                <a:latin typeface="Century Gothic" panose="020B0502020202020204" pitchFamily="34" charset="0"/>
              </a:defRPr>
            </a:lvl5pPr>
          </a:lstStyle>
          <a:p>
            <a:pPr lvl="0"/>
            <a:r>
              <a:rPr lang="en-GB"/>
              <a:t>ADD MAIN POINT</a:t>
            </a:r>
            <a:endParaRPr lang="en-DE"/>
          </a:p>
        </p:txBody>
      </p:sp>
      <p:sp>
        <p:nvSpPr>
          <p:cNvPr id="20" name="Text Placeholder 10">
            <a:extLst>
              <a:ext uri="{FF2B5EF4-FFF2-40B4-BE49-F238E27FC236}">
                <a16:creationId xmlns:a16="http://schemas.microsoft.com/office/drawing/2014/main" id="{72DA72A8-A42B-1A23-527A-406CFCE9D802}"/>
              </a:ext>
            </a:extLst>
          </p:cNvPr>
          <p:cNvSpPr>
            <a:spLocks noGrp="1"/>
          </p:cNvSpPr>
          <p:nvPr>
            <p:ph type="body" sz="quarter" idx="18" hasCustomPrompt="1"/>
          </p:nvPr>
        </p:nvSpPr>
        <p:spPr>
          <a:xfrm>
            <a:off x="7236883" y="4812109"/>
            <a:ext cx="4243917" cy="613571"/>
          </a:xfrm>
        </p:spPr>
        <p:txBody>
          <a:bodyPr>
            <a:normAutofit/>
          </a:bodyPr>
          <a:lstStyle>
            <a:lvl1pPr marL="0" indent="0" algn="just">
              <a:buNone/>
              <a:defRPr sz="16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Briefly elaborate on what you want to discuss</a:t>
            </a:r>
            <a:endParaRPr lang="en-DE"/>
          </a:p>
        </p:txBody>
      </p:sp>
      <p:sp>
        <p:nvSpPr>
          <p:cNvPr id="22" name="Freeform 4">
            <a:extLst>
              <a:ext uri="{FF2B5EF4-FFF2-40B4-BE49-F238E27FC236}">
                <a16:creationId xmlns:a16="http://schemas.microsoft.com/office/drawing/2014/main" id="{18D7BDBE-783E-19B3-6E87-85A024BEE495}"/>
              </a:ext>
            </a:extLst>
          </p:cNvPr>
          <p:cNvSpPr/>
          <p:nvPr userDrawn="1"/>
        </p:nvSpPr>
        <p:spPr>
          <a:xfrm>
            <a:off x="407222" y="6080760"/>
            <a:ext cx="861956" cy="376053"/>
          </a:xfrm>
          <a:custGeom>
            <a:avLst/>
            <a:gdLst/>
            <a:ahLst/>
            <a:cxnLst/>
            <a:rect l="l" t="t" r="r" b="b"/>
            <a:pathLst>
              <a:path w="4344963" h="2045951">
                <a:moveTo>
                  <a:pt x="0" y="0"/>
                </a:moveTo>
                <a:lnTo>
                  <a:pt x="4344963" y="0"/>
                </a:lnTo>
                <a:lnTo>
                  <a:pt x="4344963" y="2045951"/>
                </a:lnTo>
                <a:lnTo>
                  <a:pt x="0" y="2045951"/>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DE"/>
          </a:p>
        </p:txBody>
      </p:sp>
    </p:spTree>
    <p:extLst>
      <p:ext uri="{BB962C8B-B14F-4D97-AF65-F5344CB8AC3E}">
        <p14:creationId xmlns:p14="http://schemas.microsoft.com/office/powerpoint/2010/main" val="16155378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descr="A blue sky with white clouds&#10;&#10;Description automatically generated">
            <a:extLst>
              <a:ext uri="{FF2B5EF4-FFF2-40B4-BE49-F238E27FC236}">
                <a16:creationId xmlns:a16="http://schemas.microsoft.com/office/drawing/2014/main" id="{8C16C30E-E973-09F9-DB5C-0D8B70106C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A4C9482E-17E4-2E27-F6C9-992434BEF124}"/>
              </a:ext>
            </a:extLst>
          </p:cNvPr>
          <p:cNvSpPr>
            <a:spLocks noGrp="1"/>
          </p:cNvSpPr>
          <p:nvPr>
            <p:ph type="title" hasCustomPrompt="1"/>
          </p:nvPr>
        </p:nvSpPr>
        <p:spPr>
          <a:xfrm>
            <a:off x="472440" y="2766218"/>
            <a:ext cx="4906384" cy="1325563"/>
          </a:xfrm>
        </p:spPr>
        <p:txBody>
          <a:bodyPr/>
          <a:lstStyle>
            <a:lvl1pPr>
              <a:defRPr b="1" i="0">
                <a:solidFill>
                  <a:schemeClr val="bg1"/>
                </a:solidFill>
                <a:latin typeface="Century Gothic" panose="020B0502020202020204" pitchFamily="34" charset="0"/>
              </a:defRPr>
            </a:lvl1pPr>
          </a:lstStyle>
          <a:p>
            <a:r>
              <a:rPr lang="en-GB"/>
              <a:t>Write your topic idea</a:t>
            </a:r>
            <a:endParaRPr lang="en-DE"/>
          </a:p>
        </p:txBody>
      </p:sp>
      <p:sp>
        <p:nvSpPr>
          <p:cNvPr id="10" name="Text Placeholder 10">
            <a:extLst>
              <a:ext uri="{FF2B5EF4-FFF2-40B4-BE49-F238E27FC236}">
                <a16:creationId xmlns:a16="http://schemas.microsoft.com/office/drawing/2014/main" id="{9FF26FEC-F94C-4134-394A-19C4356697E3}"/>
              </a:ext>
            </a:extLst>
          </p:cNvPr>
          <p:cNvSpPr>
            <a:spLocks noGrp="1"/>
          </p:cNvSpPr>
          <p:nvPr>
            <p:ph type="body" sz="quarter" idx="14" hasCustomPrompt="1"/>
          </p:nvPr>
        </p:nvSpPr>
        <p:spPr>
          <a:xfrm>
            <a:off x="472440" y="4385200"/>
            <a:ext cx="4906384" cy="897999"/>
          </a:xfrm>
        </p:spPr>
        <p:txBody>
          <a:bodyPr>
            <a:noAutofit/>
          </a:bodyPr>
          <a:lstStyle>
            <a:lvl1pPr marL="0" indent="0" algn="just">
              <a:buNone/>
              <a:defRPr sz="24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Briefly elaborate on what you want to discuss</a:t>
            </a:r>
            <a:endParaRPr lang="en-DE"/>
          </a:p>
        </p:txBody>
      </p:sp>
      <p:sp>
        <p:nvSpPr>
          <p:cNvPr id="12" name="Freeform 4">
            <a:extLst>
              <a:ext uri="{FF2B5EF4-FFF2-40B4-BE49-F238E27FC236}">
                <a16:creationId xmlns:a16="http://schemas.microsoft.com/office/drawing/2014/main" id="{F6487AE6-D6AE-D3B3-1A6D-CB7F0589DC88}"/>
              </a:ext>
            </a:extLst>
          </p:cNvPr>
          <p:cNvSpPr/>
          <p:nvPr userDrawn="1"/>
        </p:nvSpPr>
        <p:spPr>
          <a:xfrm>
            <a:off x="11014132" y="6115050"/>
            <a:ext cx="861956" cy="376053"/>
          </a:xfrm>
          <a:custGeom>
            <a:avLst/>
            <a:gdLst/>
            <a:ahLst/>
            <a:cxnLst/>
            <a:rect l="l" t="t" r="r" b="b"/>
            <a:pathLst>
              <a:path w="4344963" h="2045951">
                <a:moveTo>
                  <a:pt x="0" y="0"/>
                </a:moveTo>
                <a:lnTo>
                  <a:pt x="4344963" y="0"/>
                </a:lnTo>
                <a:lnTo>
                  <a:pt x="4344963" y="2045951"/>
                </a:lnTo>
                <a:lnTo>
                  <a:pt x="0" y="2045951"/>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DE"/>
          </a:p>
        </p:txBody>
      </p:sp>
    </p:spTree>
    <p:extLst>
      <p:ext uri="{BB962C8B-B14F-4D97-AF65-F5344CB8AC3E}">
        <p14:creationId xmlns:p14="http://schemas.microsoft.com/office/powerpoint/2010/main" val="7838485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8" name="Picture 7" descr="A blue sky with white clouds&#10;&#10;Description automatically generated">
            <a:extLst>
              <a:ext uri="{FF2B5EF4-FFF2-40B4-BE49-F238E27FC236}">
                <a16:creationId xmlns:a16="http://schemas.microsoft.com/office/drawing/2014/main" id="{8C16C30E-E973-09F9-DB5C-0D8B70106C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A4C9482E-17E4-2E27-F6C9-992434BEF124}"/>
              </a:ext>
            </a:extLst>
          </p:cNvPr>
          <p:cNvSpPr>
            <a:spLocks noGrp="1"/>
          </p:cNvSpPr>
          <p:nvPr>
            <p:ph type="title" hasCustomPrompt="1"/>
          </p:nvPr>
        </p:nvSpPr>
        <p:spPr>
          <a:xfrm>
            <a:off x="1470971" y="867037"/>
            <a:ext cx="9250058" cy="1325563"/>
          </a:xfrm>
        </p:spPr>
        <p:txBody>
          <a:bodyPr/>
          <a:lstStyle>
            <a:lvl1pPr algn="ctr">
              <a:defRPr b="1" i="0">
                <a:solidFill>
                  <a:schemeClr val="bg1"/>
                </a:solidFill>
                <a:latin typeface="Century Gothic" panose="020B0502020202020204" pitchFamily="34" charset="0"/>
              </a:defRPr>
            </a:lvl1pPr>
          </a:lstStyle>
          <a:p>
            <a:r>
              <a:rPr lang="en-GB"/>
              <a:t>Write your topic idea</a:t>
            </a:r>
            <a:endParaRPr lang="en-DE"/>
          </a:p>
        </p:txBody>
      </p:sp>
      <p:sp>
        <p:nvSpPr>
          <p:cNvPr id="10" name="Text Placeholder 10">
            <a:extLst>
              <a:ext uri="{FF2B5EF4-FFF2-40B4-BE49-F238E27FC236}">
                <a16:creationId xmlns:a16="http://schemas.microsoft.com/office/drawing/2014/main" id="{9FF26FEC-F94C-4134-394A-19C4356697E3}"/>
              </a:ext>
            </a:extLst>
          </p:cNvPr>
          <p:cNvSpPr>
            <a:spLocks noGrp="1"/>
          </p:cNvSpPr>
          <p:nvPr>
            <p:ph type="body" sz="quarter" idx="14" hasCustomPrompt="1"/>
          </p:nvPr>
        </p:nvSpPr>
        <p:spPr>
          <a:xfrm>
            <a:off x="1470971" y="2433030"/>
            <a:ext cx="9250057" cy="897999"/>
          </a:xfrm>
        </p:spPr>
        <p:txBody>
          <a:bodyPr>
            <a:noAutofit/>
          </a:bodyPr>
          <a:lstStyle>
            <a:lvl1pPr marL="0" indent="0" algn="ctr">
              <a:buNone/>
              <a:defRPr sz="24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Briefly elaborate on what you want to discuss</a:t>
            </a:r>
            <a:endParaRPr lang="en-DE"/>
          </a:p>
        </p:txBody>
      </p:sp>
      <p:sp>
        <p:nvSpPr>
          <p:cNvPr id="12" name="Freeform 4">
            <a:extLst>
              <a:ext uri="{FF2B5EF4-FFF2-40B4-BE49-F238E27FC236}">
                <a16:creationId xmlns:a16="http://schemas.microsoft.com/office/drawing/2014/main" id="{F6487AE6-D6AE-D3B3-1A6D-CB7F0589DC88}"/>
              </a:ext>
            </a:extLst>
          </p:cNvPr>
          <p:cNvSpPr/>
          <p:nvPr userDrawn="1"/>
        </p:nvSpPr>
        <p:spPr>
          <a:xfrm>
            <a:off x="11014132" y="6115050"/>
            <a:ext cx="861956" cy="376053"/>
          </a:xfrm>
          <a:custGeom>
            <a:avLst/>
            <a:gdLst/>
            <a:ahLst/>
            <a:cxnLst/>
            <a:rect l="l" t="t" r="r" b="b"/>
            <a:pathLst>
              <a:path w="4344963" h="2045951">
                <a:moveTo>
                  <a:pt x="0" y="0"/>
                </a:moveTo>
                <a:lnTo>
                  <a:pt x="4344963" y="0"/>
                </a:lnTo>
                <a:lnTo>
                  <a:pt x="4344963" y="2045951"/>
                </a:lnTo>
                <a:lnTo>
                  <a:pt x="0" y="2045951"/>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DE"/>
          </a:p>
        </p:txBody>
      </p:sp>
    </p:spTree>
    <p:extLst>
      <p:ext uri="{BB962C8B-B14F-4D97-AF65-F5344CB8AC3E}">
        <p14:creationId xmlns:p14="http://schemas.microsoft.com/office/powerpoint/2010/main" val="3202457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1170878"/>
            <a:ext cx="3377133" cy="2334322"/>
          </a:xfrm>
          <a:prstGeom prst="rect">
            <a:avLst/>
          </a:prstGeom>
        </p:spPr>
        <p:txBody>
          <a:bodyPr anchor="b">
            <a:normAutofit/>
          </a:bodyPr>
          <a:lstStyle>
            <a:lvl1pPr>
              <a:defRPr sz="34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059365" y="1367262"/>
            <a:ext cx="6559047" cy="3890537"/>
          </a:xfrm>
          <a:prstGeom prst="rect">
            <a:avLst/>
          </a:prstGeo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127479" y="3554104"/>
            <a:ext cx="3377133" cy="1703696"/>
          </a:xfrm>
          <a:prstGeom prst="rect">
            <a:avLst/>
          </a:prstGeo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875776" y="6601968"/>
            <a:ext cx="960120" cy="237744"/>
          </a:xfrm>
          <a:prstGeom prst="rect">
            <a:avLst/>
          </a:prstGeom>
        </p:spPr>
        <p:txBody>
          <a:bodyPr/>
          <a:lstStyle/>
          <a:p>
            <a:fld id="{291AE1CC-32CF-4CFB-B929-FBBB46AFCF4E}" type="datetime1">
              <a:rPr lang="en-US" smtClean="0"/>
              <a:t>6/7/24</a:t>
            </a:fld>
            <a:endParaRPr/>
          </a:p>
        </p:txBody>
      </p:sp>
      <p:sp>
        <p:nvSpPr>
          <p:cNvPr id="7" name="Slide Number Placeholder 6"/>
          <p:cNvSpPr>
            <a:spLocks noGrp="1"/>
          </p:cNvSpPr>
          <p:nvPr>
            <p:ph type="sldNum" sz="quarter" idx="12"/>
          </p:nvPr>
        </p:nvSpPr>
        <p:spPr>
          <a:xfrm>
            <a:off x="10424160" y="6574536"/>
            <a:ext cx="640080" cy="237744"/>
          </a:xfrm>
          <a:prstGeom prst="rect">
            <a:avLst/>
          </a:prstGeom>
        </p:spPr>
        <p:txBody>
          <a:bodyPr/>
          <a:lstStyle/>
          <a:p>
            <a:fld id="{4FAB73BC-B049-4115-A692-8D63A059BFB8}" type="slidenum">
              <a:rPr/>
              <a:t>‹#›</a:t>
            </a:fld>
            <a:endParaRPr/>
          </a:p>
        </p:txBody>
      </p:sp>
    </p:spTree>
    <p:extLst>
      <p:ext uri="{BB962C8B-B14F-4D97-AF65-F5344CB8AC3E}">
        <p14:creationId xmlns:p14="http://schemas.microsoft.com/office/powerpoint/2010/main" val="42166151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91280-FFB0-E570-BDDB-E3BD0E988E0B}"/>
              </a:ext>
            </a:extLst>
          </p:cNvPr>
          <p:cNvSpPr>
            <a:spLocks noGrp="1"/>
          </p:cNvSpPr>
          <p:nvPr>
            <p:ph type="title" hasCustomPrompt="1"/>
          </p:nvPr>
        </p:nvSpPr>
        <p:spPr/>
        <p:txBody>
          <a:bodyPr>
            <a:normAutofit/>
          </a:bodyPr>
          <a:lstStyle>
            <a:lvl1pPr algn="ctr">
              <a:defRPr lang="en-DE" sz="4400" b="1" i="0" kern="1200" dirty="0">
                <a:solidFill>
                  <a:srgbClr val="0B3F7E"/>
                </a:solidFill>
                <a:latin typeface="Century Gothic" panose="020B0502020202020204" pitchFamily="34" charset="0"/>
                <a:ea typeface="+mj-ea"/>
                <a:cs typeface="+mj-cs"/>
              </a:defRPr>
            </a:lvl1pPr>
          </a:lstStyle>
          <a:p>
            <a:r>
              <a:rPr lang="en-GB"/>
              <a:t>Write your topic idea</a:t>
            </a:r>
            <a:endParaRPr lang="en-DE"/>
          </a:p>
        </p:txBody>
      </p:sp>
      <p:pic>
        <p:nvPicPr>
          <p:cNvPr id="6" name="Picture 5" descr="A blue sky with white clouds&#10;&#10;Description automatically generated">
            <a:extLst>
              <a:ext uri="{FF2B5EF4-FFF2-40B4-BE49-F238E27FC236}">
                <a16:creationId xmlns:a16="http://schemas.microsoft.com/office/drawing/2014/main" id="{FFCA4FAA-B52B-ADF9-A0A6-37C3F3BD79B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V="1">
            <a:off x="0" y="6629400"/>
            <a:ext cx="12261287" cy="228600"/>
          </a:xfrm>
          <a:prstGeom prst="rect">
            <a:avLst/>
          </a:prstGeom>
        </p:spPr>
      </p:pic>
      <p:sp>
        <p:nvSpPr>
          <p:cNvPr id="7" name="Freeform 4">
            <a:extLst>
              <a:ext uri="{FF2B5EF4-FFF2-40B4-BE49-F238E27FC236}">
                <a16:creationId xmlns:a16="http://schemas.microsoft.com/office/drawing/2014/main" id="{9F6686B2-AC50-E9C7-4A07-EEFDE696C73A}"/>
              </a:ext>
            </a:extLst>
          </p:cNvPr>
          <p:cNvSpPr/>
          <p:nvPr userDrawn="1"/>
        </p:nvSpPr>
        <p:spPr>
          <a:xfrm>
            <a:off x="11014132" y="6115050"/>
            <a:ext cx="861956" cy="376053"/>
          </a:xfrm>
          <a:custGeom>
            <a:avLst/>
            <a:gdLst/>
            <a:ahLst/>
            <a:cxnLst/>
            <a:rect l="l" t="t" r="r" b="b"/>
            <a:pathLst>
              <a:path w="4344963" h="2045951">
                <a:moveTo>
                  <a:pt x="0" y="0"/>
                </a:moveTo>
                <a:lnTo>
                  <a:pt x="4344963" y="0"/>
                </a:lnTo>
                <a:lnTo>
                  <a:pt x="4344963" y="2045951"/>
                </a:lnTo>
                <a:lnTo>
                  <a:pt x="0" y="2045951"/>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DE"/>
          </a:p>
        </p:txBody>
      </p:sp>
      <p:sp>
        <p:nvSpPr>
          <p:cNvPr id="12" name="Text Placeholder 11">
            <a:extLst>
              <a:ext uri="{FF2B5EF4-FFF2-40B4-BE49-F238E27FC236}">
                <a16:creationId xmlns:a16="http://schemas.microsoft.com/office/drawing/2014/main" id="{17224B73-7026-996D-9243-8E448B2527C2}"/>
              </a:ext>
            </a:extLst>
          </p:cNvPr>
          <p:cNvSpPr>
            <a:spLocks noGrp="1"/>
          </p:cNvSpPr>
          <p:nvPr>
            <p:ph type="body" sz="quarter" idx="12" hasCustomPrompt="1"/>
          </p:nvPr>
        </p:nvSpPr>
        <p:spPr>
          <a:xfrm>
            <a:off x="1811305" y="2412389"/>
            <a:ext cx="3554413" cy="433203"/>
          </a:xfrm>
        </p:spPr>
        <p:txBody>
          <a:bodyPr>
            <a:noAutofit/>
          </a:bodyPr>
          <a:lstStyle>
            <a:lvl1pPr marL="0" indent="0" algn="l">
              <a:buNone/>
              <a:defRPr sz="1800" b="1" i="0">
                <a:latin typeface="Century Gothic" panose="020B0502020202020204" pitchFamily="34" charset="0"/>
              </a:defRPr>
            </a:lvl1pPr>
            <a:lvl2pPr marL="457200" indent="0" algn="ctr">
              <a:buNone/>
              <a:defRPr sz="1600" b="1" i="0">
                <a:latin typeface="Century Gothic" panose="020B0502020202020204" pitchFamily="34" charset="0"/>
              </a:defRPr>
            </a:lvl2pPr>
            <a:lvl3pPr marL="914400" indent="0" algn="ctr">
              <a:buNone/>
              <a:defRPr sz="1600" b="1" i="0">
                <a:latin typeface="Century Gothic" panose="020B0502020202020204" pitchFamily="34" charset="0"/>
              </a:defRPr>
            </a:lvl3pPr>
            <a:lvl4pPr marL="1371600" indent="0" algn="ctr">
              <a:buNone/>
              <a:defRPr sz="1600" b="1" i="0">
                <a:latin typeface="Century Gothic" panose="020B0502020202020204" pitchFamily="34" charset="0"/>
              </a:defRPr>
            </a:lvl4pPr>
            <a:lvl5pPr marL="1828800" indent="0" algn="ctr">
              <a:buNone/>
              <a:defRPr sz="1600" b="1" i="0">
                <a:latin typeface="Century Gothic" panose="020B0502020202020204" pitchFamily="34" charset="0"/>
              </a:defRPr>
            </a:lvl5pPr>
          </a:lstStyle>
          <a:p>
            <a:pPr lvl="0"/>
            <a:r>
              <a:rPr lang="en-GB"/>
              <a:t>ADD MAIN POINT</a:t>
            </a:r>
            <a:endParaRPr lang="en-DE"/>
          </a:p>
        </p:txBody>
      </p:sp>
      <p:sp>
        <p:nvSpPr>
          <p:cNvPr id="13" name="Text Placeholder 11">
            <a:extLst>
              <a:ext uri="{FF2B5EF4-FFF2-40B4-BE49-F238E27FC236}">
                <a16:creationId xmlns:a16="http://schemas.microsoft.com/office/drawing/2014/main" id="{C6D1D568-CC90-B594-510A-33271B588D26}"/>
              </a:ext>
            </a:extLst>
          </p:cNvPr>
          <p:cNvSpPr>
            <a:spLocks noGrp="1"/>
          </p:cNvSpPr>
          <p:nvPr>
            <p:ph type="body" sz="quarter" idx="13" hasCustomPrompt="1"/>
          </p:nvPr>
        </p:nvSpPr>
        <p:spPr>
          <a:xfrm>
            <a:off x="7302533" y="2412389"/>
            <a:ext cx="3554413" cy="433203"/>
          </a:xfrm>
        </p:spPr>
        <p:txBody>
          <a:bodyPr>
            <a:noAutofit/>
          </a:bodyPr>
          <a:lstStyle>
            <a:lvl1pPr marL="0" indent="0" algn="l">
              <a:buNone/>
              <a:defRPr sz="1800" b="1" i="0">
                <a:latin typeface="Century Gothic" panose="020B0502020202020204" pitchFamily="34" charset="0"/>
              </a:defRPr>
            </a:lvl1pPr>
            <a:lvl2pPr marL="457200" indent="0" algn="ctr">
              <a:buNone/>
              <a:defRPr sz="1600" b="1" i="0">
                <a:latin typeface="Century Gothic" panose="020B0502020202020204" pitchFamily="34" charset="0"/>
              </a:defRPr>
            </a:lvl2pPr>
            <a:lvl3pPr marL="914400" indent="0" algn="ctr">
              <a:buNone/>
              <a:defRPr sz="1600" b="1" i="0">
                <a:latin typeface="Century Gothic" panose="020B0502020202020204" pitchFamily="34" charset="0"/>
              </a:defRPr>
            </a:lvl3pPr>
            <a:lvl4pPr marL="1371600" indent="0" algn="ctr">
              <a:buNone/>
              <a:defRPr sz="1600" b="1" i="0">
                <a:latin typeface="Century Gothic" panose="020B0502020202020204" pitchFamily="34" charset="0"/>
              </a:defRPr>
            </a:lvl4pPr>
            <a:lvl5pPr marL="1828800" indent="0" algn="ctr">
              <a:buNone/>
              <a:defRPr sz="1600" b="1" i="0">
                <a:latin typeface="Century Gothic" panose="020B0502020202020204" pitchFamily="34" charset="0"/>
              </a:defRPr>
            </a:lvl5pPr>
          </a:lstStyle>
          <a:p>
            <a:pPr lvl="0"/>
            <a:r>
              <a:rPr lang="en-GB"/>
              <a:t>ADD MAIN POINT</a:t>
            </a:r>
            <a:endParaRPr lang="en-DE"/>
          </a:p>
        </p:txBody>
      </p:sp>
      <p:sp>
        <p:nvSpPr>
          <p:cNvPr id="14" name="Text Placeholder 10">
            <a:extLst>
              <a:ext uri="{FF2B5EF4-FFF2-40B4-BE49-F238E27FC236}">
                <a16:creationId xmlns:a16="http://schemas.microsoft.com/office/drawing/2014/main" id="{3655F12B-15A1-5461-490B-0D071A22AD71}"/>
              </a:ext>
            </a:extLst>
          </p:cNvPr>
          <p:cNvSpPr>
            <a:spLocks noGrp="1"/>
          </p:cNvSpPr>
          <p:nvPr>
            <p:ph type="body" sz="quarter" idx="14" hasCustomPrompt="1"/>
          </p:nvPr>
        </p:nvSpPr>
        <p:spPr>
          <a:xfrm>
            <a:off x="1811305" y="2983705"/>
            <a:ext cx="3554413" cy="890589"/>
          </a:xfrm>
        </p:spPr>
        <p:txBody>
          <a:bodyPr>
            <a:normAutofit/>
          </a:bodyPr>
          <a:lstStyle>
            <a:lvl1pPr marL="0" indent="0" algn="just">
              <a:buNone/>
              <a:defRPr sz="16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Briefly elaborate on what you want to discuss</a:t>
            </a:r>
            <a:endParaRPr lang="en-DE"/>
          </a:p>
        </p:txBody>
      </p:sp>
      <p:sp>
        <p:nvSpPr>
          <p:cNvPr id="15" name="Text Placeholder 10">
            <a:extLst>
              <a:ext uri="{FF2B5EF4-FFF2-40B4-BE49-F238E27FC236}">
                <a16:creationId xmlns:a16="http://schemas.microsoft.com/office/drawing/2014/main" id="{98C17B14-78CB-BDCB-502F-42750802E44D}"/>
              </a:ext>
            </a:extLst>
          </p:cNvPr>
          <p:cNvSpPr>
            <a:spLocks noGrp="1"/>
          </p:cNvSpPr>
          <p:nvPr>
            <p:ph type="body" sz="quarter" idx="15" hasCustomPrompt="1"/>
          </p:nvPr>
        </p:nvSpPr>
        <p:spPr>
          <a:xfrm>
            <a:off x="7306025" y="2983705"/>
            <a:ext cx="3554413" cy="890589"/>
          </a:xfrm>
        </p:spPr>
        <p:txBody>
          <a:bodyPr>
            <a:normAutofit/>
          </a:bodyPr>
          <a:lstStyle>
            <a:lvl1pPr marL="0" indent="0" algn="just">
              <a:buNone/>
              <a:defRPr sz="16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Briefly elaborate on what you want to discuss</a:t>
            </a:r>
            <a:endParaRPr lang="en-DE"/>
          </a:p>
        </p:txBody>
      </p:sp>
      <p:sp>
        <p:nvSpPr>
          <p:cNvPr id="3" name="Text Placeholder 11">
            <a:extLst>
              <a:ext uri="{FF2B5EF4-FFF2-40B4-BE49-F238E27FC236}">
                <a16:creationId xmlns:a16="http://schemas.microsoft.com/office/drawing/2014/main" id="{2D6D25E7-0A04-55A0-C521-35689807A944}"/>
              </a:ext>
            </a:extLst>
          </p:cNvPr>
          <p:cNvSpPr>
            <a:spLocks noGrp="1"/>
          </p:cNvSpPr>
          <p:nvPr>
            <p:ph type="body" sz="quarter" idx="16" hasCustomPrompt="1"/>
          </p:nvPr>
        </p:nvSpPr>
        <p:spPr>
          <a:xfrm>
            <a:off x="1811305" y="4138793"/>
            <a:ext cx="3554413" cy="433203"/>
          </a:xfrm>
        </p:spPr>
        <p:txBody>
          <a:bodyPr>
            <a:noAutofit/>
          </a:bodyPr>
          <a:lstStyle>
            <a:lvl1pPr marL="0" indent="0" algn="l">
              <a:buNone/>
              <a:defRPr sz="1800" b="1" i="0">
                <a:latin typeface="Century Gothic" panose="020B0502020202020204" pitchFamily="34" charset="0"/>
              </a:defRPr>
            </a:lvl1pPr>
            <a:lvl2pPr marL="457200" indent="0" algn="ctr">
              <a:buNone/>
              <a:defRPr sz="1600" b="1" i="0">
                <a:latin typeface="Century Gothic" panose="020B0502020202020204" pitchFamily="34" charset="0"/>
              </a:defRPr>
            </a:lvl2pPr>
            <a:lvl3pPr marL="914400" indent="0" algn="ctr">
              <a:buNone/>
              <a:defRPr sz="1600" b="1" i="0">
                <a:latin typeface="Century Gothic" panose="020B0502020202020204" pitchFamily="34" charset="0"/>
              </a:defRPr>
            </a:lvl3pPr>
            <a:lvl4pPr marL="1371600" indent="0" algn="ctr">
              <a:buNone/>
              <a:defRPr sz="1600" b="1" i="0">
                <a:latin typeface="Century Gothic" panose="020B0502020202020204" pitchFamily="34" charset="0"/>
              </a:defRPr>
            </a:lvl4pPr>
            <a:lvl5pPr marL="1828800" indent="0" algn="ctr">
              <a:buNone/>
              <a:defRPr sz="1600" b="1" i="0">
                <a:latin typeface="Century Gothic" panose="020B0502020202020204" pitchFamily="34" charset="0"/>
              </a:defRPr>
            </a:lvl5pPr>
          </a:lstStyle>
          <a:p>
            <a:pPr lvl="0"/>
            <a:r>
              <a:rPr lang="en-GB"/>
              <a:t>ADD MAIN POINT</a:t>
            </a:r>
            <a:endParaRPr lang="en-DE"/>
          </a:p>
        </p:txBody>
      </p:sp>
      <p:sp>
        <p:nvSpPr>
          <p:cNvPr id="4" name="Text Placeholder 10">
            <a:extLst>
              <a:ext uri="{FF2B5EF4-FFF2-40B4-BE49-F238E27FC236}">
                <a16:creationId xmlns:a16="http://schemas.microsoft.com/office/drawing/2014/main" id="{86A28B46-BC49-46F3-35D2-6B1FCF89E7C4}"/>
              </a:ext>
            </a:extLst>
          </p:cNvPr>
          <p:cNvSpPr>
            <a:spLocks noGrp="1"/>
          </p:cNvSpPr>
          <p:nvPr>
            <p:ph type="body" sz="quarter" idx="17" hasCustomPrompt="1"/>
          </p:nvPr>
        </p:nvSpPr>
        <p:spPr>
          <a:xfrm>
            <a:off x="1811305" y="4710109"/>
            <a:ext cx="3554413" cy="890589"/>
          </a:xfrm>
        </p:spPr>
        <p:txBody>
          <a:bodyPr>
            <a:normAutofit/>
          </a:bodyPr>
          <a:lstStyle>
            <a:lvl1pPr marL="0" indent="0" algn="just">
              <a:buNone/>
              <a:defRPr sz="16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Briefly elaborate on what you want to discuss</a:t>
            </a:r>
            <a:endParaRPr lang="en-DE"/>
          </a:p>
        </p:txBody>
      </p:sp>
      <p:sp>
        <p:nvSpPr>
          <p:cNvPr id="5" name="Text Placeholder 11">
            <a:extLst>
              <a:ext uri="{FF2B5EF4-FFF2-40B4-BE49-F238E27FC236}">
                <a16:creationId xmlns:a16="http://schemas.microsoft.com/office/drawing/2014/main" id="{C4698277-5553-45D0-CDF8-442789F61A31}"/>
              </a:ext>
            </a:extLst>
          </p:cNvPr>
          <p:cNvSpPr>
            <a:spLocks noGrp="1"/>
          </p:cNvSpPr>
          <p:nvPr>
            <p:ph type="body" sz="quarter" idx="18" hasCustomPrompt="1"/>
          </p:nvPr>
        </p:nvSpPr>
        <p:spPr>
          <a:xfrm>
            <a:off x="7302533" y="4160692"/>
            <a:ext cx="3554413" cy="433203"/>
          </a:xfrm>
        </p:spPr>
        <p:txBody>
          <a:bodyPr>
            <a:noAutofit/>
          </a:bodyPr>
          <a:lstStyle>
            <a:lvl1pPr marL="0" indent="0" algn="l">
              <a:buNone/>
              <a:defRPr sz="1800" b="1" i="0">
                <a:latin typeface="Century Gothic" panose="020B0502020202020204" pitchFamily="34" charset="0"/>
              </a:defRPr>
            </a:lvl1pPr>
            <a:lvl2pPr marL="457200" indent="0" algn="ctr">
              <a:buNone/>
              <a:defRPr sz="1600" b="1" i="0">
                <a:latin typeface="Century Gothic" panose="020B0502020202020204" pitchFamily="34" charset="0"/>
              </a:defRPr>
            </a:lvl2pPr>
            <a:lvl3pPr marL="914400" indent="0" algn="ctr">
              <a:buNone/>
              <a:defRPr sz="1600" b="1" i="0">
                <a:latin typeface="Century Gothic" panose="020B0502020202020204" pitchFamily="34" charset="0"/>
              </a:defRPr>
            </a:lvl3pPr>
            <a:lvl4pPr marL="1371600" indent="0" algn="ctr">
              <a:buNone/>
              <a:defRPr sz="1600" b="1" i="0">
                <a:latin typeface="Century Gothic" panose="020B0502020202020204" pitchFamily="34" charset="0"/>
              </a:defRPr>
            </a:lvl4pPr>
            <a:lvl5pPr marL="1828800" indent="0" algn="ctr">
              <a:buNone/>
              <a:defRPr sz="1600" b="1" i="0">
                <a:latin typeface="Century Gothic" panose="020B0502020202020204" pitchFamily="34" charset="0"/>
              </a:defRPr>
            </a:lvl5pPr>
          </a:lstStyle>
          <a:p>
            <a:pPr lvl="0"/>
            <a:r>
              <a:rPr lang="en-GB"/>
              <a:t>ADD MAIN POINT</a:t>
            </a:r>
            <a:endParaRPr lang="en-DE"/>
          </a:p>
        </p:txBody>
      </p:sp>
      <p:sp>
        <p:nvSpPr>
          <p:cNvPr id="8" name="Text Placeholder 10">
            <a:extLst>
              <a:ext uri="{FF2B5EF4-FFF2-40B4-BE49-F238E27FC236}">
                <a16:creationId xmlns:a16="http://schemas.microsoft.com/office/drawing/2014/main" id="{978C2813-5D6B-0939-4A4F-30E49CE5FC04}"/>
              </a:ext>
            </a:extLst>
          </p:cNvPr>
          <p:cNvSpPr>
            <a:spLocks noGrp="1"/>
          </p:cNvSpPr>
          <p:nvPr>
            <p:ph type="body" sz="quarter" idx="19" hasCustomPrompt="1"/>
          </p:nvPr>
        </p:nvSpPr>
        <p:spPr>
          <a:xfrm>
            <a:off x="7302533" y="4732008"/>
            <a:ext cx="3554413" cy="890589"/>
          </a:xfrm>
        </p:spPr>
        <p:txBody>
          <a:bodyPr>
            <a:normAutofit/>
          </a:bodyPr>
          <a:lstStyle>
            <a:lvl1pPr marL="0" indent="0" algn="just">
              <a:buNone/>
              <a:defRPr sz="16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Briefly elaborate on what you want to discuss</a:t>
            </a:r>
            <a:endParaRPr lang="en-DE"/>
          </a:p>
        </p:txBody>
      </p:sp>
      <p:sp>
        <p:nvSpPr>
          <p:cNvPr id="11" name="Text Placeholder 10">
            <a:extLst>
              <a:ext uri="{FF2B5EF4-FFF2-40B4-BE49-F238E27FC236}">
                <a16:creationId xmlns:a16="http://schemas.microsoft.com/office/drawing/2014/main" id="{558B0693-FFC1-8E6D-F205-68086F50ADE9}"/>
              </a:ext>
            </a:extLst>
          </p:cNvPr>
          <p:cNvSpPr>
            <a:spLocks noGrp="1"/>
          </p:cNvSpPr>
          <p:nvPr>
            <p:ph type="body" sz="quarter" idx="20" hasCustomPrompt="1"/>
          </p:nvPr>
        </p:nvSpPr>
        <p:spPr>
          <a:xfrm>
            <a:off x="838200" y="2406161"/>
            <a:ext cx="973105" cy="890589"/>
          </a:xfrm>
        </p:spPr>
        <p:txBody>
          <a:bodyPr>
            <a:normAutofit/>
          </a:bodyPr>
          <a:lstStyle>
            <a:lvl1pPr marL="0" indent="0" algn="just">
              <a:buNone/>
              <a:defRPr lang="en-DE" sz="4400" b="1" i="0" kern="1200" dirty="0">
                <a:solidFill>
                  <a:srgbClr val="24ABE1"/>
                </a:solidFill>
                <a:latin typeface="Century Gothic" panose="020B0502020202020204" pitchFamily="34" charset="0"/>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GB"/>
              <a:t>01</a:t>
            </a:r>
            <a:endParaRPr lang="en-DE"/>
          </a:p>
        </p:txBody>
      </p:sp>
      <p:sp>
        <p:nvSpPr>
          <p:cNvPr id="17" name="Text Placeholder 10">
            <a:extLst>
              <a:ext uri="{FF2B5EF4-FFF2-40B4-BE49-F238E27FC236}">
                <a16:creationId xmlns:a16="http://schemas.microsoft.com/office/drawing/2014/main" id="{761CF25C-43DD-35CF-BF4D-C99E7FDC1C72}"/>
              </a:ext>
            </a:extLst>
          </p:cNvPr>
          <p:cNvSpPr>
            <a:spLocks noGrp="1"/>
          </p:cNvSpPr>
          <p:nvPr>
            <p:ph type="body" sz="quarter" idx="21" hasCustomPrompt="1"/>
          </p:nvPr>
        </p:nvSpPr>
        <p:spPr>
          <a:xfrm>
            <a:off x="838199" y="4086930"/>
            <a:ext cx="973105" cy="876144"/>
          </a:xfrm>
        </p:spPr>
        <p:txBody>
          <a:bodyPr>
            <a:normAutofit/>
          </a:bodyPr>
          <a:lstStyle>
            <a:lvl1pPr marL="0" indent="0" algn="just">
              <a:buNone/>
              <a:defRPr lang="en-DE" sz="4400" b="1" i="0" kern="1200" dirty="0">
                <a:solidFill>
                  <a:srgbClr val="24ABE1"/>
                </a:solidFill>
                <a:latin typeface="Century Gothic" panose="020B0502020202020204" pitchFamily="34" charset="0"/>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GB"/>
              <a:t>02</a:t>
            </a:r>
            <a:endParaRPr lang="en-DE"/>
          </a:p>
        </p:txBody>
      </p:sp>
      <p:sp>
        <p:nvSpPr>
          <p:cNvPr id="18" name="Text Placeholder 10">
            <a:extLst>
              <a:ext uri="{FF2B5EF4-FFF2-40B4-BE49-F238E27FC236}">
                <a16:creationId xmlns:a16="http://schemas.microsoft.com/office/drawing/2014/main" id="{4A8584CE-FAB7-D844-F994-886EF7AAAC7C}"/>
              </a:ext>
            </a:extLst>
          </p:cNvPr>
          <p:cNvSpPr>
            <a:spLocks noGrp="1"/>
          </p:cNvSpPr>
          <p:nvPr>
            <p:ph type="body" sz="quarter" idx="22" hasCustomPrompt="1"/>
          </p:nvPr>
        </p:nvSpPr>
        <p:spPr>
          <a:xfrm>
            <a:off x="6329428" y="2420606"/>
            <a:ext cx="973105" cy="890589"/>
          </a:xfrm>
        </p:spPr>
        <p:txBody>
          <a:bodyPr>
            <a:normAutofit/>
          </a:bodyPr>
          <a:lstStyle>
            <a:lvl1pPr marL="0" indent="0" algn="just">
              <a:buNone/>
              <a:defRPr lang="en-DE" sz="4400" b="1" i="0" kern="1200" dirty="0">
                <a:solidFill>
                  <a:srgbClr val="24ABE1"/>
                </a:solidFill>
                <a:latin typeface="Century Gothic" panose="020B0502020202020204" pitchFamily="34" charset="0"/>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GB"/>
              <a:t>03</a:t>
            </a:r>
            <a:endParaRPr lang="en-DE"/>
          </a:p>
        </p:txBody>
      </p:sp>
      <p:sp>
        <p:nvSpPr>
          <p:cNvPr id="19" name="Text Placeholder 10">
            <a:extLst>
              <a:ext uri="{FF2B5EF4-FFF2-40B4-BE49-F238E27FC236}">
                <a16:creationId xmlns:a16="http://schemas.microsoft.com/office/drawing/2014/main" id="{358F7E60-6176-102C-52EA-0D815075108A}"/>
              </a:ext>
            </a:extLst>
          </p:cNvPr>
          <p:cNvSpPr>
            <a:spLocks noGrp="1"/>
          </p:cNvSpPr>
          <p:nvPr>
            <p:ph type="body" sz="quarter" idx="23" hasCustomPrompt="1"/>
          </p:nvPr>
        </p:nvSpPr>
        <p:spPr>
          <a:xfrm>
            <a:off x="6329427" y="4138731"/>
            <a:ext cx="973105" cy="890589"/>
          </a:xfrm>
        </p:spPr>
        <p:txBody>
          <a:bodyPr>
            <a:normAutofit/>
          </a:bodyPr>
          <a:lstStyle>
            <a:lvl1pPr marL="0" indent="0" algn="just">
              <a:buNone/>
              <a:defRPr lang="en-DE" sz="4400" b="1" i="0" kern="1200" dirty="0">
                <a:solidFill>
                  <a:srgbClr val="24ABE1"/>
                </a:solidFill>
                <a:latin typeface="Century Gothic" panose="020B0502020202020204" pitchFamily="34" charset="0"/>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GB"/>
              <a:t>04</a:t>
            </a:r>
            <a:endParaRPr lang="en-DE"/>
          </a:p>
        </p:txBody>
      </p:sp>
    </p:spTree>
    <p:extLst>
      <p:ext uri="{BB962C8B-B14F-4D97-AF65-F5344CB8AC3E}">
        <p14:creationId xmlns:p14="http://schemas.microsoft.com/office/powerpoint/2010/main" val="10838768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91280-FFB0-E570-BDDB-E3BD0E988E0B}"/>
              </a:ext>
            </a:extLst>
          </p:cNvPr>
          <p:cNvSpPr>
            <a:spLocks noGrp="1"/>
          </p:cNvSpPr>
          <p:nvPr>
            <p:ph type="title" hasCustomPrompt="1"/>
          </p:nvPr>
        </p:nvSpPr>
        <p:spPr>
          <a:xfrm>
            <a:off x="545186" y="589059"/>
            <a:ext cx="10352968" cy="1325563"/>
          </a:xfrm>
        </p:spPr>
        <p:txBody>
          <a:bodyPr>
            <a:normAutofit/>
          </a:bodyPr>
          <a:lstStyle>
            <a:lvl1pPr algn="l">
              <a:defRPr lang="en-DE" sz="4400" b="1" i="0" kern="1200" dirty="0">
                <a:solidFill>
                  <a:srgbClr val="0B3F7E"/>
                </a:solidFill>
                <a:latin typeface="Century Gothic" panose="020B0502020202020204" pitchFamily="34" charset="0"/>
                <a:ea typeface="+mj-ea"/>
                <a:cs typeface="+mj-cs"/>
              </a:defRPr>
            </a:lvl1pPr>
          </a:lstStyle>
          <a:p>
            <a:r>
              <a:rPr lang="en-GB"/>
              <a:t>Write your topic idea</a:t>
            </a:r>
            <a:endParaRPr lang="en-DE"/>
          </a:p>
        </p:txBody>
      </p:sp>
      <p:pic>
        <p:nvPicPr>
          <p:cNvPr id="6" name="Picture 5" descr="A blue sky with white clouds&#10;&#10;Description automatically generated">
            <a:extLst>
              <a:ext uri="{FF2B5EF4-FFF2-40B4-BE49-F238E27FC236}">
                <a16:creationId xmlns:a16="http://schemas.microsoft.com/office/drawing/2014/main" id="{FFCA4FAA-B52B-ADF9-A0A6-37C3F3BD79B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351"/>
          <a:stretch/>
        </p:blipFill>
        <p:spPr>
          <a:xfrm flipV="1">
            <a:off x="11495313" y="-1"/>
            <a:ext cx="696687" cy="6857999"/>
          </a:xfrm>
          <a:prstGeom prst="rect">
            <a:avLst/>
          </a:prstGeom>
        </p:spPr>
      </p:pic>
      <p:sp>
        <p:nvSpPr>
          <p:cNvPr id="7" name="Freeform 4">
            <a:extLst>
              <a:ext uri="{FF2B5EF4-FFF2-40B4-BE49-F238E27FC236}">
                <a16:creationId xmlns:a16="http://schemas.microsoft.com/office/drawing/2014/main" id="{9F6686B2-AC50-E9C7-4A07-EEFDE696C73A}"/>
              </a:ext>
            </a:extLst>
          </p:cNvPr>
          <p:cNvSpPr/>
          <p:nvPr userDrawn="1"/>
        </p:nvSpPr>
        <p:spPr>
          <a:xfrm>
            <a:off x="545185" y="6075082"/>
            <a:ext cx="861956" cy="376053"/>
          </a:xfrm>
          <a:custGeom>
            <a:avLst/>
            <a:gdLst/>
            <a:ahLst/>
            <a:cxnLst/>
            <a:rect l="l" t="t" r="r" b="b"/>
            <a:pathLst>
              <a:path w="4344963" h="2045951">
                <a:moveTo>
                  <a:pt x="0" y="0"/>
                </a:moveTo>
                <a:lnTo>
                  <a:pt x="4344963" y="0"/>
                </a:lnTo>
                <a:lnTo>
                  <a:pt x="4344963" y="2045951"/>
                </a:lnTo>
                <a:lnTo>
                  <a:pt x="0" y="2045951"/>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DE"/>
          </a:p>
        </p:txBody>
      </p:sp>
      <p:sp>
        <p:nvSpPr>
          <p:cNvPr id="10" name="Content Placeholder 2">
            <a:extLst>
              <a:ext uri="{FF2B5EF4-FFF2-40B4-BE49-F238E27FC236}">
                <a16:creationId xmlns:a16="http://schemas.microsoft.com/office/drawing/2014/main" id="{4920840A-8CF7-73C5-8F9F-70562A109C69}"/>
              </a:ext>
            </a:extLst>
          </p:cNvPr>
          <p:cNvSpPr>
            <a:spLocks noGrp="1"/>
          </p:cNvSpPr>
          <p:nvPr>
            <p:ph idx="1"/>
          </p:nvPr>
        </p:nvSpPr>
        <p:spPr>
          <a:xfrm>
            <a:off x="545186" y="2049559"/>
            <a:ext cx="10352969" cy="388471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Tree>
    <p:extLst>
      <p:ext uri="{BB962C8B-B14F-4D97-AF65-F5344CB8AC3E}">
        <p14:creationId xmlns:p14="http://schemas.microsoft.com/office/powerpoint/2010/main" val="162820093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6" name="Picture 5" descr="A underwater cave with fish&#10;&#10;Description automatically generated">
            <a:extLst>
              <a:ext uri="{FF2B5EF4-FFF2-40B4-BE49-F238E27FC236}">
                <a16:creationId xmlns:a16="http://schemas.microsoft.com/office/drawing/2014/main" id="{EAB72300-0820-FD66-9D46-E355B361EA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7E5CCCF-B204-D6BE-A230-E568CC72FA80}"/>
              </a:ext>
            </a:extLst>
          </p:cNvPr>
          <p:cNvSpPr>
            <a:spLocks noGrp="1"/>
          </p:cNvSpPr>
          <p:nvPr>
            <p:ph type="ctrTitle" hasCustomPrompt="1"/>
          </p:nvPr>
        </p:nvSpPr>
        <p:spPr>
          <a:xfrm>
            <a:off x="2126240" y="1643128"/>
            <a:ext cx="9144000" cy="2387600"/>
          </a:xfrm>
        </p:spPr>
        <p:txBody>
          <a:bodyPr anchor="b">
            <a:noAutofit/>
          </a:bodyPr>
          <a:lstStyle>
            <a:lvl1pPr algn="r">
              <a:defRPr sz="8000" b="1" i="0">
                <a:solidFill>
                  <a:schemeClr val="bg1"/>
                </a:solidFill>
                <a:latin typeface="Century Gothic" panose="020B0502020202020204" pitchFamily="34" charset="0"/>
                <a:ea typeface="Roboto" panose="02000000000000000000" pitchFamily="2" charset="0"/>
                <a:cs typeface="Roboto" panose="02000000000000000000" pitchFamily="2" charset="0"/>
              </a:defRPr>
            </a:lvl1pPr>
          </a:lstStyle>
          <a:p>
            <a:r>
              <a:rPr lang="en-GB"/>
              <a:t>Thank you!</a:t>
            </a:r>
            <a:endParaRPr lang="en-DE"/>
          </a:p>
        </p:txBody>
      </p:sp>
      <p:sp>
        <p:nvSpPr>
          <p:cNvPr id="3" name="Subtitle 2">
            <a:extLst>
              <a:ext uri="{FF2B5EF4-FFF2-40B4-BE49-F238E27FC236}">
                <a16:creationId xmlns:a16="http://schemas.microsoft.com/office/drawing/2014/main" id="{5FCD8532-05D7-99F4-54AD-F50AB853CF8E}"/>
              </a:ext>
            </a:extLst>
          </p:cNvPr>
          <p:cNvSpPr>
            <a:spLocks noGrp="1"/>
          </p:cNvSpPr>
          <p:nvPr>
            <p:ph type="subTitle" idx="1" hasCustomPrompt="1"/>
          </p:nvPr>
        </p:nvSpPr>
        <p:spPr>
          <a:xfrm>
            <a:off x="2126240" y="4223824"/>
            <a:ext cx="9144000" cy="604038"/>
          </a:xfrm>
        </p:spPr>
        <p:txBody>
          <a:bodyPr/>
          <a:lstStyle>
            <a:lvl1pPr marL="0" indent="0" algn="r">
              <a:buNone/>
              <a:defRPr sz="2400" b="0" i="0">
                <a:solidFill>
                  <a:schemeClr val="bg1"/>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Contact info </a:t>
            </a:r>
            <a:endParaRPr lang="en-DE"/>
          </a:p>
        </p:txBody>
      </p:sp>
    </p:spTree>
    <p:extLst>
      <p:ext uri="{BB962C8B-B14F-4D97-AF65-F5344CB8AC3E}">
        <p14:creationId xmlns:p14="http://schemas.microsoft.com/office/powerpoint/2010/main" val="21043861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CB12ED3-D627-D09C-BD40-F309311BBB3B}"/>
              </a:ext>
            </a:extLst>
          </p:cNvPr>
          <p:cNvSpPr>
            <a:spLocks noGrp="1"/>
          </p:cNvSpPr>
          <p:nvPr>
            <p:ph type="title"/>
          </p:nvPr>
        </p:nvSpPr>
        <p:spPr>
          <a:xfrm>
            <a:off x="671332" y="365126"/>
            <a:ext cx="10849334" cy="975994"/>
          </a:xfrm>
          <a:prstGeom prst="rect">
            <a:avLst/>
          </a:prstGeom>
        </p:spPr>
        <p:txBody>
          <a:bodyPr anchor="ctr"/>
          <a:lstStyle>
            <a:lvl1pPr>
              <a:defRPr sz="3600">
                <a:solidFill>
                  <a:srgbClr val="1E3E75"/>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5FFBF73-08D5-8CB1-451A-25172D5832B6}"/>
              </a:ext>
            </a:extLst>
          </p:cNvPr>
          <p:cNvCxnSpPr/>
          <p:nvPr userDrawn="1"/>
        </p:nvCxnSpPr>
        <p:spPr>
          <a:xfrm>
            <a:off x="671332" y="1391690"/>
            <a:ext cx="2195945" cy="0"/>
          </a:xfrm>
          <a:prstGeom prst="line">
            <a:avLst/>
          </a:prstGeom>
          <a:ln w="76200">
            <a:solidFill>
              <a:srgbClr val="69A8DA"/>
            </a:solidFill>
          </a:ln>
        </p:spPr>
        <p:style>
          <a:lnRef idx="1">
            <a:schemeClr val="accent1"/>
          </a:lnRef>
          <a:fillRef idx="0">
            <a:schemeClr val="accent1"/>
          </a:fillRef>
          <a:effectRef idx="0">
            <a:schemeClr val="accent1"/>
          </a:effectRef>
          <a:fontRef idx="minor">
            <a:schemeClr val="tx1"/>
          </a:fontRef>
        </p:style>
      </p:cxnSp>
      <p:sp>
        <p:nvSpPr>
          <p:cNvPr id="2" name="Date Placeholder 3">
            <a:extLst>
              <a:ext uri="{FF2B5EF4-FFF2-40B4-BE49-F238E27FC236}">
                <a16:creationId xmlns:a16="http://schemas.microsoft.com/office/drawing/2014/main" id="{621F2E48-C0CE-A90A-F8FB-C5337887FBD9}"/>
              </a:ext>
            </a:extLst>
          </p:cNvPr>
          <p:cNvSpPr>
            <a:spLocks noGrp="1"/>
          </p:cNvSpPr>
          <p:nvPr>
            <p:ph type="dt" sz="half" idx="2"/>
          </p:nvPr>
        </p:nvSpPr>
        <p:spPr>
          <a:xfrm>
            <a:off x="8971738" y="6250334"/>
            <a:ext cx="1156252" cy="365125"/>
          </a:xfrm>
          <a:prstGeom prst="rect">
            <a:avLst/>
          </a:prstGeom>
        </p:spPr>
        <p:txBody>
          <a:bodyPr vert="horz" lIns="91440" tIns="45720" rIns="91440" bIns="45720" rtlCol="0" anchor="ctr"/>
          <a:lstStyle>
            <a:lvl1pPr algn="r">
              <a:defRPr sz="1200" b="0" i="0">
                <a:solidFill>
                  <a:srgbClr val="1F3F75"/>
                </a:solidFill>
                <a:latin typeface="Arial" panose="020B0604020202020204" pitchFamily="34" charset="0"/>
                <a:cs typeface="Arial" panose="020B0604020202020204" pitchFamily="34" charset="0"/>
              </a:defRPr>
            </a:lvl1pPr>
          </a:lstStyle>
          <a:p>
            <a:fld id="{74276457-D266-F442-90DE-3D117A358665}" type="datetimeFigureOut">
              <a:rPr lang="en-US" smtClean="0"/>
              <a:pPr/>
              <a:t>6/7/24</a:t>
            </a:fld>
            <a:endParaRPr lang="en-US"/>
          </a:p>
        </p:txBody>
      </p:sp>
      <p:sp>
        <p:nvSpPr>
          <p:cNvPr id="6" name="Slide Number Placeholder 5">
            <a:extLst>
              <a:ext uri="{FF2B5EF4-FFF2-40B4-BE49-F238E27FC236}">
                <a16:creationId xmlns:a16="http://schemas.microsoft.com/office/drawing/2014/main" id="{5795B873-209D-4145-8C0D-B14B298A62E0}"/>
              </a:ext>
            </a:extLst>
          </p:cNvPr>
          <p:cNvSpPr>
            <a:spLocks noGrp="1"/>
          </p:cNvSpPr>
          <p:nvPr>
            <p:ph type="sldNum" sz="quarter" idx="4"/>
          </p:nvPr>
        </p:nvSpPr>
        <p:spPr>
          <a:xfrm>
            <a:off x="10327991" y="6250334"/>
            <a:ext cx="1156253" cy="365125"/>
          </a:xfrm>
          <a:prstGeom prst="rect">
            <a:avLst/>
          </a:prstGeom>
        </p:spPr>
        <p:txBody>
          <a:bodyPr vert="horz" lIns="91440" tIns="45720" rIns="91440" bIns="45720" rtlCol="0" anchor="ctr"/>
          <a:lstStyle>
            <a:lvl1pPr algn="r">
              <a:defRPr sz="1200" b="0" i="0">
                <a:solidFill>
                  <a:srgbClr val="1F3F75"/>
                </a:solidFill>
                <a:latin typeface="Arial" panose="020B0604020202020204" pitchFamily="34" charset="0"/>
                <a:cs typeface="Arial" panose="020B0604020202020204" pitchFamily="34" charset="0"/>
              </a:defRPr>
            </a:lvl1pPr>
          </a:lstStyle>
          <a:p>
            <a:fld id="{588AA4F6-E17D-344D-B027-8965B576DE52}" type="slidenum">
              <a:rPr lang="en-US" smtClean="0"/>
              <a:pPr/>
              <a:t>‹#›</a:t>
            </a:fld>
            <a:endParaRPr lang="en-US"/>
          </a:p>
        </p:txBody>
      </p:sp>
    </p:spTree>
    <p:extLst>
      <p:ext uri="{BB962C8B-B14F-4D97-AF65-F5344CB8AC3E}">
        <p14:creationId xmlns:p14="http://schemas.microsoft.com/office/powerpoint/2010/main" val="289561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7.emf"/><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theme" Target="../theme/theme3.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image" Target="../media/image31.png"/><Relationship Id="rId5" Type="http://schemas.openxmlformats.org/officeDocument/2006/relationships/slideLayout" Target="../slideLayouts/slideLayout56.xml"/><Relationship Id="rId10" Type="http://schemas.openxmlformats.org/officeDocument/2006/relationships/theme" Target="../theme/theme4.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image" Target="../media/image6.emf"/><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theme" Target="../theme/theme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theme" Target="../theme/theme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 name="Document 19">
            <a:extLst>
              <a:ext uri="{FF2B5EF4-FFF2-40B4-BE49-F238E27FC236}">
                <a16:creationId xmlns:a16="http://schemas.microsoft.com/office/drawing/2014/main" id="{85343546-C207-6382-F3A3-28B97855AA3E}"/>
              </a:ext>
            </a:extLst>
          </p:cNvPr>
          <p:cNvSpPr/>
          <p:nvPr userDrawn="1"/>
        </p:nvSpPr>
        <p:spPr>
          <a:xfrm rot="10800000" flipH="1">
            <a:off x="-22303" y="5710623"/>
            <a:ext cx="12232887" cy="1170236"/>
          </a:xfrm>
          <a:prstGeom prst="flowChartDocument">
            <a:avLst/>
          </a:prstGeom>
          <a:solidFill>
            <a:srgbClr val="ACB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cument 18">
            <a:extLst>
              <a:ext uri="{FF2B5EF4-FFF2-40B4-BE49-F238E27FC236}">
                <a16:creationId xmlns:a16="http://schemas.microsoft.com/office/drawing/2014/main" id="{2ACD17E5-043E-24E8-BC2F-7895ABE46BF7}"/>
              </a:ext>
            </a:extLst>
          </p:cNvPr>
          <p:cNvSpPr/>
          <p:nvPr userDrawn="1"/>
        </p:nvSpPr>
        <p:spPr>
          <a:xfrm rot="10800000">
            <a:off x="-22304" y="5843238"/>
            <a:ext cx="12232888" cy="1037622"/>
          </a:xfrm>
          <a:prstGeom prst="flowChartDocument">
            <a:avLst/>
          </a:prstGeom>
          <a:solidFill>
            <a:srgbClr val="45A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341120" y="265176"/>
            <a:ext cx="9509759" cy="108813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572768"/>
            <a:ext cx="9509760" cy="38221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Logo&#10;&#10;Description automatically generated with low confidence">
            <a:extLst>
              <a:ext uri="{FF2B5EF4-FFF2-40B4-BE49-F238E27FC236}">
                <a16:creationId xmlns:a16="http://schemas.microsoft.com/office/drawing/2014/main" id="{D62E0732-A27A-BF7F-7C20-D6C4CFA1F775}"/>
              </a:ext>
            </a:extLst>
          </p:cNvPr>
          <p:cNvPicPr>
            <a:picLocks noChangeAspect="1"/>
          </p:cNvPicPr>
          <p:nvPr userDrawn="1"/>
        </p:nvPicPr>
        <p:blipFill>
          <a:blip r:embed="rId15"/>
          <a:stretch>
            <a:fillRect/>
          </a:stretch>
        </p:blipFill>
        <p:spPr>
          <a:xfrm>
            <a:off x="117276" y="183078"/>
            <a:ext cx="1052993" cy="1170234"/>
          </a:xfrm>
          <a:prstGeom prst="rect">
            <a:avLst/>
          </a:prstGeom>
        </p:spPr>
      </p:pic>
      <p:sp>
        <p:nvSpPr>
          <p:cNvPr id="5" name="Footer Placeholder 4"/>
          <p:cNvSpPr>
            <a:spLocks noGrp="1"/>
          </p:cNvSpPr>
          <p:nvPr>
            <p:ph type="ftr" sz="quarter" idx="3"/>
          </p:nvPr>
        </p:nvSpPr>
        <p:spPr>
          <a:xfrm>
            <a:off x="52911" y="6592824"/>
            <a:ext cx="7159752" cy="237744"/>
          </a:xfrm>
          <a:prstGeom prst="rect">
            <a:avLst/>
          </a:prstGeom>
        </p:spPr>
        <p:txBody>
          <a:bodyPr vert="horz" lIns="91440" tIns="45720" rIns="91440" bIns="45720" rtlCol="0" anchor="ctr"/>
          <a:lstStyle>
            <a:lvl1pPr algn="l">
              <a:defRPr sz="11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a-DK"/>
              <a:t>Project: 101060379 — </a:t>
            </a:r>
            <a:r>
              <a:rPr lang="da-DK" err="1"/>
              <a:t>SeaMark</a:t>
            </a:r>
            <a:r>
              <a:rPr lang="da-DK"/>
              <a:t> — HORIZON-CL6-2021-CIRCBIO-01</a:t>
            </a:r>
            <a:endParaRPr lang="en-US"/>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l">
              <a:defRPr sz="11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FCF381CE-5488-4B05-8EA4-B2E7179E3FD9}" type="datetime1">
              <a:rPr lang="en-US" smtClean="0"/>
              <a:pPr/>
              <a:t>6/7/24</a:t>
            </a:fld>
            <a:endParaRPr lang="en-US"/>
          </a:p>
        </p:txBody>
      </p:sp>
      <p:sp>
        <p:nvSpPr>
          <p:cNvPr id="6" name="Slide Number Placeholder 5"/>
          <p:cNvSpPr>
            <a:spLocks noGrp="1"/>
          </p:cNvSpPr>
          <p:nvPr>
            <p:ph type="sldNum" sz="quarter" idx="4"/>
          </p:nvPr>
        </p:nvSpPr>
        <p:spPr>
          <a:xfrm>
            <a:off x="10530839" y="6601968"/>
            <a:ext cx="640080" cy="237744"/>
          </a:xfrm>
          <a:prstGeom prst="rect">
            <a:avLst/>
          </a:prstGeom>
        </p:spPr>
        <p:txBody>
          <a:bodyPr vert="horz" lIns="91440" tIns="45720" rIns="91440" bIns="45720" rtlCol="0" anchor="ctr"/>
          <a:lstStyle>
            <a:lvl1pPr algn="r">
              <a:defRPr sz="11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4FAB73BC-B049-4115-A692-8D63A059BFB8}" type="slidenum">
              <a:rPr lang="en-US" smtClean="0"/>
              <a:pPr/>
              <a:t>‹#›</a:t>
            </a:fld>
            <a:endParaRPr lang="en-US"/>
          </a:p>
        </p:txBody>
      </p:sp>
      <p:pic>
        <p:nvPicPr>
          <p:cNvPr id="14" name="Picture 13" descr="Icon&#10;&#10;Description automatically generated">
            <a:extLst>
              <a:ext uri="{FF2B5EF4-FFF2-40B4-BE49-F238E27FC236}">
                <a16:creationId xmlns:a16="http://schemas.microsoft.com/office/drawing/2014/main" id="{86D0678E-39AB-5922-D2DD-917EB5D6CFFB}"/>
              </a:ext>
            </a:extLst>
          </p:cNvPr>
          <p:cNvPicPr>
            <a:picLocks noChangeAspect="1"/>
          </p:cNvPicPr>
          <p:nvPr userDrawn="1"/>
        </p:nvPicPr>
        <p:blipFill>
          <a:blip r:embed="rId16"/>
          <a:stretch>
            <a:fillRect/>
          </a:stretch>
        </p:blipFill>
        <p:spPr>
          <a:xfrm>
            <a:off x="11302319" y="5967574"/>
            <a:ext cx="799542" cy="799542"/>
          </a:xfrm>
          <a:prstGeom prst="rect">
            <a:avLst/>
          </a:prstGeom>
        </p:spPr>
      </p:pic>
    </p:spTree>
    <p:extLst>
      <p:ext uri="{BB962C8B-B14F-4D97-AF65-F5344CB8AC3E}">
        <p14:creationId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854" r:id="rId1"/>
    <p:sldLayoutId id="2147483843" r:id="rId2"/>
    <p:sldLayoutId id="2147483842"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82" r:id="rId12"/>
    <p:sldLayoutId id="2147483884" r:id="rId13"/>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txStyles>
    <p:titleStyle>
      <a:lvl1pPr algn="l" defTabSz="914400" rtl="0" eaLnBrk="1" latinLnBrk="0" hangingPunct="1">
        <a:lnSpc>
          <a:spcPct val="90000"/>
        </a:lnSpc>
        <a:spcBef>
          <a:spcPct val="0"/>
        </a:spcBef>
        <a:buNone/>
        <a:defRPr sz="3800" b="0" kern="120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Document 4">
            <a:extLst>
              <a:ext uri="{FF2B5EF4-FFF2-40B4-BE49-F238E27FC236}">
                <a16:creationId xmlns:a16="http://schemas.microsoft.com/office/drawing/2014/main" id="{B120CE76-19C2-DB45-8588-2C5771E7A81A}"/>
              </a:ext>
            </a:extLst>
          </p:cNvPr>
          <p:cNvSpPr/>
          <p:nvPr userDrawn="1"/>
        </p:nvSpPr>
        <p:spPr>
          <a:xfrm rot="10800000" flipH="1">
            <a:off x="0" y="5675971"/>
            <a:ext cx="12192000" cy="1188161"/>
          </a:xfrm>
          <a:prstGeom prst="flowChartDocument">
            <a:avLst/>
          </a:prstGeom>
          <a:solidFill>
            <a:srgbClr val="ACB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7" name="Document 6">
            <a:extLst>
              <a:ext uri="{FF2B5EF4-FFF2-40B4-BE49-F238E27FC236}">
                <a16:creationId xmlns:a16="http://schemas.microsoft.com/office/drawing/2014/main" id="{55696A3D-AB5B-2146-9FE7-A10C4019DD32}"/>
              </a:ext>
            </a:extLst>
          </p:cNvPr>
          <p:cNvSpPr/>
          <p:nvPr userDrawn="1"/>
        </p:nvSpPr>
        <p:spPr>
          <a:xfrm rot="10800000">
            <a:off x="0" y="5791200"/>
            <a:ext cx="12192000" cy="1079063"/>
          </a:xfrm>
          <a:prstGeom prst="flowChartDocument">
            <a:avLst/>
          </a:prstGeom>
          <a:solidFill>
            <a:srgbClr val="45A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F1736BC3-7707-B98A-8370-A8A2B7EAFBD6}"/>
              </a:ext>
            </a:extLst>
          </p:cNvPr>
          <p:cNvSpPr txBox="1"/>
          <p:nvPr userDrawn="1"/>
        </p:nvSpPr>
        <p:spPr>
          <a:xfrm>
            <a:off x="1529900" y="6217452"/>
            <a:ext cx="5247417" cy="430887"/>
          </a:xfrm>
          <a:prstGeom prst="rect">
            <a:avLst/>
          </a:prstGeom>
          <a:noFill/>
        </p:spPr>
        <p:txBody>
          <a:bodyPr wrap="square">
            <a:spAutoFit/>
          </a:bodyPr>
          <a:lstStyle/>
          <a:p>
            <a:r>
              <a:rPr lang="en-US" sz="1100" b="0" i="0">
                <a:solidFill>
                  <a:schemeClr val="bg1"/>
                </a:solidFill>
                <a:latin typeface="Open Sans" panose="020B0606030504020204" pitchFamily="34" charset="0"/>
                <a:ea typeface="Open Sans" panose="020B0606030504020204" pitchFamily="34" charset="0"/>
                <a:cs typeface="Open Sans" panose="020B0606030504020204" pitchFamily="34" charset="0"/>
              </a:rPr>
              <a:t>This project has received funding from the European Union's Horizon Europe</a:t>
            </a:r>
          </a:p>
          <a:p>
            <a:r>
              <a:rPr lang="en-US" sz="1100" b="0" i="0">
                <a:solidFill>
                  <a:schemeClr val="bg1"/>
                </a:solidFill>
                <a:latin typeface="Open Sans" panose="020B0606030504020204" pitchFamily="34" charset="0"/>
                <a:ea typeface="Open Sans" panose="020B0606030504020204" pitchFamily="34" charset="0"/>
                <a:cs typeface="Open Sans" panose="020B0606030504020204" pitchFamily="34" charset="0"/>
              </a:rPr>
              <a:t>research and innovation </a:t>
            </a:r>
            <a:r>
              <a:rPr lang="en-US" sz="1100" b="0" i="0" err="1">
                <a:solidFill>
                  <a:schemeClr val="bg1"/>
                </a:solidFill>
                <a:latin typeface="Open Sans" panose="020B0606030504020204" pitchFamily="34" charset="0"/>
                <a:ea typeface="Open Sans" panose="020B0606030504020204" pitchFamily="34" charset="0"/>
                <a:cs typeface="Open Sans" panose="020B0606030504020204" pitchFamily="34" charset="0"/>
              </a:rPr>
              <a:t>programme</a:t>
            </a:r>
            <a:r>
              <a:rPr lang="en-US" sz="1100" b="0" i="0">
                <a:solidFill>
                  <a:schemeClr val="bg1"/>
                </a:solidFill>
                <a:latin typeface="Open Sans" panose="020B0606030504020204" pitchFamily="34" charset="0"/>
                <a:ea typeface="Open Sans" panose="020B0606030504020204" pitchFamily="34" charset="0"/>
                <a:cs typeface="Open Sans" panose="020B0606030504020204" pitchFamily="34" charset="0"/>
              </a:rPr>
              <a:t> under Grant Agreement No </a:t>
            </a:r>
            <a:r>
              <a:rPr lang="da-DK" sz="1100" kern="12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101060379</a:t>
            </a:r>
            <a:endParaRPr lang="en-US" sz="1100" b="0" i="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9" name="Picture 18">
            <a:extLst>
              <a:ext uri="{FF2B5EF4-FFF2-40B4-BE49-F238E27FC236}">
                <a16:creationId xmlns:a16="http://schemas.microsoft.com/office/drawing/2014/main" id="{5BFF6EB6-1628-C993-D2F8-D08B8F644C4E}"/>
              </a:ext>
            </a:extLst>
          </p:cNvPr>
          <p:cNvPicPr>
            <a:picLocks noChangeAspect="1"/>
          </p:cNvPicPr>
          <p:nvPr userDrawn="1"/>
        </p:nvPicPr>
        <p:blipFill>
          <a:blip r:embed="rId13"/>
          <a:stretch>
            <a:fillRect/>
          </a:stretch>
        </p:blipFill>
        <p:spPr>
          <a:xfrm>
            <a:off x="838200" y="6217452"/>
            <a:ext cx="646331" cy="430887"/>
          </a:xfrm>
          <a:prstGeom prst="rect">
            <a:avLst/>
          </a:prstGeom>
        </p:spPr>
      </p:pic>
      <p:pic>
        <p:nvPicPr>
          <p:cNvPr id="13" name="Picture 12">
            <a:extLst>
              <a:ext uri="{FF2B5EF4-FFF2-40B4-BE49-F238E27FC236}">
                <a16:creationId xmlns:a16="http://schemas.microsoft.com/office/drawing/2014/main" id="{5A4056A7-A110-F743-8D67-5B751A339511}"/>
              </a:ext>
            </a:extLst>
          </p:cNvPr>
          <p:cNvPicPr>
            <a:picLocks noChangeAspect="1"/>
          </p:cNvPicPr>
          <p:nvPr userDrawn="1"/>
        </p:nvPicPr>
        <p:blipFill>
          <a:blip r:embed="rId14"/>
          <a:stretch>
            <a:fillRect/>
          </a:stretch>
        </p:blipFill>
        <p:spPr>
          <a:xfrm>
            <a:off x="11095179" y="5933290"/>
            <a:ext cx="827469" cy="898264"/>
          </a:xfrm>
          <a:prstGeom prst="rect">
            <a:avLst/>
          </a:prstGeom>
        </p:spPr>
      </p:pic>
    </p:spTree>
    <p:extLst>
      <p:ext uri="{BB962C8B-B14F-4D97-AF65-F5344CB8AC3E}">
        <p14:creationId xmlns:p14="http://schemas.microsoft.com/office/powerpoint/2010/main" val="2432500703"/>
      </p:ext>
    </p:extLst>
  </p:cSld>
  <p:clrMap bg1="lt1" tx1="dk1" bg2="lt2" tx2="dk2" accent1="accent1" accent2="accent2" accent3="accent3" accent4="accent4" accent5="accent5" accent6="accent6" hlink="hlink" folHlink="folHlink"/>
  <p:sldLayoutIdLst>
    <p:sldLayoutId id="2147483887" r:id="rId1"/>
    <p:sldLayoutId id="2147483885" r:id="rId2"/>
    <p:sldLayoutId id="2147483888" r:id="rId3"/>
    <p:sldLayoutId id="2147483670" r:id="rId4"/>
    <p:sldLayoutId id="2147483671" r:id="rId5"/>
    <p:sldLayoutId id="2147483672" r:id="rId6"/>
    <p:sldLayoutId id="2147483689" r:id="rId7"/>
    <p:sldLayoutId id="2147483673" r:id="rId8"/>
    <p:sldLayoutId id="2147483690" r:id="rId9"/>
    <p:sldLayoutId id="2147483674" r:id="rId10"/>
    <p:sldLayoutId id="2147483675" r:id="rId11"/>
  </p:sldLayoutIdLst>
  <p:txStyles>
    <p:titleStyle>
      <a:lvl1pPr algn="l" defTabSz="914400" rtl="0" eaLnBrk="1" latinLnBrk="0" hangingPunct="1">
        <a:lnSpc>
          <a:spcPct val="90000"/>
        </a:lnSpc>
        <a:spcBef>
          <a:spcPct val="0"/>
        </a:spcBef>
        <a:buNone/>
        <a:defRPr sz="4400" b="1" i="0" kern="1200">
          <a:solidFill>
            <a:schemeClr val="tx1"/>
          </a:solidFill>
          <a:latin typeface="PF Handbook Pro" panose="0200050609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F Handbook Pro" panose="0200050609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F Handbook Pro" panose="0200050609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F Handbook Pro" panose="0200050609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F Handbook Pro" panose="0200050609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F Handbook Pro" panose="0200050609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4F3F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11347"/>
      </p:ext>
    </p:extLst>
  </p:cSld>
  <p:clrMap bg1="lt1" tx1="dk1" bg2="lt2" tx2="dk2" accent1="accent1" accent2="accent2" accent3="accent3" accent4="accent4" accent5="accent5" accent6="accent6" hlink="hlink" folHlink="folHlink"/>
  <p:sldLayoutIdLst>
    <p:sldLayoutId id="2147483694"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709" r:id="rId17"/>
    <p:sldLayoutId id="2147483806" r:id="rId18"/>
    <p:sldLayoutId id="2147483807" r:id="rId19"/>
    <p:sldLayoutId id="2147483808" r:id="rId20"/>
    <p:sldLayoutId id="2147483809" r:id="rId21"/>
    <p:sldLayoutId id="2147483810" r:id="rId22"/>
    <p:sldLayoutId id="2147483811" r:id="rId23"/>
    <p:sldLayoutId id="2147483812" r:id="rId24"/>
    <p:sldLayoutId id="2147483716" r:id="rId25"/>
    <p:sldLayoutId id="2147483855" r:id="rId26"/>
    <p:sldLayoutId id="2147483856" r:id="rId27"/>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2486755"/>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6" r:id="rId8"/>
    <p:sldLayoutId id="214748386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CEACA1-D1E9-BDA8-7965-DFD1F61A85CB}"/>
              </a:ext>
            </a:extLst>
          </p:cNvPr>
          <p:cNvPicPr>
            <a:picLocks noChangeAspect="1"/>
          </p:cNvPicPr>
          <p:nvPr userDrawn="1"/>
        </p:nvPicPr>
        <p:blipFill>
          <a:blip r:embed="rId16"/>
          <a:stretch>
            <a:fillRect/>
          </a:stretch>
        </p:blipFill>
        <p:spPr>
          <a:xfrm>
            <a:off x="541251" y="6038353"/>
            <a:ext cx="1447800" cy="789085"/>
          </a:xfrm>
          <a:prstGeom prst="rect">
            <a:avLst/>
          </a:prstGeom>
        </p:spPr>
      </p:pic>
    </p:spTree>
    <p:extLst>
      <p:ext uri="{BB962C8B-B14F-4D97-AF65-F5344CB8AC3E}">
        <p14:creationId xmlns:p14="http://schemas.microsoft.com/office/powerpoint/2010/main" val="2511018324"/>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3" r:id="rId14"/>
  </p:sldLayoutIdLst>
  <p:txStyles>
    <p:titleStyle>
      <a:lvl1pPr algn="l" defTabSz="914400" rtl="0" eaLnBrk="1" latinLnBrk="0" hangingPunct="1">
        <a:lnSpc>
          <a:spcPct val="90000"/>
        </a:lnSpc>
        <a:spcBef>
          <a:spcPct val="0"/>
        </a:spcBef>
        <a:buNone/>
        <a:defRPr sz="4400" b="1" i="0" kern="1200">
          <a:solidFill>
            <a:schemeClr val="tx1"/>
          </a:solidFill>
          <a:latin typeface="PF Handbook Pro" panose="0200050609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F Handbook Pro" panose="0200050609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F Handbook Pro" panose="0200050609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F Handbook Pro" panose="0200050609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F Handbook Pro" panose="0200050609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F Handbook Pro" panose="0200050609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F65C7D-04A3-0A61-7F38-F85C33D6CE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DE"/>
          </a:p>
        </p:txBody>
      </p:sp>
      <p:sp>
        <p:nvSpPr>
          <p:cNvPr id="3" name="Text Placeholder 2">
            <a:extLst>
              <a:ext uri="{FF2B5EF4-FFF2-40B4-BE49-F238E27FC236}">
                <a16:creationId xmlns:a16="http://schemas.microsoft.com/office/drawing/2014/main" id="{825BDF8E-973D-0F97-C578-C5904BF73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B132A3E1-98CD-5E5B-A424-BC68922D76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1D258F-F4A7-6F4E-8C08-38AF90BA8CB5}" type="datetimeFigureOut">
              <a:rPr lang="en-DE" smtClean="0"/>
              <a:t>07.06.24</a:t>
            </a:fld>
            <a:endParaRPr lang="en-DE"/>
          </a:p>
        </p:txBody>
      </p:sp>
      <p:sp>
        <p:nvSpPr>
          <p:cNvPr id="5" name="Footer Placeholder 4">
            <a:extLst>
              <a:ext uri="{FF2B5EF4-FFF2-40B4-BE49-F238E27FC236}">
                <a16:creationId xmlns:a16="http://schemas.microsoft.com/office/drawing/2014/main" id="{D632BB74-1A49-BE19-7549-3DFA770E93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DE"/>
          </a:p>
        </p:txBody>
      </p:sp>
      <p:sp>
        <p:nvSpPr>
          <p:cNvPr id="6" name="Slide Number Placeholder 5">
            <a:extLst>
              <a:ext uri="{FF2B5EF4-FFF2-40B4-BE49-F238E27FC236}">
                <a16:creationId xmlns:a16="http://schemas.microsoft.com/office/drawing/2014/main" id="{4CC4FDB8-6091-AA3F-845F-3C9AF651E5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792C10-2A8F-8447-ACB2-E17767272410}" type="slidenum">
              <a:rPr lang="en-DE" smtClean="0"/>
              <a:t>‹#›</a:t>
            </a:fld>
            <a:endParaRPr lang="en-DE"/>
          </a:p>
        </p:txBody>
      </p:sp>
    </p:spTree>
    <p:extLst>
      <p:ext uri="{BB962C8B-B14F-4D97-AF65-F5344CB8AC3E}">
        <p14:creationId xmlns:p14="http://schemas.microsoft.com/office/powerpoint/2010/main" val="1629214564"/>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0" r:id="rId3"/>
    <p:sldLayoutId id="2147483661" r:id="rId4"/>
    <p:sldLayoutId id="2147483662" r:id="rId5"/>
    <p:sldLayoutId id="2147483654" r:id="rId6"/>
    <p:sldLayoutId id="2147483651" r:id="rId7"/>
    <p:sldLayoutId id="2147483656" r:id="rId8"/>
    <p:sldLayoutId id="2147483660" r:id="rId9"/>
    <p:sldLayoutId id="2147483663" r:id="rId10"/>
    <p:sldLayoutId id="2147483664" r:id="rId11"/>
    <p:sldLayoutId id="2147483653" r:id="rId12"/>
    <p:sldLayoutId id="2147483655" r:id="rId13"/>
    <p:sldLayoutId id="2147483657" r:id="rId14"/>
    <p:sldLayoutId id="2147483665" r:id="rId15"/>
    <p:sldLayoutId id="2147483668" r:id="rId16"/>
    <p:sldLayoutId id="2147483666" r:id="rId17"/>
    <p:sldLayoutId id="2147483667" r:id="rId18"/>
    <p:sldLayoutId id="214748366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91.png"/></Relationships>
</file>

<file path=ppt/slides/_rels/slide1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92.png"/><Relationship Id="rId7" Type="http://schemas.openxmlformats.org/officeDocument/2006/relationships/image" Target="../media/image9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hyperlink" Target="mailto:kan@submariner-network.e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14/relationships/chartEx" Target="../charts/chartEx1.xml"/><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image" Target="../media/image49.emf"/><Relationship Id="rId1" Type="http://schemas.openxmlformats.org/officeDocument/2006/relationships/slideLayout" Target="../slideLayouts/slideLayout77.xml"/><Relationship Id="rId6" Type="http://schemas.openxmlformats.org/officeDocument/2006/relationships/image" Target="../media/image51.png"/><Relationship Id="rId11" Type="http://schemas.openxmlformats.org/officeDocument/2006/relationships/image" Target="../media/image56.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50.png"/><Relationship Id="rId9" Type="http://schemas.openxmlformats.org/officeDocument/2006/relationships/image" Target="../media/image54.jpeg"/></Relationships>
</file>

<file path=ppt/slides/_rels/slide4.xml.rels><?xml version="1.0" encoding="UTF-8" standalone="yes"?>
<Relationships xmlns="http://schemas.openxmlformats.org/package/2006/relationships"><Relationship Id="rId8" Type="http://schemas.openxmlformats.org/officeDocument/2006/relationships/image" Target="../media/image64.emf"/><Relationship Id="rId13" Type="http://schemas.microsoft.com/office/2007/relationships/hdphoto" Target="../media/hdphoto2.wdp"/><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77.xml"/><Relationship Id="rId6" Type="http://schemas.openxmlformats.org/officeDocument/2006/relationships/image" Target="../media/image62.png"/><Relationship Id="rId11" Type="http://schemas.openxmlformats.org/officeDocument/2006/relationships/image" Target="../media/image67.emf"/><Relationship Id="rId5" Type="http://schemas.openxmlformats.org/officeDocument/2006/relationships/image" Target="../media/image61.png"/><Relationship Id="rId10" Type="http://schemas.openxmlformats.org/officeDocument/2006/relationships/image" Target="../media/image66.emf"/><Relationship Id="rId4" Type="http://schemas.openxmlformats.org/officeDocument/2006/relationships/image" Target="../media/image60.png"/><Relationship Id="rId9" Type="http://schemas.openxmlformats.org/officeDocument/2006/relationships/image" Target="../media/image65.emf"/></Relationships>
</file>

<file path=ppt/slides/_rels/slide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xml"/><Relationship Id="rId1" Type="http://schemas.openxmlformats.org/officeDocument/2006/relationships/slideLayout" Target="../slideLayouts/slideLayout77.xml"/><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5CC9A-79DB-EAB6-DC7B-C5BDE442FFF7}"/>
              </a:ext>
            </a:extLst>
          </p:cNvPr>
          <p:cNvSpPr>
            <a:spLocks noGrp="1"/>
          </p:cNvSpPr>
          <p:nvPr>
            <p:ph type="ctrTitle"/>
          </p:nvPr>
        </p:nvSpPr>
        <p:spPr>
          <a:xfrm>
            <a:off x="1295400" y="1529181"/>
            <a:ext cx="9602789" cy="2667000"/>
          </a:xfrm>
        </p:spPr>
        <p:txBody>
          <a:bodyPr/>
          <a:lstStyle/>
          <a:p>
            <a:r>
              <a:rPr lang="en-US" sz="4500">
                <a:latin typeface="Open Sans"/>
                <a:ea typeface="Open Sans"/>
                <a:cs typeface="Open Sans"/>
              </a:rPr>
              <a:t>Bringing Seaweed Products to Feed Markets: A regulatory assessment</a:t>
            </a:r>
            <a:endParaRPr lang="en-US" sz="4500"/>
          </a:p>
        </p:txBody>
      </p:sp>
      <p:sp>
        <p:nvSpPr>
          <p:cNvPr id="3" name="Subtitle 2">
            <a:extLst>
              <a:ext uri="{FF2B5EF4-FFF2-40B4-BE49-F238E27FC236}">
                <a16:creationId xmlns:a16="http://schemas.microsoft.com/office/drawing/2014/main" id="{5864180A-655B-A777-6449-D5896D089D65}"/>
              </a:ext>
            </a:extLst>
          </p:cNvPr>
          <p:cNvSpPr>
            <a:spLocks noGrp="1"/>
          </p:cNvSpPr>
          <p:nvPr>
            <p:ph type="subTitle" idx="1"/>
          </p:nvPr>
        </p:nvSpPr>
        <p:spPr>
          <a:xfrm>
            <a:off x="1295400" y="4258734"/>
            <a:ext cx="9601200" cy="990600"/>
          </a:xfrm>
        </p:spPr>
        <p:txBody>
          <a:bodyPr vert="horz" lIns="91440" tIns="45720" rIns="91440" bIns="45720" rtlCol="0" anchor="t">
            <a:normAutofit/>
          </a:bodyPr>
          <a:lstStyle/>
          <a:p>
            <a:r>
              <a:rPr lang="en-US">
                <a:latin typeface="Open Sans"/>
                <a:ea typeface="Open Sans"/>
                <a:cs typeface="Open Sans"/>
              </a:rPr>
              <a:t>Maya </a:t>
            </a:r>
            <a:r>
              <a:rPr lang="en-US" err="1">
                <a:latin typeface="Open Sans"/>
                <a:ea typeface="Open Sans"/>
                <a:cs typeface="Open Sans"/>
              </a:rPr>
              <a:t>Miltell</a:t>
            </a:r>
            <a:r>
              <a:rPr lang="en-US">
                <a:latin typeface="Open Sans"/>
                <a:ea typeface="Open Sans"/>
                <a:cs typeface="Open Sans"/>
              </a:rPr>
              <a:t>, SUBMARINER</a:t>
            </a:r>
            <a:endParaRPr lang="en-US">
              <a:effectLst/>
              <a:latin typeface="Open Sans"/>
            </a:endParaRPr>
          </a:p>
          <a:p>
            <a:endParaRPr lang="en-US"/>
          </a:p>
          <a:p>
            <a:endParaRPr lang="en-US"/>
          </a:p>
        </p:txBody>
      </p:sp>
      <p:sp>
        <p:nvSpPr>
          <p:cNvPr id="4" name="Footer Placeholder 3">
            <a:extLst>
              <a:ext uri="{FF2B5EF4-FFF2-40B4-BE49-F238E27FC236}">
                <a16:creationId xmlns:a16="http://schemas.microsoft.com/office/drawing/2014/main" id="{062367F6-B977-089C-834E-B54AB4F98EBB}"/>
              </a:ext>
            </a:extLst>
          </p:cNvPr>
          <p:cNvSpPr>
            <a:spLocks noGrp="1"/>
          </p:cNvSpPr>
          <p:nvPr>
            <p:ph type="ftr" sz="quarter" idx="3"/>
          </p:nvPr>
        </p:nvSpPr>
        <p:spPr/>
        <p:txBody>
          <a:bodyPr/>
          <a:lstStyle/>
          <a:p>
            <a:r>
              <a:rPr lang="da-DK"/>
              <a:t>HORIZON Project: 101060379 — SeaMark</a:t>
            </a:r>
            <a:endParaRPr lang="en-US"/>
          </a:p>
        </p:txBody>
      </p:sp>
      <p:sp>
        <p:nvSpPr>
          <p:cNvPr id="5" name="Slide Number Placeholder 4">
            <a:extLst>
              <a:ext uri="{FF2B5EF4-FFF2-40B4-BE49-F238E27FC236}">
                <a16:creationId xmlns:a16="http://schemas.microsoft.com/office/drawing/2014/main" id="{6EDD1D7F-D83C-AFBC-2AD7-EBB0804E1FDE}"/>
              </a:ext>
            </a:extLst>
          </p:cNvPr>
          <p:cNvSpPr>
            <a:spLocks noGrp="1"/>
          </p:cNvSpPr>
          <p:nvPr>
            <p:ph type="sldNum" sz="quarter" idx="12"/>
          </p:nvPr>
        </p:nvSpPr>
        <p:spPr/>
        <p:txBody>
          <a:bodyPr/>
          <a:lstStyle/>
          <a:p>
            <a:fld id="{4FAB73BC-B049-4115-A692-8D63A059BFB8}" type="slidenum">
              <a:rPr lang="en-GB" smtClean="0"/>
              <a:pPr/>
              <a:t>1</a:t>
            </a:fld>
            <a:endParaRPr lang="en-GB"/>
          </a:p>
        </p:txBody>
      </p:sp>
      <p:pic>
        <p:nvPicPr>
          <p:cNvPr id="7" name="Picture 6">
            <a:extLst>
              <a:ext uri="{FF2B5EF4-FFF2-40B4-BE49-F238E27FC236}">
                <a16:creationId xmlns:a16="http://schemas.microsoft.com/office/drawing/2014/main" id="{07B476D3-2EEF-2B4C-9601-EC8CEE0F97EF}"/>
              </a:ext>
            </a:extLst>
          </p:cNvPr>
          <p:cNvPicPr>
            <a:picLocks noChangeAspect="1"/>
          </p:cNvPicPr>
          <p:nvPr/>
        </p:nvPicPr>
        <p:blipFill>
          <a:blip r:embed="rId3"/>
          <a:stretch>
            <a:fillRect/>
          </a:stretch>
        </p:blipFill>
        <p:spPr>
          <a:xfrm>
            <a:off x="10358058" y="217281"/>
            <a:ext cx="1663700" cy="927100"/>
          </a:xfrm>
          <a:prstGeom prst="rect">
            <a:avLst/>
          </a:prstGeom>
        </p:spPr>
      </p:pic>
    </p:spTree>
    <p:extLst>
      <p:ext uri="{BB962C8B-B14F-4D97-AF65-F5344CB8AC3E}">
        <p14:creationId xmlns:p14="http://schemas.microsoft.com/office/powerpoint/2010/main" val="149854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EFC379-DF30-35F0-2808-9436A67EE75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751975" y="368660"/>
            <a:ext cx="8688049" cy="6142451"/>
          </a:xfrm>
          <a:prstGeom prst="rect">
            <a:avLst/>
          </a:prstGeom>
        </p:spPr>
      </p:pic>
      <p:sp>
        <p:nvSpPr>
          <p:cNvPr id="3" name="TextBox 2">
            <a:extLst>
              <a:ext uri="{FF2B5EF4-FFF2-40B4-BE49-F238E27FC236}">
                <a16:creationId xmlns:a16="http://schemas.microsoft.com/office/drawing/2014/main" id="{6A012136-46CB-2735-2F97-3C113795E2B7}"/>
              </a:ext>
            </a:extLst>
          </p:cNvPr>
          <p:cNvSpPr txBox="1"/>
          <p:nvPr/>
        </p:nvSpPr>
        <p:spPr>
          <a:xfrm>
            <a:off x="8195733" y="5080000"/>
            <a:ext cx="1873956" cy="553998"/>
          </a:xfrm>
          <a:prstGeom prst="rect">
            <a:avLst/>
          </a:prstGeom>
          <a:noFill/>
        </p:spPr>
        <p:txBody>
          <a:bodyPr wrap="square" rtlCol="0">
            <a:spAutoFit/>
          </a:bodyPr>
          <a:lstStyle/>
          <a:p>
            <a:pPr algn="ctr"/>
            <a:r>
              <a:rPr lang="en-GB" sz="1000" b="1" dirty="0">
                <a:effectLst/>
                <a:latin typeface="Helvetica Neue" panose="02000503000000020004" pitchFamily="2" charset="0"/>
              </a:rPr>
              <a:t>Regulation1831/2003 on additives for use in animal nutrition</a:t>
            </a:r>
          </a:p>
        </p:txBody>
      </p:sp>
    </p:spTree>
    <p:extLst>
      <p:ext uri="{BB962C8B-B14F-4D97-AF65-F5344CB8AC3E}">
        <p14:creationId xmlns:p14="http://schemas.microsoft.com/office/powerpoint/2010/main" val="15408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B0E502-2136-34AA-9B75-0ED6E8402BE1}"/>
              </a:ext>
            </a:extLst>
          </p:cNvPr>
          <p:cNvSpPr>
            <a:spLocks noGrp="1"/>
          </p:cNvSpPr>
          <p:nvPr>
            <p:ph type="title"/>
          </p:nvPr>
        </p:nvSpPr>
        <p:spPr/>
        <p:txBody>
          <a:bodyPr/>
          <a:lstStyle/>
          <a:p>
            <a:r>
              <a:rPr lang="en-GB"/>
              <a:t>Claims</a:t>
            </a:r>
          </a:p>
        </p:txBody>
      </p:sp>
      <p:sp>
        <p:nvSpPr>
          <p:cNvPr id="4" name="Content Placeholder 3">
            <a:extLst>
              <a:ext uri="{FF2B5EF4-FFF2-40B4-BE49-F238E27FC236}">
                <a16:creationId xmlns:a16="http://schemas.microsoft.com/office/drawing/2014/main" id="{4445A5BF-1BF3-31D4-FB3C-EFE20F7DB490}"/>
              </a:ext>
            </a:extLst>
          </p:cNvPr>
          <p:cNvSpPr>
            <a:spLocks noGrp="1"/>
          </p:cNvSpPr>
          <p:nvPr>
            <p:ph sz="half" idx="1"/>
          </p:nvPr>
        </p:nvSpPr>
        <p:spPr/>
        <p:txBody>
          <a:bodyPr/>
          <a:lstStyle/>
          <a:p>
            <a:r>
              <a:rPr lang="en-GB"/>
              <a:t>Only permitted nutrition claims can be used.</a:t>
            </a:r>
          </a:p>
          <a:p>
            <a:r>
              <a:rPr lang="en-GB"/>
              <a:t>Despite health benefits of co-fermentation and algae products in general, products can´t be marketed as such</a:t>
            </a:r>
          </a:p>
          <a:p>
            <a:r>
              <a:rPr lang="en-GB"/>
              <a:t>Market exploitation limitation</a:t>
            </a:r>
          </a:p>
        </p:txBody>
      </p:sp>
      <p:sp>
        <p:nvSpPr>
          <p:cNvPr id="5" name="Content Placeholder 4">
            <a:extLst>
              <a:ext uri="{FF2B5EF4-FFF2-40B4-BE49-F238E27FC236}">
                <a16:creationId xmlns:a16="http://schemas.microsoft.com/office/drawing/2014/main" id="{40D0D7ED-2340-4BFB-2E25-28B35FC4CB25}"/>
              </a:ext>
            </a:extLst>
          </p:cNvPr>
          <p:cNvSpPr>
            <a:spLocks noGrp="1"/>
          </p:cNvSpPr>
          <p:nvPr>
            <p:ph sz="half" idx="2"/>
          </p:nvPr>
        </p:nvSpPr>
        <p:spPr/>
        <p:txBody>
          <a:bodyPr/>
          <a:lstStyle/>
          <a:p>
            <a:endParaRPr lang="en-GB"/>
          </a:p>
        </p:txBody>
      </p:sp>
      <p:pic>
        <p:nvPicPr>
          <p:cNvPr id="2" name="Picture 1">
            <a:extLst>
              <a:ext uri="{FF2B5EF4-FFF2-40B4-BE49-F238E27FC236}">
                <a16:creationId xmlns:a16="http://schemas.microsoft.com/office/drawing/2014/main" id="{4AD6B731-54BC-E801-C2B9-8D117490013F}"/>
              </a:ext>
            </a:extLst>
          </p:cNvPr>
          <p:cNvPicPr>
            <a:picLocks noChangeAspect="1"/>
          </p:cNvPicPr>
          <p:nvPr/>
        </p:nvPicPr>
        <p:blipFill>
          <a:blip r:embed="rId3"/>
          <a:stretch>
            <a:fillRect/>
          </a:stretch>
        </p:blipFill>
        <p:spPr>
          <a:xfrm>
            <a:off x="5913120" y="1320703"/>
            <a:ext cx="5731933" cy="3964529"/>
          </a:xfrm>
          <a:prstGeom prst="rect">
            <a:avLst/>
          </a:prstGeom>
        </p:spPr>
      </p:pic>
    </p:spTree>
    <p:extLst>
      <p:ext uri="{BB962C8B-B14F-4D97-AF65-F5344CB8AC3E}">
        <p14:creationId xmlns:p14="http://schemas.microsoft.com/office/powerpoint/2010/main" val="88249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B0E502-2136-34AA-9B75-0ED6E8402BE1}"/>
              </a:ext>
            </a:extLst>
          </p:cNvPr>
          <p:cNvSpPr>
            <a:spLocks noGrp="1"/>
          </p:cNvSpPr>
          <p:nvPr>
            <p:ph type="title"/>
          </p:nvPr>
        </p:nvSpPr>
        <p:spPr/>
        <p:txBody>
          <a:bodyPr/>
          <a:lstStyle/>
          <a:p>
            <a:r>
              <a:rPr lang="en-GB"/>
              <a:t>Harmful contaminants</a:t>
            </a:r>
          </a:p>
        </p:txBody>
      </p:sp>
      <p:sp>
        <p:nvSpPr>
          <p:cNvPr id="4" name="Content Placeholder 3">
            <a:extLst>
              <a:ext uri="{FF2B5EF4-FFF2-40B4-BE49-F238E27FC236}">
                <a16:creationId xmlns:a16="http://schemas.microsoft.com/office/drawing/2014/main" id="{4445A5BF-1BF3-31D4-FB3C-EFE20F7DB490}"/>
              </a:ext>
            </a:extLst>
          </p:cNvPr>
          <p:cNvSpPr>
            <a:spLocks noGrp="1"/>
          </p:cNvSpPr>
          <p:nvPr>
            <p:ph sz="half" idx="1"/>
          </p:nvPr>
        </p:nvSpPr>
        <p:spPr/>
        <p:txBody>
          <a:bodyPr>
            <a:normAutofit/>
          </a:bodyPr>
          <a:lstStyle/>
          <a:p>
            <a:pPr marL="45720" indent="0">
              <a:buNone/>
            </a:pPr>
            <a:r>
              <a:rPr lang="en-GB">
                <a:solidFill>
                  <a:srgbClr val="000000"/>
                </a:solidFill>
                <a:latin typeface="Helvetica" pitchFamily="2" charset="0"/>
              </a:rPr>
              <a:t>I</a:t>
            </a:r>
            <a:r>
              <a:rPr lang="en-GB">
                <a:solidFill>
                  <a:srgbClr val="000000"/>
                </a:solidFill>
                <a:effectLst/>
                <a:latin typeface="Helvetica" pitchFamily="2" charset="0"/>
              </a:rPr>
              <a:t>f requested, the feed operator is obligated to demonstrate that</a:t>
            </a:r>
          </a:p>
          <a:p>
            <a:pPr lvl="1"/>
            <a:r>
              <a:rPr lang="en-GB">
                <a:solidFill>
                  <a:srgbClr val="000000"/>
                </a:solidFill>
                <a:effectLst/>
                <a:latin typeface="Helvetica" pitchFamily="2" charset="0"/>
              </a:rPr>
              <a:t>the inorganic arsenic content is less than 2 mg/kg,</a:t>
            </a:r>
          </a:p>
          <a:p>
            <a:pPr lvl="1"/>
            <a:r>
              <a:rPr lang="en-GB">
                <a:solidFill>
                  <a:srgbClr val="000000"/>
                </a:solidFill>
                <a:latin typeface="Helvetica" pitchFamily="2" charset="0"/>
              </a:rPr>
              <a:t>l</a:t>
            </a:r>
            <a:r>
              <a:rPr lang="en-GB">
                <a:solidFill>
                  <a:srgbClr val="000000"/>
                </a:solidFill>
                <a:effectLst/>
                <a:latin typeface="Helvetica" pitchFamily="2" charset="0"/>
              </a:rPr>
              <a:t>ead, cadmium, and mercury, the maximum allowable levels in feed materials in general are 10 mg/kg, 1 mg/kg, and 0.1 mg/kg.</a:t>
            </a:r>
          </a:p>
        </p:txBody>
      </p:sp>
      <p:pic>
        <p:nvPicPr>
          <p:cNvPr id="1026" name="Picture 2" descr="Analysis of Food Contaminants, Residues, and Chemical Constituents of  Concern | SpringerLink">
            <a:extLst>
              <a:ext uri="{FF2B5EF4-FFF2-40B4-BE49-F238E27FC236}">
                <a16:creationId xmlns:a16="http://schemas.microsoft.com/office/drawing/2014/main" id="{339FAB7B-65DC-D69B-8B0A-E49748A6A4F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022999" y="1572767"/>
            <a:ext cx="5356731" cy="3524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14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B0E502-2136-34AA-9B75-0ED6E8402BE1}"/>
              </a:ext>
            </a:extLst>
          </p:cNvPr>
          <p:cNvSpPr>
            <a:spLocks noGrp="1"/>
          </p:cNvSpPr>
          <p:nvPr>
            <p:ph type="title"/>
          </p:nvPr>
        </p:nvSpPr>
        <p:spPr/>
        <p:txBody>
          <a:bodyPr/>
          <a:lstStyle/>
          <a:p>
            <a:r>
              <a:rPr lang="en-GB"/>
              <a:t>Novel food</a:t>
            </a:r>
          </a:p>
        </p:txBody>
      </p:sp>
      <p:sp>
        <p:nvSpPr>
          <p:cNvPr id="4" name="Content Placeholder 3">
            <a:extLst>
              <a:ext uri="{FF2B5EF4-FFF2-40B4-BE49-F238E27FC236}">
                <a16:creationId xmlns:a16="http://schemas.microsoft.com/office/drawing/2014/main" id="{4445A5BF-1BF3-31D4-FB3C-EFE20F7DB490}"/>
              </a:ext>
            </a:extLst>
          </p:cNvPr>
          <p:cNvSpPr>
            <a:spLocks noGrp="1"/>
          </p:cNvSpPr>
          <p:nvPr>
            <p:ph sz="half" idx="1"/>
          </p:nvPr>
        </p:nvSpPr>
        <p:spPr/>
        <p:txBody>
          <a:bodyPr/>
          <a:lstStyle/>
          <a:p>
            <a:r>
              <a:rPr lang="en-GB"/>
              <a:t>Also affects feed market</a:t>
            </a:r>
          </a:p>
          <a:p>
            <a:r>
              <a:rPr lang="en-GB"/>
              <a:t>Rapeseed cake is not approved</a:t>
            </a:r>
          </a:p>
          <a:p>
            <a:r>
              <a:rPr lang="en-GB"/>
              <a:t>Feed solely from seaweed not possible due to harmful contaminants and volumes</a:t>
            </a:r>
          </a:p>
        </p:txBody>
      </p:sp>
      <p:sp>
        <p:nvSpPr>
          <p:cNvPr id="5" name="Content Placeholder 4">
            <a:extLst>
              <a:ext uri="{FF2B5EF4-FFF2-40B4-BE49-F238E27FC236}">
                <a16:creationId xmlns:a16="http://schemas.microsoft.com/office/drawing/2014/main" id="{40D0D7ED-2340-4BFB-2E25-28B35FC4CB25}"/>
              </a:ext>
            </a:extLst>
          </p:cNvPr>
          <p:cNvSpPr>
            <a:spLocks noGrp="1"/>
          </p:cNvSpPr>
          <p:nvPr>
            <p:ph sz="half" idx="2"/>
          </p:nvPr>
        </p:nvSpPr>
        <p:spPr/>
        <p:txBody>
          <a:bodyPr/>
          <a:lstStyle/>
          <a:p>
            <a:endParaRPr lang="en-GB"/>
          </a:p>
        </p:txBody>
      </p:sp>
      <p:pic>
        <p:nvPicPr>
          <p:cNvPr id="6" name="Picture 5">
            <a:extLst>
              <a:ext uri="{FF2B5EF4-FFF2-40B4-BE49-F238E27FC236}">
                <a16:creationId xmlns:a16="http://schemas.microsoft.com/office/drawing/2014/main" id="{B05EF573-EB72-3826-35D6-9B3D4FF007B2}"/>
              </a:ext>
            </a:extLst>
          </p:cNvPr>
          <p:cNvPicPr>
            <a:picLocks noChangeAspect="1"/>
          </p:cNvPicPr>
          <p:nvPr/>
        </p:nvPicPr>
        <p:blipFill>
          <a:blip r:embed="rId3"/>
          <a:stretch>
            <a:fillRect/>
          </a:stretch>
        </p:blipFill>
        <p:spPr>
          <a:xfrm>
            <a:off x="6095999" y="282076"/>
            <a:ext cx="5638801" cy="5446570"/>
          </a:xfrm>
          <a:prstGeom prst="rect">
            <a:avLst/>
          </a:prstGeom>
        </p:spPr>
      </p:pic>
    </p:spTree>
    <p:extLst>
      <p:ext uri="{BB962C8B-B14F-4D97-AF65-F5344CB8AC3E}">
        <p14:creationId xmlns:p14="http://schemas.microsoft.com/office/powerpoint/2010/main" val="3988542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FBE05-5775-A26A-445A-0B8B345A3902}"/>
              </a:ext>
            </a:extLst>
          </p:cNvPr>
          <p:cNvSpPr>
            <a:spLocks noGrp="1"/>
          </p:cNvSpPr>
          <p:nvPr>
            <p:ph type="title"/>
          </p:nvPr>
        </p:nvSpPr>
        <p:spPr>
          <a:xfrm>
            <a:off x="1341120" y="265176"/>
            <a:ext cx="9509759" cy="1088136"/>
          </a:xfrm>
        </p:spPr>
        <p:txBody>
          <a:bodyPr anchor="b">
            <a:normAutofit/>
          </a:bodyPr>
          <a:lstStyle/>
          <a:p>
            <a:r>
              <a:rPr lang="en-GB"/>
              <a:t>Recommendations</a:t>
            </a:r>
          </a:p>
        </p:txBody>
      </p:sp>
      <p:sp>
        <p:nvSpPr>
          <p:cNvPr id="4" name="Slide Number Placeholder 3">
            <a:extLst>
              <a:ext uri="{FF2B5EF4-FFF2-40B4-BE49-F238E27FC236}">
                <a16:creationId xmlns:a16="http://schemas.microsoft.com/office/drawing/2014/main" id="{E1EE0599-34B3-266B-A627-FEB17B88BFBF}"/>
              </a:ext>
            </a:extLst>
          </p:cNvPr>
          <p:cNvSpPr>
            <a:spLocks noGrp="1"/>
          </p:cNvSpPr>
          <p:nvPr>
            <p:ph type="sldNum" sz="quarter" idx="12"/>
          </p:nvPr>
        </p:nvSpPr>
        <p:spPr>
          <a:xfrm>
            <a:off x="10530839" y="6592824"/>
            <a:ext cx="640080" cy="237744"/>
          </a:xfrm>
        </p:spPr>
        <p:txBody>
          <a:bodyPr anchor="ctr">
            <a:normAutofit/>
          </a:bodyPr>
          <a:lstStyle/>
          <a:p>
            <a:pPr>
              <a:lnSpc>
                <a:spcPct val="90000"/>
              </a:lnSpc>
              <a:spcAft>
                <a:spcPts val="600"/>
              </a:spcAft>
            </a:pPr>
            <a:fld id="{4FAB73BC-B049-4115-A692-8D63A059BFB8}" type="slidenum">
              <a:rPr lang="da-DK" sz="1000" smtClean="0"/>
              <a:pPr>
                <a:lnSpc>
                  <a:spcPct val="90000"/>
                </a:lnSpc>
                <a:spcAft>
                  <a:spcPts val="600"/>
                </a:spcAft>
              </a:pPr>
              <a:t>14</a:t>
            </a:fld>
            <a:endParaRPr lang="da-DK" sz="1000"/>
          </a:p>
        </p:txBody>
      </p:sp>
      <p:graphicFrame>
        <p:nvGraphicFramePr>
          <p:cNvPr id="8" name="Content Placeholder 2">
            <a:extLst>
              <a:ext uri="{FF2B5EF4-FFF2-40B4-BE49-F238E27FC236}">
                <a16:creationId xmlns:a16="http://schemas.microsoft.com/office/drawing/2014/main" id="{CC035F10-9D50-8922-105D-DA8F1E906BCD}"/>
              </a:ext>
            </a:extLst>
          </p:cNvPr>
          <p:cNvGraphicFramePr>
            <a:graphicFrameLocks noGrp="1"/>
          </p:cNvGraphicFramePr>
          <p:nvPr>
            <p:ph idx="1"/>
            <p:extLst>
              <p:ext uri="{D42A27DB-BD31-4B8C-83A1-F6EECF244321}">
                <p14:modId xmlns:p14="http://schemas.microsoft.com/office/powerpoint/2010/main" val="3730040697"/>
              </p:ext>
            </p:extLst>
          </p:nvPr>
        </p:nvGraphicFramePr>
        <p:xfrm>
          <a:off x="718457" y="1353311"/>
          <a:ext cx="11005457" cy="4165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6823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FBE05-5775-A26A-445A-0B8B345A3902}"/>
              </a:ext>
            </a:extLst>
          </p:cNvPr>
          <p:cNvSpPr>
            <a:spLocks noGrp="1"/>
          </p:cNvSpPr>
          <p:nvPr>
            <p:ph type="title"/>
          </p:nvPr>
        </p:nvSpPr>
        <p:spPr>
          <a:xfrm>
            <a:off x="1341120" y="265176"/>
            <a:ext cx="9509759" cy="1088136"/>
          </a:xfrm>
        </p:spPr>
        <p:txBody>
          <a:bodyPr anchor="b">
            <a:normAutofit/>
          </a:bodyPr>
          <a:lstStyle/>
          <a:p>
            <a:r>
              <a:rPr lang="en-GB"/>
              <a:t>News alert!</a:t>
            </a:r>
          </a:p>
        </p:txBody>
      </p:sp>
      <p:sp>
        <p:nvSpPr>
          <p:cNvPr id="4" name="Slide Number Placeholder 3">
            <a:extLst>
              <a:ext uri="{FF2B5EF4-FFF2-40B4-BE49-F238E27FC236}">
                <a16:creationId xmlns:a16="http://schemas.microsoft.com/office/drawing/2014/main" id="{E1EE0599-34B3-266B-A627-FEB17B88BFBF}"/>
              </a:ext>
            </a:extLst>
          </p:cNvPr>
          <p:cNvSpPr>
            <a:spLocks noGrp="1"/>
          </p:cNvSpPr>
          <p:nvPr>
            <p:ph type="sldNum" sz="quarter" idx="12"/>
          </p:nvPr>
        </p:nvSpPr>
        <p:spPr>
          <a:xfrm>
            <a:off x="10530839" y="6592824"/>
            <a:ext cx="640080" cy="237744"/>
          </a:xfrm>
        </p:spPr>
        <p:txBody>
          <a:bodyPr anchor="ctr">
            <a:normAutofit/>
          </a:bodyPr>
          <a:lstStyle/>
          <a:p>
            <a:pPr>
              <a:lnSpc>
                <a:spcPct val="90000"/>
              </a:lnSpc>
              <a:spcAft>
                <a:spcPts val="600"/>
              </a:spcAft>
            </a:pPr>
            <a:fld id="{4FAB73BC-B049-4115-A692-8D63A059BFB8}" type="slidenum">
              <a:rPr lang="da-DK" sz="1000" smtClean="0"/>
              <a:pPr>
                <a:lnSpc>
                  <a:spcPct val="90000"/>
                </a:lnSpc>
                <a:spcAft>
                  <a:spcPts val="600"/>
                </a:spcAft>
              </a:pPr>
              <a:t>15</a:t>
            </a:fld>
            <a:endParaRPr lang="da-DK" sz="1000"/>
          </a:p>
        </p:txBody>
      </p:sp>
      <p:sp>
        <p:nvSpPr>
          <p:cNvPr id="5" name="Content Placeholder 4">
            <a:extLst>
              <a:ext uri="{FF2B5EF4-FFF2-40B4-BE49-F238E27FC236}">
                <a16:creationId xmlns:a16="http://schemas.microsoft.com/office/drawing/2014/main" id="{B31C8112-A494-E155-AA8A-BFA967D5B890}"/>
              </a:ext>
            </a:extLst>
          </p:cNvPr>
          <p:cNvSpPr>
            <a:spLocks noGrp="1"/>
          </p:cNvSpPr>
          <p:nvPr>
            <p:ph idx="1"/>
          </p:nvPr>
        </p:nvSpPr>
        <p:spPr/>
        <p:txBody>
          <a:bodyPr/>
          <a:lstStyle/>
          <a:p>
            <a:endParaRPr lang="en-GB"/>
          </a:p>
        </p:txBody>
      </p:sp>
      <p:pic>
        <p:nvPicPr>
          <p:cNvPr id="6" name="Picture 5">
            <a:extLst>
              <a:ext uri="{FF2B5EF4-FFF2-40B4-BE49-F238E27FC236}">
                <a16:creationId xmlns:a16="http://schemas.microsoft.com/office/drawing/2014/main" id="{BDE0DA98-C8D8-8D52-9CBC-C6BBE546ADCF}"/>
              </a:ext>
            </a:extLst>
          </p:cNvPr>
          <p:cNvPicPr>
            <a:picLocks noChangeAspect="1"/>
          </p:cNvPicPr>
          <p:nvPr/>
        </p:nvPicPr>
        <p:blipFill>
          <a:blip r:embed="rId3"/>
          <a:stretch>
            <a:fillRect/>
          </a:stretch>
        </p:blipFill>
        <p:spPr>
          <a:xfrm>
            <a:off x="4683336" y="809244"/>
            <a:ext cx="6487583" cy="4443403"/>
          </a:xfrm>
          <a:prstGeom prst="rect">
            <a:avLst/>
          </a:prstGeom>
        </p:spPr>
      </p:pic>
      <p:pic>
        <p:nvPicPr>
          <p:cNvPr id="10" name="Picture 9">
            <a:extLst>
              <a:ext uri="{FF2B5EF4-FFF2-40B4-BE49-F238E27FC236}">
                <a16:creationId xmlns:a16="http://schemas.microsoft.com/office/drawing/2014/main" id="{D7CA7278-0D38-F9A1-2DEB-70A1C96388D6}"/>
              </a:ext>
            </a:extLst>
          </p:cNvPr>
          <p:cNvPicPr>
            <a:picLocks noChangeAspect="1"/>
          </p:cNvPicPr>
          <p:nvPr/>
        </p:nvPicPr>
        <p:blipFill>
          <a:blip r:embed="rId4"/>
          <a:stretch>
            <a:fillRect/>
          </a:stretch>
        </p:blipFill>
        <p:spPr>
          <a:xfrm>
            <a:off x="573827" y="2269639"/>
            <a:ext cx="6047106" cy="1333773"/>
          </a:xfrm>
          <a:prstGeom prst="rect">
            <a:avLst/>
          </a:prstGeom>
        </p:spPr>
      </p:pic>
    </p:spTree>
    <p:extLst>
      <p:ext uri="{BB962C8B-B14F-4D97-AF65-F5344CB8AC3E}">
        <p14:creationId xmlns:p14="http://schemas.microsoft.com/office/powerpoint/2010/main" val="2243386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1081" y="3583186"/>
            <a:ext cx="9509759" cy="999514"/>
          </a:xfrm>
        </p:spPr>
        <p:txBody>
          <a:bodyPr>
            <a:normAutofit/>
          </a:bodyPr>
          <a:lstStyle/>
          <a:p>
            <a:r>
              <a:rPr lang="en-US" sz="3200" err="1"/>
              <a:t>www.seamark.eu</a:t>
            </a:r>
            <a:endParaRPr lang="en-US" sz="3200"/>
          </a:p>
        </p:txBody>
      </p:sp>
      <p:sp>
        <p:nvSpPr>
          <p:cNvPr id="4" name="Text Placeholder 3"/>
          <p:cNvSpPr>
            <a:spLocks noGrp="1"/>
          </p:cNvSpPr>
          <p:nvPr>
            <p:ph idx="1"/>
          </p:nvPr>
        </p:nvSpPr>
        <p:spPr>
          <a:xfrm>
            <a:off x="172523" y="6103750"/>
            <a:ext cx="9189720" cy="769635"/>
          </a:xfrm>
        </p:spPr>
        <p:txBody>
          <a:bodyPr vert="horz" lIns="91440" tIns="45720" rIns="91440" bIns="45720" rtlCol="0" anchor="t">
            <a:noAutofit/>
          </a:bodyPr>
          <a:lstStyle/>
          <a:p>
            <a:pPr marL="45720" indent="0">
              <a:lnSpc>
                <a:spcPct val="110000"/>
              </a:lnSpc>
              <a:buNone/>
            </a:pPr>
            <a:r>
              <a:rPr lang="en-US" sz="1200" b="1" i="0">
                <a:solidFill>
                  <a:schemeClr val="bg1"/>
                </a:solidFill>
                <a:effectLst/>
              </a:rPr>
              <a:t>DISCLAIMER: </a:t>
            </a:r>
            <a:r>
              <a:rPr lang="en-US" sz="1200" b="0" i="0">
                <a:solidFill>
                  <a:schemeClr val="bg1"/>
                </a:solidFill>
                <a:effectLst/>
              </a:rPr>
              <a:t>Funded by the European Union. Views and opinions expressed are however those of the author(s) only and do not necessarily reflect those of the European Union or EUROPEAN RESEARCH EXECUTIVE AGENCY (REA). Neither the European Union nor the granting authority can be held responsible for them.</a:t>
            </a:r>
            <a:br>
              <a:rPr lang="en-US" sz="1200">
                <a:solidFill>
                  <a:schemeClr val="bg1"/>
                </a:solidFill>
              </a:rPr>
            </a:br>
            <a:endParaRPr lang="en-US" sz="1200">
              <a:solidFill>
                <a:schemeClr val="bg1"/>
              </a:solidFill>
            </a:endParaRPr>
          </a:p>
        </p:txBody>
      </p:sp>
      <p:sp>
        <p:nvSpPr>
          <p:cNvPr id="5" name="Slide Number Placeholder 4">
            <a:extLst>
              <a:ext uri="{FF2B5EF4-FFF2-40B4-BE49-F238E27FC236}">
                <a16:creationId xmlns:a16="http://schemas.microsoft.com/office/drawing/2014/main" id="{BFFC69AB-AFB8-EB2E-216A-53D176FB1A03}"/>
              </a:ext>
            </a:extLst>
          </p:cNvPr>
          <p:cNvSpPr>
            <a:spLocks noGrp="1"/>
          </p:cNvSpPr>
          <p:nvPr>
            <p:ph type="sldNum" sz="quarter" idx="12"/>
          </p:nvPr>
        </p:nvSpPr>
        <p:spPr>
          <a:xfrm>
            <a:off x="10530840" y="6591263"/>
            <a:ext cx="640080" cy="237744"/>
          </a:xfrm>
        </p:spPr>
        <p:txBody>
          <a:bodyPr/>
          <a:lstStyle/>
          <a:p>
            <a:fld id="{4FAB73BC-B049-4115-A692-8D63A059BFB8}" type="slidenum">
              <a:rPr lang="da-DK" smtClean="0"/>
              <a:t>16</a:t>
            </a:fld>
            <a:endParaRPr lang="da-DK"/>
          </a:p>
        </p:txBody>
      </p:sp>
      <p:sp>
        <p:nvSpPr>
          <p:cNvPr id="2070" name="Rectangle 79">
            <a:extLst>
              <a:ext uri="{FF2B5EF4-FFF2-40B4-BE49-F238E27FC236}">
                <a16:creationId xmlns:a16="http://schemas.microsoft.com/office/drawing/2014/main" id="{C7569936-B271-4C45-636B-C3A948085607}"/>
              </a:ext>
            </a:extLst>
          </p:cNvPr>
          <p:cNvSpPr>
            <a:spLocks noChangeArrowheads="1"/>
          </p:cNvSpPr>
          <p:nvPr/>
        </p:nvSpPr>
        <p:spPr bwMode="auto">
          <a:xfrm>
            <a:off x="5550393" y="449773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073" name="TextBox 2072">
            <a:extLst>
              <a:ext uri="{FF2B5EF4-FFF2-40B4-BE49-F238E27FC236}">
                <a16:creationId xmlns:a16="http://schemas.microsoft.com/office/drawing/2014/main" id="{398E06DB-AB99-6935-51DC-84B9799E9CB1}"/>
              </a:ext>
            </a:extLst>
          </p:cNvPr>
          <p:cNvSpPr txBox="1"/>
          <p:nvPr/>
        </p:nvSpPr>
        <p:spPr>
          <a:xfrm>
            <a:off x="1520281" y="4830714"/>
            <a:ext cx="1455897" cy="307777"/>
          </a:xfrm>
          <a:prstGeom prst="rect">
            <a:avLst/>
          </a:prstGeom>
          <a:noFill/>
        </p:spPr>
        <p:txBody>
          <a:bodyPr wrap="square">
            <a:spAutoFit/>
          </a:bodyPr>
          <a:lstStyle/>
          <a:p>
            <a:r>
              <a:rPr lang="en-US" sz="1400" err="1">
                <a:solidFill>
                  <a:srgbClr val="2E5266"/>
                </a:solidFill>
                <a:effectLst/>
                <a:latin typeface="Open Sans" panose="020B0606030504020204" pitchFamily="34" charset="0"/>
                <a:ea typeface="Open Sans" panose="020B0606030504020204" pitchFamily="34" charset="0"/>
                <a:cs typeface="Open Sans" panose="020B0606030504020204" pitchFamily="34" charset="0"/>
              </a:rPr>
              <a:t>seamarkeu</a:t>
            </a:r>
            <a:endParaRPr lang="en-US" sz="1400">
              <a:latin typeface="Open Sans" panose="020B0606030504020204" pitchFamily="34" charset="0"/>
              <a:ea typeface="Open Sans" panose="020B0606030504020204" pitchFamily="34" charset="0"/>
              <a:cs typeface="Open Sans" panose="020B0606030504020204" pitchFamily="34" charset="0"/>
            </a:endParaRPr>
          </a:p>
        </p:txBody>
      </p:sp>
      <p:pic>
        <p:nvPicPr>
          <p:cNvPr id="2074" name="image5.png">
            <a:extLst>
              <a:ext uri="{FF2B5EF4-FFF2-40B4-BE49-F238E27FC236}">
                <a16:creationId xmlns:a16="http://schemas.microsoft.com/office/drawing/2014/main" id="{C2D34C97-164A-66F7-EB6E-4EDE0270509F}"/>
              </a:ext>
            </a:extLst>
          </p:cNvPr>
          <p:cNvPicPr>
            <a:picLocks noChangeAspect="1"/>
          </p:cNvPicPr>
          <p:nvPr/>
        </p:nvPicPr>
        <p:blipFill>
          <a:blip r:embed="rId3" cstate="print"/>
          <a:stretch>
            <a:fillRect/>
          </a:stretch>
        </p:blipFill>
        <p:spPr>
          <a:xfrm>
            <a:off x="1181277" y="4847931"/>
            <a:ext cx="280166" cy="280166"/>
          </a:xfrm>
          <a:prstGeom prst="rect">
            <a:avLst/>
          </a:prstGeom>
        </p:spPr>
      </p:pic>
      <p:sp>
        <p:nvSpPr>
          <p:cNvPr id="8" name="Text Placeholder 3">
            <a:extLst>
              <a:ext uri="{FF2B5EF4-FFF2-40B4-BE49-F238E27FC236}">
                <a16:creationId xmlns:a16="http://schemas.microsoft.com/office/drawing/2014/main" id="{EA16F0A4-7A29-A9CF-15C8-FD022A1AA5BF}"/>
              </a:ext>
            </a:extLst>
          </p:cNvPr>
          <p:cNvSpPr txBox="1">
            <a:spLocks/>
          </p:cNvSpPr>
          <p:nvPr/>
        </p:nvSpPr>
        <p:spPr>
          <a:xfrm>
            <a:off x="7163305" y="3698125"/>
            <a:ext cx="4144789" cy="769635"/>
          </a:xfrm>
          <a:prstGeom prst="rect">
            <a:avLst/>
          </a:prstGeom>
        </p:spPr>
        <p:txBody>
          <a:bodyPr lIns="91440" tIns="45720" rIns="91440" bIns="45720" anchor="t"/>
          <a:lst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a:lstStyle>
          <a:p>
            <a:pPr marL="45720" indent="0">
              <a:lnSpc>
                <a:spcPct val="100000"/>
              </a:lnSpc>
              <a:spcBef>
                <a:spcPts val="600"/>
              </a:spcBef>
              <a:buNone/>
            </a:pPr>
            <a:r>
              <a:rPr lang="en-US" sz="1800"/>
              <a:t>SUBMARINER Network for Blue Growth EEIG</a:t>
            </a:r>
          </a:p>
          <a:p>
            <a:pPr marL="45720" indent="0">
              <a:lnSpc>
                <a:spcPct val="100000"/>
              </a:lnSpc>
              <a:spcBef>
                <a:spcPts val="600"/>
              </a:spcBef>
              <a:buNone/>
            </a:pPr>
            <a:r>
              <a:rPr lang="en-US" sz="1800">
                <a:latin typeface="Open Sans"/>
                <a:ea typeface="Open Sans"/>
                <a:cs typeface="Open Sans"/>
                <a:hlinkClick r:id="rId4"/>
              </a:rPr>
              <a:t>mmi@submariner-network.eu</a:t>
            </a:r>
            <a:r>
              <a:rPr lang="en-US" sz="1800">
                <a:latin typeface="Open Sans"/>
                <a:ea typeface="Open Sans"/>
                <a:cs typeface="Open Sans"/>
              </a:rPr>
              <a:t> </a:t>
            </a:r>
          </a:p>
          <a:p>
            <a:pPr marL="45720" indent="0">
              <a:lnSpc>
                <a:spcPct val="100000"/>
              </a:lnSpc>
              <a:spcBef>
                <a:spcPts val="600"/>
              </a:spcBef>
              <a:buNone/>
            </a:pPr>
            <a:r>
              <a:rPr lang="en-US" sz="1800" err="1">
                <a:solidFill>
                  <a:srgbClr val="6B9F25"/>
                </a:solidFill>
                <a:latin typeface="Open Sans"/>
                <a:ea typeface="Open Sans"/>
                <a:cs typeface="Open Sans"/>
                <a:hlinkClick r:id="rId4"/>
              </a:rPr>
              <a:t>fb</a:t>
            </a:r>
            <a:r>
              <a:rPr lang="en-US" sz="1800" err="1">
                <a:solidFill>
                  <a:srgbClr val="6B9F25"/>
                </a:solidFill>
                <a:latin typeface="Open Sans"/>
                <a:ea typeface="Open Sans"/>
                <a:cs typeface="Open Sans"/>
                <a:hlinkClick r:id="rId4">
                  <a:extLst>
                    <a:ext uri="{A12FA001-AC4F-418D-AE19-62706E023703}">
                      <ahyp:hlinkClr xmlns:ahyp="http://schemas.microsoft.com/office/drawing/2018/hyperlinkcolor" val="tx"/>
                    </a:ext>
                  </a:extLst>
                </a:hlinkClick>
              </a:rPr>
              <a:t>@submariner-network.eu</a:t>
            </a:r>
            <a:endParaRPr lang="en-US" sz="1800">
              <a:latin typeface="Open Sans"/>
              <a:ea typeface="Open Sans"/>
              <a:cs typeface="Open Sans"/>
              <a:hlinkClick r:id="rId4">
                <a:extLst>
                  <a:ext uri="{A12FA001-AC4F-418D-AE19-62706E023703}">
                    <ahyp:hlinkClr xmlns:ahyp="http://schemas.microsoft.com/office/drawing/2018/hyperlinkcolor" val="tx"/>
                  </a:ext>
                </a:extLst>
              </a:hlinkClick>
            </a:endParaRPr>
          </a:p>
          <a:p>
            <a:pPr marL="45720" indent="0">
              <a:lnSpc>
                <a:spcPct val="100000"/>
              </a:lnSpc>
              <a:spcBef>
                <a:spcPts val="600"/>
              </a:spcBef>
              <a:buNone/>
            </a:pPr>
            <a:endParaRPr lang="en-US" sz="1800">
              <a:latin typeface="Open Sans"/>
              <a:ea typeface="Open Sans"/>
              <a:cs typeface="Open Sans"/>
            </a:endParaRPr>
          </a:p>
          <a:p>
            <a:pPr marL="45720" indent="0">
              <a:lnSpc>
                <a:spcPct val="100000"/>
              </a:lnSpc>
              <a:spcBef>
                <a:spcPts val="600"/>
              </a:spcBef>
              <a:buNone/>
            </a:pPr>
            <a:endParaRPr lang="en-US" sz="1800">
              <a:latin typeface="Open Sans"/>
              <a:ea typeface="Open Sans"/>
              <a:cs typeface="Open Sans"/>
            </a:endParaRPr>
          </a:p>
        </p:txBody>
      </p:sp>
      <p:pic>
        <p:nvPicPr>
          <p:cNvPr id="6" name="Picture 5" descr="A qr code with a logo&#10;&#10;Description automatically generated">
            <a:extLst>
              <a:ext uri="{FF2B5EF4-FFF2-40B4-BE49-F238E27FC236}">
                <a16:creationId xmlns:a16="http://schemas.microsoft.com/office/drawing/2014/main" id="{6710221A-1F61-8A36-6DBD-F3864976FADB}"/>
              </a:ext>
            </a:extLst>
          </p:cNvPr>
          <p:cNvPicPr>
            <a:picLocks noChangeAspect="1"/>
          </p:cNvPicPr>
          <p:nvPr/>
        </p:nvPicPr>
        <p:blipFill>
          <a:blip r:embed="rId5"/>
          <a:stretch>
            <a:fillRect/>
          </a:stretch>
        </p:blipFill>
        <p:spPr>
          <a:xfrm>
            <a:off x="920001" y="1503905"/>
            <a:ext cx="2538307" cy="2538307"/>
          </a:xfrm>
          <a:prstGeom prst="rect">
            <a:avLst/>
          </a:prstGeom>
        </p:spPr>
      </p:pic>
      <p:pic>
        <p:nvPicPr>
          <p:cNvPr id="7" name="Picture 6">
            <a:extLst>
              <a:ext uri="{FF2B5EF4-FFF2-40B4-BE49-F238E27FC236}">
                <a16:creationId xmlns:a16="http://schemas.microsoft.com/office/drawing/2014/main" id="{33B48797-E117-9349-FB5B-61DA5D104389}"/>
              </a:ext>
            </a:extLst>
          </p:cNvPr>
          <p:cNvPicPr>
            <a:picLocks noChangeAspect="1"/>
          </p:cNvPicPr>
          <p:nvPr/>
        </p:nvPicPr>
        <p:blipFill>
          <a:blip r:embed="rId6"/>
          <a:stretch>
            <a:fillRect/>
          </a:stretch>
        </p:blipFill>
        <p:spPr>
          <a:xfrm>
            <a:off x="8476271" y="732571"/>
            <a:ext cx="2374609" cy="2616236"/>
          </a:xfrm>
          <a:prstGeom prst="rect">
            <a:avLst/>
          </a:prstGeom>
        </p:spPr>
      </p:pic>
      <p:pic>
        <p:nvPicPr>
          <p:cNvPr id="10" name="Picture 9">
            <a:extLst>
              <a:ext uri="{FF2B5EF4-FFF2-40B4-BE49-F238E27FC236}">
                <a16:creationId xmlns:a16="http://schemas.microsoft.com/office/drawing/2014/main" id="{DA1D3916-83CF-3636-FDE3-56ED3DEFD493}"/>
              </a:ext>
            </a:extLst>
          </p:cNvPr>
          <p:cNvPicPr>
            <a:picLocks noChangeAspect="1"/>
          </p:cNvPicPr>
          <p:nvPr/>
        </p:nvPicPr>
        <p:blipFill>
          <a:blip r:embed="rId7"/>
          <a:stretch>
            <a:fillRect/>
          </a:stretch>
        </p:blipFill>
        <p:spPr>
          <a:xfrm>
            <a:off x="6504517" y="719460"/>
            <a:ext cx="2374609" cy="2616236"/>
          </a:xfrm>
          <a:prstGeom prst="rect">
            <a:avLst/>
          </a:prstGeom>
        </p:spPr>
      </p:pic>
      <p:pic>
        <p:nvPicPr>
          <p:cNvPr id="3" name="Picture 2" descr="A qr code with a letter b&#10;&#10;Description automatically generated">
            <a:extLst>
              <a:ext uri="{FF2B5EF4-FFF2-40B4-BE49-F238E27FC236}">
                <a16:creationId xmlns:a16="http://schemas.microsoft.com/office/drawing/2014/main" id="{F8309265-4D63-54D9-A5CA-BC0517CF2B04}"/>
              </a:ext>
            </a:extLst>
          </p:cNvPr>
          <p:cNvPicPr>
            <a:picLocks noChangeAspect="1"/>
          </p:cNvPicPr>
          <p:nvPr/>
        </p:nvPicPr>
        <p:blipFill>
          <a:blip r:embed="rId8"/>
          <a:stretch>
            <a:fillRect/>
          </a:stretch>
        </p:blipFill>
        <p:spPr>
          <a:xfrm>
            <a:off x="3622310" y="1503905"/>
            <a:ext cx="2473690" cy="2473690"/>
          </a:xfrm>
          <a:prstGeom prst="rect">
            <a:avLst/>
          </a:prstGeom>
        </p:spPr>
      </p:pic>
    </p:spTree>
    <p:extLst>
      <p:ext uri="{BB962C8B-B14F-4D97-AF65-F5344CB8AC3E}">
        <p14:creationId xmlns:p14="http://schemas.microsoft.com/office/powerpoint/2010/main" val="377797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7179A-270F-27F9-44C2-C16193B729EF}"/>
              </a:ext>
            </a:extLst>
          </p:cNvPr>
          <p:cNvSpPr>
            <a:spLocks noGrp="1"/>
          </p:cNvSpPr>
          <p:nvPr>
            <p:ph type="ctrTitle"/>
          </p:nvPr>
        </p:nvSpPr>
        <p:spPr>
          <a:xfrm>
            <a:off x="707986" y="2408238"/>
            <a:ext cx="10727951" cy="2387600"/>
          </a:xfrm>
        </p:spPr>
        <p:txBody>
          <a:bodyPr/>
          <a:lstStyle/>
          <a:p>
            <a:r>
              <a:rPr lang="en-US" sz="4400"/>
              <a:t>Together we improve the Baltic Sea’s </a:t>
            </a:r>
            <a:br>
              <a:rPr lang="en-US" sz="4400"/>
            </a:br>
            <a:r>
              <a:rPr lang="en-US" sz="4400"/>
              <a:t>blue environment and economy</a:t>
            </a:r>
            <a:endParaRPr lang="en-DE" sz="4400"/>
          </a:p>
        </p:txBody>
      </p:sp>
      <p:sp>
        <p:nvSpPr>
          <p:cNvPr id="3" name="Subtitle 2">
            <a:extLst>
              <a:ext uri="{FF2B5EF4-FFF2-40B4-BE49-F238E27FC236}">
                <a16:creationId xmlns:a16="http://schemas.microsoft.com/office/drawing/2014/main" id="{65037E0C-AC99-57FC-657F-23DA23E85351}"/>
              </a:ext>
            </a:extLst>
          </p:cNvPr>
          <p:cNvSpPr>
            <a:spLocks noGrp="1"/>
          </p:cNvSpPr>
          <p:nvPr>
            <p:ph type="subTitle" idx="1"/>
          </p:nvPr>
        </p:nvSpPr>
        <p:spPr>
          <a:xfrm>
            <a:off x="707986" y="4804267"/>
            <a:ext cx="9884803" cy="1352489"/>
          </a:xfrm>
        </p:spPr>
        <p:txBody>
          <a:bodyPr vert="horz" lIns="91440" tIns="45720" rIns="91440" bIns="45720" rtlCol="0" anchor="t">
            <a:normAutofit fontScale="25000" lnSpcReduction="20000"/>
          </a:bodyPr>
          <a:lstStyle/>
          <a:p>
            <a:pPr>
              <a:lnSpc>
                <a:spcPct val="170000"/>
              </a:lnSpc>
            </a:pPr>
            <a:r>
              <a:rPr lang="en-US" sz="6400"/>
              <a:t>The cooperation platform for actors and initiatives across the Baltic Sea Region and beyond who promote innovative approaches to the sustainable use of marine resources</a:t>
            </a:r>
          </a:p>
          <a:p>
            <a:endParaRPr lang="en-US" sz="6400"/>
          </a:p>
          <a:p>
            <a:endParaRPr lang="en-US" sz="6400"/>
          </a:p>
          <a:p>
            <a:endParaRPr lang="en-DE"/>
          </a:p>
        </p:txBody>
      </p:sp>
    </p:spTree>
    <p:extLst>
      <p:ext uri="{BB962C8B-B14F-4D97-AF65-F5344CB8AC3E}">
        <p14:creationId xmlns:p14="http://schemas.microsoft.com/office/powerpoint/2010/main" val="2599744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22434-E10A-50D5-3FD4-4536AC0BFE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D080D6-3C90-1358-8B15-3962CA36B4EF}"/>
              </a:ext>
            </a:extLst>
          </p:cNvPr>
          <p:cNvSpPr>
            <a:spLocks noGrp="1"/>
          </p:cNvSpPr>
          <p:nvPr>
            <p:ph type="title"/>
          </p:nvPr>
        </p:nvSpPr>
        <p:spPr>
          <a:xfrm>
            <a:off x="553760" y="66699"/>
            <a:ext cx="10515600" cy="1325563"/>
          </a:xfrm>
        </p:spPr>
        <p:txBody>
          <a:bodyPr/>
          <a:lstStyle/>
          <a:p>
            <a:r>
              <a:rPr lang="en-US">
                <a:latin typeface="Century Gothic"/>
                <a:cs typeface="Arial"/>
              </a:rPr>
              <a:t>SUBMARINER Network </a:t>
            </a:r>
            <a:br>
              <a:rPr lang="en-US">
                <a:latin typeface="Century Gothic"/>
                <a:cs typeface="Arial"/>
              </a:rPr>
            </a:br>
            <a:r>
              <a:rPr lang="en-US">
                <a:latin typeface="Century Gothic"/>
                <a:cs typeface="Arial"/>
              </a:rPr>
              <a:t>members &amp; collaboration partners</a:t>
            </a:r>
            <a:endParaRPr lang="en-US"/>
          </a:p>
        </p:txBody>
      </p:sp>
      <p:pic>
        <p:nvPicPr>
          <p:cNvPr id="43" name="Picture 42">
            <a:extLst>
              <a:ext uri="{FF2B5EF4-FFF2-40B4-BE49-F238E27FC236}">
                <a16:creationId xmlns:a16="http://schemas.microsoft.com/office/drawing/2014/main" id="{30BB8507-1F32-E660-20FE-72B7B08816CE}"/>
              </a:ext>
            </a:extLst>
          </p:cNvPr>
          <p:cNvPicPr>
            <a:picLocks noChangeAspect="1"/>
          </p:cNvPicPr>
          <p:nvPr/>
        </p:nvPicPr>
        <p:blipFill rotWithShape="1">
          <a:blip r:embed="rId2"/>
          <a:srcRect r="17478"/>
          <a:stretch/>
        </p:blipFill>
        <p:spPr>
          <a:xfrm>
            <a:off x="7345954" y="855286"/>
            <a:ext cx="4988921" cy="5968031"/>
          </a:xfrm>
          <a:prstGeom prst="rect">
            <a:avLst/>
          </a:prstGeom>
        </p:spPr>
      </p:pic>
      <p:sp>
        <p:nvSpPr>
          <p:cNvPr id="44" name="Title 1">
            <a:extLst>
              <a:ext uri="{FF2B5EF4-FFF2-40B4-BE49-F238E27FC236}">
                <a16:creationId xmlns:a16="http://schemas.microsoft.com/office/drawing/2014/main" id="{B0C67693-12C4-E102-AAD5-60AD2B27DA41}"/>
              </a:ext>
            </a:extLst>
          </p:cNvPr>
          <p:cNvSpPr txBox="1">
            <a:spLocks/>
          </p:cNvSpPr>
          <p:nvPr/>
        </p:nvSpPr>
        <p:spPr>
          <a:xfrm>
            <a:off x="9802690" y="3281680"/>
            <a:ext cx="1277408" cy="975994"/>
          </a:xfrm>
          <a:prstGeom prst="rect">
            <a:avLst/>
          </a:prstGeom>
        </p:spPr>
        <p:txBody>
          <a:bodyPr vert="horz" lIns="91440" tIns="45720" rIns="91440" bIns="45720" rtlCol="0" anchor="ctr">
            <a:normAutofit fontScale="97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b="1">
                <a:solidFill>
                  <a:schemeClr val="tx2"/>
                </a:solidFill>
              </a:rPr>
              <a:t>9</a:t>
            </a:r>
            <a:endParaRPr lang="en-US" sz="1800" b="1">
              <a:solidFill>
                <a:schemeClr val="tx2"/>
              </a:solidFill>
              <a:ea typeface="Calibri"/>
              <a:cs typeface="Calibri"/>
            </a:endParaRPr>
          </a:p>
          <a:p>
            <a:pPr algn="ctr"/>
            <a:r>
              <a:rPr lang="en-US" sz="1800" b="1">
                <a:solidFill>
                  <a:schemeClr val="tx2"/>
                </a:solidFill>
              </a:rPr>
              <a:t>Full</a:t>
            </a:r>
            <a:r>
              <a:rPr lang="en-US" b="1">
                <a:solidFill>
                  <a:schemeClr val="tx2"/>
                </a:solidFill>
              </a:rPr>
              <a:t> </a:t>
            </a:r>
            <a:endParaRPr lang="en-US" sz="1800" b="1">
              <a:solidFill>
                <a:schemeClr val="tx2"/>
              </a:solidFill>
              <a:ea typeface="Calibri"/>
              <a:cs typeface="Calibri"/>
            </a:endParaRPr>
          </a:p>
          <a:p>
            <a:pPr algn="ctr"/>
            <a:r>
              <a:rPr lang="en-US" sz="1800" b="1">
                <a:solidFill>
                  <a:schemeClr val="tx2"/>
                </a:solidFill>
              </a:rPr>
              <a:t>Members</a:t>
            </a:r>
            <a:endParaRPr lang="en-US" sz="1800">
              <a:solidFill>
                <a:schemeClr val="tx2"/>
              </a:solidFill>
              <a:ea typeface="Calibri"/>
              <a:cs typeface="Calibri"/>
            </a:endParaRPr>
          </a:p>
        </p:txBody>
      </p:sp>
      <p:sp>
        <p:nvSpPr>
          <p:cNvPr id="45" name="Title 1">
            <a:extLst>
              <a:ext uri="{FF2B5EF4-FFF2-40B4-BE49-F238E27FC236}">
                <a16:creationId xmlns:a16="http://schemas.microsoft.com/office/drawing/2014/main" id="{E73AAF5B-0F71-EC89-1FEE-96E54A7C6924}"/>
              </a:ext>
            </a:extLst>
          </p:cNvPr>
          <p:cNvSpPr txBox="1">
            <a:spLocks/>
          </p:cNvSpPr>
          <p:nvPr/>
        </p:nvSpPr>
        <p:spPr>
          <a:xfrm>
            <a:off x="8440665" y="2815913"/>
            <a:ext cx="1277408" cy="975994"/>
          </a:xfrm>
          <a:prstGeom prst="rect">
            <a:avLst/>
          </a:prstGeom>
        </p:spPr>
        <p:txBody>
          <a:bodyPr vert="horz" lIns="91440" tIns="45720" rIns="91440" bIns="45720" rtlCol="0" anchor="ctr">
            <a:normAutofit fontScale="97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b="1">
                <a:solidFill>
                  <a:schemeClr val="tx2"/>
                </a:solidFill>
              </a:rPr>
              <a:t>50+</a:t>
            </a:r>
            <a:endParaRPr lang="en-US" sz="1800" b="1">
              <a:solidFill>
                <a:schemeClr val="tx2"/>
              </a:solidFill>
              <a:ea typeface="Calibri"/>
              <a:cs typeface="Calibri"/>
            </a:endParaRPr>
          </a:p>
          <a:p>
            <a:pPr algn="ctr"/>
            <a:r>
              <a:rPr lang="en-US" sz="1800" b="1">
                <a:solidFill>
                  <a:schemeClr val="tx2"/>
                </a:solidFill>
              </a:rPr>
              <a:t>Associate</a:t>
            </a:r>
            <a:r>
              <a:rPr lang="en-US" b="1">
                <a:solidFill>
                  <a:schemeClr val="tx2"/>
                </a:solidFill>
              </a:rPr>
              <a:t> </a:t>
            </a:r>
            <a:endParaRPr lang="en-US" sz="1800" b="1">
              <a:solidFill>
                <a:schemeClr val="tx2"/>
              </a:solidFill>
              <a:ea typeface="Calibri"/>
              <a:cs typeface="Calibri"/>
            </a:endParaRPr>
          </a:p>
          <a:p>
            <a:pPr algn="ctr"/>
            <a:r>
              <a:rPr lang="en-US" sz="1800" b="1">
                <a:solidFill>
                  <a:schemeClr val="tx2"/>
                </a:solidFill>
              </a:rPr>
              <a:t>Members</a:t>
            </a:r>
            <a:endParaRPr lang="en-US" sz="1800" b="1">
              <a:solidFill>
                <a:schemeClr val="tx2"/>
              </a:solidFill>
              <a:ea typeface="Calibri"/>
              <a:cs typeface="Calibri"/>
            </a:endParaRPr>
          </a:p>
        </p:txBody>
      </p:sp>
      <p:sp>
        <p:nvSpPr>
          <p:cNvPr id="46" name="Title 1">
            <a:extLst>
              <a:ext uri="{FF2B5EF4-FFF2-40B4-BE49-F238E27FC236}">
                <a16:creationId xmlns:a16="http://schemas.microsoft.com/office/drawing/2014/main" id="{C4DB0DBA-B404-3C65-5E74-52DAE6A0864A}"/>
              </a:ext>
            </a:extLst>
          </p:cNvPr>
          <p:cNvSpPr txBox="1">
            <a:spLocks/>
          </p:cNvSpPr>
          <p:nvPr/>
        </p:nvSpPr>
        <p:spPr>
          <a:xfrm>
            <a:off x="7345954" y="3780184"/>
            <a:ext cx="1201959" cy="975994"/>
          </a:xfrm>
          <a:prstGeom prst="rect">
            <a:avLst/>
          </a:prstGeom>
        </p:spPr>
        <p:txBody>
          <a:bodyPr vert="horz" lIns="91440" tIns="45720" rIns="91440" bIns="45720" rtlCol="0" anchor="ctr">
            <a:normAutofit fontScale="97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b="1">
                <a:solidFill>
                  <a:schemeClr val="tx2"/>
                </a:solidFill>
              </a:rPr>
              <a:t>60+</a:t>
            </a:r>
            <a:endParaRPr lang="en-US" sz="1800" b="1">
              <a:solidFill>
                <a:schemeClr val="tx2"/>
              </a:solidFill>
              <a:ea typeface="Calibri"/>
              <a:cs typeface="Calibri"/>
            </a:endParaRPr>
          </a:p>
          <a:p>
            <a:pPr algn="ctr"/>
            <a:r>
              <a:rPr lang="en-US" sz="1800" b="1">
                <a:solidFill>
                  <a:schemeClr val="tx2"/>
                </a:solidFill>
              </a:rPr>
              <a:t>Mentors/</a:t>
            </a:r>
            <a:endParaRPr lang="en-US" sz="1800" b="1">
              <a:solidFill>
                <a:schemeClr val="tx2"/>
              </a:solidFill>
              <a:ea typeface="Calibri"/>
              <a:cs typeface="Calibri"/>
            </a:endParaRPr>
          </a:p>
          <a:p>
            <a:pPr algn="ctr"/>
            <a:r>
              <a:rPr lang="en-US" sz="1800" b="1">
                <a:solidFill>
                  <a:schemeClr val="tx2"/>
                </a:solidFill>
              </a:rPr>
              <a:t>Coaches</a:t>
            </a:r>
            <a:endParaRPr lang="en-US" sz="1800" b="1">
              <a:solidFill>
                <a:schemeClr val="tx2"/>
              </a:solidFill>
              <a:ea typeface="Calibri"/>
              <a:cs typeface="Calibri"/>
            </a:endParaRPr>
          </a:p>
        </p:txBody>
      </p:sp>
      <p:sp>
        <p:nvSpPr>
          <p:cNvPr id="47" name="Title 1">
            <a:extLst>
              <a:ext uri="{FF2B5EF4-FFF2-40B4-BE49-F238E27FC236}">
                <a16:creationId xmlns:a16="http://schemas.microsoft.com/office/drawing/2014/main" id="{30EA1E8D-CCA8-284F-938B-8BB63934BD83}"/>
              </a:ext>
            </a:extLst>
          </p:cNvPr>
          <p:cNvSpPr txBox="1">
            <a:spLocks/>
          </p:cNvSpPr>
          <p:nvPr/>
        </p:nvSpPr>
        <p:spPr>
          <a:xfrm>
            <a:off x="6308117" y="1973509"/>
            <a:ext cx="1201959" cy="975994"/>
          </a:xfrm>
          <a:prstGeom prst="rect">
            <a:avLst/>
          </a:prstGeom>
        </p:spPr>
        <p:txBody>
          <a:bodyPr vert="horz" lIns="91440" tIns="45720" rIns="91440" bIns="45720" rtlCol="0" anchor="ctr">
            <a:normAutofit fontScale="9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b="1">
                <a:solidFill>
                  <a:schemeClr val="tx2"/>
                </a:solidFill>
                <a:latin typeface="Century Gothic"/>
              </a:rPr>
              <a:t>80+</a:t>
            </a:r>
          </a:p>
          <a:p>
            <a:pPr algn="ctr"/>
            <a:r>
              <a:rPr lang="en-US" sz="1800" b="1">
                <a:solidFill>
                  <a:schemeClr val="tx2"/>
                </a:solidFill>
                <a:latin typeface="Century Gothic"/>
              </a:rPr>
              <a:t>Start-ups/</a:t>
            </a:r>
          </a:p>
          <a:p>
            <a:pPr algn="ctr"/>
            <a:r>
              <a:rPr lang="en-US" sz="1800" b="1">
                <a:solidFill>
                  <a:schemeClr val="tx2"/>
                </a:solidFill>
                <a:latin typeface="Century Gothic"/>
              </a:rPr>
              <a:t>SMEs</a:t>
            </a:r>
          </a:p>
        </p:txBody>
      </p:sp>
      <p:sp>
        <p:nvSpPr>
          <p:cNvPr id="48" name="Title 1">
            <a:extLst>
              <a:ext uri="{FF2B5EF4-FFF2-40B4-BE49-F238E27FC236}">
                <a16:creationId xmlns:a16="http://schemas.microsoft.com/office/drawing/2014/main" id="{C6B7E089-BB07-D0BB-2573-0AE41BC8CF90}"/>
              </a:ext>
            </a:extLst>
          </p:cNvPr>
          <p:cNvSpPr txBox="1">
            <a:spLocks/>
          </p:cNvSpPr>
          <p:nvPr/>
        </p:nvSpPr>
        <p:spPr>
          <a:xfrm>
            <a:off x="5884627" y="3281680"/>
            <a:ext cx="1388433" cy="975994"/>
          </a:xfrm>
          <a:prstGeom prst="rect">
            <a:avLst/>
          </a:prstGeom>
        </p:spPr>
        <p:txBody>
          <a:bodyPr vert="horz" lIns="91440" tIns="45720" rIns="91440" bIns="45720" rtlCol="0" anchor="ctr">
            <a:normAutofit fontScale="97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b="1">
                <a:solidFill>
                  <a:schemeClr val="tx2"/>
                </a:solidFill>
              </a:rPr>
              <a:t>200+</a:t>
            </a:r>
            <a:endParaRPr lang="en-US" sz="1800" b="1">
              <a:solidFill>
                <a:schemeClr val="tx2"/>
              </a:solidFill>
              <a:ea typeface="Calibri"/>
              <a:cs typeface="Calibri"/>
            </a:endParaRPr>
          </a:p>
          <a:p>
            <a:pPr algn="ctr"/>
            <a:r>
              <a:rPr lang="en-US" sz="1800" b="1">
                <a:solidFill>
                  <a:schemeClr val="tx2"/>
                </a:solidFill>
              </a:rPr>
              <a:t>Institutional Partners</a:t>
            </a:r>
            <a:endParaRPr lang="en-US" sz="1800" b="1">
              <a:solidFill>
                <a:schemeClr val="tx2"/>
              </a:solidFill>
              <a:ea typeface="Calibri"/>
              <a:cs typeface="Calibri"/>
            </a:endParaRPr>
          </a:p>
        </p:txBody>
      </p:sp>
      <p:sp>
        <p:nvSpPr>
          <p:cNvPr id="49" name="Title 1">
            <a:extLst>
              <a:ext uri="{FF2B5EF4-FFF2-40B4-BE49-F238E27FC236}">
                <a16:creationId xmlns:a16="http://schemas.microsoft.com/office/drawing/2014/main" id="{D9BD43DD-35C6-009D-60D2-DA551227AA90}"/>
              </a:ext>
            </a:extLst>
          </p:cNvPr>
          <p:cNvSpPr txBox="1">
            <a:spLocks/>
          </p:cNvSpPr>
          <p:nvPr/>
        </p:nvSpPr>
        <p:spPr>
          <a:xfrm>
            <a:off x="6308117" y="4589851"/>
            <a:ext cx="1201959" cy="975994"/>
          </a:xfrm>
          <a:prstGeom prst="rect">
            <a:avLst/>
          </a:prstGeom>
        </p:spPr>
        <p:txBody>
          <a:bodyPr vert="horz" lIns="91440" tIns="45720" rIns="91440" bIns="45720" rtlCol="0" anchor="ctr">
            <a:normAutofit fontScale="97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b="1">
                <a:solidFill>
                  <a:schemeClr val="tx2"/>
                </a:solidFill>
              </a:rPr>
              <a:t>1500+</a:t>
            </a:r>
            <a:endParaRPr lang="en-US" sz="1800" b="1">
              <a:solidFill>
                <a:schemeClr val="tx2"/>
              </a:solidFill>
              <a:ea typeface="Calibri"/>
              <a:cs typeface="Calibri"/>
            </a:endParaRPr>
          </a:p>
          <a:p>
            <a:pPr algn="ctr"/>
            <a:r>
              <a:rPr lang="en-US" sz="1800" b="1">
                <a:solidFill>
                  <a:schemeClr val="tx2"/>
                </a:solidFill>
              </a:rPr>
              <a:t>Individual</a:t>
            </a:r>
            <a:endParaRPr lang="en-US" sz="1800" b="1">
              <a:solidFill>
                <a:schemeClr val="tx2"/>
              </a:solidFill>
              <a:ea typeface="Calibri"/>
              <a:cs typeface="Calibri"/>
            </a:endParaRPr>
          </a:p>
          <a:p>
            <a:pPr algn="ctr"/>
            <a:r>
              <a:rPr lang="en-US" sz="1800" b="1">
                <a:solidFill>
                  <a:schemeClr val="tx2"/>
                </a:solidFill>
              </a:rPr>
              <a:t>Experts</a:t>
            </a:r>
            <a:endParaRPr lang="en-US" sz="1800" b="1">
              <a:solidFill>
                <a:schemeClr val="tx2"/>
              </a:solidFill>
              <a:ea typeface="Calibri"/>
              <a:cs typeface="Calibri"/>
            </a:endParaRPr>
          </a:p>
        </p:txBody>
      </p:sp>
      <mc:AlternateContent xmlns:mc="http://schemas.openxmlformats.org/markup-compatibility/2006" xmlns:cx1="http://schemas.microsoft.com/office/drawing/2015/9/8/chartex">
        <mc:Choice Requires="cx1">
          <p:graphicFrame>
            <p:nvGraphicFramePr>
              <p:cNvPr id="50" name="Chart 49">
                <a:extLst>
                  <a:ext uri="{FF2B5EF4-FFF2-40B4-BE49-F238E27FC236}">
                    <a16:creationId xmlns:a16="http://schemas.microsoft.com/office/drawing/2014/main" id="{33C27F0C-4513-3E90-0535-99EE7DCCDE21}"/>
                  </a:ext>
                </a:extLst>
              </p:cNvPr>
              <p:cNvGraphicFramePr>
                <a:graphicFrameLocks/>
              </p:cNvGraphicFramePr>
              <p:nvPr/>
            </p:nvGraphicFramePr>
            <p:xfrm>
              <a:off x="496422" y="1456646"/>
              <a:ext cx="5311202" cy="2997114"/>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50" name="Chart 49">
                <a:extLst>
                  <a:ext uri="{FF2B5EF4-FFF2-40B4-BE49-F238E27FC236}">
                    <a16:creationId xmlns:a16="http://schemas.microsoft.com/office/drawing/2014/main" id="{33C27F0C-4513-3E90-0535-99EE7DCCDE21}"/>
                  </a:ext>
                </a:extLst>
              </p:cNvPr>
              <p:cNvPicPr>
                <a:picLocks noGrp="1" noRot="1" noChangeAspect="1" noMove="1" noResize="1" noEditPoints="1" noAdjustHandles="1" noChangeArrowheads="1" noChangeShapeType="1"/>
              </p:cNvPicPr>
              <p:nvPr/>
            </p:nvPicPr>
            <p:blipFill>
              <a:blip r:embed="rId4"/>
              <a:stretch>
                <a:fillRect/>
              </a:stretch>
            </p:blipFill>
            <p:spPr>
              <a:xfrm>
                <a:off x="496422" y="1456646"/>
                <a:ext cx="5311202" cy="2997114"/>
              </a:xfrm>
              <a:prstGeom prst="rect">
                <a:avLst/>
              </a:prstGeom>
            </p:spPr>
          </p:pic>
        </mc:Fallback>
      </mc:AlternateContent>
      <p:pic>
        <p:nvPicPr>
          <p:cNvPr id="51" name="Picture 50">
            <a:extLst>
              <a:ext uri="{FF2B5EF4-FFF2-40B4-BE49-F238E27FC236}">
                <a16:creationId xmlns:a16="http://schemas.microsoft.com/office/drawing/2014/main" id="{2187CD41-29E1-D126-C8ED-D253F20F52F9}"/>
              </a:ext>
            </a:extLst>
          </p:cNvPr>
          <p:cNvPicPr>
            <a:picLocks noChangeAspect="1"/>
          </p:cNvPicPr>
          <p:nvPr/>
        </p:nvPicPr>
        <p:blipFill>
          <a:blip r:embed="rId5"/>
          <a:stretch>
            <a:fillRect/>
          </a:stretch>
        </p:blipFill>
        <p:spPr>
          <a:xfrm>
            <a:off x="3696432" y="5997087"/>
            <a:ext cx="2112352" cy="516549"/>
          </a:xfrm>
          <a:prstGeom prst="rect">
            <a:avLst/>
          </a:prstGeom>
        </p:spPr>
      </p:pic>
      <p:pic>
        <p:nvPicPr>
          <p:cNvPr id="52" name="Picture 51">
            <a:extLst>
              <a:ext uri="{FF2B5EF4-FFF2-40B4-BE49-F238E27FC236}">
                <a16:creationId xmlns:a16="http://schemas.microsoft.com/office/drawing/2014/main" id="{853ED09D-8041-C9DF-7620-C746F7F6CBF0}"/>
              </a:ext>
            </a:extLst>
          </p:cNvPr>
          <p:cNvPicPr>
            <a:picLocks noChangeAspect="1"/>
          </p:cNvPicPr>
          <p:nvPr/>
        </p:nvPicPr>
        <p:blipFill>
          <a:blip r:embed="rId6"/>
          <a:stretch>
            <a:fillRect/>
          </a:stretch>
        </p:blipFill>
        <p:spPr>
          <a:xfrm>
            <a:off x="2066192" y="5018942"/>
            <a:ext cx="981075" cy="981075"/>
          </a:xfrm>
          <a:prstGeom prst="rect">
            <a:avLst/>
          </a:prstGeom>
        </p:spPr>
      </p:pic>
      <p:pic>
        <p:nvPicPr>
          <p:cNvPr id="53" name="Picture 52">
            <a:extLst>
              <a:ext uri="{FF2B5EF4-FFF2-40B4-BE49-F238E27FC236}">
                <a16:creationId xmlns:a16="http://schemas.microsoft.com/office/drawing/2014/main" id="{56DB2AF7-00E0-EA44-772B-E8EB37E93862}"/>
              </a:ext>
            </a:extLst>
          </p:cNvPr>
          <p:cNvPicPr>
            <a:picLocks noChangeAspect="1"/>
          </p:cNvPicPr>
          <p:nvPr/>
        </p:nvPicPr>
        <p:blipFill>
          <a:blip r:embed="rId7"/>
          <a:stretch>
            <a:fillRect/>
          </a:stretch>
        </p:blipFill>
        <p:spPr>
          <a:xfrm>
            <a:off x="3696432" y="5352318"/>
            <a:ext cx="990600" cy="495300"/>
          </a:xfrm>
          <a:prstGeom prst="rect">
            <a:avLst/>
          </a:prstGeom>
        </p:spPr>
      </p:pic>
      <p:pic>
        <p:nvPicPr>
          <p:cNvPr id="54" name="Picture 53" descr="A picture containing text&#10;&#10;Description automatically generated">
            <a:extLst>
              <a:ext uri="{FF2B5EF4-FFF2-40B4-BE49-F238E27FC236}">
                <a16:creationId xmlns:a16="http://schemas.microsoft.com/office/drawing/2014/main" id="{1036449A-53F9-3998-7FA1-927D1178A0E3}"/>
              </a:ext>
            </a:extLst>
          </p:cNvPr>
          <p:cNvPicPr>
            <a:picLocks noChangeAspect="1"/>
          </p:cNvPicPr>
          <p:nvPr/>
        </p:nvPicPr>
        <p:blipFill>
          <a:blip r:embed="rId8"/>
          <a:stretch>
            <a:fillRect/>
          </a:stretch>
        </p:blipFill>
        <p:spPr>
          <a:xfrm>
            <a:off x="3150576" y="4857750"/>
            <a:ext cx="838200" cy="495300"/>
          </a:xfrm>
          <a:prstGeom prst="rect">
            <a:avLst/>
          </a:prstGeom>
        </p:spPr>
      </p:pic>
      <p:pic>
        <p:nvPicPr>
          <p:cNvPr id="55" name="Picture 54">
            <a:extLst>
              <a:ext uri="{FF2B5EF4-FFF2-40B4-BE49-F238E27FC236}">
                <a16:creationId xmlns:a16="http://schemas.microsoft.com/office/drawing/2014/main" id="{E71AC9E2-0D30-A6DB-88DB-DAA4BD03C005}"/>
              </a:ext>
            </a:extLst>
          </p:cNvPr>
          <p:cNvPicPr>
            <a:picLocks noChangeAspect="1"/>
          </p:cNvPicPr>
          <p:nvPr/>
        </p:nvPicPr>
        <p:blipFill>
          <a:blip r:embed="rId9"/>
          <a:stretch>
            <a:fillRect/>
          </a:stretch>
        </p:blipFill>
        <p:spPr>
          <a:xfrm>
            <a:off x="611797" y="4898048"/>
            <a:ext cx="1314450" cy="371475"/>
          </a:xfrm>
          <a:prstGeom prst="rect">
            <a:avLst/>
          </a:prstGeom>
        </p:spPr>
      </p:pic>
      <p:pic>
        <p:nvPicPr>
          <p:cNvPr id="56" name="Picture 55">
            <a:extLst>
              <a:ext uri="{FF2B5EF4-FFF2-40B4-BE49-F238E27FC236}">
                <a16:creationId xmlns:a16="http://schemas.microsoft.com/office/drawing/2014/main" id="{9C162EF6-8B07-0273-238B-FBD14FCC3261}"/>
              </a:ext>
            </a:extLst>
          </p:cNvPr>
          <p:cNvPicPr>
            <a:picLocks noChangeAspect="1"/>
          </p:cNvPicPr>
          <p:nvPr/>
        </p:nvPicPr>
        <p:blipFill>
          <a:blip r:embed="rId10"/>
          <a:stretch>
            <a:fillRect/>
          </a:stretch>
        </p:blipFill>
        <p:spPr>
          <a:xfrm>
            <a:off x="219807" y="5355981"/>
            <a:ext cx="1609725" cy="428625"/>
          </a:xfrm>
          <a:prstGeom prst="rect">
            <a:avLst/>
          </a:prstGeom>
        </p:spPr>
      </p:pic>
      <p:pic>
        <p:nvPicPr>
          <p:cNvPr id="57" name="Picture 56">
            <a:extLst>
              <a:ext uri="{FF2B5EF4-FFF2-40B4-BE49-F238E27FC236}">
                <a16:creationId xmlns:a16="http://schemas.microsoft.com/office/drawing/2014/main" id="{796179BF-E691-699A-78C4-D142A38D5073}"/>
              </a:ext>
            </a:extLst>
          </p:cNvPr>
          <p:cNvPicPr>
            <a:picLocks noChangeAspect="1"/>
          </p:cNvPicPr>
          <p:nvPr/>
        </p:nvPicPr>
        <p:blipFill>
          <a:blip r:embed="rId11"/>
          <a:stretch>
            <a:fillRect/>
          </a:stretch>
        </p:blipFill>
        <p:spPr>
          <a:xfrm>
            <a:off x="1571624" y="6106991"/>
            <a:ext cx="1866900" cy="381000"/>
          </a:xfrm>
          <a:prstGeom prst="rect">
            <a:avLst/>
          </a:prstGeom>
        </p:spPr>
      </p:pic>
      <p:pic>
        <p:nvPicPr>
          <p:cNvPr id="58" name="Picture 57">
            <a:extLst>
              <a:ext uri="{FF2B5EF4-FFF2-40B4-BE49-F238E27FC236}">
                <a16:creationId xmlns:a16="http://schemas.microsoft.com/office/drawing/2014/main" id="{864179FE-14FA-683F-7416-8D72473F3BCD}"/>
              </a:ext>
            </a:extLst>
          </p:cNvPr>
          <p:cNvPicPr>
            <a:picLocks noChangeAspect="1"/>
          </p:cNvPicPr>
          <p:nvPr/>
        </p:nvPicPr>
        <p:blipFill>
          <a:blip r:embed="rId12"/>
          <a:stretch>
            <a:fillRect/>
          </a:stretch>
        </p:blipFill>
        <p:spPr>
          <a:xfrm>
            <a:off x="219807" y="6110654"/>
            <a:ext cx="1304925" cy="381000"/>
          </a:xfrm>
          <a:prstGeom prst="rect">
            <a:avLst/>
          </a:prstGeom>
        </p:spPr>
      </p:pic>
    </p:spTree>
    <p:extLst>
      <p:ext uri="{BB962C8B-B14F-4D97-AF65-F5344CB8AC3E}">
        <p14:creationId xmlns:p14="http://schemas.microsoft.com/office/powerpoint/2010/main" val="3698978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588FE-1580-0AC5-F7CF-1A631878010F}"/>
              </a:ext>
            </a:extLst>
          </p:cNvPr>
          <p:cNvSpPr>
            <a:spLocks noGrp="1"/>
          </p:cNvSpPr>
          <p:nvPr>
            <p:ph type="title"/>
          </p:nvPr>
        </p:nvSpPr>
        <p:spPr>
          <a:xfrm>
            <a:off x="591671" y="365126"/>
            <a:ext cx="10892573" cy="975994"/>
          </a:xfrm>
        </p:spPr>
        <p:txBody>
          <a:bodyPr>
            <a:normAutofit/>
          </a:bodyPr>
          <a:lstStyle/>
          <a:p>
            <a:r>
              <a:rPr lang="en-US"/>
              <a:t>Topics &amp; Vision</a:t>
            </a:r>
          </a:p>
        </p:txBody>
      </p:sp>
      <p:grpSp>
        <p:nvGrpSpPr>
          <p:cNvPr id="4" name="Gruppieren 3">
            <a:extLst>
              <a:ext uri="{FF2B5EF4-FFF2-40B4-BE49-F238E27FC236}">
                <a16:creationId xmlns:a16="http://schemas.microsoft.com/office/drawing/2014/main" id="{4E543884-E218-4C61-D9F6-BD6A484ABE19}"/>
              </a:ext>
            </a:extLst>
          </p:cNvPr>
          <p:cNvGrpSpPr/>
          <p:nvPr/>
        </p:nvGrpSpPr>
        <p:grpSpPr>
          <a:xfrm>
            <a:off x="591671" y="1949676"/>
            <a:ext cx="11006448" cy="1729631"/>
            <a:chOff x="591671" y="1949676"/>
            <a:chExt cx="11006448" cy="1729631"/>
          </a:xfrm>
        </p:grpSpPr>
        <p:grpSp>
          <p:nvGrpSpPr>
            <p:cNvPr id="39" name="Group 38">
              <a:extLst>
                <a:ext uri="{FF2B5EF4-FFF2-40B4-BE49-F238E27FC236}">
                  <a16:creationId xmlns:a16="http://schemas.microsoft.com/office/drawing/2014/main" id="{38777365-19CB-E90B-40F5-AF0C62A6419D}"/>
                </a:ext>
              </a:extLst>
            </p:cNvPr>
            <p:cNvGrpSpPr/>
            <p:nvPr/>
          </p:nvGrpSpPr>
          <p:grpSpPr>
            <a:xfrm>
              <a:off x="4485578" y="1949676"/>
              <a:ext cx="975995" cy="975995"/>
              <a:chOff x="1586378" y="2593717"/>
              <a:chExt cx="1248033" cy="1248033"/>
            </a:xfrm>
          </p:grpSpPr>
          <p:sp>
            <p:nvSpPr>
              <p:cNvPr id="33" name="Oval 32">
                <a:extLst>
                  <a:ext uri="{FF2B5EF4-FFF2-40B4-BE49-F238E27FC236}">
                    <a16:creationId xmlns:a16="http://schemas.microsoft.com/office/drawing/2014/main" id="{17E62C6B-C78A-B5AD-5DA7-DE3F010A7BA5}"/>
                  </a:ext>
                </a:extLst>
              </p:cNvPr>
              <p:cNvSpPr/>
              <p:nvPr/>
            </p:nvSpPr>
            <p:spPr>
              <a:xfrm>
                <a:off x="1586378" y="2593717"/>
                <a:ext cx="1248033" cy="1248033"/>
              </a:xfrm>
              <a:prstGeom prst="ellipse">
                <a:avLst/>
              </a:prstGeom>
              <a:solidFill>
                <a:schemeClr val="bg1"/>
              </a:solidFill>
              <a:ln w="76200">
                <a:solidFill>
                  <a:srgbClr val="002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icon&#10;&#10;Description automatically generated">
                <a:extLst>
                  <a:ext uri="{FF2B5EF4-FFF2-40B4-BE49-F238E27FC236}">
                    <a16:creationId xmlns:a16="http://schemas.microsoft.com/office/drawing/2014/main" id="{F81865B2-7CF7-2BF1-BDF6-106797C95D88}"/>
                  </a:ext>
                </a:extLst>
              </p:cNvPr>
              <p:cNvPicPr>
                <a:picLocks noChangeAspect="1"/>
              </p:cNvPicPr>
              <p:nvPr/>
            </p:nvPicPr>
            <p:blipFill rotWithShape="1">
              <a:blip r:embed="rId2"/>
              <a:srcRect l="17539" t="7356" r="16917" b="18750"/>
              <a:stretch/>
            </p:blipFill>
            <p:spPr>
              <a:xfrm>
                <a:off x="1690139" y="2762849"/>
                <a:ext cx="1040510" cy="975994"/>
              </a:xfrm>
              <a:prstGeom prst="ellipse">
                <a:avLst/>
              </a:prstGeom>
            </p:spPr>
          </p:pic>
        </p:grpSp>
        <p:grpSp>
          <p:nvGrpSpPr>
            <p:cNvPr id="40" name="Group 39">
              <a:extLst>
                <a:ext uri="{FF2B5EF4-FFF2-40B4-BE49-F238E27FC236}">
                  <a16:creationId xmlns:a16="http://schemas.microsoft.com/office/drawing/2014/main" id="{314889F9-BDCD-9126-39F3-587B8BCD6980}"/>
                </a:ext>
              </a:extLst>
            </p:cNvPr>
            <p:cNvGrpSpPr/>
            <p:nvPr/>
          </p:nvGrpSpPr>
          <p:grpSpPr>
            <a:xfrm>
              <a:off x="2564153" y="1961591"/>
              <a:ext cx="975995" cy="975995"/>
              <a:chOff x="3130972" y="2593717"/>
              <a:chExt cx="1248033" cy="1248033"/>
            </a:xfrm>
          </p:grpSpPr>
          <p:sp>
            <p:nvSpPr>
              <p:cNvPr id="34" name="Oval 33">
                <a:extLst>
                  <a:ext uri="{FF2B5EF4-FFF2-40B4-BE49-F238E27FC236}">
                    <a16:creationId xmlns:a16="http://schemas.microsoft.com/office/drawing/2014/main" id="{002CA72C-D60C-FC05-9F00-103277C5EB80}"/>
                  </a:ext>
                </a:extLst>
              </p:cNvPr>
              <p:cNvSpPr/>
              <p:nvPr/>
            </p:nvSpPr>
            <p:spPr>
              <a:xfrm>
                <a:off x="3130972" y="2593717"/>
                <a:ext cx="1248033" cy="1248033"/>
              </a:xfrm>
              <a:prstGeom prst="ellipse">
                <a:avLst/>
              </a:prstGeom>
              <a:solidFill>
                <a:schemeClr val="bg1"/>
              </a:solidFill>
              <a:ln w="76200">
                <a:solidFill>
                  <a:srgbClr val="002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Logo, company name&#10;&#10;Description automatically generated">
                <a:extLst>
                  <a:ext uri="{FF2B5EF4-FFF2-40B4-BE49-F238E27FC236}">
                    <a16:creationId xmlns:a16="http://schemas.microsoft.com/office/drawing/2014/main" id="{1F52F1F8-F3B4-8A12-C48D-8C9771EE27F3}"/>
                  </a:ext>
                </a:extLst>
              </p:cNvPr>
              <p:cNvPicPr>
                <a:picLocks noChangeAspect="1"/>
              </p:cNvPicPr>
              <p:nvPr/>
            </p:nvPicPr>
            <p:blipFill rotWithShape="1">
              <a:blip r:embed="rId3"/>
              <a:srcRect l="19409" t="7356" r="15047" b="18750"/>
              <a:stretch/>
            </p:blipFill>
            <p:spPr>
              <a:xfrm>
                <a:off x="3231767" y="2729736"/>
                <a:ext cx="1040510" cy="975994"/>
              </a:xfrm>
              <a:prstGeom prst="ellipse">
                <a:avLst/>
              </a:prstGeom>
            </p:spPr>
          </p:pic>
        </p:grpSp>
        <p:grpSp>
          <p:nvGrpSpPr>
            <p:cNvPr id="43" name="Group 42">
              <a:extLst>
                <a:ext uri="{FF2B5EF4-FFF2-40B4-BE49-F238E27FC236}">
                  <a16:creationId xmlns:a16="http://schemas.microsoft.com/office/drawing/2014/main" id="{56715356-DFBD-589D-659D-1425B56352CC}"/>
                </a:ext>
              </a:extLst>
            </p:cNvPr>
            <p:cNvGrpSpPr/>
            <p:nvPr/>
          </p:nvGrpSpPr>
          <p:grpSpPr>
            <a:xfrm>
              <a:off x="10225639" y="1963600"/>
              <a:ext cx="975995" cy="975995"/>
              <a:chOff x="7678258" y="2593717"/>
              <a:chExt cx="1248033" cy="1248033"/>
            </a:xfrm>
          </p:grpSpPr>
          <p:sp>
            <p:nvSpPr>
              <p:cNvPr id="37" name="Oval 36">
                <a:extLst>
                  <a:ext uri="{FF2B5EF4-FFF2-40B4-BE49-F238E27FC236}">
                    <a16:creationId xmlns:a16="http://schemas.microsoft.com/office/drawing/2014/main" id="{C10890A7-B25A-DBE6-0C4C-AAB15605E949}"/>
                  </a:ext>
                </a:extLst>
              </p:cNvPr>
              <p:cNvSpPr/>
              <p:nvPr/>
            </p:nvSpPr>
            <p:spPr>
              <a:xfrm>
                <a:off x="7678258" y="2593717"/>
                <a:ext cx="1248033" cy="1248033"/>
              </a:xfrm>
              <a:prstGeom prst="ellipse">
                <a:avLst/>
              </a:prstGeom>
              <a:solidFill>
                <a:schemeClr val="bg1"/>
              </a:solidFill>
              <a:ln w="76200">
                <a:solidFill>
                  <a:srgbClr val="002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Icon&#10;&#10;Description automatically generated">
                <a:extLst>
                  <a:ext uri="{FF2B5EF4-FFF2-40B4-BE49-F238E27FC236}">
                    <a16:creationId xmlns:a16="http://schemas.microsoft.com/office/drawing/2014/main" id="{D612C87D-ABA6-A3CB-2AFE-E69B167E97F9}"/>
                  </a:ext>
                </a:extLst>
              </p:cNvPr>
              <p:cNvPicPr>
                <a:picLocks noChangeAspect="1"/>
              </p:cNvPicPr>
              <p:nvPr/>
            </p:nvPicPr>
            <p:blipFill rotWithShape="1">
              <a:blip r:embed="rId4"/>
              <a:srcRect l="14313" r="13241"/>
              <a:stretch/>
            </p:blipFill>
            <p:spPr>
              <a:xfrm>
                <a:off x="7749250" y="2716812"/>
                <a:ext cx="1106047" cy="1079569"/>
              </a:xfrm>
              <a:prstGeom prst="ellipse">
                <a:avLst/>
              </a:prstGeom>
            </p:spPr>
          </p:pic>
        </p:grpSp>
        <p:grpSp>
          <p:nvGrpSpPr>
            <p:cNvPr id="41" name="Group 40">
              <a:extLst>
                <a:ext uri="{FF2B5EF4-FFF2-40B4-BE49-F238E27FC236}">
                  <a16:creationId xmlns:a16="http://schemas.microsoft.com/office/drawing/2014/main" id="{6E65AA12-316F-C007-29A2-9114174DD4BA}"/>
                </a:ext>
              </a:extLst>
            </p:cNvPr>
            <p:cNvGrpSpPr/>
            <p:nvPr/>
          </p:nvGrpSpPr>
          <p:grpSpPr>
            <a:xfrm>
              <a:off x="6512087" y="1958275"/>
              <a:ext cx="975995" cy="975995"/>
              <a:chOff x="4687923" y="2593717"/>
              <a:chExt cx="1248033" cy="1248033"/>
            </a:xfrm>
          </p:grpSpPr>
          <p:sp>
            <p:nvSpPr>
              <p:cNvPr id="35" name="Oval 34">
                <a:extLst>
                  <a:ext uri="{FF2B5EF4-FFF2-40B4-BE49-F238E27FC236}">
                    <a16:creationId xmlns:a16="http://schemas.microsoft.com/office/drawing/2014/main" id="{AC123888-FA24-C4BA-E4BC-4345AC6F2782}"/>
                  </a:ext>
                </a:extLst>
              </p:cNvPr>
              <p:cNvSpPr/>
              <p:nvPr/>
            </p:nvSpPr>
            <p:spPr>
              <a:xfrm>
                <a:off x="4687923" y="2593717"/>
                <a:ext cx="1248033" cy="1248033"/>
              </a:xfrm>
              <a:prstGeom prst="ellipse">
                <a:avLst/>
              </a:prstGeom>
              <a:solidFill>
                <a:schemeClr val="bg1"/>
              </a:solidFill>
              <a:ln w="76200">
                <a:solidFill>
                  <a:srgbClr val="002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Icon&#10;&#10;Description automatically generated">
                <a:extLst>
                  <a:ext uri="{FF2B5EF4-FFF2-40B4-BE49-F238E27FC236}">
                    <a16:creationId xmlns:a16="http://schemas.microsoft.com/office/drawing/2014/main" id="{7B19296D-31B2-B208-86A7-C5CE3A6DA66F}"/>
                  </a:ext>
                </a:extLst>
              </p:cNvPr>
              <p:cNvPicPr>
                <a:picLocks noChangeAspect="1"/>
              </p:cNvPicPr>
              <p:nvPr/>
            </p:nvPicPr>
            <p:blipFill rotWithShape="1">
              <a:blip r:embed="rId5"/>
              <a:srcRect l="15139" r="14995"/>
              <a:stretch/>
            </p:blipFill>
            <p:spPr>
              <a:xfrm>
                <a:off x="4761780" y="2634986"/>
                <a:ext cx="1086929" cy="1066800"/>
              </a:xfrm>
              <a:prstGeom prst="ellipse">
                <a:avLst/>
              </a:prstGeom>
            </p:spPr>
          </p:pic>
        </p:grpSp>
        <p:grpSp>
          <p:nvGrpSpPr>
            <p:cNvPr id="42" name="Group 41">
              <a:extLst>
                <a:ext uri="{FF2B5EF4-FFF2-40B4-BE49-F238E27FC236}">
                  <a16:creationId xmlns:a16="http://schemas.microsoft.com/office/drawing/2014/main" id="{8E5BFA22-CDE5-CC88-27F2-5213192E2E1E}"/>
                </a:ext>
              </a:extLst>
            </p:cNvPr>
            <p:cNvGrpSpPr/>
            <p:nvPr/>
          </p:nvGrpSpPr>
          <p:grpSpPr>
            <a:xfrm>
              <a:off x="8447459" y="1958275"/>
              <a:ext cx="975995" cy="975995"/>
              <a:chOff x="6207804" y="2593717"/>
              <a:chExt cx="1248033" cy="1248033"/>
            </a:xfrm>
          </p:grpSpPr>
          <p:sp>
            <p:nvSpPr>
              <p:cNvPr id="36" name="Oval 35">
                <a:extLst>
                  <a:ext uri="{FF2B5EF4-FFF2-40B4-BE49-F238E27FC236}">
                    <a16:creationId xmlns:a16="http://schemas.microsoft.com/office/drawing/2014/main" id="{76751D18-006A-FC9D-EFB6-AC7AF6825EEA}"/>
                  </a:ext>
                </a:extLst>
              </p:cNvPr>
              <p:cNvSpPr/>
              <p:nvPr/>
            </p:nvSpPr>
            <p:spPr>
              <a:xfrm>
                <a:off x="6207804" y="2593717"/>
                <a:ext cx="1248033" cy="1248033"/>
              </a:xfrm>
              <a:prstGeom prst="ellipse">
                <a:avLst/>
              </a:prstGeom>
              <a:solidFill>
                <a:schemeClr val="bg1"/>
              </a:solidFill>
              <a:ln w="76200">
                <a:solidFill>
                  <a:srgbClr val="002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Icon&#10;&#10;Description automatically generated">
                <a:extLst>
                  <a:ext uri="{FF2B5EF4-FFF2-40B4-BE49-F238E27FC236}">
                    <a16:creationId xmlns:a16="http://schemas.microsoft.com/office/drawing/2014/main" id="{3CBD37EB-D89D-3D93-BD87-D25891ED70C8}"/>
                  </a:ext>
                </a:extLst>
              </p:cNvPr>
              <p:cNvPicPr>
                <a:picLocks noChangeAspect="1"/>
              </p:cNvPicPr>
              <p:nvPr/>
            </p:nvPicPr>
            <p:blipFill rotWithShape="1">
              <a:blip r:embed="rId6"/>
              <a:srcRect l="16920" r="13962"/>
              <a:stretch/>
            </p:blipFill>
            <p:spPr>
              <a:xfrm>
                <a:off x="6298678" y="2682306"/>
                <a:ext cx="1053359" cy="1066800"/>
              </a:xfrm>
              <a:prstGeom prst="ellipse">
                <a:avLst/>
              </a:prstGeom>
            </p:spPr>
          </p:pic>
        </p:grpSp>
        <p:grpSp>
          <p:nvGrpSpPr>
            <p:cNvPr id="44" name="Group 43">
              <a:extLst>
                <a:ext uri="{FF2B5EF4-FFF2-40B4-BE49-F238E27FC236}">
                  <a16:creationId xmlns:a16="http://schemas.microsoft.com/office/drawing/2014/main" id="{B68C189D-7311-7B90-71E0-A775D21314E2}"/>
                </a:ext>
              </a:extLst>
            </p:cNvPr>
            <p:cNvGrpSpPr/>
            <p:nvPr/>
          </p:nvGrpSpPr>
          <p:grpSpPr>
            <a:xfrm>
              <a:off x="705971" y="1958275"/>
              <a:ext cx="975995" cy="975995"/>
              <a:chOff x="9074571" y="2593717"/>
              <a:chExt cx="1248033" cy="1248033"/>
            </a:xfrm>
          </p:grpSpPr>
          <p:sp>
            <p:nvSpPr>
              <p:cNvPr id="38" name="Oval 37">
                <a:extLst>
                  <a:ext uri="{FF2B5EF4-FFF2-40B4-BE49-F238E27FC236}">
                    <a16:creationId xmlns:a16="http://schemas.microsoft.com/office/drawing/2014/main" id="{D7157D48-447F-F177-E6E3-05452311495A}"/>
                  </a:ext>
                </a:extLst>
              </p:cNvPr>
              <p:cNvSpPr/>
              <p:nvPr/>
            </p:nvSpPr>
            <p:spPr>
              <a:xfrm>
                <a:off x="9074571" y="2593717"/>
                <a:ext cx="1248033" cy="1248033"/>
              </a:xfrm>
              <a:prstGeom prst="ellipse">
                <a:avLst/>
              </a:prstGeom>
              <a:solidFill>
                <a:schemeClr val="bg1"/>
              </a:solidFill>
              <a:ln w="76200">
                <a:solidFill>
                  <a:srgbClr val="002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Logo&#10;&#10;Description automatically generated">
                <a:extLst>
                  <a:ext uri="{FF2B5EF4-FFF2-40B4-BE49-F238E27FC236}">
                    <a16:creationId xmlns:a16="http://schemas.microsoft.com/office/drawing/2014/main" id="{FAEE4186-EF49-B24F-38DB-5ABF0D4BB483}"/>
                  </a:ext>
                </a:extLst>
              </p:cNvPr>
              <p:cNvPicPr>
                <a:picLocks noChangeAspect="1"/>
              </p:cNvPicPr>
              <p:nvPr/>
            </p:nvPicPr>
            <p:blipFill rotWithShape="1">
              <a:blip r:embed="rId7"/>
              <a:srcRect l="19410" r="22467" b="18750"/>
              <a:stretch/>
            </p:blipFill>
            <p:spPr>
              <a:xfrm>
                <a:off x="9237230" y="2681158"/>
                <a:ext cx="922713" cy="1073150"/>
              </a:xfrm>
              <a:prstGeom prst="ellipse">
                <a:avLst/>
              </a:prstGeom>
            </p:spPr>
          </p:pic>
        </p:grpSp>
        <p:sp>
          <p:nvSpPr>
            <p:cNvPr id="45" name="Title 1">
              <a:extLst>
                <a:ext uri="{FF2B5EF4-FFF2-40B4-BE49-F238E27FC236}">
                  <a16:creationId xmlns:a16="http://schemas.microsoft.com/office/drawing/2014/main" id="{4E8B12C1-ABCC-5CB3-566D-5F95216C0C69}"/>
                </a:ext>
              </a:extLst>
            </p:cNvPr>
            <p:cNvSpPr txBox="1">
              <a:spLocks/>
            </p:cNvSpPr>
            <p:nvPr/>
          </p:nvSpPr>
          <p:spPr>
            <a:xfrm>
              <a:off x="591671" y="3002651"/>
              <a:ext cx="1218841" cy="6707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i="0" kern="1200">
                  <a:solidFill>
                    <a:srgbClr val="1E3E75"/>
                  </a:solidFill>
                  <a:latin typeface="Arial" panose="020B0604020202020204" pitchFamily="34" charset="0"/>
                  <a:ea typeface="+mj-ea"/>
                  <a:cs typeface="Arial" panose="020B0604020202020204" pitchFamily="34" charset="0"/>
                </a:defRPr>
              </a:lvl1pPr>
            </a:lstStyle>
            <a:p>
              <a:pPr algn="ctr"/>
              <a:r>
                <a:rPr lang="en-US" sz="1100"/>
                <a:t>Algae Cultivation and Processing</a:t>
              </a:r>
              <a:endParaRPr lang="en-US" sz="1100" b="0"/>
            </a:p>
          </p:txBody>
        </p:sp>
        <p:sp>
          <p:nvSpPr>
            <p:cNvPr id="46" name="Title 1">
              <a:extLst>
                <a:ext uri="{FF2B5EF4-FFF2-40B4-BE49-F238E27FC236}">
                  <a16:creationId xmlns:a16="http://schemas.microsoft.com/office/drawing/2014/main" id="{D9DFFC2F-819D-7387-2927-A9D3B69134A4}"/>
                </a:ext>
              </a:extLst>
            </p:cNvPr>
            <p:cNvSpPr txBox="1">
              <a:spLocks/>
            </p:cNvSpPr>
            <p:nvPr/>
          </p:nvSpPr>
          <p:spPr>
            <a:xfrm>
              <a:off x="4192973" y="2991296"/>
              <a:ext cx="1668033" cy="6707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rgbClr val="1E3E75"/>
                  </a:solidFill>
                  <a:latin typeface="Arial" panose="020B0604020202020204" pitchFamily="34" charset="0"/>
                  <a:ea typeface="+mj-ea"/>
                  <a:cs typeface="Arial" panose="020B0604020202020204" pitchFamily="34" charset="0"/>
                </a:defRPr>
              </a:lvl1pPr>
            </a:lstStyle>
            <a:p>
              <a:pPr algn="ctr"/>
              <a:r>
                <a:rPr lang="en-US" sz="1000"/>
                <a:t>Sustainable Fishery &amp; Aquaculture</a:t>
              </a:r>
              <a:br>
                <a:rPr lang="en-US" sz="1000"/>
              </a:br>
              <a:r>
                <a:rPr lang="en-US" sz="1000"/>
                <a:t>Use of Waste / </a:t>
              </a:r>
              <a:br>
                <a:rPr lang="en-US" sz="1000"/>
              </a:br>
              <a:r>
                <a:rPr lang="en-US" sz="1000"/>
                <a:t>Side Streams</a:t>
              </a:r>
              <a:endParaRPr lang="en-US" sz="1000" b="0"/>
            </a:p>
          </p:txBody>
        </p:sp>
        <p:sp>
          <p:nvSpPr>
            <p:cNvPr id="47" name="Title 1">
              <a:extLst>
                <a:ext uri="{FF2B5EF4-FFF2-40B4-BE49-F238E27FC236}">
                  <a16:creationId xmlns:a16="http://schemas.microsoft.com/office/drawing/2014/main" id="{1BEECCE3-F902-F054-0777-D0DEF976093A}"/>
                </a:ext>
              </a:extLst>
            </p:cNvPr>
            <p:cNvSpPr txBox="1">
              <a:spLocks/>
            </p:cNvSpPr>
            <p:nvPr/>
          </p:nvSpPr>
          <p:spPr>
            <a:xfrm>
              <a:off x="9952558" y="3001217"/>
              <a:ext cx="1645561" cy="6707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i="0" kern="1200">
                  <a:solidFill>
                    <a:srgbClr val="1E3E75"/>
                  </a:solidFill>
                  <a:latin typeface="Arial" panose="020B0604020202020204" pitchFamily="34" charset="0"/>
                  <a:ea typeface="+mj-ea"/>
                  <a:cs typeface="Arial" panose="020B0604020202020204" pitchFamily="34" charset="0"/>
                </a:defRPr>
              </a:lvl1pPr>
            </a:lstStyle>
            <a:p>
              <a:pPr algn="ctr"/>
              <a:r>
                <a:rPr lang="en-US" sz="1800"/>
                <a:t>Marine Litter</a:t>
              </a:r>
              <a:endParaRPr lang="en-US" sz="1800" b="0"/>
            </a:p>
          </p:txBody>
        </p:sp>
        <p:sp>
          <p:nvSpPr>
            <p:cNvPr id="48" name="Title 1">
              <a:extLst>
                <a:ext uri="{FF2B5EF4-FFF2-40B4-BE49-F238E27FC236}">
                  <a16:creationId xmlns:a16="http://schemas.microsoft.com/office/drawing/2014/main" id="{56D59C8B-D12E-55E6-03E0-5839F848D4B5}"/>
                </a:ext>
              </a:extLst>
            </p:cNvPr>
            <p:cNvSpPr txBox="1">
              <a:spLocks/>
            </p:cNvSpPr>
            <p:nvPr/>
          </p:nvSpPr>
          <p:spPr>
            <a:xfrm>
              <a:off x="6273929" y="3008597"/>
              <a:ext cx="1441837" cy="6707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i="0" kern="1200">
                  <a:solidFill>
                    <a:srgbClr val="1E3E75"/>
                  </a:solidFill>
                  <a:latin typeface="Arial" panose="020B0604020202020204" pitchFamily="34" charset="0"/>
                  <a:ea typeface="+mj-ea"/>
                  <a:cs typeface="Arial" panose="020B0604020202020204" pitchFamily="34" charset="0"/>
                </a:defRPr>
              </a:lvl1pPr>
            </a:lstStyle>
            <a:p>
              <a:pPr algn="ctr"/>
              <a:r>
                <a:rPr lang="en-US" sz="1800"/>
                <a:t>MSP/MPA</a:t>
              </a:r>
              <a:endParaRPr lang="en-US" sz="1800" b="0"/>
            </a:p>
          </p:txBody>
        </p:sp>
        <p:sp>
          <p:nvSpPr>
            <p:cNvPr id="49" name="Title 1">
              <a:extLst>
                <a:ext uri="{FF2B5EF4-FFF2-40B4-BE49-F238E27FC236}">
                  <a16:creationId xmlns:a16="http://schemas.microsoft.com/office/drawing/2014/main" id="{7DBEF32F-7D4C-569A-0735-78DCBB8DC23C}"/>
                </a:ext>
              </a:extLst>
            </p:cNvPr>
            <p:cNvSpPr txBox="1">
              <a:spLocks/>
            </p:cNvSpPr>
            <p:nvPr/>
          </p:nvSpPr>
          <p:spPr>
            <a:xfrm>
              <a:off x="8320415" y="3002651"/>
              <a:ext cx="1218841" cy="6707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i="0" kern="1200">
                  <a:solidFill>
                    <a:srgbClr val="1E3E75"/>
                  </a:solidFill>
                  <a:latin typeface="Arial" panose="020B0604020202020204" pitchFamily="34" charset="0"/>
                  <a:ea typeface="+mj-ea"/>
                  <a:cs typeface="Arial" panose="020B0604020202020204" pitchFamily="34" charset="0"/>
                </a:defRPr>
              </a:lvl1pPr>
            </a:lstStyle>
            <a:p>
              <a:pPr algn="ctr"/>
              <a:r>
                <a:rPr lang="en-US" sz="1800"/>
                <a:t>Ocean</a:t>
              </a:r>
              <a:br>
                <a:rPr lang="en-US" sz="1800"/>
              </a:br>
              <a:r>
                <a:rPr lang="en-US" sz="1800"/>
                <a:t>Multi-use</a:t>
              </a:r>
              <a:endParaRPr lang="en-US" sz="1800" b="0"/>
            </a:p>
          </p:txBody>
        </p:sp>
        <p:sp>
          <p:nvSpPr>
            <p:cNvPr id="50" name="Title 1">
              <a:extLst>
                <a:ext uri="{FF2B5EF4-FFF2-40B4-BE49-F238E27FC236}">
                  <a16:creationId xmlns:a16="http://schemas.microsoft.com/office/drawing/2014/main" id="{C8F1591F-3351-A5F0-FC6C-2E728B29C521}"/>
                </a:ext>
              </a:extLst>
            </p:cNvPr>
            <p:cNvSpPr txBox="1">
              <a:spLocks/>
            </p:cNvSpPr>
            <p:nvPr/>
          </p:nvSpPr>
          <p:spPr>
            <a:xfrm>
              <a:off x="2436548" y="3002651"/>
              <a:ext cx="1218841" cy="6707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i="0" kern="1200">
                  <a:solidFill>
                    <a:srgbClr val="1E3E75"/>
                  </a:solidFill>
                  <a:latin typeface="Arial" panose="020B0604020202020204" pitchFamily="34" charset="0"/>
                  <a:ea typeface="+mj-ea"/>
                  <a:cs typeface="Arial" panose="020B0604020202020204" pitchFamily="34" charset="0"/>
                </a:defRPr>
              </a:lvl1pPr>
            </a:lstStyle>
            <a:p>
              <a:pPr algn="ctr"/>
              <a:r>
                <a:rPr lang="en-US" sz="1100"/>
                <a:t>Mussels Cultivation and Processing</a:t>
              </a:r>
              <a:endParaRPr lang="en-US" sz="1100" b="0"/>
            </a:p>
          </p:txBody>
        </p:sp>
      </p:grpSp>
      <p:sp>
        <p:nvSpPr>
          <p:cNvPr id="52" name="Textfeld 81">
            <a:extLst>
              <a:ext uri="{FF2B5EF4-FFF2-40B4-BE49-F238E27FC236}">
                <a16:creationId xmlns:a16="http://schemas.microsoft.com/office/drawing/2014/main" id="{35C095FF-B1DF-439F-FE84-54A981DFC9CE}"/>
              </a:ext>
            </a:extLst>
          </p:cNvPr>
          <p:cNvSpPr txBox="1"/>
          <p:nvPr/>
        </p:nvSpPr>
        <p:spPr>
          <a:xfrm>
            <a:off x="673099" y="3690572"/>
            <a:ext cx="1677207" cy="430887"/>
          </a:xfrm>
          <a:prstGeom prst="rect">
            <a:avLst/>
          </a:prstGeom>
          <a:noFill/>
        </p:spPr>
        <p:txBody>
          <a:bodyPr wrap="square" rtlCol="0">
            <a:spAutoFit/>
          </a:bodyPr>
          <a:lstStyle/>
          <a:p>
            <a:pPr algn="ctr"/>
            <a:r>
              <a:rPr lang="en-GB" sz="2200">
                <a:solidFill>
                  <a:srgbClr val="6F9E4E"/>
                </a:solidFill>
                <a:latin typeface="Arial" panose="020B0604020202020204" pitchFamily="34" charset="0"/>
                <a:cs typeface="Arial" panose="020B0604020202020204" pitchFamily="34" charset="0"/>
              </a:rPr>
              <a:t>Vision 2030</a:t>
            </a:r>
          </a:p>
        </p:txBody>
      </p:sp>
      <p:grpSp>
        <p:nvGrpSpPr>
          <p:cNvPr id="5" name="Gruppieren 4">
            <a:extLst>
              <a:ext uri="{FF2B5EF4-FFF2-40B4-BE49-F238E27FC236}">
                <a16:creationId xmlns:a16="http://schemas.microsoft.com/office/drawing/2014/main" id="{D7C57745-A0F4-36EF-4779-23537A740F38}"/>
              </a:ext>
            </a:extLst>
          </p:cNvPr>
          <p:cNvGrpSpPr/>
          <p:nvPr/>
        </p:nvGrpSpPr>
        <p:grpSpPr>
          <a:xfrm>
            <a:off x="684221" y="4120672"/>
            <a:ext cx="10707472" cy="1771076"/>
            <a:chOff x="671119" y="3978432"/>
            <a:chExt cx="10707472" cy="1771076"/>
          </a:xfrm>
        </p:grpSpPr>
        <p:sp>
          <p:nvSpPr>
            <p:cNvPr id="51" name="Rounded Rectangle 50">
              <a:extLst>
                <a:ext uri="{FF2B5EF4-FFF2-40B4-BE49-F238E27FC236}">
                  <a16:creationId xmlns:a16="http://schemas.microsoft.com/office/drawing/2014/main" id="{B4C3B483-F2B0-277E-4526-F26431722AB3}"/>
                </a:ext>
              </a:extLst>
            </p:cNvPr>
            <p:cNvSpPr/>
            <p:nvPr/>
          </p:nvSpPr>
          <p:spPr>
            <a:xfrm>
              <a:off x="671119" y="3978432"/>
              <a:ext cx="10707472" cy="1771076"/>
            </a:xfrm>
            <a:prstGeom prst="roundRect">
              <a:avLst/>
            </a:prstGeom>
            <a:solidFill>
              <a:srgbClr val="6F9E4E">
                <a:alpha val="30000"/>
              </a:srgbClr>
            </a:solidFill>
            <a:ln w="38100">
              <a:solidFill>
                <a:srgbClr val="6F9E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 Box 12">
              <a:extLst>
                <a:ext uri="{FF2B5EF4-FFF2-40B4-BE49-F238E27FC236}">
                  <a16:creationId xmlns:a16="http://schemas.microsoft.com/office/drawing/2014/main" id="{3F5E0815-C912-BE08-7DAB-E3F92FDC51EF}"/>
                </a:ext>
              </a:extLst>
            </p:cNvPr>
            <p:cNvSpPr txBox="1">
              <a:spLocks noChangeArrowheads="1"/>
            </p:cNvSpPr>
            <p:nvPr/>
          </p:nvSpPr>
          <p:spPr bwMode="auto">
            <a:xfrm>
              <a:off x="3239316" y="5145010"/>
              <a:ext cx="1667728" cy="397032"/>
            </a:xfrm>
            <a:prstGeom prst="rect">
              <a:avLst/>
            </a:prstGeom>
            <a:noFill/>
            <a:ln w="9525">
              <a:noFill/>
              <a:miter lim="800000"/>
              <a:headEnd/>
              <a:tailEnd/>
            </a:ln>
            <a:effectLst/>
          </p:spPr>
          <p:txBody>
            <a:bodyPr wrap="square">
              <a:spAutoFit/>
            </a:bodyPr>
            <a:lstStyle/>
            <a:p>
              <a:pPr algn="ctr">
                <a:lnSpc>
                  <a:spcPct val="90000"/>
                </a:lnSpc>
                <a:defRPr/>
              </a:pPr>
              <a:r>
                <a:rPr lang="en-GB" sz="1100">
                  <a:solidFill>
                    <a:schemeClr val="accent6">
                      <a:lumMod val="75000"/>
                    </a:schemeClr>
                  </a:solidFill>
                  <a:latin typeface="Arial" panose="020B0604020202020204" pitchFamily="34" charset="0"/>
                  <a:cs typeface="Arial" panose="020B0604020202020204" pitchFamily="34" charset="0"/>
                </a:rPr>
                <a:t>Ecosystem Restoration</a:t>
              </a:r>
            </a:p>
            <a:p>
              <a:pPr algn="ctr">
                <a:lnSpc>
                  <a:spcPct val="90000"/>
                </a:lnSpc>
                <a:defRPr/>
              </a:pPr>
              <a:r>
                <a:rPr lang="en-GB" sz="1100">
                  <a:solidFill>
                    <a:schemeClr val="accent6">
                      <a:lumMod val="75000"/>
                    </a:schemeClr>
                  </a:solidFill>
                  <a:latin typeface="Arial" panose="020B0604020202020204" pitchFamily="34" charset="0"/>
                  <a:cs typeface="Arial" panose="020B0604020202020204" pitchFamily="34" charset="0"/>
                </a:rPr>
                <a:t>Increase Biodiversity</a:t>
              </a:r>
            </a:p>
          </p:txBody>
        </p:sp>
        <p:grpSp>
          <p:nvGrpSpPr>
            <p:cNvPr id="73" name="Group 72">
              <a:extLst>
                <a:ext uri="{FF2B5EF4-FFF2-40B4-BE49-F238E27FC236}">
                  <a16:creationId xmlns:a16="http://schemas.microsoft.com/office/drawing/2014/main" id="{1BA606F4-CF76-7F82-8640-F4A76B1F8A77}"/>
                </a:ext>
              </a:extLst>
            </p:cNvPr>
            <p:cNvGrpSpPr/>
            <p:nvPr/>
          </p:nvGrpSpPr>
          <p:grpSpPr>
            <a:xfrm>
              <a:off x="5674338" y="4225982"/>
              <a:ext cx="772927" cy="772927"/>
              <a:chOff x="3774744" y="4435659"/>
              <a:chExt cx="772927" cy="772927"/>
            </a:xfrm>
          </p:grpSpPr>
          <p:sp>
            <p:nvSpPr>
              <p:cNvPr id="68" name="Oval 67">
                <a:extLst>
                  <a:ext uri="{FF2B5EF4-FFF2-40B4-BE49-F238E27FC236}">
                    <a16:creationId xmlns:a16="http://schemas.microsoft.com/office/drawing/2014/main" id="{0C2E8E7F-6214-4F32-1BE7-03D0942F762D}"/>
                  </a:ext>
                </a:extLst>
              </p:cNvPr>
              <p:cNvSpPr/>
              <p:nvPr/>
            </p:nvSpPr>
            <p:spPr>
              <a:xfrm>
                <a:off x="3774744" y="4435659"/>
                <a:ext cx="772927" cy="772927"/>
              </a:xfrm>
              <a:prstGeom prst="ellipse">
                <a:avLst/>
              </a:prstGeom>
              <a:solidFill>
                <a:schemeClr val="bg1"/>
              </a:solidFill>
              <a:ln w="38100">
                <a:solidFill>
                  <a:srgbClr val="6F9E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Bild 88">
                <a:extLst>
                  <a:ext uri="{FF2B5EF4-FFF2-40B4-BE49-F238E27FC236}">
                    <a16:creationId xmlns:a16="http://schemas.microsoft.com/office/drawing/2014/main" id="{561F1AFF-E0A2-74CE-D9CA-19CF4CDDD8A7}"/>
                  </a:ext>
                </a:extLst>
              </p:cNvPr>
              <p:cNvPicPr>
                <a:picLocks noChangeAspect="1"/>
              </p:cNvPicPr>
              <p:nvPr/>
            </p:nvPicPr>
            <p:blipFill>
              <a:blip r:embed="rId8">
                <a:duotone>
                  <a:schemeClr val="accent6">
                    <a:shade val="45000"/>
                    <a:satMod val="135000"/>
                  </a:schemeClr>
                  <a:prstClr val="white"/>
                </a:duotone>
              </a:blip>
              <a:stretch>
                <a:fillRect/>
              </a:stretch>
            </p:blipFill>
            <p:spPr>
              <a:xfrm>
                <a:off x="3926390" y="4571205"/>
                <a:ext cx="469634" cy="495142"/>
              </a:xfrm>
              <a:prstGeom prst="rect">
                <a:avLst/>
              </a:prstGeom>
            </p:spPr>
          </p:pic>
        </p:grpSp>
        <p:grpSp>
          <p:nvGrpSpPr>
            <p:cNvPr id="74" name="Group 73">
              <a:extLst>
                <a:ext uri="{FF2B5EF4-FFF2-40B4-BE49-F238E27FC236}">
                  <a16:creationId xmlns:a16="http://schemas.microsoft.com/office/drawing/2014/main" id="{4ECA8010-239A-D663-B2A8-38FD34E102A9}"/>
                </a:ext>
              </a:extLst>
            </p:cNvPr>
            <p:cNvGrpSpPr/>
            <p:nvPr/>
          </p:nvGrpSpPr>
          <p:grpSpPr>
            <a:xfrm>
              <a:off x="3692787" y="4225982"/>
              <a:ext cx="772927" cy="772927"/>
              <a:chOff x="2760952" y="4435659"/>
              <a:chExt cx="772927" cy="772927"/>
            </a:xfrm>
          </p:grpSpPr>
          <p:sp>
            <p:nvSpPr>
              <p:cNvPr id="67" name="Oval 66">
                <a:extLst>
                  <a:ext uri="{FF2B5EF4-FFF2-40B4-BE49-F238E27FC236}">
                    <a16:creationId xmlns:a16="http://schemas.microsoft.com/office/drawing/2014/main" id="{43830A3D-83C8-E50B-1619-7853E4F6C0C4}"/>
                  </a:ext>
                </a:extLst>
              </p:cNvPr>
              <p:cNvSpPr/>
              <p:nvPr/>
            </p:nvSpPr>
            <p:spPr>
              <a:xfrm>
                <a:off x="2760952" y="4435659"/>
                <a:ext cx="772927" cy="772927"/>
              </a:xfrm>
              <a:prstGeom prst="ellipse">
                <a:avLst/>
              </a:prstGeom>
              <a:solidFill>
                <a:schemeClr val="bg1"/>
              </a:solidFill>
              <a:ln w="38100">
                <a:solidFill>
                  <a:srgbClr val="6F9E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Bild 89">
                <a:extLst>
                  <a:ext uri="{FF2B5EF4-FFF2-40B4-BE49-F238E27FC236}">
                    <a16:creationId xmlns:a16="http://schemas.microsoft.com/office/drawing/2014/main" id="{6AA0FBB4-9753-F2AA-4E17-1E49DB08CACC}"/>
                  </a:ext>
                </a:extLst>
              </p:cNvPr>
              <p:cNvPicPr>
                <a:picLocks noChangeAspect="1"/>
              </p:cNvPicPr>
              <p:nvPr/>
            </p:nvPicPr>
            <p:blipFill>
              <a:blip r:embed="rId9">
                <a:duotone>
                  <a:schemeClr val="accent6">
                    <a:shade val="45000"/>
                    <a:satMod val="135000"/>
                  </a:schemeClr>
                  <a:prstClr val="white"/>
                </a:duotone>
              </a:blip>
              <a:stretch>
                <a:fillRect/>
              </a:stretch>
            </p:blipFill>
            <p:spPr>
              <a:xfrm>
                <a:off x="2913440" y="4614085"/>
                <a:ext cx="455811" cy="455811"/>
              </a:xfrm>
              <a:prstGeom prst="rect">
                <a:avLst/>
              </a:prstGeom>
            </p:spPr>
          </p:pic>
        </p:grpSp>
        <p:sp>
          <p:nvSpPr>
            <p:cNvPr id="56" name="Text Box 12">
              <a:extLst>
                <a:ext uri="{FF2B5EF4-FFF2-40B4-BE49-F238E27FC236}">
                  <a16:creationId xmlns:a16="http://schemas.microsoft.com/office/drawing/2014/main" id="{9FB743EB-FF23-6666-9656-32E0E0CEFA9B}"/>
                </a:ext>
              </a:extLst>
            </p:cNvPr>
            <p:cNvSpPr txBox="1">
              <a:spLocks noChangeArrowheads="1"/>
            </p:cNvSpPr>
            <p:nvPr/>
          </p:nvSpPr>
          <p:spPr bwMode="auto">
            <a:xfrm>
              <a:off x="5250074" y="5065356"/>
              <a:ext cx="1613601" cy="549381"/>
            </a:xfrm>
            <a:prstGeom prst="rect">
              <a:avLst/>
            </a:prstGeom>
            <a:noFill/>
            <a:ln w="9525">
              <a:noFill/>
              <a:miter lim="800000"/>
              <a:headEnd/>
              <a:tailEnd/>
            </a:ln>
            <a:effectLst/>
          </p:spPr>
          <p:txBody>
            <a:bodyPr wrap="square">
              <a:spAutoFit/>
            </a:bodyPr>
            <a:lstStyle/>
            <a:p>
              <a:pPr algn="ctr">
                <a:lnSpc>
                  <a:spcPct val="90000"/>
                </a:lnSpc>
                <a:defRPr/>
              </a:pPr>
              <a:r>
                <a:rPr lang="en-GB" sz="1100">
                  <a:solidFill>
                    <a:schemeClr val="accent6">
                      <a:lumMod val="75000"/>
                    </a:schemeClr>
                  </a:solidFill>
                  <a:latin typeface="Arial" panose="020B0604020202020204" pitchFamily="34" charset="0"/>
                  <a:cs typeface="Arial" panose="020B0604020202020204" pitchFamily="34" charset="0"/>
                </a:rPr>
                <a:t>A smart, resilient </a:t>
              </a:r>
            </a:p>
            <a:p>
              <a:pPr algn="ctr">
                <a:lnSpc>
                  <a:spcPct val="90000"/>
                </a:lnSpc>
                <a:defRPr/>
              </a:pPr>
              <a:r>
                <a:rPr lang="en-GB" sz="1100">
                  <a:solidFill>
                    <a:schemeClr val="accent6">
                      <a:lumMod val="75000"/>
                    </a:schemeClr>
                  </a:solidFill>
                  <a:latin typeface="Arial" panose="020B0604020202020204" pitchFamily="34" charset="0"/>
                  <a:cs typeface="Arial" panose="020B0604020202020204" pitchFamily="34" charset="0"/>
                </a:rPr>
                <a:t>Baltic Sea Region- </a:t>
              </a:r>
            </a:p>
            <a:p>
              <a:pPr algn="ctr">
                <a:lnSpc>
                  <a:spcPct val="90000"/>
                </a:lnSpc>
                <a:defRPr/>
              </a:pPr>
              <a:r>
                <a:rPr lang="en-GB" sz="1100">
                  <a:solidFill>
                    <a:schemeClr val="accent6">
                      <a:lumMod val="75000"/>
                    </a:schemeClr>
                  </a:solidFill>
                  <a:latin typeface="Arial" panose="020B0604020202020204" pitchFamily="34" charset="0"/>
                  <a:cs typeface="Arial" panose="020B0604020202020204" pitchFamily="34" charset="0"/>
                </a:rPr>
                <a:t>local, circular economy</a:t>
              </a:r>
            </a:p>
          </p:txBody>
        </p:sp>
        <p:grpSp>
          <p:nvGrpSpPr>
            <p:cNvPr id="72" name="Group 71">
              <a:extLst>
                <a:ext uri="{FF2B5EF4-FFF2-40B4-BE49-F238E27FC236}">
                  <a16:creationId xmlns:a16="http://schemas.microsoft.com/office/drawing/2014/main" id="{7CA944BF-BFE4-41B6-55F9-47CC319BEC65}"/>
                </a:ext>
              </a:extLst>
            </p:cNvPr>
            <p:cNvGrpSpPr/>
            <p:nvPr/>
          </p:nvGrpSpPr>
          <p:grpSpPr>
            <a:xfrm>
              <a:off x="7655889" y="4225982"/>
              <a:ext cx="772927" cy="772927"/>
              <a:chOff x="4818353" y="4435659"/>
              <a:chExt cx="772927" cy="772927"/>
            </a:xfrm>
          </p:grpSpPr>
          <p:sp>
            <p:nvSpPr>
              <p:cNvPr id="69" name="Oval 68">
                <a:extLst>
                  <a:ext uri="{FF2B5EF4-FFF2-40B4-BE49-F238E27FC236}">
                    <a16:creationId xmlns:a16="http://schemas.microsoft.com/office/drawing/2014/main" id="{A254478D-D148-4CE6-393C-C2FDD74C8CB1}"/>
                  </a:ext>
                </a:extLst>
              </p:cNvPr>
              <p:cNvSpPr/>
              <p:nvPr/>
            </p:nvSpPr>
            <p:spPr>
              <a:xfrm>
                <a:off x="4818353" y="4435659"/>
                <a:ext cx="772927" cy="772927"/>
              </a:xfrm>
              <a:prstGeom prst="ellipse">
                <a:avLst/>
              </a:prstGeom>
              <a:solidFill>
                <a:schemeClr val="bg1"/>
              </a:solidFill>
              <a:ln w="38100">
                <a:solidFill>
                  <a:srgbClr val="6F9E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Bild 91">
                <a:extLst>
                  <a:ext uri="{FF2B5EF4-FFF2-40B4-BE49-F238E27FC236}">
                    <a16:creationId xmlns:a16="http://schemas.microsoft.com/office/drawing/2014/main" id="{F40A554D-4301-7729-2E5D-A2C867D6B0A0}"/>
                  </a:ext>
                </a:extLst>
              </p:cNvPr>
              <p:cNvPicPr>
                <a:picLocks noChangeAspect="1"/>
              </p:cNvPicPr>
              <p:nvPr/>
            </p:nvPicPr>
            <p:blipFill>
              <a:blip r:embed="rId10">
                <a:duotone>
                  <a:schemeClr val="accent6">
                    <a:shade val="45000"/>
                    <a:satMod val="135000"/>
                  </a:schemeClr>
                  <a:prstClr val="white"/>
                </a:duotone>
              </a:blip>
              <a:stretch>
                <a:fillRect/>
              </a:stretch>
            </p:blipFill>
            <p:spPr>
              <a:xfrm>
                <a:off x="4959272" y="4625764"/>
                <a:ext cx="496722" cy="450516"/>
              </a:xfrm>
              <a:prstGeom prst="rect">
                <a:avLst/>
              </a:prstGeom>
            </p:spPr>
          </p:pic>
        </p:grpSp>
        <p:grpSp>
          <p:nvGrpSpPr>
            <p:cNvPr id="71" name="Group 70">
              <a:extLst>
                <a:ext uri="{FF2B5EF4-FFF2-40B4-BE49-F238E27FC236}">
                  <a16:creationId xmlns:a16="http://schemas.microsoft.com/office/drawing/2014/main" id="{1C113FA5-7508-CD63-7E31-5B4147523D3F}"/>
                </a:ext>
              </a:extLst>
            </p:cNvPr>
            <p:cNvGrpSpPr/>
            <p:nvPr/>
          </p:nvGrpSpPr>
          <p:grpSpPr>
            <a:xfrm>
              <a:off x="9637439" y="4218183"/>
              <a:ext cx="772927" cy="772927"/>
              <a:chOff x="5802326" y="4427860"/>
              <a:chExt cx="772927" cy="772927"/>
            </a:xfrm>
          </p:grpSpPr>
          <p:sp>
            <p:nvSpPr>
              <p:cNvPr id="70" name="Oval 69">
                <a:extLst>
                  <a:ext uri="{FF2B5EF4-FFF2-40B4-BE49-F238E27FC236}">
                    <a16:creationId xmlns:a16="http://schemas.microsoft.com/office/drawing/2014/main" id="{97E82E4C-BD82-243C-BB01-ED1A76B967A8}"/>
                  </a:ext>
                </a:extLst>
              </p:cNvPr>
              <p:cNvSpPr/>
              <p:nvPr/>
            </p:nvSpPr>
            <p:spPr>
              <a:xfrm>
                <a:off x="5802326" y="4427860"/>
                <a:ext cx="772927" cy="772927"/>
              </a:xfrm>
              <a:prstGeom prst="ellipse">
                <a:avLst/>
              </a:prstGeom>
              <a:solidFill>
                <a:schemeClr val="bg1"/>
              </a:solidFill>
              <a:ln w="38100">
                <a:solidFill>
                  <a:srgbClr val="6F9E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Bild 92">
                <a:extLst>
                  <a:ext uri="{FF2B5EF4-FFF2-40B4-BE49-F238E27FC236}">
                    <a16:creationId xmlns:a16="http://schemas.microsoft.com/office/drawing/2014/main" id="{3CF55F6D-EAA4-AC3F-40A0-FEA4FC7D60CC}"/>
                  </a:ext>
                </a:extLst>
              </p:cNvPr>
              <p:cNvPicPr>
                <a:picLocks noChangeAspect="1"/>
              </p:cNvPicPr>
              <p:nvPr/>
            </p:nvPicPr>
            <p:blipFill>
              <a:blip r:embed="rId11">
                <a:duotone>
                  <a:schemeClr val="accent6">
                    <a:shade val="45000"/>
                    <a:satMod val="135000"/>
                  </a:schemeClr>
                  <a:prstClr val="white"/>
                </a:duotone>
              </a:blip>
              <a:stretch>
                <a:fillRect/>
              </a:stretch>
            </p:blipFill>
            <p:spPr>
              <a:xfrm>
                <a:off x="5960321" y="4572154"/>
                <a:ext cx="456939" cy="484356"/>
              </a:xfrm>
              <a:prstGeom prst="rect">
                <a:avLst/>
              </a:prstGeom>
            </p:spPr>
          </p:pic>
        </p:grpSp>
        <p:sp>
          <p:nvSpPr>
            <p:cNvPr id="59" name="Text Box 12">
              <a:extLst>
                <a:ext uri="{FF2B5EF4-FFF2-40B4-BE49-F238E27FC236}">
                  <a16:creationId xmlns:a16="http://schemas.microsoft.com/office/drawing/2014/main" id="{24B950F1-F638-D326-870A-3C33A729E3EE}"/>
                </a:ext>
              </a:extLst>
            </p:cNvPr>
            <p:cNvSpPr txBox="1">
              <a:spLocks noChangeArrowheads="1"/>
            </p:cNvSpPr>
            <p:nvPr/>
          </p:nvSpPr>
          <p:spPr bwMode="auto">
            <a:xfrm>
              <a:off x="7362420" y="5144193"/>
              <a:ext cx="1359863" cy="397032"/>
            </a:xfrm>
            <a:prstGeom prst="rect">
              <a:avLst/>
            </a:prstGeom>
            <a:noFill/>
            <a:ln w="9525">
              <a:noFill/>
              <a:miter lim="800000"/>
              <a:headEnd/>
              <a:tailEnd/>
            </a:ln>
            <a:effectLst/>
          </p:spPr>
          <p:txBody>
            <a:bodyPr wrap="square">
              <a:spAutoFit/>
            </a:bodyPr>
            <a:lstStyle/>
            <a:p>
              <a:pPr algn="ctr">
                <a:lnSpc>
                  <a:spcPct val="90000"/>
                </a:lnSpc>
                <a:defRPr/>
              </a:pPr>
              <a:r>
                <a:rPr lang="en-GB" sz="1100" b="0">
                  <a:solidFill>
                    <a:schemeClr val="accent6">
                      <a:lumMod val="75000"/>
                    </a:schemeClr>
                  </a:solidFill>
                  <a:latin typeface="Arial" panose="020B0604020202020204" pitchFamily="34" charset="0"/>
                  <a:cs typeface="Arial" panose="020B0604020202020204" pitchFamily="34" charset="0"/>
                </a:rPr>
                <a:t>Improve human </a:t>
              </a:r>
            </a:p>
            <a:p>
              <a:pPr algn="ctr">
                <a:lnSpc>
                  <a:spcPct val="90000"/>
                </a:lnSpc>
                <a:defRPr/>
              </a:pPr>
              <a:r>
                <a:rPr lang="en-GB" sz="1100" b="0">
                  <a:solidFill>
                    <a:schemeClr val="accent6">
                      <a:lumMod val="75000"/>
                    </a:schemeClr>
                  </a:solidFill>
                  <a:latin typeface="Arial" panose="020B0604020202020204" pitchFamily="34" charset="0"/>
                  <a:cs typeface="Arial" panose="020B0604020202020204" pitchFamily="34" charset="0"/>
                </a:rPr>
                <a:t>well-being</a:t>
              </a:r>
            </a:p>
          </p:txBody>
        </p:sp>
        <p:sp>
          <p:nvSpPr>
            <p:cNvPr id="60" name="Text Box 12">
              <a:extLst>
                <a:ext uri="{FF2B5EF4-FFF2-40B4-BE49-F238E27FC236}">
                  <a16:creationId xmlns:a16="http://schemas.microsoft.com/office/drawing/2014/main" id="{C024AE77-EEB4-BCDE-52B6-C01D5F52081D}"/>
                </a:ext>
              </a:extLst>
            </p:cNvPr>
            <p:cNvSpPr txBox="1">
              <a:spLocks noChangeArrowheads="1"/>
            </p:cNvSpPr>
            <p:nvPr/>
          </p:nvSpPr>
          <p:spPr bwMode="auto">
            <a:xfrm>
              <a:off x="9243318" y="5135404"/>
              <a:ext cx="1561170" cy="397032"/>
            </a:xfrm>
            <a:prstGeom prst="rect">
              <a:avLst/>
            </a:prstGeom>
            <a:noFill/>
            <a:ln w="9525">
              <a:noFill/>
              <a:miter lim="800000"/>
              <a:headEnd/>
              <a:tailEnd/>
            </a:ln>
            <a:effectLst/>
          </p:spPr>
          <p:txBody>
            <a:bodyPr wrap="square">
              <a:spAutoFit/>
            </a:bodyPr>
            <a:lstStyle/>
            <a:p>
              <a:pPr algn="ctr">
                <a:lnSpc>
                  <a:spcPct val="90000"/>
                </a:lnSpc>
                <a:defRPr/>
              </a:pPr>
              <a:r>
                <a:rPr lang="en-GB" sz="1100" b="0">
                  <a:solidFill>
                    <a:schemeClr val="accent6">
                      <a:lumMod val="75000"/>
                    </a:schemeClr>
                  </a:solidFill>
                  <a:latin typeface="Arial" panose="020B0604020202020204" pitchFamily="34" charset="0"/>
                  <a:cs typeface="Arial" panose="020B0604020202020204" pitchFamily="34" charset="0"/>
                </a:rPr>
                <a:t>Promote </a:t>
              </a:r>
              <a:br>
                <a:rPr lang="en-GB" sz="1100" b="0">
                  <a:solidFill>
                    <a:schemeClr val="accent6">
                      <a:lumMod val="75000"/>
                    </a:schemeClr>
                  </a:solidFill>
                  <a:latin typeface="Arial" panose="020B0604020202020204" pitchFamily="34" charset="0"/>
                  <a:cs typeface="Arial" panose="020B0604020202020204" pitchFamily="34" charset="0"/>
                </a:rPr>
              </a:br>
              <a:r>
                <a:rPr lang="en-GB" sz="1100" b="0">
                  <a:solidFill>
                    <a:schemeClr val="accent6">
                      <a:lumMod val="75000"/>
                    </a:schemeClr>
                  </a:solidFill>
                  <a:latin typeface="Arial" panose="020B0604020202020204" pitchFamily="34" charset="0"/>
                  <a:cs typeface="Arial" panose="020B0604020202020204" pitchFamily="34" charset="0"/>
                </a:rPr>
                <a:t>bio-based innovations</a:t>
              </a:r>
            </a:p>
          </p:txBody>
        </p:sp>
        <p:sp>
          <p:nvSpPr>
            <p:cNvPr id="62" name="Text Box 12">
              <a:extLst>
                <a:ext uri="{FF2B5EF4-FFF2-40B4-BE49-F238E27FC236}">
                  <a16:creationId xmlns:a16="http://schemas.microsoft.com/office/drawing/2014/main" id="{13161416-08F1-710D-2013-17C1B8274891}"/>
                </a:ext>
              </a:extLst>
            </p:cNvPr>
            <p:cNvSpPr txBox="1">
              <a:spLocks noChangeArrowheads="1"/>
            </p:cNvSpPr>
            <p:nvPr/>
          </p:nvSpPr>
          <p:spPr bwMode="auto">
            <a:xfrm>
              <a:off x="1269768" y="5141531"/>
              <a:ext cx="1655861" cy="397032"/>
            </a:xfrm>
            <a:prstGeom prst="rect">
              <a:avLst/>
            </a:prstGeom>
            <a:noFill/>
            <a:ln w="9525">
              <a:noFill/>
              <a:miter lim="800000"/>
              <a:headEnd/>
              <a:tailEnd/>
            </a:ln>
            <a:effectLst/>
          </p:spPr>
          <p:txBody>
            <a:bodyPr wrap="square">
              <a:spAutoFit/>
            </a:bodyPr>
            <a:lstStyle/>
            <a:p>
              <a:pPr algn="ctr">
                <a:lnSpc>
                  <a:spcPct val="90000"/>
                </a:lnSpc>
                <a:defRPr/>
              </a:pPr>
              <a:r>
                <a:rPr lang="en-GB" sz="1100">
                  <a:solidFill>
                    <a:schemeClr val="accent6">
                      <a:lumMod val="75000"/>
                    </a:schemeClr>
                  </a:solidFill>
                  <a:latin typeface="Arial" panose="020B0604020202020204" pitchFamily="34" charset="0"/>
                  <a:cs typeface="Arial" panose="020B0604020202020204" pitchFamily="34" charset="0"/>
                </a:rPr>
                <a:t>Contribute to decrease of GHG emissions</a:t>
              </a:r>
            </a:p>
          </p:txBody>
        </p:sp>
        <p:grpSp>
          <p:nvGrpSpPr>
            <p:cNvPr id="75" name="Group 74">
              <a:extLst>
                <a:ext uri="{FF2B5EF4-FFF2-40B4-BE49-F238E27FC236}">
                  <a16:creationId xmlns:a16="http://schemas.microsoft.com/office/drawing/2014/main" id="{1083C174-C21E-C980-0324-35CE3B4375A6}"/>
                </a:ext>
              </a:extLst>
            </p:cNvPr>
            <p:cNvGrpSpPr/>
            <p:nvPr/>
          </p:nvGrpSpPr>
          <p:grpSpPr>
            <a:xfrm>
              <a:off x="1711236" y="4225982"/>
              <a:ext cx="772927" cy="772927"/>
              <a:chOff x="1737222" y="4435659"/>
              <a:chExt cx="772927" cy="772927"/>
            </a:xfrm>
          </p:grpSpPr>
          <p:sp>
            <p:nvSpPr>
              <p:cNvPr id="64" name="Oval 63">
                <a:extLst>
                  <a:ext uri="{FF2B5EF4-FFF2-40B4-BE49-F238E27FC236}">
                    <a16:creationId xmlns:a16="http://schemas.microsoft.com/office/drawing/2014/main" id="{2B82C1AA-F666-3402-E08E-62F70E8E4765}"/>
                  </a:ext>
                </a:extLst>
              </p:cNvPr>
              <p:cNvSpPr/>
              <p:nvPr/>
            </p:nvSpPr>
            <p:spPr>
              <a:xfrm>
                <a:off x="1737222" y="4435659"/>
                <a:ext cx="772927" cy="772927"/>
              </a:xfrm>
              <a:prstGeom prst="ellipse">
                <a:avLst/>
              </a:prstGeom>
              <a:solidFill>
                <a:schemeClr val="bg1"/>
              </a:solidFill>
              <a:ln w="38100">
                <a:solidFill>
                  <a:srgbClr val="6F9E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Grafik 57">
                <a:extLst>
                  <a:ext uri="{FF2B5EF4-FFF2-40B4-BE49-F238E27FC236}">
                    <a16:creationId xmlns:a16="http://schemas.microsoft.com/office/drawing/2014/main" id="{4D117241-E438-6746-052A-12A85DF90A68}"/>
                  </a:ext>
                </a:extLst>
              </p:cNvPr>
              <p:cNvPicPr>
                <a:picLocks noChangeAspect="1"/>
              </p:cNvPicPr>
              <p:nvPr/>
            </p:nvPicPr>
            <p:blipFill>
              <a:blip r:embed="rId12">
                <a:duotone>
                  <a:schemeClr val="accent6">
                    <a:shade val="45000"/>
                    <a:satMod val="135000"/>
                  </a:schemeClr>
                  <a:prstClr val="white"/>
                </a:duotone>
                <a:extLst>
                  <a:ext uri="{BEBA8EAE-BF5A-486C-A8C5-ECC9F3942E4B}">
                    <a14:imgProps xmlns:a14="http://schemas.microsoft.com/office/drawing/2010/main">
                      <a14:imgLayer r:embed="rId13">
                        <a14:imgEffect>
                          <a14:saturation sat="400000"/>
                        </a14:imgEffect>
                      </a14:imgLayer>
                    </a14:imgProps>
                  </a:ext>
                </a:extLst>
              </a:blip>
              <a:stretch>
                <a:fillRect/>
              </a:stretch>
            </p:blipFill>
            <p:spPr>
              <a:xfrm>
                <a:off x="1895014" y="4555002"/>
                <a:ext cx="468176" cy="518645"/>
              </a:xfrm>
              <a:prstGeom prst="rect">
                <a:avLst/>
              </a:prstGeom>
            </p:spPr>
          </p:pic>
        </p:grpSp>
      </p:grpSp>
    </p:spTree>
    <p:extLst>
      <p:ext uri="{BB962C8B-B14F-4D97-AF65-F5344CB8AC3E}">
        <p14:creationId xmlns:p14="http://schemas.microsoft.com/office/powerpoint/2010/main" val="1680859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589E242-5F04-0338-34ED-F262BF7C8450}"/>
              </a:ext>
            </a:extLst>
          </p:cNvPr>
          <p:cNvSpPr txBox="1"/>
          <p:nvPr/>
        </p:nvSpPr>
        <p:spPr>
          <a:xfrm>
            <a:off x="524934" y="2950386"/>
            <a:ext cx="7281332" cy="369332"/>
          </a:xfrm>
          <a:prstGeom prst="rect">
            <a:avLst/>
          </a:prstGeom>
          <a:noFill/>
        </p:spPr>
        <p:txBody>
          <a:bodyPr wrap="square">
            <a:spAutoFit/>
          </a:bodyPr>
          <a:lstStyle/>
          <a:p>
            <a:r>
              <a:rPr lang="en-DE" b="0" i="0" dirty="0">
                <a:solidFill>
                  <a:srgbClr val="000000"/>
                </a:solidFill>
                <a:effectLst/>
                <a:latin typeface="Times"/>
              </a:rPr>
              <a:t> </a:t>
            </a:r>
            <a:endParaRPr lang="en-GB" dirty="0"/>
          </a:p>
        </p:txBody>
      </p:sp>
      <p:sp>
        <p:nvSpPr>
          <p:cNvPr id="14" name="Title 2">
            <a:extLst>
              <a:ext uri="{FF2B5EF4-FFF2-40B4-BE49-F238E27FC236}">
                <a16:creationId xmlns:a16="http://schemas.microsoft.com/office/drawing/2014/main" id="{14BD343F-333C-16EE-511F-B139FAD8B7C1}"/>
              </a:ext>
            </a:extLst>
          </p:cNvPr>
          <p:cNvSpPr txBox="1">
            <a:spLocks/>
          </p:cNvSpPr>
          <p:nvPr/>
        </p:nvSpPr>
        <p:spPr>
          <a:xfrm>
            <a:off x="0" y="901646"/>
            <a:ext cx="7186137" cy="16929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Titillium Web SemiBold" pitchFamily="2" charset="77"/>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a:solidFill>
                  <a:schemeClr val="accent1"/>
                </a:solidFill>
                <a:latin typeface="Titillium Web" pitchFamily="2" charset="77"/>
              </a:rPr>
              <a:t>Join </a:t>
            </a:r>
            <a:r>
              <a:rPr lang="en-US" sz="4800" dirty="0" err="1">
                <a:solidFill>
                  <a:schemeClr val="accent1"/>
                </a:solidFill>
                <a:latin typeface="Titillium Web" pitchFamily="2" charset="77"/>
              </a:rPr>
              <a:t>BlueBioMatch</a:t>
            </a:r>
            <a:endParaRPr lang="en-US" sz="4800" kern="1200" dirty="0">
              <a:solidFill>
                <a:schemeClr val="accent1"/>
              </a:solidFill>
              <a:latin typeface="Titillium Web" pitchFamily="2" charset="77"/>
            </a:endParaRPr>
          </a:p>
        </p:txBody>
      </p:sp>
      <p:pic>
        <p:nvPicPr>
          <p:cNvPr id="15" name="Picture 14" descr="A cell phone with a screen on the screen&#10;&#10;Description automatically generated">
            <a:extLst>
              <a:ext uri="{FF2B5EF4-FFF2-40B4-BE49-F238E27FC236}">
                <a16:creationId xmlns:a16="http://schemas.microsoft.com/office/drawing/2014/main" id="{0C6E3A33-913C-FC27-18EB-4151E87B3EBD}"/>
              </a:ext>
            </a:extLst>
          </p:cNvPr>
          <p:cNvPicPr>
            <a:picLocks noChangeAspect="1"/>
          </p:cNvPicPr>
          <p:nvPr/>
        </p:nvPicPr>
        <p:blipFill rotWithShape="1">
          <a:blip r:embed="rId3"/>
          <a:srcRect l="26172" r="26616"/>
          <a:stretch/>
        </p:blipFill>
        <p:spPr>
          <a:xfrm>
            <a:off x="7884006" y="1102567"/>
            <a:ext cx="4304595" cy="5128590"/>
          </a:xfrm>
          <a:prstGeom prst="rect">
            <a:avLst/>
          </a:prstGeom>
        </p:spPr>
      </p:pic>
      <p:pic>
        <p:nvPicPr>
          <p:cNvPr id="16" name="Picture 15" descr="A qr code with a letter b&#10;&#10;Description automatically generated">
            <a:extLst>
              <a:ext uri="{FF2B5EF4-FFF2-40B4-BE49-F238E27FC236}">
                <a16:creationId xmlns:a16="http://schemas.microsoft.com/office/drawing/2014/main" id="{DFDA564D-26B6-2E9A-6D3F-48648EC6CDA6}"/>
              </a:ext>
            </a:extLst>
          </p:cNvPr>
          <p:cNvPicPr>
            <a:picLocks noChangeAspect="1"/>
          </p:cNvPicPr>
          <p:nvPr/>
        </p:nvPicPr>
        <p:blipFill>
          <a:blip r:embed="rId4"/>
          <a:stretch>
            <a:fillRect/>
          </a:stretch>
        </p:blipFill>
        <p:spPr>
          <a:xfrm>
            <a:off x="5197249" y="2619141"/>
            <a:ext cx="3612016" cy="3612016"/>
          </a:xfrm>
          <a:prstGeom prst="rect">
            <a:avLst/>
          </a:prstGeom>
        </p:spPr>
      </p:pic>
      <p:sp>
        <p:nvSpPr>
          <p:cNvPr id="17" name="Title 2">
            <a:extLst>
              <a:ext uri="{FF2B5EF4-FFF2-40B4-BE49-F238E27FC236}">
                <a16:creationId xmlns:a16="http://schemas.microsoft.com/office/drawing/2014/main" id="{AF1DE923-B6BB-3C92-A774-5A045F573A79}"/>
              </a:ext>
            </a:extLst>
          </p:cNvPr>
          <p:cNvSpPr txBox="1">
            <a:spLocks/>
          </p:cNvSpPr>
          <p:nvPr/>
        </p:nvSpPr>
        <p:spPr>
          <a:xfrm>
            <a:off x="1131269" y="2142661"/>
            <a:ext cx="3176726" cy="12863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Titillium Web SemiBold" pitchFamily="2" charset="77"/>
                <a:ea typeface="+mj-ea"/>
                <a:cs typeface="+mj-cs"/>
              </a:defRPr>
            </a:lvl1pPr>
          </a:lstStyle>
          <a:p>
            <a:pPr algn="ctr">
              <a:spcAft>
                <a:spcPts val="600"/>
              </a:spcAft>
            </a:pPr>
            <a:r>
              <a:rPr lang="en-US" sz="3200" dirty="0">
                <a:solidFill>
                  <a:srgbClr val="49ABB5"/>
                </a:solidFill>
                <a:latin typeface="Titillium Web" pitchFamily="2" charset="77"/>
              </a:rPr>
              <a:t>S</a:t>
            </a:r>
            <a:r>
              <a:rPr lang="en-US" sz="3200" kern="1200" dirty="0">
                <a:solidFill>
                  <a:srgbClr val="49ABB5"/>
                </a:solidFill>
                <a:latin typeface="Titillium Web" pitchFamily="2" charset="77"/>
              </a:rPr>
              <a:t>ign up onlin</a:t>
            </a:r>
            <a:r>
              <a:rPr lang="en-US" sz="3200" dirty="0">
                <a:solidFill>
                  <a:srgbClr val="49ABB5"/>
                </a:solidFill>
                <a:latin typeface="Titillium Web" pitchFamily="2" charset="77"/>
              </a:rPr>
              <a:t>e at </a:t>
            </a:r>
            <a:r>
              <a:rPr lang="en-US" sz="3200" u="sng" kern="1200" dirty="0" err="1">
                <a:solidFill>
                  <a:srgbClr val="49ABB5"/>
                </a:solidFill>
                <a:latin typeface="Titillium Web" pitchFamily="2" charset="77"/>
              </a:rPr>
              <a:t>bluebiomatch.eu</a:t>
            </a:r>
            <a:endParaRPr lang="en-US" sz="3200" u="sng" kern="1200" dirty="0">
              <a:solidFill>
                <a:srgbClr val="49ABB5"/>
              </a:solidFill>
              <a:latin typeface="Titillium Web" pitchFamily="2" charset="77"/>
            </a:endParaRPr>
          </a:p>
        </p:txBody>
      </p:sp>
    </p:spTree>
    <p:extLst>
      <p:ext uri="{BB962C8B-B14F-4D97-AF65-F5344CB8AC3E}">
        <p14:creationId xmlns:p14="http://schemas.microsoft.com/office/powerpoint/2010/main" val="2004931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3EC275-16CD-FB4A-22A0-C3214B55903F}"/>
              </a:ext>
            </a:extLst>
          </p:cNvPr>
          <p:cNvSpPr>
            <a:spLocks noGrp="1"/>
          </p:cNvSpPr>
          <p:nvPr>
            <p:ph type="body" idx="1"/>
          </p:nvPr>
        </p:nvSpPr>
        <p:spPr>
          <a:xfrm>
            <a:off x="1501204" y="3200331"/>
            <a:ext cx="5851705" cy="1143000"/>
          </a:xfrm>
        </p:spPr>
        <p:txBody>
          <a:bodyPr>
            <a:normAutofit fontScale="92500" lnSpcReduction="10000"/>
          </a:bodyPr>
          <a:lstStyle/>
          <a:p>
            <a:pPr algn="r"/>
            <a:r>
              <a:rPr lang="en-US" sz="1800" b="1" i="0" u="none" strike="noStrike" cap="all">
                <a:solidFill>
                  <a:srgbClr val="286D7F"/>
                </a:solidFill>
                <a:effectLst/>
                <a:latin typeface="Open Sans" panose="020B0606030504020204" pitchFamily="34" charset="0"/>
              </a:rPr>
              <a:t>DEMONSTRATE HOW TO SCALE UP INNOVATIVE SEAWEED CULTIVATION AND PROCESSING INTO PRICE-COMPETITIVE PRODUCT APPLICATIONS MAKING THE ENTIRE SUPPLY CHAIN ATTRACTIVE FOR COMMERCIAL INVESTMENTS </a:t>
            </a:r>
            <a:endParaRPr lang="en-GB"/>
          </a:p>
        </p:txBody>
      </p:sp>
      <p:sp>
        <p:nvSpPr>
          <p:cNvPr id="4" name="Slide Number Placeholder 3">
            <a:extLst>
              <a:ext uri="{FF2B5EF4-FFF2-40B4-BE49-F238E27FC236}">
                <a16:creationId xmlns:a16="http://schemas.microsoft.com/office/drawing/2014/main" id="{E4C72CBE-C3AB-71FF-E475-DAD7E893D5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GB" sz="1100" b="0" i="0" u="none" strike="noStrike" kern="1200" cap="all"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100" b="0" i="0" u="none" strike="noStrike" kern="1200" cap="all"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Footer Placeholder 4">
            <a:extLst>
              <a:ext uri="{FF2B5EF4-FFF2-40B4-BE49-F238E27FC236}">
                <a16:creationId xmlns:a16="http://schemas.microsoft.com/office/drawing/2014/main" id="{6310622A-6E9B-9A2B-BCA2-DA8B2F2C925D}"/>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all"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HORIZON Project: 101060379 — SeaMark</a:t>
            </a:r>
            <a:endParaRPr kumimoji="0" lang="en-US" sz="1100" b="0" i="0" u="none" strike="noStrike" kern="1200" cap="all"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E0883414-45B6-9441-AC77-F0E7222A53B5}"/>
              </a:ext>
            </a:extLst>
          </p:cNvPr>
          <p:cNvPicPr>
            <a:picLocks noChangeAspect="1"/>
          </p:cNvPicPr>
          <p:nvPr/>
        </p:nvPicPr>
        <p:blipFill>
          <a:blip r:embed="rId3"/>
          <a:stretch>
            <a:fillRect/>
          </a:stretch>
        </p:blipFill>
        <p:spPr>
          <a:xfrm>
            <a:off x="7698678" y="850900"/>
            <a:ext cx="3683000" cy="5156200"/>
          </a:xfrm>
          <a:prstGeom prst="rect">
            <a:avLst/>
          </a:prstGeom>
        </p:spPr>
      </p:pic>
    </p:spTree>
    <p:extLst>
      <p:ext uri="{BB962C8B-B14F-4D97-AF65-F5344CB8AC3E}">
        <p14:creationId xmlns:p14="http://schemas.microsoft.com/office/powerpoint/2010/main" val="1407160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descr="A group of logos in circles&#10;&#10;Description automatically generated">
            <a:extLst>
              <a:ext uri="{FF2B5EF4-FFF2-40B4-BE49-F238E27FC236}">
                <a16:creationId xmlns:a16="http://schemas.microsoft.com/office/drawing/2014/main" id="{0B077F30-4D13-1F1A-BA2D-B3A60D92D4C8}"/>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backgroundRemoval t="14993" b="82885" l="10000" r="75300">
                        <a14:foregroundMark x1="13300" y1="42433" x2="11050" y2="26874"/>
                        <a14:foregroundMark x1="11050" y1="26874" x2="14100" y2="16761"/>
                        <a14:foregroundMark x1="14100" y1="16761" x2="19500" y2="11740"/>
                        <a14:foregroundMark x1="19500" y1="11740" x2="25600" y2="12730"/>
                        <a14:foregroundMark x1="25600" y1="12730" x2="29400" y2="17893"/>
                        <a14:foregroundMark x1="29400" y1="17893" x2="29750" y2="20438"/>
                        <a14:foregroundMark x1="13650" y1="48586" x2="16550" y2="42645"/>
                        <a14:foregroundMark x1="16550" y1="42645" x2="17500" y2="38685"/>
                        <a14:foregroundMark x1="10350" y1="26379" x2="10000" y2="36209"/>
                        <a14:foregroundMark x1="20300" y1="14993" x2="25550" y2="15983"/>
                        <a14:foregroundMark x1="35350" y1="18953" x2="39750" y2="22277"/>
                        <a14:foregroundMark x1="39750" y1="22277" x2="36850" y2="16478"/>
                        <a14:foregroundMark x1="36850" y1="16478" x2="39200" y2="23692"/>
                        <a14:foregroundMark x1="39200" y1="23692" x2="43600" y2="20580"/>
                        <a14:foregroundMark x1="43600" y1="20580" x2="39400" y2="16195"/>
                        <a14:foregroundMark x1="39400" y1="16195" x2="34300" y2="17468"/>
                        <a14:foregroundMark x1="34300" y1="17468" x2="39000" y2="20934"/>
                        <a14:foregroundMark x1="39000" y1="20934" x2="40950" y2="20934"/>
                        <a14:foregroundMark x1="32550" y1="18670" x2="38850" y2="22631"/>
                        <a14:foregroundMark x1="32000" y1="22136" x2="37450" y2="22631"/>
                        <a14:foregroundMark x1="32900" y1="18670" x2="37600" y2="16620"/>
                        <a14:foregroundMark x1="37600" y1="16620" x2="43500" y2="17468"/>
                        <a14:foregroundMark x1="43500" y1="17468" x2="42850" y2="21429"/>
                        <a14:foregroundMark x1="42150" y1="22419" x2="42500" y2="19165"/>
                        <a14:foregroundMark x1="37450" y1="44130" x2="42300" y2="43635"/>
                        <a14:foregroundMark x1="42850" y1="43423" x2="42850" y2="43423"/>
                        <a14:foregroundMark x1="42850" y1="43423" x2="37200" y2="41726"/>
                        <a14:foregroundMark x1="37200" y1="41726" x2="42050" y2="44625"/>
                        <a14:foregroundMark x1="42050" y1="44625" x2="37900" y2="40665"/>
                        <a14:foregroundMark x1="37900" y1="40665" x2="38850" y2="44908"/>
                        <a14:foregroundMark x1="37250" y1="44908" x2="41400" y2="40665"/>
                        <a14:foregroundMark x1="41400" y1="40665" x2="41300" y2="43423"/>
                        <a14:foregroundMark x1="36050" y1="42150" x2="37250" y2="45403"/>
                        <a14:foregroundMark x1="52100" y1="32037" x2="53700" y2="38755"/>
                        <a14:foregroundMark x1="53700" y1="38755" x2="53500" y2="31471"/>
                        <a14:foregroundMark x1="53500" y1="31471" x2="58950" y2="36351"/>
                        <a14:foregroundMark x1="58950" y1="36351" x2="56550" y2="26874"/>
                        <a14:foregroundMark x1="56550" y1="26874" x2="62200" y2="35573"/>
                        <a14:foregroundMark x1="62200" y1="35573" x2="64700" y2="33734"/>
                        <a14:foregroundMark x1="53350" y1="35502" x2="58400" y2="33805"/>
                        <a14:foregroundMark x1="58400" y1="33805" x2="61050" y2="31754"/>
                        <a14:foregroundMark x1="59800" y1="31259" x2="63300" y2="34724"/>
                        <a14:foregroundMark x1="64000" y1="34724" x2="59850" y2="31047"/>
                        <a14:foregroundMark x1="59850" y1="31047" x2="59450" y2="31047"/>
                        <a14:foregroundMark x1="71150" y1="43918" x2="75300" y2="63932"/>
                        <a14:foregroundMark x1="75300" y1="63932" x2="73450" y2="67185"/>
                        <a14:foregroundMark x1="69450" y1="79066" x2="64600" y2="82532"/>
                        <a14:foregroundMark x1="64600" y1="82532" x2="54550" y2="82885"/>
                        <a14:foregroundMark x1="54550" y1="82885" x2="49300" y2="80057"/>
                      </a14:backgroundRemoval>
                    </a14:imgEffect>
                  </a14:imgLayer>
                </a14:imgProps>
              </a:ext>
            </a:extLst>
          </a:blip>
          <a:srcRect l="8219" t="12633" r="22613" b="14125"/>
          <a:stretch/>
        </p:blipFill>
        <p:spPr>
          <a:xfrm>
            <a:off x="964312" y="1234541"/>
            <a:ext cx="6698873" cy="5012600"/>
          </a:xfrm>
        </p:spPr>
      </p:pic>
      <p:sp>
        <p:nvSpPr>
          <p:cNvPr id="4" name="Slide Number Placeholder 3">
            <a:extLst>
              <a:ext uri="{FF2B5EF4-FFF2-40B4-BE49-F238E27FC236}">
                <a16:creationId xmlns:a16="http://schemas.microsoft.com/office/drawing/2014/main" id="{E0007E02-6D49-1801-B117-74F8EBD586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da-DK" sz="1100" b="0" i="0" u="none" strike="noStrike" kern="1200" cap="all"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a-DK" sz="1100" b="0" i="0" u="none" strike="noStrike" kern="1200" cap="all"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510CC8F6-7464-956D-9189-F01D9E843220}"/>
              </a:ext>
            </a:extLst>
          </p:cNvPr>
          <p:cNvGrpSpPr/>
          <p:nvPr/>
        </p:nvGrpSpPr>
        <p:grpSpPr>
          <a:xfrm>
            <a:off x="3184459" y="375197"/>
            <a:ext cx="6508147" cy="1162844"/>
            <a:chOff x="1873530" y="295910"/>
            <a:chExt cx="6508147" cy="1162844"/>
          </a:xfrm>
        </p:grpSpPr>
        <p:sp>
          <p:nvSpPr>
            <p:cNvPr id="12" name="TextBox 11">
              <a:extLst>
                <a:ext uri="{FF2B5EF4-FFF2-40B4-BE49-F238E27FC236}">
                  <a16:creationId xmlns:a16="http://schemas.microsoft.com/office/drawing/2014/main" id="{F4617B2E-7AB6-7528-B846-44FEFE5A8828}"/>
                </a:ext>
              </a:extLst>
            </p:cNvPr>
            <p:cNvSpPr txBox="1"/>
            <p:nvPr/>
          </p:nvSpPr>
          <p:spPr>
            <a:xfrm>
              <a:off x="1876942" y="508000"/>
              <a:ext cx="2171700"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596BE"/>
                  </a:solidFill>
                  <a:effectLst/>
                  <a:uLnTx/>
                  <a:uFillTx/>
                  <a:latin typeface="Open Sans"/>
                  <a:ea typeface="Open Sans"/>
                  <a:cs typeface="Open Sans"/>
                </a:rPr>
                <a:t>Budget</a:t>
              </a:r>
            </a:p>
          </p:txBody>
        </p:sp>
        <p:sp>
          <p:nvSpPr>
            <p:cNvPr id="13" name="TextBox 12">
              <a:extLst>
                <a:ext uri="{FF2B5EF4-FFF2-40B4-BE49-F238E27FC236}">
                  <a16:creationId xmlns:a16="http://schemas.microsoft.com/office/drawing/2014/main" id="{E51B9742-9CBA-3AD7-73E2-013DC42B76B9}"/>
                </a:ext>
              </a:extLst>
            </p:cNvPr>
            <p:cNvSpPr txBox="1"/>
            <p:nvPr/>
          </p:nvSpPr>
          <p:spPr>
            <a:xfrm>
              <a:off x="3926303" y="508000"/>
              <a:ext cx="2171700"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596BE"/>
                  </a:solidFill>
                  <a:effectLst/>
                  <a:uLnTx/>
                  <a:uFillTx/>
                  <a:latin typeface="Open Sans"/>
                  <a:ea typeface="Open Sans"/>
                  <a:cs typeface="Open Sans"/>
                </a:rPr>
                <a:t>Duration</a:t>
              </a:r>
            </a:p>
          </p:txBody>
        </p:sp>
        <p:sp>
          <p:nvSpPr>
            <p:cNvPr id="14" name="TextBox 13">
              <a:extLst>
                <a:ext uri="{FF2B5EF4-FFF2-40B4-BE49-F238E27FC236}">
                  <a16:creationId xmlns:a16="http://schemas.microsoft.com/office/drawing/2014/main" id="{6AD0C8DD-621D-4C32-A6D3-ADC2A5AB14F9}"/>
                </a:ext>
              </a:extLst>
            </p:cNvPr>
            <p:cNvSpPr txBox="1"/>
            <p:nvPr/>
          </p:nvSpPr>
          <p:spPr>
            <a:xfrm>
              <a:off x="6209977" y="508000"/>
              <a:ext cx="2171700"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596BE"/>
                  </a:solidFill>
                  <a:effectLst/>
                  <a:uLnTx/>
                  <a:uFillTx/>
                  <a:latin typeface="Open Sans"/>
                  <a:ea typeface="Open Sans"/>
                  <a:cs typeface="Open Sans"/>
                </a:rPr>
                <a:t>Consortium</a:t>
              </a:r>
            </a:p>
          </p:txBody>
        </p:sp>
        <p:cxnSp>
          <p:nvCxnSpPr>
            <p:cNvPr id="17" name="Straight Connector 16">
              <a:extLst>
                <a:ext uri="{FF2B5EF4-FFF2-40B4-BE49-F238E27FC236}">
                  <a16:creationId xmlns:a16="http://schemas.microsoft.com/office/drawing/2014/main" id="{E8985154-A998-52B2-B5A8-D049669B3B46}"/>
                </a:ext>
              </a:extLst>
            </p:cNvPr>
            <p:cNvCxnSpPr/>
            <p:nvPr/>
          </p:nvCxnSpPr>
          <p:spPr>
            <a:xfrm>
              <a:off x="4013200" y="295910"/>
              <a:ext cx="0" cy="116284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9AF2465-F4B5-619B-60E3-B661101AF615}"/>
                </a:ext>
              </a:extLst>
            </p:cNvPr>
            <p:cNvCxnSpPr/>
            <p:nvPr/>
          </p:nvCxnSpPr>
          <p:spPr>
            <a:xfrm>
              <a:off x="6065284" y="295910"/>
              <a:ext cx="0" cy="116284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79EA6BC-E243-1627-33C9-EECC08E262F6}"/>
                </a:ext>
              </a:extLst>
            </p:cNvPr>
            <p:cNvCxnSpPr/>
            <p:nvPr/>
          </p:nvCxnSpPr>
          <p:spPr>
            <a:xfrm>
              <a:off x="8350998" y="295910"/>
              <a:ext cx="0" cy="116284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D3D941C-8828-0765-199E-939189685A5C}"/>
                </a:ext>
              </a:extLst>
            </p:cNvPr>
            <p:cNvSpPr txBox="1"/>
            <p:nvPr/>
          </p:nvSpPr>
          <p:spPr>
            <a:xfrm>
              <a:off x="1873530" y="955199"/>
              <a:ext cx="2166824"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9CBD82"/>
                  </a:solidFill>
                  <a:effectLst/>
                  <a:uLnTx/>
                  <a:uFillTx/>
                  <a:latin typeface="Open Sans"/>
                  <a:ea typeface="Open Sans"/>
                  <a:cs typeface="Open Sans"/>
                </a:rPr>
                <a:t>10 Million EUR</a:t>
              </a:r>
            </a:p>
          </p:txBody>
        </p:sp>
        <p:sp>
          <p:nvSpPr>
            <p:cNvPr id="21" name="TextBox 20">
              <a:extLst>
                <a:ext uri="{FF2B5EF4-FFF2-40B4-BE49-F238E27FC236}">
                  <a16:creationId xmlns:a16="http://schemas.microsoft.com/office/drawing/2014/main" id="{C3E86531-D22E-C701-2875-9BA310C417D8}"/>
                </a:ext>
              </a:extLst>
            </p:cNvPr>
            <p:cNvSpPr txBox="1"/>
            <p:nvPr/>
          </p:nvSpPr>
          <p:spPr>
            <a:xfrm>
              <a:off x="3985358" y="955199"/>
              <a:ext cx="2166824"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9CBD82"/>
                  </a:solidFill>
                  <a:effectLst/>
                  <a:uLnTx/>
                  <a:uFillTx/>
                  <a:latin typeface="Open Sans"/>
                  <a:ea typeface="Open Sans"/>
                  <a:cs typeface="Open Sans"/>
                </a:rPr>
                <a:t>48 Months</a:t>
              </a:r>
            </a:p>
          </p:txBody>
        </p:sp>
        <p:sp>
          <p:nvSpPr>
            <p:cNvPr id="22" name="TextBox 21">
              <a:extLst>
                <a:ext uri="{FF2B5EF4-FFF2-40B4-BE49-F238E27FC236}">
                  <a16:creationId xmlns:a16="http://schemas.microsoft.com/office/drawing/2014/main" id="{750A94A7-CD9B-2AF1-DE49-E5A343894F16}"/>
                </a:ext>
              </a:extLst>
            </p:cNvPr>
            <p:cNvSpPr txBox="1"/>
            <p:nvPr/>
          </p:nvSpPr>
          <p:spPr>
            <a:xfrm>
              <a:off x="6210310" y="955199"/>
              <a:ext cx="2166824"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9CBD82"/>
                  </a:solidFill>
                  <a:effectLst/>
                  <a:uLnTx/>
                  <a:uFillTx/>
                  <a:latin typeface="Open Sans"/>
                  <a:ea typeface="Open Sans"/>
                  <a:cs typeface="Open Sans"/>
                </a:rPr>
                <a:t>25 Partners</a:t>
              </a:r>
            </a:p>
          </p:txBody>
        </p:sp>
      </p:grpSp>
      <p:sp>
        <p:nvSpPr>
          <p:cNvPr id="9" name="Footer Placeholder 5">
            <a:extLst>
              <a:ext uri="{FF2B5EF4-FFF2-40B4-BE49-F238E27FC236}">
                <a16:creationId xmlns:a16="http://schemas.microsoft.com/office/drawing/2014/main" id="{00A003A0-04B4-65EB-9037-11B6C34FE38F}"/>
              </a:ext>
            </a:extLst>
          </p:cNvPr>
          <p:cNvSpPr txBox="1">
            <a:spLocks/>
          </p:cNvSpPr>
          <p:nvPr/>
        </p:nvSpPr>
        <p:spPr>
          <a:xfrm>
            <a:off x="0" y="6592824"/>
            <a:ext cx="7159752" cy="237744"/>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1100" b="0" i="0" u="none" strike="noStrike" kern="1200" cap="none" spc="0" normalizeH="0" baseline="0" noProof="0">
                <a:ln>
                  <a:noFill/>
                </a:ln>
                <a:solidFill>
                  <a:srgbClr val="FFFFFF"/>
                </a:solidFill>
                <a:effectLst/>
                <a:uLnTx/>
                <a:uFillTx/>
                <a:latin typeface="Open Sans"/>
                <a:ea typeface="Open Sans"/>
                <a:cs typeface="Open Sans"/>
              </a:rPr>
              <a:t>HORIZON Project: 101060379 — SEAMARK</a:t>
            </a:r>
            <a:endParaRPr kumimoji="0" lang="en-US" sz="1100" b="0" i="0" u="none" strike="noStrike" kern="1200" cap="none" spc="0" normalizeH="0" baseline="0" noProof="0" err="1">
              <a:ln>
                <a:noFill/>
              </a:ln>
              <a:solidFill>
                <a:srgbClr val="FFFFFF"/>
              </a:solidFill>
              <a:effectLst/>
              <a:uLnTx/>
              <a:uFillTx/>
              <a:latin typeface="Open Sans"/>
              <a:ea typeface="Open Sans"/>
              <a:cs typeface="Open Sans"/>
            </a:endParaRPr>
          </a:p>
        </p:txBody>
      </p:sp>
      <p:sp>
        <p:nvSpPr>
          <p:cNvPr id="6" name="Rectangle: Rounded Corners 5">
            <a:extLst>
              <a:ext uri="{FF2B5EF4-FFF2-40B4-BE49-F238E27FC236}">
                <a16:creationId xmlns:a16="http://schemas.microsoft.com/office/drawing/2014/main" id="{40DF3EE1-6BC0-487E-F7E0-150EA27AC1D3}"/>
              </a:ext>
            </a:extLst>
          </p:cNvPr>
          <p:cNvSpPr/>
          <p:nvPr/>
        </p:nvSpPr>
        <p:spPr>
          <a:xfrm>
            <a:off x="8691561" y="2750343"/>
            <a:ext cx="2113360" cy="2155032"/>
          </a:xfrm>
          <a:prstGeom prst="roundRect">
            <a:avLst/>
          </a:prstGeom>
          <a:solidFill>
            <a:srgbClr val="45A3B3"/>
          </a:solidFill>
          <a:ln>
            <a:solidFill>
              <a:srgbClr val="45A3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eorgia"/>
              <a:ea typeface="+mn-ea"/>
              <a:cs typeface="+mn-cs"/>
            </a:endParaRPr>
          </a:p>
        </p:txBody>
      </p:sp>
      <p:sp>
        <p:nvSpPr>
          <p:cNvPr id="2" name="TextBox 1">
            <a:extLst>
              <a:ext uri="{FF2B5EF4-FFF2-40B4-BE49-F238E27FC236}">
                <a16:creationId xmlns:a16="http://schemas.microsoft.com/office/drawing/2014/main" id="{583922E1-4EE9-F52A-3419-950103A575AF}"/>
              </a:ext>
            </a:extLst>
          </p:cNvPr>
          <p:cNvSpPr txBox="1"/>
          <p:nvPr/>
        </p:nvSpPr>
        <p:spPr>
          <a:xfrm>
            <a:off x="8830096" y="2890136"/>
            <a:ext cx="216945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a:ln>
                  <a:noFill/>
                </a:ln>
                <a:solidFill>
                  <a:prstClr val="white"/>
                </a:solidFill>
                <a:effectLst/>
                <a:uLnTx/>
                <a:uFillTx/>
                <a:latin typeface="Open Sans"/>
                <a:ea typeface="Open Sans"/>
                <a:cs typeface="Open Sans"/>
              </a:rPr>
              <a:t>12 Countries </a:t>
            </a:r>
            <a:endParaRPr kumimoji="0" lang="en-US" sz="1800" b="0" i="0" u="none" strike="noStrike" kern="1200" cap="none" spc="0" normalizeH="0" baseline="0" noProof="0">
              <a:ln>
                <a:noFill/>
              </a:ln>
              <a:solidFill>
                <a:prstClr val="white"/>
              </a:solidFill>
              <a:effectLst/>
              <a:uLnTx/>
              <a:uFillTx/>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Open Sans"/>
              <a:ea typeface="Open Sans"/>
              <a:cs typeface="Open San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a:ln>
                  <a:noFill/>
                </a:ln>
                <a:solidFill>
                  <a:prstClr val="white"/>
                </a:solidFill>
                <a:effectLst/>
                <a:uLnTx/>
                <a:uFillTx/>
                <a:latin typeface="Open Sans"/>
                <a:ea typeface="Open Sans"/>
                <a:cs typeface="Open Sans"/>
              </a:rPr>
              <a:t>9 SMEs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Open Sans"/>
              <a:ea typeface="Open Sans"/>
              <a:cs typeface="Open San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a:ln>
                  <a:noFill/>
                </a:ln>
                <a:solidFill>
                  <a:prstClr val="white"/>
                </a:solidFill>
                <a:effectLst/>
                <a:uLnTx/>
                <a:uFillTx/>
                <a:latin typeface="Open Sans"/>
                <a:ea typeface="Open Sans"/>
                <a:cs typeface="Open Sans"/>
              </a:rPr>
              <a:t>3 Large enterprises</a:t>
            </a:r>
          </a:p>
        </p:txBody>
      </p:sp>
      <p:sp>
        <p:nvSpPr>
          <p:cNvPr id="7" name="Arrow: Right 6">
            <a:extLst>
              <a:ext uri="{FF2B5EF4-FFF2-40B4-BE49-F238E27FC236}">
                <a16:creationId xmlns:a16="http://schemas.microsoft.com/office/drawing/2014/main" id="{990913B5-0668-90AB-719B-17BE32222D7B}"/>
              </a:ext>
            </a:extLst>
          </p:cNvPr>
          <p:cNvSpPr/>
          <p:nvPr/>
        </p:nvSpPr>
        <p:spPr>
          <a:xfrm>
            <a:off x="7989092" y="3673078"/>
            <a:ext cx="595311" cy="309561"/>
          </a:xfrm>
          <a:prstGeom prst="rightArrow">
            <a:avLst/>
          </a:prstGeom>
          <a:solidFill>
            <a:srgbClr val="ACBD82"/>
          </a:solidFill>
          <a:ln>
            <a:solidFill>
              <a:srgbClr val="ACBD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eorgia"/>
              <a:ea typeface="+mn-ea"/>
              <a:cs typeface="+mn-cs"/>
            </a:endParaRPr>
          </a:p>
        </p:txBody>
      </p:sp>
      <p:sp>
        <p:nvSpPr>
          <p:cNvPr id="11" name="TextBox 10">
            <a:extLst>
              <a:ext uri="{FF2B5EF4-FFF2-40B4-BE49-F238E27FC236}">
                <a16:creationId xmlns:a16="http://schemas.microsoft.com/office/drawing/2014/main" id="{1C944BCF-00CC-D4BE-4DE8-6F0D270E92BC}"/>
              </a:ext>
            </a:extLst>
          </p:cNvPr>
          <p:cNvSpPr txBox="1"/>
          <p:nvPr/>
        </p:nvSpPr>
        <p:spPr>
          <a:xfrm>
            <a:off x="9458293" y="587287"/>
            <a:ext cx="2171700"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596BE"/>
                </a:solidFill>
                <a:effectLst/>
                <a:uLnTx/>
                <a:uFillTx/>
                <a:latin typeface="Open Sans"/>
                <a:ea typeface="Open Sans"/>
                <a:cs typeface="Open Sans"/>
              </a:rPr>
              <a:t>Solution</a:t>
            </a:r>
          </a:p>
        </p:txBody>
      </p:sp>
      <p:sp>
        <p:nvSpPr>
          <p:cNvPr id="15" name="TextBox 14">
            <a:extLst>
              <a:ext uri="{FF2B5EF4-FFF2-40B4-BE49-F238E27FC236}">
                <a16:creationId xmlns:a16="http://schemas.microsoft.com/office/drawing/2014/main" id="{F2F762B6-4ACD-A9A4-C74E-9F1ADC258206}"/>
              </a:ext>
            </a:extLst>
          </p:cNvPr>
          <p:cNvSpPr txBox="1"/>
          <p:nvPr/>
        </p:nvSpPr>
        <p:spPr>
          <a:xfrm>
            <a:off x="9746191" y="1034486"/>
            <a:ext cx="2166824"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9CBD82"/>
                </a:solidFill>
                <a:effectLst/>
                <a:uLnTx/>
                <a:uFillTx/>
                <a:latin typeface="Open Sans"/>
                <a:ea typeface="Open Sans"/>
                <a:cs typeface="Open Sans"/>
              </a:rPr>
              <a:t>12 Products</a:t>
            </a:r>
          </a:p>
        </p:txBody>
      </p:sp>
    </p:spTree>
    <p:extLst>
      <p:ext uri="{BB962C8B-B14F-4D97-AF65-F5344CB8AC3E}">
        <p14:creationId xmlns:p14="http://schemas.microsoft.com/office/powerpoint/2010/main" val="3378692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diagram of a plant growing&#10;&#10;Description automatically generated">
            <a:extLst>
              <a:ext uri="{FF2B5EF4-FFF2-40B4-BE49-F238E27FC236}">
                <a16:creationId xmlns:a16="http://schemas.microsoft.com/office/drawing/2014/main" id="{27C8C6BD-4429-BB51-1E03-5401E7B53E21}"/>
              </a:ext>
            </a:extLst>
          </p:cNvPr>
          <p:cNvPicPr>
            <a:picLocks noChangeAspect="1"/>
          </p:cNvPicPr>
          <p:nvPr/>
        </p:nvPicPr>
        <p:blipFill>
          <a:blip r:embed="rId3"/>
          <a:stretch>
            <a:fillRect/>
          </a:stretch>
        </p:blipFill>
        <p:spPr>
          <a:xfrm>
            <a:off x="126926" y="0"/>
            <a:ext cx="9637005" cy="6818183"/>
          </a:xfrm>
          <a:prstGeom prst="rect">
            <a:avLst/>
          </a:prstGeom>
          <a:noFill/>
        </p:spPr>
      </p:pic>
      <p:sp>
        <p:nvSpPr>
          <p:cNvPr id="4" name="Slide Number Placeholder 3">
            <a:extLst>
              <a:ext uri="{FF2B5EF4-FFF2-40B4-BE49-F238E27FC236}">
                <a16:creationId xmlns:a16="http://schemas.microsoft.com/office/drawing/2014/main" id="{7AC82089-48F6-930B-8433-5FB9B6354C23}"/>
              </a:ext>
            </a:extLst>
          </p:cNvPr>
          <p:cNvSpPr>
            <a:spLocks noGrp="1"/>
          </p:cNvSpPr>
          <p:nvPr>
            <p:ph type="sldNum" sz="quarter" idx="12"/>
          </p:nvPr>
        </p:nvSpPr>
        <p:spPr>
          <a:xfrm>
            <a:off x="10424160" y="6574536"/>
            <a:ext cx="640080" cy="237744"/>
          </a:xfrm>
        </p:spPr>
        <p:txBody>
          <a:bodyPr anchor="ctr">
            <a:normAutofit/>
          </a:bodyPr>
          <a:lstStyle/>
          <a:p>
            <a:pPr>
              <a:lnSpc>
                <a:spcPct val="90000"/>
              </a:lnSpc>
              <a:spcAft>
                <a:spcPts val="600"/>
              </a:spcAft>
            </a:pPr>
            <a:fld id="{4FAB73BC-B049-4115-A692-8D63A059BFB8}" type="slidenum">
              <a:rPr lang="da-DK" sz="1000" smtClean="0"/>
              <a:pPr>
                <a:lnSpc>
                  <a:spcPct val="90000"/>
                </a:lnSpc>
                <a:spcAft>
                  <a:spcPts val="600"/>
                </a:spcAft>
              </a:pPr>
              <a:t>8</a:t>
            </a:fld>
            <a:endParaRPr lang="da-DK" sz="1000"/>
          </a:p>
        </p:txBody>
      </p:sp>
    </p:spTree>
    <p:extLst>
      <p:ext uri="{BB962C8B-B14F-4D97-AF65-F5344CB8AC3E}">
        <p14:creationId xmlns:p14="http://schemas.microsoft.com/office/powerpoint/2010/main" val="104888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diagram of a plant growing&#10;&#10;Description automatically generated">
            <a:extLst>
              <a:ext uri="{FF2B5EF4-FFF2-40B4-BE49-F238E27FC236}">
                <a16:creationId xmlns:a16="http://schemas.microsoft.com/office/drawing/2014/main" id="{27C8C6BD-4429-BB51-1E03-5401E7B53E21}"/>
              </a:ext>
            </a:extLst>
          </p:cNvPr>
          <p:cNvPicPr>
            <a:picLocks noChangeAspect="1"/>
          </p:cNvPicPr>
          <p:nvPr/>
        </p:nvPicPr>
        <p:blipFill>
          <a:blip r:embed="rId3"/>
          <a:stretch>
            <a:fillRect/>
          </a:stretch>
        </p:blipFill>
        <p:spPr>
          <a:xfrm>
            <a:off x="126926" y="0"/>
            <a:ext cx="9637005" cy="6818183"/>
          </a:xfrm>
          <a:prstGeom prst="rect">
            <a:avLst/>
          </a:prstGeom>
          <a:noFill/>
        </p:spPr>
      </p:pic>
      <p:sp>
        <p:nvSpPr>
          <p:cNvPr id="4" name="Slide Number Placeholder 3">
            <a:extLst>
              <a:ext uri="{FF2B5EF4-FFF2-40B4-BE49-F238E27FC236}">
                <a16:creationId xmlns:a16="http://schemas.microsoft.com/office/drawing/2014/main" id="{7AC82089-48F6-930B-8433-5FB9B6354C23}"/>
              </a:ext>
            </a:extLst>
          </p:cNvPr>
          <p:cNvSpPr>
            <a:spLocks noGrp="1"/>
          </p:cNvSpPr>
          <p:nvPr>
            <p:ph type="sldNum" sz="quarter" idx="12"/>
          </p:nvPr>
        </p:nvSpPr>
        <p:spPr>
          <a:xfrm>
            <a:off x="10424160" y="6574536"/>
            <a:ext cx="640080" cy="237744"/>
          </a:xfrm>
        </p:spPr>
        <p:txBody>
          <a:bodyPr anchor="ctr">
            <a:normAutofit/>
          </a:bodyPr>
          <a:lstStyle/>
          <a:p>
            <a:pPr>
              <a:lnSpc>
                <a:spcPct val="90000"/>
              </a:lnSpc>
              <a:spcAft>
                <a:spcPts val="600"/>
              </a:spcAft>
            </a:pPr>
            <a:fld id="{4FAB73BC-B049-4115-A692-8D63A059BFB8}" type="slidenum">
              <a:rPr lang="da-DK" sz="1000" smtClean="0"/>
              <a:pPr>
                <a:lnSpc>
                  <a:spcPct val="90000"/>
                </a:lnSpc>
                <a:spcAft>
                  <a:spcPts val="600"/>
                </a:spcAft>
              </a:pPr>
              <a:t>9</a:t>
            </a:fld>
            <a:endParaRPr lang="da-DK" sz="1000"/>
          </a:p>
        </p:txBody>
      </p:sp>
      <p:sp>
        <p:nvSpPr>
          <p:cNvPr id="2" name="Oval 1">
            <a:extLst>
              <a:ext uri="{FF2B5EF4-FFF2-40B4-BE49-F238E27FC236}">
                <a16:creationId xmlns:a16="http://schemas.microsoft.com/office/drawing/2014/main" id="{1767E7FE-9A8A-7A70-6E0F-A6D456BBCA73}"/>
              </a:ext>
            </a:extLst>
          </p:cNvPr>
          <p:cNvSpPr/>
          <p:nvPr/>
        </p:nvSpPr>
        <p:spPr>
          <a:xfrm>
            <a:off x="4386628" y="5046133"/>
            <a:ext cx="1117600" cy="118533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4334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cean 16x9">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painting presentation (widescreen).potx" id="{7D8F5DB3-F878-46D5-AF2D-2DD5B7369221}" vid="{9251DF30-C224-466C-9BFA-3064FAD55731}"/>
    </a:ext>
  </a:extLst>
</a:theme>
</file>

<file path=ppt/theme/theme2.xml><?xml version="1.0" encoding="utf-8"?>
<a:theme xmlns:a="http://schemas.openxmlformats.org/drawingml/2006/main" name="SeaMark Mai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AlgaePro BANOS CONTENT">
  <a:themeElements>
    <a:clrScheme name="Verde amari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Personalizado 2">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gaePro BANOS PPT.pptx" id="{76D403E7-CB98-490D-951C-03397B9C6BC5}" vid="{800A9F6C-9244-46DD-BFBD-5181D1B1B972}"/>
    </a:ext>
  </a:extLst>
</a:theme>
</file>

<file path=ppt/theme/theme4.xml><?xml version="1.0" encoding="utf-8"?>
<a:theme xmlns:a="http://schemas.openxmlformats.org/drawingml/2006/main" name="SubNet (Cov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ubNet (Cont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SUBNET">
      <a:dk1>
        <a:srgbClr val="000000"/>
      </a:dk1>
      <a:lt1>
        <a:srgbClr val="FFFFFF"/>
      </a:lt1>
      <a:dk2>
        <a:srgbClr val="0B3F7E"/>
      </a:dk2>
      <a:lt2>
        <a:srgbClr val="DDEEF9"/>
      </a:lt2>
      <a:accent1>
        <a:srgbClr val="163D70"/>
      </a:accent1>
      <a:accent2>
        <a:srgbClr val="06B5F6"/>
      </a:accent2>
      <a:accent3>
        <a:srgbClr val="085CF4"/>
      </a:accent3>
      <a:accent4>
        <a:srgbClr val="53D5FF"/>
      </a:accent4>
      <a:accent5>
        <a:srgbClr val="FE5636"/>
      </a:accent5>
      <a:accent6>
        <a:srgbClr val="ED1C24"/>
      </a:accent6>
      <a:hlink>
        <a:srgbClr val="32A9E0"/>
      </a:hlink>
      <a:folHlink>
        <a:srgbClr val="6DD5C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8.xml><?xml version="1.0" encoding="utf-8"?>
<a:theme xmlns:a="http://schemas.openxmlformats.org/drawingml/2006/main" name="Office Theme">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B47AB05B25841498A90CE2290EB35B7" ma:contentTypeVersion="15" ma:contentTypeDescription="Ein neues Dokument erstellen." ma:contentTypeScope="" ma:versionID="0b9801f74a995655f4c208eeccf92ca3">
  <xsd:schema xmlns:xsd="http://www.w3.org/2001/XMLSchema" xmlns:xs="http://www.w3.org/2001/XMLSchema" xmlns:p="http://schemas.microsoft.com/office/2006/metadata/properties" xmlns:ns2="562ad778-bc6d-45c9-8609-7724b8e4a2b9" xmlns:ns3="87aba9ee-e5b3-4384-a6ea-c316f87d3a8c" targetNamespace="http://schemas.microsoft.com/office/2006/metadata/properties" ma:root="true" ma:fieldsID="bcfe11f057deb143fe238a820c866365" ns2:_="" ns3:_="">
    <xsd:import namespace="562ad778-bc6d-45c9-8609-7724b8e4a2b9"/>
    <xsd:import namespace="87aba9ee-e5b3-4384-a6ea-c316f87d3a8c"/>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2ad778-bc6d-45c9-8609-7724b8e4a2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ildmarkierungen" ma:readOnly="false" ma:fieldId="{5cf76f15-5ced-4ddc-b409-7134ff3c332f}" ma:taxonomyMulti="true" ma:sspId="0822ac0e-e204-4635-b95e-889568c26b05"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7aba9ee-e5b3-4384-a6ea-c316f87d3a8c"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7c98275-4bdc-40d7-a09e-756482b86ae3}" ma:internalName="TaxCatchAll" ma:showField="CatchAllData" ma:web="87aba9ee-e5b3-4384-a6ea-c316f87d3a8c">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7aba9ee-e5b3-4384-a6ea-c316f87d3a8c" xsi:nil="true"/>
    <lcf76f155ced4ddcb4097134ff3c332f xmlns="562ad778-bc6d-45c9-8609-7724b8e4a2b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4EE66DA-C0E5-4384-ABE0-32DD6F9C6E44}">
  <ds:schemaRefs>
    <ds:schemaRef ds:uri="562ad778-bc6d-45c9-8609-7724b8e4a2b9"/>
    <ds:schemaRef ds:uri="87aba9ee-e5b3-4384-a6ea-c316f87d3a8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1CD6099-020D-44DB-853A-DA2A7535ABED}">
  <ds:schemaRefs>
    <ds:schemaRef ds:uri="http://schemas.microsoft.com/sharepoint/v3/contenttype/forms"/>
  </ds:schemaRefs>
</ds:datastoreItem>
</file>

<file path=customXml/itemProps3.xml><?xml version="1.0" encoding="utf-8"?>
<ds:datastoreItem xmlns:ds="http://schemas.openxmlformats.org/officeDocument/2006/customXml" ds:itemID="{A9EB44C8-1B08-47F5-BA67-5204CCF2AB9D}">
  <ds:schemaRefs>
    <ds:schemaRef ds:uri="http://schemas.microsoft.com/office/2006/metadata/properties"/>
    <ds:schemaRef ds:uri="http://purl.org/dc/elements/1.1/"/>
    <ds:schemaRef ds:uri="http://purl.org/dc/terms/"/>
    <ds:schemaRef ds:uri="http://schemas.microsoft.com/office/2006/documentManagement/types"/>
    <ds:schemaRef ds:uri="http://purl.org/dc/dcmitype/"/>
    <ds:schemaRef ds:uri="562ad778-bc6d-45c9-8609-7724b8e4a2b9"/>
    <ds:schemaRef ds:uri="http://schemas.microsoft.com/office/infopath/2007/PartnerControls"/>
    <ds:schemaRef ds:uri="http://schemas.openxmlformats.org/package/2006/metadata/core-properties"/>
    <ds:schemaRef ds:uri="87aba9ee-e5b3-4384-a6ea-c316f87d3a8c"/>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Ocean painting presentation (widescreen)</Template>
  <TotalTime>22</TotalTime>
  <Words>1697</Words>
  <Application>Microsoft Macintosh PowerPoint</Application>
  <PresentationFormat>Widescreen</PresentationFormat>
  <Paragraphs>212</Paragraphs>
  <Slides>16</Slides>
  <Notes>13</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16</vt:i4>
      </vt:variant>
    </vt:vector>
  </HeadingPairs>
  <TitlesOfParts>
    <vt:vector size="35" baseType="lpstr">
      <vt:lpstr>Arial</vt:lpstr>
      <vt:lpstr>Calibri</vt:lpstr>
      <vt:lpstr>Calibri Light</vt:lpstr>
      <vt:lpstr>Century Gothic</vt:lpstr>
      <vt:lpstr>Georgia</vt:lpstr>
      <vt:lpstr>Helvetica</vt:lpstr>
      <vt:lpstr>Helvetica Neue</vt:lpstr>
      <vt:lpstr>Open Sans</vt:lpstr>
      <vt:lpstr>PF Handbook Pro</vt:lpstr>
      <vt:lpstr>Roboto</vt:lpstr>
      <vt:lpstr>Times</vt:lpstr>
      <vt:lpstr>Times New Roman</vt:lpstr>
      <vt:lpstr>Titillium Web</vt:lpstr>
      <vt:lpstr>Ocean 16x9</vt:lpstr>
      <vt:lpstr>SeaMark Main</vt:lpstr>
      <vt:lpstr>1_AlgaePro BANOS CONTENT</vt:lpstr>
      <vt:lpstr>SubNet (Cover)</vt:lpstr>
      <vt:lpstr>SubNet (Content)</vt:lpstr>
      <vt:lpstr>Office Theme</vt:lpstr>
      <vt:lpstr>Bringing Seaweed Products to Feed Markets: A regulatory assessment</vt:lpstr>
      <vt:lpstr>Together we improve the Baltic Sea’s  blue environment and economy</vt:lpstr>
      <vt:lpstr>SUBMARINER Network  members &amp; collaboration partners</vt:lpstr>
      <vt:lpstr>Topics &amp; Vision</vt:lpstr>
      <vt:lpstr>PowerPoint Presentation</vt:lpstr>
      <vt:lpstr>PowerPoint Presentation</vt:lpstr>
      <vt:lpstr>PowerPoint Presentation</vt:lpstr>
      <vt:lpstr>PowerPoint Presentation</vt:lpstr>
      <vt:lpstr>PowerPoint Presentation</vt:lpstr>
      <vt:lpstr>PowerPoint Presentation</vt:lpstr>
      <vt:lpstr>Claims</vt:lpstr>
      <vt:lpstr>Harmful contaminants</vt:lpstr>
      <vt:lpstr>Novel food</vt:lpstr>
      <vt:lpstr>Recommendations</vt:lpstr>
      <vt:lpstr>News alert!</vt:lpstr>
      <vt:lpstr>www.seamark.eu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Ólavur Gregersen</dc:creator>
  <cp:lastModifiedBy>Maya Miltell</cp:lastModifiedBy>
  <cp:revision>2</cp:revision>
  <dcterms:created xsi:type="dcterms:W3CDTF">2022-08-18T09:31:42Z</dcterms:created>
  <dcterms:modified xsi:type="dcterms:W3CDTF">2024-06-07T06:19:10Z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FeatureTags">
    <vt:lpwstr/>
  </property>
  <property fmtid="{D5CDD505-2E9C-101B-9397-08002B2CF9AE}" pid="4" name="LocalizationTags">
    <vt:lpwstr/>
  </property>
  <property fmtid="{D5CDD505-2E9C-101B-9397-08002B2CF9AE}" pid="5" name="ScenarioTags">
    <vt:lpwstr/>
  </property>
  <property fmtid="{D5CDD505-2E9C-101B-9397-08002B2CF9AE}" pid="6" name="CampaignTags">
    <vt:lpwstr/>
  </property>
  <property fmtid="{D5CDD505-2E9C-101B-9397-08002B2CF9AE}" pid="7" name="MediaServiceImageTags">
    <vt:lpwstr/>
  </property>
  <property fmtid="{D5CDD505-2E9C-101B-9397-08002B2CF9AE}" pid="8" name="ContentTypeId">
    <vt:lpwstr>0x01010014B4537707456740B0FED61AF6E57B4B</vt:lpwstr>
  </property>
</Properties>
</file>