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</p:sldMasterIdLst>
  <p:notesMasterIdLst>
    <p:notesMasterId r:id="rId9"/>
  </p:notesMasterIdLst>
  <p:sldIdLst>
    <p:sldId id="294" r:id="rId3"/>
    <p:sldId id="277" r:id="rId4"/>
    <p:sldId id="303" r:id="rId5"/>
    <p:sldId id="302" r:id="rId6"/>
    <p:sldId id="301" r:id="rId7"/>
    <p:sldId id="265" r:id="rId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82940" autoAdjust="0"/>
  </p:normalViewPr>
  <p:slideViewPr>
    <p:cSldViewPr>
      <p:cViewPr>
        <p:scale>
          <a:sx n="70" d="100"/>
          <a:sy n="70" d="100"/>
        </p:scale>
        <p:origin x="-142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F463F-D2BC-43B0-9EAF-AFC55F82E6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5823D6-B42C-4FB9-832F-C3D07A89E116}">
      <dgm:prSet phldrT="[Text]" custT="1"/>
      <dgm:spPr>
        <a:solidFill>
          <a:srgbClr val="FF0000"/>
        </a:solidFill>
        <a:ln w="12700" cmpd="sng">
          <a:solidFill>
            <a:schemeClr val="accent1"/>
          </a:solidFill>
          <a:prstDash val="solid"/>
        </a:ln>
      </dgm:spPr>
      <dgm:t>
        <a:bodyPr/>
        <a:lstStyle/>
        <a:p>
          <a:r>
            <a:rPr lang="en-US" sz="2400" b="1" noProof="0" dirty="0" smtClean="0">
              <a:solidFill>
                <a:schemeClr val="tx2"/>
              </a:solidFill>
            </a:rPr>
            <a:t>VMS</a:t>
          </a:r>
        </a:p>
        <a:p>
          <a:endParaRPr lang="en-US" sz="2400" b="1" noProof="0" dirty="0" smtClean="0">
            <a:solidFill>
              <a:schemeClr val="tx2"/>
            </a:solidFill>
          </a:endParaRPr>
        </a:p>
        <a:p>
          <a:endParaRPr lang="en-US" sz="1400" b="1" noProof="0" dirty="0" smtClean="0"/>
        </a:p>
      </dgm:t>
    </dgm:pt>
    <dgm:pt modelId="{68F0A11B-C376-4B4F-B831-4EFAFC4022F6}" type="parTrans" cxnId="{0E021225-1120-4AB8-936D-677D7E342561}">
      <dgm:prSet/>
      <dgm:spPr/>
      <dgm:t>
        <a:bodyPr/>
        <a:lstStyle/>
        <a:p>
          <a:endParaRPr lang="es-ES" sz="1400"/>
        </a:p>
      </dgm:t>
    </dgm:pt>
    <dgm:pt modelId="{3BF29AE8-A59B-4216-BA72-B2FF6344F9D1}" type="sibTrans" cxnId="{0E021225-1120-4AB8-936D-677D7E342561}">
      <dgm:prSet/>
      <dgm:spPr/>
      <dgm:t>
        <a:bodyPr/>
        <a:lstStyle/>
        <a:p>
          <a:endParaRPr lang="es-ES" sz="1400"/>
        </a:p>
      </dgm:t>
    </dgm:pt>
    <dgm:pt modelId="{1990AD2B-468D-454A-BB87-0495476AB76C}">
      <dgm:prSet phldrT="[Text]" custT="1"/>
      <dgm:spPr>
        <a:solidFill>
          <a:srgbClr val="FF0000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en-US" sz="2400" b="1" noProof="0" dirty="0" smtClean="0">
              <a:solidFill>
                <a:schemeClr val="tx2"/>
              </a:solidFill>
            </a:rPr>
            <a:t>EIR</a:t>
          </a:r>
        </a:p>
        <a:p>
          <a:endParaRPr lang="en-US" sz="1000" b="1" noProof="0" dirty="0" smtClean="0">
            <a:solidFill>
              <a:schemeClr val="tx2"/>
            </a:solidFill>
          </a:endParaRPr>
        </a:p>
        <a:p>
          <a:endParaRPr lang="en-US" sz="1400" b="1" noProof="0" dirty="0" smtClean="0">
            <a:solidFill>
              <a:schemeClr val="tx1"/>
            </a:solidFill>
          </a:endParaRPr>
        </a:p>
        <a:p>
          <a:endParaRPr lang="en-US" sz="1000" b="1" noProof="0" dirty="0">
            <a:solidFill>
              <a:schemeClr val="tx1"/>
            </a:solidFill>
          </a:endParaRPr>
        </a:p>
      </dgm:t>
    </dgm:pt>
    <dgm:pt modelId="{ABA556C1-32B2-497D-9015-530CD9EAC949}" type="parTrans" cxnId="{73B477C0-1E57-414B-B73E-463FE12E341A}">
      <dgm:prSet/>
      <dgm:spPr/>
      <dgm:t>
        <a:bodyPr/>
        <a:lstStyle/>
        <a:p>
          <a:endParaRPr lang="es-ES" sz="1400"/>
        </a:p>
      </dgm:t>
    </dgm:pt>
    <dgm:pt modelId="{FDA3D0BA-F7C1-4014-B858-F63BE5BD7F62}" type="sibTrans" cxnId="{73B477C0-1E57-414B-B73E-463FE12E341A}">
      <dgm:prSet/>
      <dgm:spPr/>
      <dgm:t>
        <a:bodyPr/>
        <a:lstStyle/>
        <a:p>
          <a:endParaRPr lang="es-ES" sz="1400"/>
        </a:p>
      </dgm:t>
    </dgm:pt>
    <dgm:pt modelId="{C38E8D1E-526E-4618-883A-3619857903BB}">
      <dgm:prSet phldrT="[Text]" custT="1"/>
      <dgm:spPr>
        <a:solidFill>
          <a:srgbClr val="FF0000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en-US" sz="2400" b="1" noProof="0" dirty="0" smtClean="0">
              <a:solidFill>
                <a:schemeClr val="tx2"/>
              </a:solidFill>
            </a:rPr>
            <a:t>JADE</a:t>
          </a:r>
        </a:p>
        <a:p>
          <a:endParaRPr lang="en-US" sz="2400" b="1" noProof="0" dirty="0" smtClean="0">
            <a:solidFill>
              <a:schemeClr val="tx2"/>
            </a:solidFill>
          </a:endParaRPr>
        </a:p>
        <a:p>
          <a:endParaRPr lang="en-US" sz="1400" b="1" noProof="0" dirty="0" smtClean="0"/>
        </a:p>
      </dgm:t>
    </dgm:pt>
    <dgm:pt modelId="{51FF1EA6-813B-4745-90C3-E2332E93B96D}" type="sibTrans" cxnId="{2C5B470A-CE1F-4560-B010-42026DD1B9C1}">
      <dgm:prSet/>
      <dgm:spPr/>
      <dgm:t>
        <a:bodyPr/>
        <a:lstStyle/>
        <a:p>
          <a:endParaRPr lang="es-ES" sz="1400"/>
        </a:p>
      </dgm:t>
    </dgm:pt>
    <dgm:pt modelId="{8B21D1CB-A6A0-4B94-BD1E-0FA0E161746F}" type="parTrans" cxnId="{2C5B470A-CE1F-4560-B010-42026DD1B9C1}">
      <dgm:prSet/>
      <dgm:spPr/>
      <dgm:t>
        <a:bodyPr/>
        <a:lstStyle/>
        <a:p>
          <a:endParaRPr lang="es-ES" sz="1400"/>
        </a:p>
      </dgm:t>
    </dgm:pt>
    <dgm:pt modelId="{C5E40A64-FC72-4846-A33F-C8E1F536F9ED}">
      <dgm:prSet phldrT="[Text]" custT="1"/>
      <dgm:spPr>
        <a:solidFill>
          <a:srgbClr val="FF0000"/>
        </a:solidFill>
        <a:ln w="12700">
          <a:solidFill>
            <a:schemeClr val="accent1"/>
          </a:solidFill>
        </a:ln>
      </dgm:spPr>
      <dgm:t>
        <a:bodyPr/>
        <a:lstStyle/>
        <a:p>
          <a:endParaRPr lang="en-US" sz="2400" b="1" noProof="0" dirty="0" smtClean="0">
            <a:solidFill>
              <a:schemeClr val="tx2"/>
            </a:solidFill>
          </a:endParaRPr>
        </a:p>
        <a:p>
          <a:r>
            <a:rPr lang="en-US" sz="2400" b="1" noProof="0" dirty="0" smtClean="0">
              <a:solidFill>
                <a:schemeClr val="tx2"/>
              </a:solidFill>
            </a:rPr>
            <a:t>ERS</a:t>
          </a:r>
        </a:p>
        <a:p>
          <a:endParaRPr lang="en-US" sz="1000" b="1" noProof="0" dirty="0" smtClean="0">
            <a:solidFill>
              <a:schemeClr val="tx2"/>
            </a:solidFill>
          </a:endParaRPr>
        </a:p>
        <a:p>
          <a:endParaRPr lang="en-US" sz="2400" b="1" noProof="0" dirty="0" smtClean="0">
            <a:solidFill>
              <a:schemeClr val="tx2"/>
            </a:solidFill>
          </a:endParaRPr>
        </a:p>
        <a:p>
          <a:endParaRPr lang="en-US" sz="1400" b="1" noProof="0" dirty="0" smtClean="0">
            <a:solidFill>
              <a:schemeClr val="tx1"/>
            </a:solidFill>
          </a:endParaRPr>
        </a:p>
        <a:p>
          <a:endParaRPr lang="en-US" sz="1000" b="1" noProof="0" dirty="0">
            <a:solidFill>
              <a:schemeClr val="tx1"/>
            </a:solidFill>
          </a:endParaRPr>
        </a:p>
      </dgm:t>
    </dgm:pt>
    <dgm:pt modelId="{30DBC2A5-7663-4C9F-B160-D6578E37C46A}" type="sibTrans" cxnId="{8C019FB9-9F83-4A68-ACF4-C1B4970DAAF4}">
      <dgm:prSet/>
      <dgm:spPr/>
      <dgm:t>
        <a:bodyPr/>
        <a:lstStyle/>
        <a:p>
          <a:endParaRPr lang="es-ES" sz="1400"/>
        </a:p>
      </dgm:t>
    </dgm:pt>
    <dgm:pt modelId="{AD4B7656-E407-40CD-9819-0038BA542CC7}" type="parTrans" cxnId="{8C019FB9-9F83-4A68-ACF4-C1B4970DAAF4}">
      <dgm:prSet/>
      <dgm:spPr/>
      <dgm:t>
        <a:bodyPr/>
        <a:lstStyle/>
        <a:p>
          <a:endParaRPr lang="es-ES" sz="1400"/>
        </a:p>
      </dgm:t>
    </dgm:pt>
    <dgm:pt modelId="{008B69F3-D06C-4699-8AF1-83E18DFE16D0}" type="pres">
      <dgm:prSet presAssocID="{FB5F463F-D2BC-43B0-9EAF-AFC55F82E6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7516E-7949-4810-A624-7464E371FF13}" type="pres">
      <dgm:prSet presAssocID="{735823D6-B42C-4FB9-832F-C3D07A89E116}" presName="compNode" presStyleCnt="0"/>
      <dgm:spPr/>
    </dgm:pt>
    <dgm:pt modelId="{F112C794-02A9-4852-A7EE-759EBBCE586E}" type="pres">
      <dgm:prSet presAssocID="{735823D6-B42C-4FB9-832F-C3D07A89E116}" presName="aNode" presStyleLbl="bgShp" presStyleIdx="0" presStyleCnt="4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48209095-DBB8-4337-B904-534E12EBA424}" type="pres">
      <dgm:prSet presAssocID="{735823D6-B42C-4FB9-832F-C3D07A89E116}" presName="textNode" presStyleLbl="bgShp" presStyleIdx="0" presStyleCnt="4"/>
      <dgm:spPr/>
      <dgm:t>
        <a:bodyPr/>
        <a:lstStyle/>
        <a:p>
          <a:endParaRPr lang="en-US"/>
        </a:p>
      </dgm:t>
    </dgm:pt>
    <dgm:pt modelId="{0F7197EB-6171-49A0-9A93-EA6E97F4B88F}" type="pres">
      <dgm:prSet presAssocID="{735823D6-B42C-4FB9-832F-C3D07A89E116}" presName="compChildNode" presStyleCnt="0"/>
      <dgm:spPr/>
    </dgm:pt>
    <dgm:pt modelId="{8492D63B-8314-4510-BEF8-4732A11FED2A}" type="pres">
      <dgm:prSet presAssocID="{735823D6-B42C-4FB9-832F-C3D07A89E116}" presName="theInnerList" presStyleCnt="0"/>
      <dgm:spPr/>
    </dgm:pt>
    <dgm:pt modelId="{E6A16E87-8AF3-442D-94B8-3EAC4A64D1AC}" type="pres">
      <dgm:prSet presAssocID="{735823D6-B42C-4FB9-832F-C3D07A89E116}" presName="aSpace" presStyleCnt="0"/>
      <dgm:spPr/>
    </dgm:pt>
    <dgm:pt modelId="{06F921BF-21B9-4D16-A869-1F72D0ED9F83}" type="pres">
      <dgm:prSet presAssocID="{C38E8D1E-526E-4618-883A-3619857903BB}" presName="compNode" presStyleCnt="0"/>
      <dgm:spPr/>
    </dgm:pt>
    <dgm:pt modelId="{C86AC39E-BAFE-4C0A-9D03-6F876BB4F726}" type="pres">
      <dgm:prSet presAssocID="{C38E8D1E-526E-4618-883A-3619857903BB}" presName="aNode" presStyleLbl="bgShp" presStyleIdx="1" presStyleCnt="4" custLinFactNeighborX="-1926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72DD9D91-AC53-4C01-9914-557CDE556683}" type="pres">
      <dgm:prSet presAssocID="{C38E8D1E-526E-4618-883A-3619857903BB}" presName="textNode" presStyleLbl="bgShp" presStyleIdx="1" presStyleCnt="4"/>
      <dgm:spPr/>
      <dgm:t>
        <a:bodyPr/>
        <a:lstStyle/>
        <a:p>
          <a:endParaRPr lang="en-US"/>
        </a:p>
      </dgm:t>
    </dgm:pt>
    <dgm:pt modelId="{AC020035-4B0F-4324-8955-9C4FDB5F1BCD}" type="pres">
      <dgm:prSet presAssocID="{C38E8D1E-526E-4618-883A-3619857903BB}" presName="compChildNode" presStyleCnt="0"/>
      <dgm:spPr/>
    </dgm:pt>
    <dgm:pt modelId="{3E8744E8-4F7C-4638-9D9C-E93A6BB4ABB6}" type="pres">
      <dgm:prSet presAssocID="{C38E8D1E-526E-4618-883A-3619857903BB}" presName="theInnerList" presStyleCnt="0"/>
      <dgm:spPr/>
    </dgm:pt>
    <dgm:pt modelId="{D934904A-6826-4A73-ACAF-258FDFE141F4}" type="pres">
      <dgm:prSet presAssocID="{C38E8D1E-526E-4618-883A-3619857903BB}" presName="aSpace" presStyleCnt="0"/>
      <dgm:spPr/>
    </dgm:pt>
    <dgm:pt modelId="{B4F830AF-FB00-43B1-AF3B-0A192FBEB539}" type="pres">
      <dgm:prSet presAssocID="{C5E40A64-FC72-4846-A33F-C8E1F536F9ED}" presName="compNode" presStyleCnt="0"/>
      <dgm:spPr/>
    </dgm:pt>
    <dgm:pt modelId="{2D59FDB7-88FE-452A-BD15-2114EFF69C0D}" type="pres">
      <dgm:prSet presAssocID="{C5E40A64-FC72-4846-A33F-C8E1F536F9ED}" presName="aNode" presStyleLbl="bgShp" presStyleIdx="2" presStyleCnt="4" custLinFactNeighborX="-2523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49061B00-77DB-4BC0-B2AF-70E24EE6932A}" type="pres">
      <dgm:prSet presAssocID="{C5E40A64-FC72-4846-A33F-C8E1F536F9ED}" presName="textNode" presStyleLbl="bgShp" presStyleIdx="2" presStyleCnt="4"/>
      <dgm:spPr/>
      <dgm:t>
        <a:bodyPr/>
        <a:lstStyle/>
        <a:p>
          <a:endParaRPr lang="en-US"/>
        </a:p>
      </dgm:t>
    </dgm:pt>
    <dgm:pt modelId="{8FFDF4B0-A875-4562-8EB3-E20E7D20AAEF}" type="pres">
      <dgm:prSet presAssocID="{C5E40A64-FC72-4846-A33F-C8E1F536F9ED}" presName="compChildNode" presStyleCnt="0"/>
      <dgm:spPr/>
    </dgm:pt>
    <dgm:pt modelId="{66A275C7-7D6E-41D7-8546-581CAE08F630}" type="pres">
      <dgm:prSet presAssocID="{C5E40A64-FC72-4846-A33F-C8E1F536F9ED}" presName="theInnerList" presStyleCnt="0"/>
      <dgm:spPr/>
    </dgm:pt>
    <dgm:pt modelId="{CDCE14C5-C6BD-4ABC-A233-1296B488A726}" type="pres">
      <dgm:prSet presAssocID="{C5E40A64-FC72-4846-A33F-C8E1F536F9ED}" presName="aSpace" presStyleCnt="0"/>
      <dgm:spPr/>
    </dgm:pt>
    <dgm:pt modelId="{028769BF-8CE5-4487-8731-243BE603AAC4}" type="pres">
      <dgm:prSet presAssocID="{1990AD2B-468D-454A-BB87-0495476AB76C}" presName="compNode" presStyleCnt="0"/>
      <dgm:spPr/>
    </dgm:pt>
    <dgm:pt modelId="{A5640FB6-F603-49ED-AD39-E2C4A5EB513C}" type="pres">
      <dgm:prSet presAssocID="{1990AD2B-468D-454A-BB87-0495476AB76C}" presName="aNode" presStyleLbl="bgShp" presStyleIdx="3" presStyleCnt="4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86A2DA2A-E685-4857-939C-C7903A803BC6}" type="pres">
      <dgm:prSet presAssocID="{1990AD2B-468D-454A-BB87-0495476AB76C}" presName="textNode" presStyleLbl="bgShp" presStyleIdx="3" presStyleCnt="4"/>
      <dgm:spPr/>
      <dgm:t>
        <a:bodyPr/>
        <a:lstStyle/>
        <a:p>
          <a:endParaRPr lang="en-US"/>
        </a:p>
      </dgm:t>
    </dgm:pt>
    <dgm:pt modelId="{CF56A59D-E9E1-421E-8669-A2C1C7D4FB85}" type="pres">
      <dgm:prSet presAssocID="{1990AD2B-468D-454A-BB87-0495476AB76C}" presName="compChildNode" presStyleCnt="0"/>
      <dgm:spPr/>
    </dgm:pt>
    <dgm:pt modelId="{AB1D0EAB-5252-4ABC-A761-8E43409731CC}" type="pres">
      <dgm:prSet presAssocID="{1990AD2B-468D-454A-BB87-0495476AB76C}" presName="theInnerList" presStyleCnt="0"/>
      <dgm:spPr/>
    </dgm:pt>
  </dgm:ptLst>
  <dgm:cxnLst>
    <dgm:cxn modelId="{2C5B470A-CE1F-4560-B010-42026DD1B9C1}" srcId="{FB5F463F-D2BC-43B0-9EAF-AFC55F82E69B}" destId="{C38E8D1E-526E-4618-883A-3619857903BB}" srcOrd="1" destOrd="0" parTransId="{8B21D1CB-A6A0-4B94-BD1E-0FA0E161746F}" sibTransId="{51FF1EA6-813B-4745-90C3-E2332E93B96D}"/>
    <dgm:cxn modelId="{73B477C0-1E57-414B-B73E-463FE12E341A}" srcId="{FB5F463F-D2BC-43B0-9EAF-AFC55F82E69B}" destId="{1990AD2B-468D-454A-BB87-0495476AB76C}" srcOrd="3" destOrd="0" parTransId="{ABA556C1-32B2-497D-9015-530CD9EAC949}" sibTransId="{FDA3D0BA-F7C1-4014-B858-F63BE5BD7F62}"/>
    <dgm:cxn modelId="{0C9302D4-8CA1-48C3-9B7F-AD2A55E71C56}" type="presOf" srcId="{1990AD2B-468D-454A-BB87-0495476AB76C}" destId="{A5640FB6-F603-49ED-AD39-E2C4A5EB513C}" srcOrd="0" destOrd="0" presId="urn:microsoft.com/office/officeart/2005/8/layout/lProcess2"/>
    <dgm:cxn modelId="{588CDA28-6D2B-406A-A104-8E63F20DD1D7}" type="presOf" srcId="{C5E40A64-FC72-4846-A33F-C8E1F536F9ED}" destId="{49061B00-77DB-4BC0-B2AF-70E24EE6932A}" srcOrd="1" destOrd="0" presId="urn:microsoft.com/office/officeart/2005/8/layout/lProcess2"/>
    <dgm:cxn modelId="{0E021225-1120-4AB8-936D-677D7E342561}" srcId="{FB5F463F-D2BC-43B0-9EAF-AFC55F82E69B}" destId="{735823D6-B42C-4FB9-832F-C3D07A89E116}" srcOrd="0" destOrd="0" parTransId="{68F0A11B-C376-4B4F-B831-4EFAFC4022F6}" sibTransId="{3BF29AE8-A59B-4216-BA72-B2FF6344F9D1}"/>
    <dgm:cxn modelId="{C4C54AB6-726A-4C18-95CD-3CCE3E8B5222}" type="presOf" srcId="{C38E8D1E-526E-4618-883A-3619857903BB}" destId="{C86AC39E-BAFE-4C0A-9D03-6F876BB4F726}" srcOrd="0" destOrd="0" presId="urn:microsoft.com/office/officeart/2005/8/layout/lProcess2"/>
    <dgm:cxn modelId="{4E65ABCD-C961-4116-B9C8-C4D8CE0A4F00}" type="presOf" srcId="{FB5F463F-D2BC-43B0-9EAF-AFC55F82E69B}" destId="{008B69F3-D06C-4699-8AF1-83E18DFE16D0}" srcOrd="0" destOrd="0" presId="urn:microsoft.com/office/officeart/2005/8/layout/lProcess2"/>
    <dgm:cxn modelId="{C7E90207-AD7A-41AE-B6AA-607F3BD5789C}" type="presOf" srcId="{1990AD2B-468D-454A-BB87-0495476AB76C}" destId="{86A2DA2A-E685-4857-939C-C7903A803BC6}" srcOrd="1" destOrd="0" presId="urn:microsoft.com/office/officeart/2005/8/layout/lProcess2"/>
    <dgm:cxn modelId="{85CBE230-4C8D-4D95-9F8D-8E5322597645}" type="presOf" srcId="{735823D6-B42C-4FB9-832F-C3D07A89E116}" destId="{F112C794-02A9-4852-A7EE-759EBBCE586E}" srcOrd="0" destOrd="0" presId="urn:microsoft.com/office/officeart/2005/8/layout/lProcess2"/>
    <dgm:cxn modelId="{F58C73F5-DDC9-4ED3-85B2-7852E92CACF1}" type="presOf" srcId="{C38E8D1E-526E-4618-883A-3619857903BB}" destId="{72DD9D91-AC53-4C01-9914-557CDE556683}" srcOrd="1" destOrd="0" presId="urn:microsoft.com/office/officeart/2005/8/layout/lProcess2"/>
    <dgm:cxn modelId="{9F932742-AF3E-49E0-9446-EBFE80DC3BF1}" type="presOf" srcId="{735823D6-B42C-4FB9-832F-C3D07A89E116}" destId="{48209095-DBB8-4337-B904-534E12EBA424}" srcOrd="1" destOrd="0" presId="urn:microsoft.com/office/officeart/2005/8/layout/lProcess2"/>
    <dgm:cxn modelId="{5CB9C14C-ADFB-4AB3-91AC-62A07FA5BE2A}" type="presOf" srcId="{C5E40A64-FC72-4846-A33F-C8E1F536F9ED}" destId="{2D59FDB7-88FE-452A-BD15-2114EFF69C0D}" srcOrd="0" destOrd="0" presId="urn:microsoft.com/office/officeart/2005/8/layout/lProcess2"/>
    <dgm:cxn modelId="{8C019FB9-9F83-4A68-ACF4-C1B4970DAAF4}" srcId="{FB5F463F-D2BC-43B0-9EAF-AFC55F82E69B}" destId="{C5E40A64-FC72-4846-A33F-C8E1F536F9ED}" srcOrd="2" destOrd="0" parTransId="{AD4B7656-E407-40CD-9819-0038BA542CC7}" sibTransId="{30DBC2A5-7663-4C9F-B160-D6578E37C46A}"/>
    <dgm:cxn modelId="{8A166C42-FD55-4EBE-9F20-3B89D3F46377}" type="presParOf" srcId="{008B69F3-D06C-4699-8AF1-83E18DFE16D0}" destId="{C587516E-7949-4810-A624-7464E371FF13}" srcOrd="0" destOrd="0" presId="urn:microsoft.com/office/officeart/2005/8/layout/lProcess2"/>
    <dgm:cxn modelId="{C19D52B0-A33C-48F5-B904-2C489FADFFBA}" type="presParOf" srcId="{C587516E-7949-4810-A624-7464E371FF13}" destId="{F112C794-02A9-4852-A7EE-759EBBCE586E}" srcOrd="0" destOrd="0" presId="urn:microsoft.com/office/officeart/2005/8/layout/lProcess2"/>
    <dgm:cxn modelId="{43C9DA11-B4EF-46FD-9B60-FDB4A17A28BF}" type="presParOf" srcId="{C587516E-7949-4810-A624-7464E371FF13}" destId="{48209095-DBB8-4337-B904-534E12EBA424}" srcOrd="1" destOrd="0" presId="urn:microsoft.com/office/officeart/2005/8/layout/lProcess2"/>
    <dgm:cxn modelId="{317D85CD-105F-4BBA-98C6-73CE09441A91}" type="presParOf" srcId="{C587516E-7949-4810-A624-7464E371FF13}" destId="{0F7197EB-6171-49A0-9A93-EA6E97F4B88F}" srcOrd="2" destOrd="0" presId="urn:microsoft.com/office/officeart/2005/8/layout/lProcess2"/>
    <dgm:cxn modelId="{513D3118-3C83-4EAE-B1F9-660874263C5A}" type="presParOf" srcId="{0F7197EB-6171-49A0-9A93-EA6E97F4B88F}" destId="{8492D63B-8314-4510-BEF8-4732A11FED2A}" srcOrd="0" destOrd="0" presId="urn:microsoft.com/office/officeart/2005/8/layout/lProcess2"/>
    <dgm:cxn modelId="{90461989-02B2-4467-B9BA-0591EA8AC920}" type="presParOf" srcId="{008B69F3-D06C-4699-8AF1-83E18DFE16D0}" destId="{E6A16E87-8AF3-442D-94B8-3EAC4A64D1AC}" srcOrd="1" destOrd="0" presId="urn:microsoft.com/office/officeart/2005/8/layout/lProcess2"/>
    <dgm:cxn modelId="{F81AA216-9A84-47F0-A9EC-ADB5FA3E451F}" type="presParOf" srcId="{008B69F3-D06C-4699-8AF1-83E18DFE16D0}" destId="{06F921BF-21B9-4D16-A869-1F72D0ED9F83}" srcOrd="2" destOrd="0" presId="urn:microsoft.com/office/officeart/2005/8/layout/lProcess2"/>
    <dgm:cxn modelId="{58691CBC-A3D9-45DB-BED9-DFDABD0ECFF3}" type="presParOf" srcId="{06F921BF-21B9-4D16-A869-1F72D0ED9F83}" destId="{C86AC39E-BAFE-4C0A-9D03-6F876BB4F726}" srcOrd="0" destOrd="0" presId="urn:microsoft.com/office/officeart/2005/8/layout/lProcess2"/>
    <dgm:cxn modelId="{2EFF1122-0489-483C-ABAE-AB0654B97D2A}" type="presParOf" srcId="{06F921BF-21B9-4D16-A869-1F72D0ED9F83}" destId="{72DD9D91-AC53-4C01-9914-557CDE556683}" srcOrd="1" destOrd="0" presId="urn:microsoft.com/office/officeart/2005/8/layout/lProcess2"/>
    <dgm:cxn modelId="{6E5ED183-4C69-48E3-8FD2-AC5D057DFA9F}" type="presParOf" srcId="{06F921BF-21B9-4D16-A869-1F72D0ED9F83}" destId="{AC020035-4B0F-4324-8955-9C4FDB5F1BCD}" srcOrd="2" destOrd="0" presId="urn:microsoft.com/office/officeart/2005/8/layout/lProcess2"/>
    <dgm:cxn modelId="{CD669FF7-58FC-4BE5-8836-68E2DE43283A}" type="presParOf" srcId="{AC020035-4B0F-4324-8955-9C4FDB5F1BCD}" destId="{3E8744E8-4F7C-4638-9D9C-E93A6BB4ABB6}" srcOrd="0" destOrd="0" presId="urn:microsoft.com/office/officeart/2005/8/layout/lProcess2"/>
    <dgm:cxn modelId="{0D2DFF36-F457-43B2-BCF9-61C77226D3C7}" type="presParOf" srcId="{008B69F3-D06C-4699-8AF1-83E18DFE16D0}" destId="{D934904A-6826-4A73-ACAF-258FDFE141F4}" srcOrd="3" destOrd="0" presId="urn:microsoft.com/office/officeart/2005/8/layout/lProcess2"/>
    <dgm:cxn modelId="{D865CDE9-6994-4EB1-9776-217E40B90C44}" type="presParOf" srcId="{008B69F3-D06C-4699-8AF1-83E18DFE16D0}" destId="{B4F830AF-FB00-43B1-AF3B-0A192FBEB539}" srcOrd="4" destOrd="0" presId="urn:microsoft.com/office/officeart/2005/8/layout/lProcess2"/>
    <dgm:cxn modelId="{F7BD8444-6172-41AC-A4C9-9AD1947A2446}" type="presParOf" srcId="{B4F830AF-FB00-43B1-AF3B-0A192FBEB539}" destId="{2D59FDB7-88FE-452A-BD15-2114EFF69C0D}" srcOrd="0" destOrd="0" presId="urn:microsoft.com/office/officeart/2005/8/layout/lProcess2"/>
    <dgm:cxn modelId="{8EA46D27-3DD2-4C32-86E0-7880C3889709}" type="presParOf" srcId="{B4F830AF-FB00-43B1-AF3B-0A192FBEB539}" destId="{49061B00-77DB-4BC0-B2AF-70E24EE6932A}" srcOrd="1" destOrd="0" presId="urn:microsoft.com/office/officeart/2005/8/layout/lProcess2"/>
    <dgm:cxn modelId="{3EAEDE50-C4BE-4206-9149-6B44A86A8782}" type="presParOf" srcId="{B4F830AF-FB00-43B1-AF3B-0A192FBEB539}" destId="{8FFDF4B0-A875-4562-8EB3-E20E7D20AAEF}" srcOrd="2" destOrd="0" presId="urn:microsoft.com/office/officeart/2005/8/layout/lProcess2"/>
    <dgm:cxn modelId="{D3BF94C8-D33E-4197-BF6B-1BBA235428EC}" type="presParOf" srcId="{8FFDF4B0-A875-4562-8EB3-E20E7D20AAEF}" destId="{66A275C7-7D6E-41D7-8546-581CAE08F630}" srcOrd="0" destOrd="0" presId="urn:microsoft.com/office/officeart/2005/8/layout/lProcess2"/>
    <dgm:cxn modelId="{C27F5018-89B1-4AAA-9E20-4AC61E0757B2}" type="presParOf" srcId="{008B69F3-D06C-4699-8AF1-83E18DFE16D0}" destId="{CDCE14C5-C6BD-4ABC-A233-1296B488A726}" srcOrd="5" destOrd="0" presId="urn:microsoft.com/office/officeart/2005/8/layout/lProcess2"/>
    <dgm:cxn modelId="{CADEF7FF-7ADF-475D-80F6-7558EF084ED8}" type="presParOf" srcId="{008B69F3-D06C-4699-8AF1-83E18DFE16D0}" destId="{028769BF-8CE5-4487-8731-243BE603AAC4}" srcOrd="6" destOrd="0" presId="urn:microsoft.com/office/officeart/2005/8/layout/lProcess2"/>
    <dgm:cxn modelId="{63001A86-3448-44B0-AA9E-EB048CC779D7}" type="presParOf" srcId="{028769BF-8CE5-4487-8731-243BE603AAC4}" destId="{A5640FB6-F603-49ED-AD39-E2C4A5EB513C}" srcOrd="0" destOrd="0" presId="urn:microsoft.com/office/officeart/2005/8/layout/lProcess2"/>
    <dgm:cxn modelId="{452A7581-C22E-4160-8744-27B0D948A637}" type="presParOf" srcId="{028769BF-8CE5-4487-8731-243BE603AAC4}" destId="{86A2DA2A-E685-4857-939C-C7903A803BC6}" srcOrd="1" destOrd="0" presId="urn:microsoft.com/office/officeart/2005/8/layout/lProcess2"/>
    <dgm:cxn modelId="{C1530DCA-7895-4188-B3DA-C22D73CB3919}" type="presParOf" srcId="{028769BF-8CE5-4487-8731-243BE603AAC4}" destId="{CF56A59D-E9E1-421E-8669-A2C1C7D4FB85}" srcOrd="2" destOrd="0" presId="urn:microsoft.com/office/officeart/2005/8/layout/lProcess2"/>
    <dgm:cxn modelId="{0FF74E0F-AE2F-4282-A0C8-91A9349CC55A}" type="presParOf" srcId="{CF56A59D-E9E1-421E-8669-A2C1C7D4FB85}" destId="{AB1D0EAB-5252-4ABC-A761-8E43409731C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C794-02A9-4852-A7EE-759EBBCE586E}">
      <dsp:nvSpPr>
        <dsp:cNvPr id="0" name=""/>
        <dsp:cNvSpPr/>
      </dsp:nvSpPr>
      <dsp:spPr>
        <a:xfrm>
          <a:off x="2131" y="0"/>
          <a:ext cx="2091109" cy="457200"/>
        </a:xfrm>
        <a:prstGeom prst="flowChartMagneticDisk">
          <a:avLst/>
        </a:prstGeom>
        <a:solidFill>
          <a:srgbClr val="FF0000"/>
        </a:solidFill>
        <a:ln w="12700" cmpd="sng">
          <a:solidFill>
            <a:schemeClr val="accent1"/>
          </a:solidFill>
          <a:prstDash val="solid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tx2"/>
              </a:solidFill>
            </a:rPr>
            <a:t>VMS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noProof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 smtClean="0"/>
        </a:p>
      </dsp:txBody>
      <dsp:txXfrm>
        <a:off x="2131" y="0"/>
        <a:ext cx="2091109" cy="137160"/>
      </dsp:txXfrm>
    </dsp:sp>
    <dsp:sp modelId="{C86AC39E-BAFE-4C0A-9D03-6F876BB4F726}">
      <dsp:nvSpPr>
        <dsp:cNvPr id="0" name=""/>
        <dsp:cNvSpPr/>
      </dsp:nvSpPr>
      <dsp:spPr>
        <a:xfrm>
          <a:off x="2209799" y="0"/>
          <a:ext cx="2091109" cy="457200"/>
        </a:xfrm>
        <a:prstGeom prst="flowChartMagneticDisk">
          <a:avLst/>
        </a:prstGeom>
        <a:solidFill>
          <a:srgbClr val="FF0000"/>
        </a:solidFill>
        <a:ln w="127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tx2"/>
              </a:solidFill>
            </a:rPr>
            <a:t>JADE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noProof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 smtClean="0"/>
        </a:p>
      </dsp:txBody>
      <dsp:txXfrm>
        <a:off x="2209799" y="0"/>
        <a:ext cx="2091109" cy="137160"/>
      </dsp:txXfrm>
    </dsp:sp>
    <dsp:sp modelId="{2D59FDB7-88FE-452A-BD15-2114EFF69C0D}">
      <dsp:nvSpPr>
        <dsp:cNvPr id="0" name=""/>
        <dsp:cNvSpPr/>
      </dsp:nvSpPr>
      <dsp:spPr>
        <a:xfrm>
          <a:off x="4445257" y="0"/>
          <a:ext cx="2091109" cy="457200"/>
        </a:xfrm>
        <a:prstGeom prst="flowChartMagneticDisk">
          <a:avLst/>
        </a:prstGeom>
        <a:solidFill>
          <a:srgbClr val="FF0000"/>
        </a:solidFill>
        <a:ln w="127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noProof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tx2"/>
              </a:solidFill>
            </a:rPr>
            <a:t>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noProof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noProof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noProof="0" dirty="0">
            <a:solidFill>
              <a:schemeClr val="tx1"/>
            </a:solidFill>
          </a:endParaRPr>
        </a:p>
      </dsp:txBody>
      <dsp:txXfrm>
        <a:off x="4445257" y="0"/>
        <a:ext cx="2091109" cy="137160"/>
      </dsp:txXfrm>
    </dsp:sp>
    <dsp:sp modelId="{A5640FB6-F603-49ED-AD39-E2C4A5EB513C}">
      <dsp:nvSpPr>
        <dsp:cNvPr id="0" name=""/>
        <dsp:cNvSpPr/>
      </dsp:nvSpPr>
      <dsp:spPr>
        <a:xfrm>
          <a:off x="6745959" y="0"/>
          <a:ext cx="2091109" cy="457200"/>
        </a:xfrm>
        <a:prstGeom prst="flowChartMagneticDisk">
          <a:avLst/>
        </a:prstGeom>
        <a:solidFill>
          <a:srgbClr val="FF0000"/>
        </a:solidFill>
        <a:ln w="127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tx2"/>
              </a:solidFill>
            </a:rPr>
            <a:t>EIR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noProof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noProof="0" dirty="0">
            <a:solidFill>
              <a:schemeClr val="tx1"/>
            </a:solidFill>
          </a:endParaRPr>
        </a:p>
      </dsp:txBody>
      <dsp:txXfrm>
        <a:off x="6745959" y="0"/>
        <a:ext cx="2091109" cy="13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F09EA-D973-42D0-AE51-494BB5C151A6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8BF7D-87C5-490F-91B3-DC546A22D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0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7B937-17F3-42FF-9FB7-2FB669594877}" type="slidenum">
              <a:rPr lang="es-ES_tradnl" smtClean="0">
                <a:solidFill>
                  <a:prstClr val="black"/>
                </a:solidFill>
                <a:ea typeface="MS PGothic" pitchFamily="34" charset="-128"/>
              </a:rPr>
              <a:pPr/>
              <a:t>1</a:t>
            </a:fld>
            <a:endParaRPr lang="es-ES_tradnl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BF7D-87C5-490F-91B3-DC546A22D8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5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benefits of the Enterprise Architecture is that whilst each application has a specific function to do (e.g. ERS – Logbook Catches), all the applications ‘talk’ to each other and share access to central services.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FE21-8D20-4576-A349-0344785C9A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1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0E8C3-C970-42EA-9F57-22347A836143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4340" name="Marcador de número de diapositiva 3"/>
          <p:cNvSpPr txBox="1">
            <a:spLocks noGrp="1"/>
          </p:cNvSpPr>
          <p:nvPr/>
        </p:nvSpPr>
        <p:spPr bwMode="auto">
          <a:xfrm>
            <a:off x="3883854" y="9428164"/>
            <a:ext cx="297254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06C42D07-C0E3-454C-A566-A4E02CD7D72E}" type="slidenum">
              <a:rPr lang="es-ES_tradnl" altLang="en-US">
                <a:solidFill>
                  <a:prstClr val="black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_tradnl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69E413B-9FC1-4755-BDEB-AC8E8FB2291E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74F0A7-98DB-471A-A4DF-CA07B5F4AFA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492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BF54-2E06-43AF-B97E-F9336F630B9A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2B3C-25CE-4AD4-9311-6C1F2D80236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087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77AB-3212-42A9-9A88-D654FDD4417B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058C-61BE-48D6-9BBE-8AD5F7F863B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582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ED1B-4A5E-467C-B255-1F4025E7E1E9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9E72-E7B1-41E4-B47C-B951143E255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460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F0B1-9A94-4AF0-951E-CEA2CCAFBA80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6672-E9D5-4B2E-B6A0-3807F3F8A2E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951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3750-2C5D-43E2-AF04-EC5835B80717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24B3-40E9-46E2-95AE-707AAC10FCE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29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BF88-DED4-4820-A869-3489C1AAB646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9CA5-F53C-438F-9EB0-476C7CC175C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356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07EF-35C2-4ABA-8DBF-7FB3B44FFAFD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FC8D-4A66-439B-AC2B-CF1807481C0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10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C31FB9A-A842-41D8-B6DB-457434C93024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ABA2525-1EB2-4E7C-8FD2-8DC4FBD9D61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55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8140D4A-BCDA-46DC-9EEE-09D6D9749F35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3FE1CB7-59AC-4B38-B18F-8EF5944C8DB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7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9147-566D-47E7-9C1E-C7782A2D612A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3F8F-54BA-498C-BBEE-2EC939A47EE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344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29F5-DBA2-4939-A421-DC60AEB159DF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B18F-A2C2-48AC-860B-19C04DBD844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49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95DB-A1FE-4CDB-B9AF-E74B2EE2FB4A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96B2-9403-4CD1-AEB8-8E519673331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177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4AE3-32D1-423E-B39D-BB8A6DEBDAE8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B0CA-235F-4DBD-BDE7-5FA77F84A0A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80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717B-7F90-42AC-838E-F11B023EF8AA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89A-4B8B-4FB4-9153-6CFC8F52BAC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99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367E-54FD-49D6-80EF-74E90FCB6BA1}" type="datetime1">
              <a:rPr lang="es-ES_tradnl"/>
              <a:pPr>
                <a:defRPr/>
              </a:pPr>
              <a:t>17/06/2016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0AAD-966D-4E74-8BA7-FB5F4FF6290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86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69E779-9F0B-40BC-996D-F6B9E39478B8}" type="datetime1">
              <a:rPr lang="es-ES_tradnl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11A2F5C-FD20-4DC7-BD3F-7AE56AB7BE50}" type="slidenum">
              <a:rPr lang="es-ES_tradnl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/>
          </a:p>
        </p:txBody>
      </p:sp>
      <p:pic>
        <p:nvPicPr>
          <p:cNvPr id="1031" name="Picture 8" descr="plantilla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240838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CA97D1-2758-4EA8-BBCD-D40D43217C3A}" type="datetime1">
              <a:rPr lang="es-ES_tradnl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CE9B9C6-CDD4-4DAA-B267-268142CC3795}" type="slidenum">
              <a:rPr lang="es-ES_tradnl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/>
          </a:p>
        </p:txBody>
      </p:sp>
      <p:pic>
        <p:nvPicPr>
          <p:cNvPr id="1031" name="Picture 8" descr="plantilla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20638" y="0"/>
            <a:ext cx="9240838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47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fca@efca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6" descr="power point CFC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333" y="61178"/>
            <a:ext cx="9372600" cy="701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063" y="692696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play</a:t>
            </a:r>
          </a:p>
          <a:p>
            <a:pPr algn="ctr"/>
            <a:endParaRPr lang="en-GB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EFCA activities related to information sharing</a:t>
            </a:r>
            <a:endParaRPr lang="en-GB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4080"/>
                </a:solidFill>
                <a:latin typeface="Arial" charset="0"/>
                <a:ea typeface="ＭＳ Ｐゴシック"/>
                <a:cs typeface="Arial" charset="0"/>
              </a:rPr>
              <a:t>Current activities with </a:t>
            </a:r>
            <a:br>
              <a:rPr lang="en-GB" sz="2400" b="1" dirty="0" smtClean="0">
                <a:solidFill>
                  <a:srgbClr val="004080"/>
                </a:solidFill>
                <a:latin typeface="Arial" charset="0"/>
                <a:ea typeface="ＭＳ Ｐゴシック"/>
                <a:cs typeface="Arial" charset="0"/>
              </a:rPr>
            </a:br>
            <a:r>
              <a:rPr lang="en-GB" sz="2400" b="1" dirty="0" smtClean="0">
                <a:solidFill>
                  <a:srgbClr val="004080"/>
                </a:solidFill>
                <a:latin typeface="Arial" charset="0"/>
                <a:ea typeface="ＭＳ Ｐゴシック"/>
                <a:cs typeface="Arial" charset="0"/>
              </a:rPr>
              <a:t>regards to information sharing</a:t>
            </a:r>
            <a:endParaRPr lang="en-GB" sz="2400" b="1" dirty="0">
              <a:solidFill>
                <a:srgbClr val="00408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484784"/>
            <a:ext cx="8291264" cy="4781127"/>
          </a:xfrm>
        </p:spPr>
        <p:txBody>
          <a:bodyPr/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en-GB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Pilot projects:</a:t>
            </a:r>
          </a:p>
          <a:p>
            <a:pPr marL="0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2400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-European Coastguard functions</a:t>
            </a:r>
          </a:p>
          <a:p>
            <a:pPr marL="0" indent="0" algn="just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en-GB" sz="2400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-EFCA </a:t>
            </a: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MARSURV </a:t>
            </a:r>
            <a:r>
              <a:rPr lang="en-GB" sz="2400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Worldwide IUU (</a:t>
            </a:r>
            <a:r>
              <a:rPr lang="en-GB" sz="2400" dirty="0" err="1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IMDatE</a:t>
            </a:r>
            <a:r>
              <a:rPr lang="en-GB" sz="2400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GB" sz="2400" dirty="0">
              <a:solidFill>
                <a:srgbClr val="00408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en-GB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Inter Agency SLA’s for information sharing </a:t>
            </a:r>
            <a:endParaRPr lang="en-GB" dirty="0" smtClean="0">
              <a:solidFill>
                <a:srgbClr val="004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-Use of VMS for search and rescue (EMSA)</a:t>
            </a:r>
          </a:p>
          <a:p>
            <a:pPr marL="0" indent="0" algn="just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-Use of VMS for </a:t>
            </a:r>
            <a:r>
              <a:rPr lang="en-GB" sz="2400" dirty="0" err="1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Eurosur</a:t>
            </a: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Frontex</a:t>
            </a: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en-GB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Operational exchange of information</a:t>
            </a:r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-exchange of air surveillance information between </a:t>
            </a:r>
            <a:r>
              <a:rPr lang="en-GB" sz="2400" dirty="0" err="1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Frontex</a:t>
            </a:r>
            <a:r>
              <a:rPr lang="en-GB" sz="2400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-EFCA </a:t>
            </a:r>
            <a:r>
              <a:rPr lang="en-GB" sz="2400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coordination centres </a:t>
            </a:r>
            <a:r>
              <a:rPr lang="en-GB" sz="2400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on daily basis (JDP BFT)</a:t>
            </a: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en-GB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EFCA Fisheries Information Systems (FIS)</a:t>
            </a:r>
            <a:endParaRPr lang="en-GB" dirty="0">
              <a:solidFill>
                <a:srgbClr val="00408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GB" sz="2400" dirty="0">
              <a:solidFill>
                <a:srgbClr val="00408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endParaRPr lang="en-GB" sz="2400" dirty="0">
              <a:solidFill>
                <a:srgbClr val="004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45" y="188640"/>
            <a:ext cx="8229600" cy="1143000"/>
          </a:xfrm>
        </p:spPr>
        <p:txBody>
          <a:bodyPr/>
          <a:lstStyle/>
          <a:p>
            <a:r>
              <a:rPr lang="en-GB" sz="3200" b="1" dirty="0" smtClean="0"/>
              <a:t>FISHERIES INFORMATION SYSTEM</a:t>
            </a:r>
            <a:r>
              <a:rPr lang="en-GB" sz="3200" dirty="0" smtClean="0"/>
              <a:t> </a:t>
            </a:r>
            <a:r>
              <a:rPr lang="en-GB" sz="3200" b="1" dirty="0" smtClean="0"/>
              <a:t>(FIS)</a:t>
            </a:r>
            <a:br>
              <a:rPr lang="en-GB" sz="3200" b="1" dirty="0" smtClean="0"/>
            </a:br>
            <a:r>
              <a:rPr lang="en-GB" sz="3200" b="1" dirty="0" smtClean="0"/>
              <a:t>Developments 2013 - 2015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484709"/>
              </p:ext>
            </p:extLst>
          </p:nvPr>
        </p:nvGraphicFramePr>
        <p:xfrm>
          <a:off x="27315" y="1916832"/>
          <a:ext cx="9091998" cy="3249433"/>
        </p:xfrm>
        <a:graphic>
          <a:graphicData uri="http://schemas.openxmlformats.org/drawingml/2006/table">
            <a:tbl>
              <a:tblPr firstRow="1" firstCol="1" bandRow="1"/>
              <a:tblGrid>
                <a:gridCol w="7218900"/>
                <a:gridCol w="1873098"/>
              </a:tblGrid>
              <a:tr h="56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FIS </a:t>
                      </a:r>
                      <a:r>
                        <a:rPr lang="en-GB" sz="2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 COMPONENTS &amp; ARCHITECTURE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Launched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EFCA Electronic Reporting and Recording System (ERS)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 2013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EFCA </a:t>
                      </a: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FISHNET Collaboration and Access Portal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 </a:t>
                      </a: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EFCA Electronic Inspection Report System (EIR)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 </a:t>
                      </a: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EFCA Enterprise Architecture (EA)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 2015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smtClean="0"/>
              <a:t>Fisheries Information System (FIS)</a:t>
            </a:r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dirty="0" smtClean="0"/>
              <a:t>Enterprise Architecture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6266608"/>
              </p:ext>
            </p:extLst>
          </p:nvPr>
        </p:nvGraphicFramePr>
        <p:xfrm>
          <a:off x="179512" y="2204864"/>
          <a:ext cx="88392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389312" y="2738264"/>
            <a:ext cx="2057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JDP Activity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2738264"/>
            <a:ext cx="2057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Positions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97694" y="2738264"/>
            <a:ext cx="2135018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Logbooks (Catches)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61312" y="2738264"/>
            <a:ext cx="2057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Inspections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2483" y="3346941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Joint Deployment Plans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4297" y="3634941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Master Data Register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2481" y="3922941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Vessel Register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2481" y="4224277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User &amp; Access Management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2481" y="4500200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Standard Reporting Tool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4297" y="4775380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FLUX Integrated Environment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9860" y="5065095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Security Control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4297" y="5352253"/>
            <a:ext cx="8820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Business Rules/Validation/Verification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900113" y="5514975"/>
            <a:ext cx="18732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00113" y="5514975"/>
            <a:ext cx="18732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9221" name="TextBox 36"/>
          <p:cNvSpPr txBox="1">
            <a:spLocks noChangeArrowheads="1"/>
          </p:cNvSpPr>
          <p:nvPr/>
        </p:nvSpPr>
        <p:spPr bwMode="auto">
          <a:xfrm>
            <a:off x="1627188" y="184150"/>
            <a:ext cx="5565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4080"/>
                </a:solidFill>
                <a:latin typeface="Arial" charset="0"/>
                <a:ea typeface="ＭＳ Ｐゴシック"/>
              </a:rPr>
              <a:t>EFCA </a:t>
            </a:r>
            <a:r>
              <a:rPr lang="en-US" sz="3600" b="1" dirty="0" smtClean="0">
                <a:solidFill>
                  <a:srgbClr val="004080"/>
                </a:solidFill>
                <a:latin typeface="Arial" charset="0"/>
                <a:ea typeface="ＭＳ Ｐゴシック"/>
              </a:rPr>
              <a:t>FIS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28271" cy="505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2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adroTexto 11"/>
          <p:cNvSpPr txBox="1">
            <a:spLocks noChangeArrowheads="1"/>
          </p:cNvSpPr>
          <p:nvPr/>
        </p:nvSpPr>
        <p:spPr bwMode="auto">
          <a:xfrm>
            <a:off x="755650" y="2924175"/>
            <a:ext cx="79200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500" b="1" dirty="0">
                <a:solidFill>
                  <a:srgbClr val="004080"/>
                </a:solidFill>
                <a:latin typeface="Arial" charset="0"/>
                <a:cs typeface="Arial" charset="0"/>
              </a:rPr>
              <a:t>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500" b="1" dirty="0">
              <a:solidFill>
                <a:srgbClr val="004080"/>
              </a:solidFill>
              <a:latin typeface="Arial" charset="0"/>
              <a:cs typeface="Arial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500" b="1" dirty="0">
              <a:solidFill>
                <a:srgbClr val="004080"/>
              </a:solidFill>
              <a:latin typeface="Arial" charset="0"/>
              <a:cs typeface="Arial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b="1" dirty="0">
              <a:solidFill>
                <a:srgbClr val="004080"/>
              </a:solidFill>
              <a:latin typeface="Arial" charset="0"/>
              <a:cs typeface="Arial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500" b="1" dirty="0">
                <a:solidFill>
                  <a:srgbClr val="004080"/>
                </a:solidFill>
                <a:latin typeface="Arial" charset="0"/>
                <a:cs typeface="Arial" charset="0"/>
              </a:rPr>
              <a:t>THANK YOU!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4080"/>
                </a:solidFill>
                <a:latin typeface="Arial" charset="0"/>
                <a:cs typeface="Arial" charset="0"/>
                <a:hlinkClick r:id="rId3"/>
              </a:rPr>
              <a:t>efca@efca.europa.eu</a:t>
            </a:r>
            <a:endParaRPr lang="en-GB" altLang="en-US" sz="2000" b="1" dirty="0">
              <a:solidFill>
                <a:srgbClr val="004080"/>
              </a:solidFill>
              <a:latin typeface="Arial" charset="0"/>
              <a:cs typeface="Arial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4080"/>
                </a:solidFill>
                <a:latin typeface="Arial" charset="0"/>
                <a:cs typeface="Arial" charset="0"/>
              </a:rPr>
              <a:t>http://www.efca.europa.eu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6" y="1663700"/>
            <a:ext cx="52911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227</Words>
  <Application>Microsoft Office PowerPoint</Application>
  <PresentationFormat>Bildspel på skärmen (4:3)</PresentationFormat>
  <Paragraphs>59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1_Tema de Office</vt:lpstr>
      <vt:lpstr>Tema de Office</vt:lpstr>
      <vt:lpstr>PowerPoint-presentation</vt:lpstr>
      <vt:lpstr>Current activities with  regards to information sharing</vt:lpstr>
      <vt:lpstr>FISHERIES INFORMATION SYSTEM (FIS) Developments 2013 - 2015</vt:lpstr>
      <vt:lpstr>Fisheries Information System (FIS) Enterprise Architecture</vt:lpstr>
      <vt:lpstr>PowerPoint-presentation</vt:lpstr>
      <vt:lpstr>PowerPoint-presentation</vt:lpstr>
    </vt:vector>
  </TitlesOfParts>
  <Company>EFCA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shared-data base</dc:title>
  <dc:creator>savoupa</dc:creator>
  <cp:lastModifiedBy>Anders Bogelius</cp:lastModifiedBy>
  <cp:revision>105</cp:revision>
  <cp:lastPrinted>2016-01-13T13:54:19Z</cp:lastPrinted>
  <dcterms:created xsi:type="dcterms:W3CDTF">2015-10-19T16:17:39Z</dcterms:created>
  <dcterms:modified xsi:type="dcterms:W3CDTF">2016-06-17T11:54:32Z</dcterms:modified>
</cp:coreProperties>
</file>