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71" r:id="rId5"/>
    <p:sldMasterId id="2147483683" r:id="rId6"/>
    <p:sldMasterId id="2147483703" r:id="rId7"/>
    <p:sldMasterId id="2147483716" r:id="rId8"/>
    <p:sldMasterId id="2147483736" r:id="rId9"/>
  </p:sldMasterIdLst>
  <p:notesMasterIdLst>
    <p:notesMasterId r:id="rId48"/>
  </p:notesMasterIdLst>
  <p:sldIdLst>
    <p:sldId id="3279" r:id="rId10"/>
    <p:sldId id="1821" r:id="rId11"/>
    <p:sldId id="1828" r:id="rId12"/>
    <p:sldId id="346" r:id="rId13"/>
    <p:sldId id="1815" r:id="rId14"/>
    <p:sldId id="1829" r:id="rId15"/>
    <p:sldId id="267" r:id="rId16"/>
    <p:sldId id="347" r:id="rId17"/>
    <p:sldId id="339" r:id="rId18"/>
    <p:sldId id="341" r:id="rId19"/>
    <p:sldId id="263" r:id="rId20"/>
    <p:sldId id="349" r:id="rId21"/>
    <p:sldId id="350" r:id="rId22"/>
    <p:sldId id="351" r:id="rId23"/>
    <p:sldId id="348" r:id="rId24"/>
    <p:sldId id="3281" r:id="rId25"/>
    <p:sldId id="3274" r:id="rId26"/>
    <p:sldId id="3275" r:id="rId27"/>
    <p:sldId id="3285" r:id="rId28"/>
    <p:sldId id="3278" r:id="rId29"/>
    <p:sldId id="344" r:id="rId30"/>
    <p:sldId id="257" r:id="rId31"/>
    <p:sldId id="259" r:id="rId32"/>
    <p:sldId id="258" r:id="rId33"/>
    <p:sldId id="260" r:id="rId34"/>
    <p:sldId id="352" r:id="rId35"/>
    <p:sldId id="3282" r:id="rId36"/>
    <p:sldId id="3283" r:id="rId37"/>
    <p:sldId id="3284" r:id="rId38"/>
    <p:sldId id="3272" r:id="rId39"/>
    <p:sldId id="1813" r:id="rId40"/>
    <p:sldId id="3280" r:id="rId41"/>
    <p:sldId id="3273" r:id="rId42"/>
    <p:sldId id="1822" r:id="rId43"/>
    <p:sldId id="278" r:id="rId44"/>
    <p:sldId id="3276" r:id="rId45"/>
    <p:sldId id="3277" r:id="rId46"/>
    <p:sldId id="1816"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9" roundtripDataSignature="AMtx7mh3YP3xexYcFoahXa2ehi0H5V4Z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16E1"/>
    <a:srgbClr val="1E858B"/>
    <a:srgbClr val="FA4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0EA3F-2E44-4653-A9C2-CA5D1F11CE10}" v="115" dt="2024-06-24T12:15:37.194"/>
    <p1510:client id="{5E4E583B-20A1-411D-BB09-F55062A39D87}" v="1132" dt="2024-06-25T07:04:24.612"/>
    <p1510:client id="{6FDEC52A-F4F4-42E4-BBB2-C2D294CF3586}" v="123" dt="2024-06-25T06:50:45.100"/>
    <p1510:client id="{76E4ECAE-FF96-4FA3-9EBC-1F5133941D41}" v="71" dt="2024-06-24T12:24:24.672"/>
    <p1510:client id="{9F6FB70F-A414-4024-9AB8-FE2F893BB11C}" v="9" dt="2024-06-24T12:27:04.521"/>
    <p1510:client id="{A3A69056-0F65-434A-B1A0-EF170D9DFD34}" v="140" dt="2024-06-24T13:02:40.893"/>
    <p1510:client id="{C667B687-C461-47C2-BA43-4AF78E3293FD}" v="1" dt="2024-06-24T13:52:59.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92"/>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STANTINOU Zoi (MARE)" userId="5cd8d3aa-edee-4937-ba30-31d485c90335" providerId="ADAL" clId="{0FD0EA3F-2E44-4653-A9C2-CA5D1F11CE10}"/>
    <pc:docChg chg="custSel modSld">
      <pc:chgData name="KONSTANTINOU Zoi (MARE)" userId="5cd8d3aa-edee-4937-ba30-31d485c90335" providerId="ADAL" clId="{0FD0EA3F-2E44-4653-A9C2-CA5D1F11CE10}" dt="2024-06-24T12:15:37.194" v="113" actId="114"/>
      <pc:docMkLst>
        <pc:docMk/>
      </pc:docMkLst>
      <pc:sldChg chg="modSp mod">
        <pc:chgData name="KONSTANTINOU Zoi (MARE)" userId="5cd8d3aa-edee-4937-ba30-31d485c90335" providerId="ADAL" clId="{0FD0EA3F-2E44-4653-A9C2-CA5D1F11CE10}" dt="2024-06-24T12:11:48.261" v="38" actId="20577"/>
        <pc:sldMkLst>
          <pc:docMk/>
          <pc:sldMk cId="2168166746" sldId="1816"/>
        </pc:sldMkLst>
        <pc:spChg chg="mod">
          <ac:chgData name="KONSTANTINOU Zoi (MARE)" userId="5cd8d3aa-edee-4937-ba30-31d485c90335" providerId="ADAL" clId="{0FD0EA3F-2E44-4653-A9C2-CA5D1F11CE10}" dt="2024-06-24T12:11:48.261" v="38" actId="20577"/>
          <ac:spMkLst>
            <pc:docMk/>
            <pc:sldMk cId="2168166746" sldId="1816"/>
            <ac:spMk id="10" creationId="{9C69783E-4591-9CBE-DD27-A626FA576165}"/>
          </ac:spMkLst>
        </pc:spChg>
      </pc:sldChg>
      <pc:sldChg chg="modSp mod">
        <pc:chgData name="KONSTANTINOU Zoi (MARE)" userId="5cd8d3aa-edee-4937-ba30-31d485c90335" providerId="ADAL" clId="{0FD0EA3F-2E44-4653-A9C2-CA5D1F11CE10}" dt="2024-06-24T12:15:37.194" v="113" actId="114"/>
        <pc:sldMkLst>
          <pc:docMk/>
          <pc:sldMk cId="1732105921" sldId="3275"/>
        </pc:sldMkLst>
        <pc:spChg chg="mod">
          <ac:chgData name="KONSTANTINOU Zoi (MARE)" userId="5cd8d3aa-edee-4937-ba30-31d485c90335" providerId="ADAL" clId="{0FD0EA3F-2E44-4653-A9C2-CA5D1F11CE10}" dt="2024-06-24T12:15:37.194" v="113" actId="114"/>
          <ac:spMkLst>
            <pc:docMk/>
            <pc:sldMk cId="1732105921" sldId="3275"/>
            <ac:spMk id="4" creationId="{F729EE51-EADF-C24B-2EC3-BB968F233ED9}"/>
          </ac:spMkLst>
        </pc:spChg>
      </pc:sldChg>
    </pc:docChg>
  </pc:docChgLst>
  <pc:docChgLst>
    <pc:chgData name="DENOS Remy (MARE)" userId="71d8d7b6-722c-48c2-919f-ca9e5d222fd8" providerId="ADAL" clId="{9F6FB70F-A414-4024-9AB8-FE2F893BB11C}"/>
    <pc:docChg chg="addSld delSld modSld">
      <pc:chgData name="DENOS Remy (MARE)" userId="71d8d7b6-722c-48c2-919f-ca9e5d222fd8" providerId="ADAL" clId="{9F6FB70F-A414-4024-9AB8-FE2F893BB11C}" dt="2024-06-24T12:27:04.521" v="8" actId="47"/>
      <pc:docMkLst>
        <pc:docMk/>
      </pc:docMkLst>
      <pc:sldChg chg="del">
        <pc:chgData name="DENOS Remy (MARE)" userId="71d8d7b6-722c-48c2-919f-ca9e5d222fd8" providerId="ADAL" clId="{9F6FB70F-A414-4024-9AB8-FE2F893BB11C}" dt="2024-06-24T12:25:43.657" v="1" actId="47"/>
        <pc:sldMkLst>
          <pc:docMk/>
          <pc:sldMk cId="0" sldId="256"/>
        </pc:sldMkLst>
      </pc:sldChg>
      <pc:sldChg chg="del">
        <pc:chgData name="DENOS Remy (MARE)" userId="71d8d7b6-722c-48c2-919f-ca9e5d222fd8" providerId="ADAL" clId="{9F6FB70F-A414-4024-9AB8-FE2F893BB11C}" dt="2024-06-24T12:27:04.521" v="8" actId="47"/>
        <pc:sldMkLst>
          <pc:docMk/>
          <pc:sldMk cId="2410857408" sldId="262"/>
        </pc:sldMkLst>
      </pc:sldChg>
      <pc:sldChg chg="del">
        <pc:chgData name="DENOS Remy (MARE)" userId="71d8d7b6-722c-48c2-919f-ca9e5d222fd8" providerId="ADAL" clId="{9F6FB70F-A414-4024-9AB8-FE2F893BB11C}" dt="2024-06-24T12:27:04.521" v="8" actId="47"/>
        <pc:sldMkLst>
          <pc:docMk/>
          <pc:sldMk cId="3982132696" sldId="1810"/>
        </pc:sldMkLst>
      </pc:sldChg>
      <pc:sldChg chg="del">
        <pc:chgData name="DENOS Remy (MARE)" userId="71d8d7b6-722c-48c2-919f-ca9e5d222fd8" providerId="ADAL" clId="{9F6FB70F-A414-4024-9AB8-FE2F893BB11C}" dt="2024-06-24T12:26:31.303" v="5" actId="47"/>
        <pc:sldMkLst>
          <pc:docMk/>
          <pc:sldMk cId="2585926256" sldId="1812"/>
        </pc:sldMkLst>
      </pc:sldChg>
      <pc:sldChg chg="del">
        <pc:chgData name="DENOS Remy (MARE)" userId="71d8d7b6-722c-48c2-919f-ca9e5d222fd8" providerId="ADAL" clId="{9F6FB70F-A414-4024-9AB8-FE2F893BB11C}" dt="2024-06-24T12:27:04.521" v="8" actId="47"/>
        <pc:sldMkLst>
          <pc:docMk/>
          <pc:sldMk cId="477185920" sldId="1817"/>
        </pc:sldMkLst>
      </pc:sldChg>
      <pc:sldChg chg="del">
        <pc:chgData name="DENOS Remy (MARE)" userId="71d8d7b6-722c-48c2-919f-ca9e5d222fd8" providerId="ADAL" clId="{9F6FB70F-A414-4024-9AB8-FE2F893BB11C}" dt="2024-06-24T12:27:04.521" v="8" actId="47"/>
        <pc:sldMkLst>
          <pc:docMk/>
          <pc:sldMk cId="2311064879" sldId="1818"/>
        </pc:sldMkLst>
      </pc:sldChg>
      <pc:sldChg chg="add">
        <pc:chgData name="DENOS Remy (MARE)" userId="71d8d7b6-722c-48c2-919f-ca9e5d222fd8" providerId="ADAL" clId="{9F6FB70F-A414-4024-9AB8-FE2F893BB11C}" dt="2024-06-24T12:26:07.345" v="2"/>
        <pc:sldMkLst>
          <pc:docMk/>
          <pc:sldMk cId="3597651273" sldId="1822"/>
        </pc:sldMkLst>
      </pc:sldChg>
      <pc:sldChg chg="add">
        <pc:chgData name="DENOS Remy (MARE)" userId="71d8d7b6-722c-48c2-919f-ca9e5d222fd8" providerId="ADAL" clId="{9F6FB70F-A414-4024-9AB8-FE2F893BB11C}" dt="2024-06-24T12:26:43.229" v="6"/>
        <pc:sldMkLst>
          <pc:docMk/>
          <pc:sldMk cId="1344177357" sldId="3272"/>
        </pc:sldMkLst>
      </pc:sldChg>
      <pc:sldChg chg="add">
        <pc:chgData name="DENOS Remy (MARE)" userId="71d8d7b6-722c-48c2-919f-ca9e5d222fd8" providerId="ADAL" clId="{9F6FB70F-A414-4024-9AB8-FE2F893BB11C}" dt="2024-06-24T12:26:18.138" v="3"/>
        <pc:sldMkLst>
          <pc:docMk/>
          <pc:sldMk cId="2496793413" sldId="3273"/>
        </pc:sldMkLst>
      </pc:sldChg>
      <pc:sldChg chg="add">
        <pc:chgData name="DENOS Remy (MARE)" userId="71d8d7b6-722c-48c2-919f-ca9e5d222fd8" providerId="ADAL" clId="{9F6FB70F-A414-4024-9AB8-FE2F893BB11C}" dt="2024-06-24T12:25:38.844" v="0"/>
        <pc:sldMkLst>
          <pc:docMk/>
          <pc:sldMk cId="0" sldId="3279"/>
        </pc:sldMkLst>
      </pc:sldChg>
      <pc:sldChg chg="add">
        <pc:chgData name="DENOS Remy (MARE)" userId="71d8d7b6-722c-48c2-919f-ca9e5d222fd8" providerId="ADAL" clId="{9F6FB70F-A414-4024-9AB8-FE2F893BB11C}" dt="2024-06-24T12:26:29.103" v="4"/>
        <pc:sldMkLst>
          <pc:docMk/>
          <pc:sldMk cId="3152714457" sldId="3280"/>
        </pc:sldMkLst>
      </pc:sldChg>
      <pc:sldChg chg="add">
        <pc:chgData name="DENOS Remy (MARE)" userId="71d8d7b6-722c-48c2-919f-ca9e5d222fd8" providerId="ADAL" clId="{9F6FB70F-A414-4024-9AB8-FE2F893BB11C}" dt="2024-06-24T12:27:00.037" v="7"/>
        <pc:sldMkLst>
          <pc:docMk/>
          <pc:sldMk cId="4018098154" sldId="3281"/>
        </pc:sldMkLst>
      </pc:sldChg>
      <pc:sldChg chg="add">
        <pc:chgData name="DENOS Remy (MARE)" userId="71d8d7b6-722c-48c2-919f-ca9e5d222fd8" providerId="ADAL" clId="{9F6FB70F-A414-4024-9AB8-FE2F893BB11C}" dt="2024-06-24T12:27:00.037" v="7"/>
        <pc:sldMkLst>
          <pc:docMk/>
          <pc:sldMk cId="897912231" sldId="3282"/>
        </pc:sldMkLst>
      </pc:sldChg>
      <pc:sldChg chg="add">
        <pc:chgData name="DENOS Remy (MARE)" userId="71d8d7b6-722c-48c2-919f-ca9e5d222fd8" providerId="ADAL" clId="{9F6FB70F-A414-4024-9AB8-FE2F893BB11C}" dt="2024-06-24T12:27:00.037" v="7"/>
        <pc:sldMkLst>
          <pc:docMk/>
          <pc:sldMk cId="3812863780" sldId="3283"/>
        </pc:sldMkLst>
      </pc:sldChg>
      <pc:sldChg chg="add">
        <pc:chgData name="DENOS Remy (MARE)" userId="71d8d7b6-722c-48c2-919f-ca9e5d222fd8" providerId="ADAL" clId="{9F6FB70F-A414-4024-9AB8-FE2F893BB11C}" dt="2024-06-24T12:27:00.037" v="7"/>
        <pc:sldMkLst>
          <pc:docMk/>
          <pc:sldMk cId="1258051836" sldId="3284"/>
        </pc:sldMkLst>
      </pc:sldChg>
    </pc:docChg>
  </pc:docChgLst>
  <pc:docChgLst>
    <pc:chgData name="SHEPHERD Iain (ASN)" userId="db824663-fec7-41b6-8f97-b6b7c2d223f8" providerId="ADAL" clId="{5040EF0A-6124-489F-826F-2866900B3EB7}"/>
    <pc:docChg chg="custSel delSld modSld">
      <pc:chgData name="SHEPHERD Iain (ASN)" userId="db824663-fec7-41b6-8f97-b6b7c2d223f8" providerId="ADAL" clId="{5040EF0A-6124-489F-826F-2866900B3EB7}" dt="2024-06-23T14:39:42.567" v="46" actId="20577"/>
      <pc:docMkLst>
        <pc:docMk/>
      </pc:docMkLst>
      <pc:sldChg chg="addSp delSp modSp del mod">
        <pc:chgData name="SHEPHERD Iain (ASN)" userId="db824663-fec7-41b6-8f97-b6b7c2d223f8" providerId="ADAL" clId="{5040EF0A-6124-489F-826F-2866900B3EB7}" dt="2024-06-23T14:39:18.592" v="11" actId="2696"/>
        <pc:sldMkLst>
          <pc:docMk/>
          <pc:sldMk cId="839215431" sldId="1829"/>
        </pc:sldMkLst>
        <pc:spChg chg="del">
          <ac:chgData name="SHEPHERD Iain (ASN)" userId="db824663-fec7-41b6-8f97-b6b7c2d223f8" providerId="ADAL" clId="{5040EF0A-6124-489F-826F-2866900B3EB7}" dt="2024-06-23T14:38:15.354" v="8" actId="21"/>
          <ac:spMkLst>
            <pc:docMk/>
            <pc:sldMk cId="839215431" sldId="1829"/>
            <ac:spMk id="6" creationId="{DB890D11-3A99-53E2-36A5-67FBF149C060}"/>
          </ac:spMkLst>
        </pc:spChg>
        <pc:spChg chg="add mod">
          <ac:chgData name="SHEPHERD Iain (ASN)" userId="db824663-fec7-41b6-8f97-b6b7c2d223f8" providerId="ADAL" clId="{5040EF0A-6124-489F-826F-2866900B3EB7}" dt="2024-06-23T14:38:47.822" v="10" actId="1076"/>
          <ac:spMkLst>
            <pc:docMk/>
            <pc:sldMk cId="839215431" sldId="1829"/>
            <ac:spMk id="7" creationId="{650E956F-14DD-A00A-3B98-B7FF291CA062}"/>
          </ac:spMkLst>
        </pc:spChg>
        <pc:spChg chg="mod">
          <ac:chgData name="SHEPHERD Iain (ASN)" userId="db824663-fec7-41b6-8f97-b6b7c2d223f8" providerId="ADAL" clId="{5040EF0A-6124-489F-826F-2866900B3EB7}" dt="2024-06-23T14:38:01.625" v="7" actId="20577"/>
          <ac:spMkLst>
            <pc:docMk/>
            <pc:sldMk cId="839215431" sldId="1829"/>
            <ac:spMk id="8" creationId="{9AF3B13A-D339-9B01-AC36-0D4D43F6DF33}"/>
          </ac:spMkLst>
        </pc:spChg>
      </pc:sldChg>
      <pc:sldChg chg="modSp mod">
        <pc:chgData name="SHEPHERD Iain (ASN)" userId="db824663-fec7-41b6-8f97-b6b7c2d223f8" providerId="ADAL" clId="{5040EF0A-6124-489F-826F-2866900B3EB7}" dt="2024-06-23T14:39:42.567" v="46" actId="20577"/>
        <pc:sldMkLst>
          <pc:docMk/>
          <pc:sldMk cId="2071729663" sldId="1829"/>
        </pc:sldMkLst>
        <pc:spChg chg="mod">
          <ac:chgData name="SHEPHERD Iain (ASN)" userId="db824663-fec7-41b6-8f97-b6b7c2d223f8" providerId="ADAL" clId="{5040EF0A-6124-489F-826F-2866900B3EB7}" dt="2024-06-23T14:39:42.567" v="46" actId="20577"/>
          <ac:spMkLst>
            <pc:docMk/>
            <pc:sldMk cId="2071729663" sldId="1829"/>
            <ac:spMk id="8" creationId="{9AF3B13A-D339-9B01-AC36-0D4D43F6DF33}"/>
          </ac:spMkLst>
        </pc:spChg>
      </pc:sldChg>
    </pc:docChg>
  </pc:docChgLst>
  <pc:docChgLst>
    <pc:chgData name="DENOS Remy (MARE)" userId="71d8d7b6-722c-48c2-919f-ca9e5d222fd8" providerId="ADAL" clId="{C667B687-C461-47C2-BA43-4AF78E3293FD}"/>
    <pc:docChg chg="modSld sldOrd">
      <pc:chgData name="DENOS Remy (MARE)" userId="71d8d7b6-722c-48c2-919f-ca9e5d222fd8" providerId="ADAL" clId="{C667B687-C461-47C2-BA43-4AF78E3293FD}" dt="2024-06-24T13:57:22.324" v="7"/>
      <pc:docMkLst>
        <pc:docMk/>
      </pc:docMkLst>
      <pc:sldChg chg="ord">
        <pc:chgData name="DENOS Remy (MARE)" userId="71d8d7b6-722c-48c2-919f-ca9e5d222fd8" providerId="ADAL" clId="{C667B687-C461-47C2-BA43-4AF78E3293FD}" dt="2024-06-24T13:56:58.146" v="5"/>
        <pc:sldMkLst>
          <pc:docMk/>
          <pc:sldMk cId="2590494257" sldId="349"/>
        </pc:sldMkLst>
      </pc:sldChg>
      <pc:sldChg chg="ord">
        <pc:chgData name="DENOS Remy (MARE)" userId="71d8d7b6-722c-48c2-919f-ca9e5d222fd8" providerId="ADAL" clId="{C667B687-C461-47C2-BA43-4AF78E3293FD}" dt="2024-06-24T13:56:58.146" v="5"/>
        <pc:sldMkLst>
          <pc:docMk/>
          <pc:sldMk cId="1247992336" sldId="350"/>
        </pc:sldMkLst>
      </pc:sldChg>
      <pc:sldChg chg="ord">
        <pc:chgData name="DENOS Remy (MARE)" userId="71d8d7b6-722c-48c2-919f-ca9e5d222fd8" providerId="ADAL" clId="{C667B687-C461-47C2-BA43-4AF78E3293FD}" dt="2024-06-24T13:56:58.146" v="5"/>
        <pc:sldMkLst>
          <pc:docMk/>
          <pc:sldMk cId="1389480915" sldId="351"/>
        </pc:sldMkLst>
      </pc:sldChg>
      <pc:sldChg chg="ord">
        <pc:chgData name="DENOS Remy (MARE)" userId="71d8d7b6-722c-48c2-919f-ca9e5d222fd8" providerId="ADAL" clId="{C667B687-C461-47C2-BA43-4AF78E3293FD}" dt="2024-06-24T13:52:10.597" v="1"/>
        <pc:sldMkLst>
          <pc:docMk/>
          <pc:sldMk cId="2168166746" sldId="1816"/>
        </pc:sldMkLst>
      </pc:sldChg>
      <pc:sldChg chg="ord">
        <pc:chgData name="DENOS Remy (MARE)" userId="71d8d7b6-722c-48c2-919f-ca9e5d222fd8" providerId="ADAL" clId="{C667B687-C461-47C2-BA43-4AF78E3293FD}" dt="2024-06-24T13:52:10.597" v="1"/>
        <pc:sldMkLst>
          <pc:docMk/>
          <pc:sldMk cId="3881417780" sldId="3276"/>
        </pc:sldMkLst>
      </pc:sldChg>
      <pc:sldChg chg="ord">
        <pc:chgData name="DENOS Remy (MARE)" userId="71d8d7b6-722c-48c2-919f-ca9e5d222fd8" providerId="ADAL" clId="{C667B687-C461-47C2-BA43-4AF78E3293FD}" dt="2024-06-24T13:52:10.597" v="1"/>
        <pc:sldMkLst>
          <pc:docMk/>
          <pc:sldMk cId="3911547276" sldId="3277"/>
        </pc:sldMkLst>
      </pc:sldChg>
      <pc:sldChg chg="ord">
        <pc:chgData name="DENOS Remy (MARE)" userId="71d8d7b6-722c-48c2-919f-ca9e5d222fd8" providerId="ADAL" clId="{C667B687-C461-47C2-BA43-4AF78E3293FD}" dt="2024-06-24T13:57:22.324" v="7"/>
        <pc:sldMkLst>
          <pc:docMk/>
          <pc:sldMk cId="4018098154" sldId="3281"/>
        </pc:sldMkLst>
      </pc:sldChg>
    </pc:docChg>
  </pc:docChgLst>
  <pc:docChgLst>
    <pc:chgData name="SHEPHERD Iain (ASN)" userId="db824663-fec7-41b6-8f97-b6b7c2d223f8" providerId="ADAL" clId="{76E4ECAE-FF96-4FA3-9EBC-1F5133941D41}"/>
    <pc:docChg chg="custSel modSld">
      <pc:chgData name="SHEPHERD Iain (ASN)" userId="db824663-fec7-41b6-8f97-b6b7c2d223f8" providerId="ADAL" clId="{76E4ECAE-FF96-4FA3-9EBC-1F5133941D41}" dt="2024-06-24T12:24:24.672" v="70" actId="20577"/>
      <pc:docMkLst>
        <pc:docMk/>
      </pc:docMkLst>
      <pc:sldChg chg="modNotes">
        <pc:chgData name="SHEPHERD Iain (ASN)" userId="db824663-fec7-41b6-8f97-b6b7c2d223f8" providerId="ADAL" clId="{76E4ECAE-FF96-4FA3-9EBC-1F5133941D41}" dt="2024-06-24T12:24:24.672" v="70" actId="20577"/>
        <pc:sldMkLst>
          <pc:docMk/>
          <pc:sldMk cId="190235849" sldId="1821"/>
        </pc:sldMkLst>
      </pc:sldChg>
    </pc:docChg>
  </pc:docChgLst>
  <pc:docChgLst>
    <pc:chgData name="DENOS Remy (MARE)" userId="71d8d7b6-722c-48c2-919f-ca9e5d222fd8" providerId="ADAL" clId="{5E4E583B-20A1-411D-BB09-F55062A39D87}"/>
    <pc:docChg chg="undo custSel addSld modSld sldOrd">
      <pc:chgData name="DENOS Remy (MARE)" userId="71d8d7b6-722c-48c2-919f-ca9e5d222fd8" providerId="ADAL" clId="{5E4E583B-20A1-411D-BB09-F55062A39D87}" dt="2024-06-25T07:04:24.612" v="1132" actId="1038"/>
      <pc:docMkLst>
        <pc:docMk/>
      </pc:docMkLst>
      <pc:sldChg chg="delSp mod">
        <pc:chgData name="DENOS Remy (MARE)" userId="71d8d7b6-722c-48c2-919f-ca9e5d222fd8" providerId="ADAL" clId="{5E4E583B-20A1-411D-BB09-F55062A39D87}" dt="2024-06-25T06:57:41.378" v="555" actId="21"/>
        <pc:sldMkLst>
          <pc:docMk/>
          <pc:sldMk cId="2926468070" sldId="260"/>
        </pc:sldMkLst>
        <pc:spChg chg="del">
          <ac:chgData name="DENOS Remy (MARE)" userId="71d8d7b6-722c-48c2-919f-ca9e5d222fd8" providerId="ADAL" clId="{5E4E583B-20A1-411D-BB09-F55062A39D87}" dt="2024-06-25T06:57:41.378" v="555" actId="21"/>
          <ac:spMkLst>
            <pc:docMk/>
            <pc:sldMk cId="2926468070" sldId="260"/>
            <ac:spMk id="7" creationId="{8376AF34-28B1-97FE-1886-FF224DB48D23}"/>
          </ac:spMkLst>
        </pc:spChg>
      </pc:sldChg>
      <pc:sldChg chg="addSp modSp mod">
        <pc:chgData name="DENOS Remy (MARE)" userId="71d8d7b6-722c-48c2-919f-ca9e5d222fd8" providerId="ADAL" clId="{5E4E583B-20A1-411D-BB09-F55062A39D87}" dt="2024-06-25T07:00:04.847" v="886" actId="1036"/>
        <pc:sldMkLst>
          <pc:docMk/>
          <pc:sldMk cId="4030865399" sldId="3274"/>
        </pc:sldMkLst>
        <pc:spChg chg="mod">
          <ac:chgData name="DENOS Remy (MARE)" userId="71d8d7b6-722c-48c2-919f-ca9e5d222fd8" providerId="ADAL" clId="{5E4E583B-20A1-411D-BB09-F55062A39D87}" dt="2024-06-25T06:55:08.974" v="325" actId="20577"/>
          <ac:spMkLst>
            <pc:docMk/>
            <pc:sldMk cId="4030865399" sldId="3274"/>
            <ac:spMk id="3" creationId="{735C9296-A8FC-4BDD-35FE-1206A3462BFF}"/>
          </ac:spMkLst>
        </pc:spChg>
        <pc:spChg chg="mod">
          <ac:chgData name="DENOS Remy (MARE)" userId="71d8d7b6-722c-48c2-919f-ca9e5d222fd8" providerId="ADAL" clId="{5E4E583B-20A1-411D-BB09-F55062A39D87}" dt="2024-06-25T07:00:04.847" v="886" actId="1036"/>
          <ac:spMkLst>
            <pc:docMk/>
            <pc:sldMk cId="4030865399" sldId="3274"/>
            <ac:spMk id="4" creationId="{E97EC4B5-EAED-C4B9-4D0A-7D054D8014EF}"/>
          </ac:spMkLst>
        </pc:spChg>
        <pc:spChg chg="add mod">
          <ac:chgData name="DENOS Remy (MARE)" userId="71d8d7b6-722c-48c2-919f-ca9e5d222fd8" providerId="ADAL" clId="{5E4E583B-20A1-411D-BB09-F55062A39D87}" dt="2024-06-25T06:59:42.429" v="739" actId="1036"/>
          <ac:spMkLst>
            <pc:docMk/>
            <pc:sldMk cId="4030865399" sldId="3274"/>
            <ac:spMk id="5" creationId="{EB4AE6C3-2ECF-1A92-FFC1-1A51CE22CB13}"/>
          </ac:spMkLst>
        </pc:spChg>
      </pc:sldChg>
      <pc:sldChg chg="modSp mod">
        <pc:chgData name="DENOS Remy (MARE)" userId="71d8d7b6-722c-48c2-919f-ca9e5d222fd8" providerId="ADAL" clId="{5E4E583B-20A1-411D-BB09-F55062A39D87}" dt="2024-06-25T07:04:24.612" v="1132" actId="1038"/>
        <pc:sldMkLst>
          <pc:docMk/>
          <pc:sldMk cId="3152714457" sldId="3280"/>
        </pc:sldMkLst>
        <pc:graphicFrameChg chg="mod">
          <ac:chgData name="DENOS Remy (MARE)" userId="71d8d7b6-722c-48c2-919f-ca9e5d222fd8" providerId="ADAL" clId="{5E4E583B-20A1-411D-BB09-F55062A39D87}" dt="2024-06-25T07:04:24.612" v="1132" actId="1038"/>
          <ac:graphicFrameMkLst>
            <pc:docMk/>
            <pc:sldMk cId="3152714457" sldId="3280"/>
            <ac:graphicFrameMk id="3" creationId="{D844B823-0D9E-6B00-F695-4D9ED77F7B81}"/>
          </ac:graphicFrameMkLst>
        </pc:graphicFrameChg>
      </pc:sldChg>
      <pc:sldChg chg="delSp modSp mod">
        <pc:chgData name="DENOS Remy (MARE)" userId="71d8d7b6-722c-48c2-919f-ca9e5d222fd8" providerId="ADAL" clId="{5E4E583B-20A1-411D-BB09-F55062A39D87}" dt="2024-06-25T07:02:26.246" v="1016" actId="1037"/>
        <pc:sldMkLst>
          <pc:docMk/>
          <pc:sldMk cId="897912231" sldId="3282"/>
        </pc:sldMkLst>
        <pc:spChg chg="mod">
          <ac:chgData name="DENOS Remy (MARE)" userId="71d8d7b6-722c-48c2-919f-ca9e5d222fd8" providerId="ADAL" clId="{5E4E583B-20A1-411D-BB09-F55062A39D87}" dt="2024-06-25T07:02:17.529" v="1000" actId="404"/>
          <ac:spMkLst>
            <pc:docMk/>
            <pc:sldMk cId="897912231" sldId="3282"/>
            <ac:spMk id="6" creationId="{4921B44B-E07B-2F47-297A-6A4E9B9036A4}"/>
          </ac:spMkLst>
        </pc:spChg>
        <pc:spChg chg="mod">
          <ac:chgData name="DENOS Remy (MARE)" userId="71d8d7b6-722c-48c2-919f-ca9e5d222fd8" providerId="ADAL" clId="{5E4E583B-20A1-411D-BB09-F55062A39D87}" dt="2024-06-25T07:02:01.163" v="964" actId="1035"/>
          <ac:spMkLst>
            <pc:docMk/>
            <pc:sldMk cId="897912231" sldId="3282"/>
            <ac:spMk id="9" creationId="{A394C149-6A46-FE10-1B95-8FB75DDB2664}"/>
          </ac:spMkLst>
        </pc:spChg>
        <pc:graphicFrameChg chg="del">
          <ac:chgData name="DENOS Remy (MARE)" userId="71d8d7b6-722c-48c2-919f-ca9e5d222fd8" providerId="ADAL" clId="{5E4E583B-20A1-411D-BB09-F55062A39D87}" dt="2024-06-25T07:00:53.862" v="913" actId="478"/>
          <ac:graphicFrameMkLst>
            <pc:docMk/>
            <pc:sldMk cId="897912231" sldId="3282"/>
            <ac:graphicFrameMk id="3" creationId="{DF721AAD-678E-0B1A-36BE-EB57AE011372}"/>
          </ac:graphicFrameMkLst>
        </pc:graphicFrameChg>
        <pc:graphicFrameChg chg="mod">
          <ac:chgData name="DENOS Remy (MARE)" userId="71d8d7b6-722c-48c2-919f-ca9e5d222fd8" providerId="ADAL" clId="{5E4E583B-20A1-411D-BB09-F55062A39D87}" dt="2024-06-25T07:02:26.246" v="1016" actId="1037"/>
          <ac:graphicFrameMkLst>
            <pc:docMk/>
            <pc:sldMk cId="897912231" sldId="3282"/>
            <ac:graphicFrameMk id="4" creationId="{EAA6F054-D863-C681-196F-A8CDCEFBCCF2}"/>
          </ac:graphicFrameMkLst>
        </pc:graphicFrameChg>
      </pc:sldChg>
      <pc:sldChg chg="modSp mod">
        <pc:chgData name="DENOS Remy (MARE)" userId="71d8d7b6-722c-48c2-919f-ca9e5d222fd8" providerId="ADAL" clId="{5E4E583B-20A1-411D-BB09-F55062A39D87}" dt="2024-06-25T07:03:01.829" v="1075" actId="1035"/>
        <pc:sldMkLst>
          <pc:docMk/>
          <pc:sldMk cId="3812863780" sldId="3283"/>
        </pc:sldMkLst>
        <pc:graphicFrameChg chg="mod">
          <ac:chgData name="DENOS Remy (MARE)" userId="71d8d7b6-722c-48c2-919f-ca9e5d222fd8" providerId="ADAL" clId="{5E4E583B-20A1-411D-BB09-F55062A39D87}" dt="2024-06-25T07:03:01.829" v="1075" actId="1035"/>
          <ac:graphicFrameMkLst>
            <pc:docMk/>
            <pc:sldMk cId="3812863780" sldId="3283"/>
            <ac:graphicFrameMk id="4" creationId="{EAA6F054-D863-C681-196F-A8CDCEFBCCF2}"/>
          </ac:graphicFrameMkLst>
        </pc:graphicFrameChg>
      </pc:sldChg>
      <pc:sldChg chg="addSp delSp modSp mod">
        <pc:chgData name="DENOS Remy (MARE)" userId="71d8d7b6-722c-48c2-919f-ca9e5d222fd8" providerId="ADAL" clId="{5E4E583B-20A1-411D-BB09-F55062A39D87}" dt="2024-06-25T07:03:53.166" v="1081" actId="1035"/>
        <pc:sldMkLst>
          <pc:docMk/>
          <pc:sldMk cId="1258051836" sldId="3284"/>
        </pc:sldMkLst>
        <pc:graphicFrameChg chg="del">
          <ac:chgData name="DENOS Remy (MARE)" userId="71d8d7b6-722c-48c2-919f-ca9e5d222fd8" providerId="ADAL" clId="{5E4E583B-20A1-411D-BB09-F55062A39D87}" dt="2024-06-25T07:03:36.879" v="1076" actId="478"/>
          <ac:graphicFrameMkLst>
            <pc:docMk/>
            <pc:sldMk cId="1258051836" sldId="3284"/>
            <ac:graphicFrameMk id="3" creationId="{DF721AAD-678E-0B1A-36BE-EB57AE011372}"/>
          </ac:graphicFrameMkLst>
        </pc:graphicFrameChg>
        <pc:graphicFrameChg chg="add del mod">
          <ac:chgData name="DENOS Remy (MARE)" userId="71d8d7b6-722c-48c2-919f-ca9e5d222fd8" providerId="ADAL" clId="{5E4E583B-20A1-411D-BB09-F55062A39D87}" dt="2024-06-25T07:03:53.166" v="1081" actId="1035"/>
          <ac:graphicFrameMkLst>
            <pc:docMk/>
            <pc:sldMk cId="1258051836" sldId="3284"/>
            <ac:graphicFrameMk id="4" creationId="{3FD5F62E-D129-0780-1D83-DB52C7052B32}"/>
          </ac:graphicFrameMkLst>
        </pc:graphicFrameChg>
      </pc:sldChg>
      <pc:sldChg chg="addSp delSp modSp new mod ord">
        <pc:chgData name="DENOS Remy (MARE)" userId="71d8d7b6-722c-48c2-919f-ca9e5d222fd8" providerId="ADAL" clId="{5E4E583B-20A1-411D-BB09-F55062A39D87}" dt="2024-06-25T06:54:42.725" v="313" actId="1076"/>
        <pc:sldMkLst>
          <pc:docMk/>
          <pc:sldMk cId="3496660701" sldId="3285"/>
        </pc:sldMkLst>
        <pc:spChg chg="mod">
          <ac:chgData name="DENOS Remy (MARE)" userId="71d8d7b6-722c-48c2-919f-ca9e5d222fd8" providerId="ADAL" clId="{5E4E583B-20A1-411D-BB09-F55062A39D87}" dt="2024-06-25T06:54:13.940" v="309" actId="1037"/>
          <ac:spMkLst>
            <pc:docMk/>
            <pc:sldMk cId="3496660701" sldId="3285"/>
            <ac:spMk id="3" creationId="{70EAE4B2-2A5F-8C38-4AA8-68F62261E466}"/>
          </ac:spMkLst>
        </pc:spChg>
        <pc:spChg chg="add mod">
          <ac:chgData name="DENOS Remy (MARE)" userId="71d8d7b6-722c-48c2-919f-ca9e5d222fd8" providerId="ADAL" clId="{5E4E583B-20A1-411D-BB09-F55062A39D87}" dt="2024-06-25T06:50:15.997" v="80" actId="207"/>
          <ac:spMkLst>
            <pc:docMk/>
            <pc:sldMk cId="3496660701" sldId="3285"/>
            <ac:spMk id="8" creationId="{1194E330-AAC2-3850-FA5E-261F9B799FC4}"/>
          </ac:spMkLst>
        </pc:spChg>
        <pc:spChg chg="add mod">
          <ac:chgData name="DENOS Remy (MARE)" userId="71d8d7b6-722c-48c2-919f-ca9e5d222fd8" providerId="ADAL" clId="{5E4E583B-20A1-411D-BB09-F55062A39D87}" dt="2024-06-25T06:52:15.973" v="218" actId="1076"/>
          <ac:spMkLst>
            <pc:docMk/>
            <pc:sldMk cId="3496660701" sldId="3285"/>
            <ac:spMk id="9" creationId="{7CB1A508-7280-392E-3AA8-82D68C5ADC2F}"/>
          </ac:spMkLst>
        </pc:spChg>
        <pc:spChg chg="add mod ord">
          <ac:chgData name="DENOS Remy (MARE)" userId="71d8d7b6-722c-48c2-919f-ca9e5d222fd8" providerId="ADAL" clId="{5E4E583B-20A1-411D-BB09-F55062A39D87}" dt="2024-06-25T06:51:59.240" v="216" actId="1076"/>
          <ac:spMkLst>
            <pc:docMk/>
            <pc:sldMk cId="3496660701" sldId="3285"/>
            <ac:spMk id="10" creationId="{622276C0-99D1-DA5C-9CF5-D632E320E203}"/>
          </ac:spMkLst>
        </pc:spChg>
        <pc:spChg chg="add mod">
          <ac:chgData name="DENOS Remy (MARE)" userId="71d8d7b6-722c-48c2-919f-ca9e5d222fd8" providerId="ADAL" clId="{5E4E583B-20A1-411D-BB09-F55062A39D87}" dt="2024-06-25T06:52:08.237" v="217" actId="207"/>
          <ac:spMkLst>
            <pc:docMk/>
            <pc:sldMk cId="3496660701" sldId="3285"/>
            <ac:spMk id="14" creationId="{3CE8EFF9-925B-B174-4280-E6C94CB6AD89}"/>
          </ac:spMkLst>
        </pc:spChg>
        <pc:picChg chg="add mod">
          <ac:chgData name="DENOS Remy (MARE)" userId="71d8d7b6-722c-48c2-919f-ca9e5d222fd8" providerId="ADAL" clId="{5E4E583B-20A1-411D-BB09-F55062A39D87}" dt="2024-06-25T06:48:53.475" v="57" actId="1076"/>
          <ac:picMkLst>
            <pc:docMk/>
            <pc:sldMk cId="3496660701" sldId="3285"/>
            <ac:picMk id="5" creationId="{D005EB9E-B299-525B-BBFB-D2CA3B851347}"/>
          </ac:picMkLst>
        </pc:picChg>
        <pc:picChg chg="add mod">
          <ac:chgData name="DENOS Remy (MARE)" userId="71d8d7b6-722c-48c2-919f-ca9e5d222fd8" providerId="ADAL" clId="{5E4E583B-20A1-411D-BB09-F55062A39D87}" dt="2024-06-25T06:54:42.725" v="313" actId="1076"/>
          <ac:picMkLst>
            <pc:docMk/>
            <pc:sldMk cId="3496660701" sldId="3285"/>
            <ac:picMk id="7" creationId="{B65C8A0B-1370-EC63-9A99-AF83CEBFC58B}"/>
          </ac:picMkLst>
        </pc:picChg>
        <pc:picChg chg="add mod">
          <ac:chgData name="DENOS Remy (MARE)" userId="71d8d7b6-722c-48c2-919f-ca9e5d222fd8" providerId="ADAL" clId="{5E4E583B-20A1-411D-BB09-F55062A39D87}" dt="2024-06-25T06:53:57.141" v="294" actId="1038"/>
          <ac:picMkLst>
            <pc:docMk/>
            <pc:sldMk cId="3496660701" sldId="3285"/>
            <ac:picMk id="16" creationId="{1EE762F5-95AD-8AF6-B4AF-36A414C31D1A}"/>
          </ac:picMkLst>
        </pc:picChg>
        <pc:cxnChg chg="add del mod">
          <ac:chgData name="DENOS Remy (MARE)" userId="71d8d7b6-722c-48c2-919f-ca9e5d222fd8" providerId="ADAL" clId="{5E4E583B-20A1-411D-BB09-F55062A39D87}" dt="2024-06-25T06:51:26.467" v="207" actId="478"/>
          <ac:cxnSpMkLst>
            <pc:docMk/>
            <pc:sldMk cId="3496660701" sldId="3285"/>
            <ac:cxnSpMk id="12" creationId="{67679E15-E5D2-924F-63B2-6B6A6B736425}"/>
          </ac:cxnSpMkLst>
        </pc:cxnChg>
      </pc:sldChg>
    </pc:docChg>
  </pc:docChgLst>
  <pc:docChgLst>
    <pc:chgData name="SHEPHERD Iain (ASN)" userId="db824663-fec7-41b6-8f97-b6b7c2d223f8" providerId="ADAL" clId="{6FDEC52A-F4F4-42E4-BBB2-C2D294CF3586}"/>
    <pc:docChg chg="custSel modSld">
      <pc:chgData name="SHEPHERD Iain (ASN)" userId="db824663-fec7-41b6-8f97-b6b7c2d223f8" providerId="ADAL" clId="{6FDEC52A-F4F4-42E4-BBB2-C2D294CF3586}" dt="2024-06-25T06:50:45.100" v="120" actId="6549"/>
      <pc:docMkLst>
        <pc:docMk/>
      </pc:docMkLst>
      <pc:sldChg chg="modNotes">
        <pc:chgData name="SHEPHERD Iain (ASN)" userId="db824663-fec7-41b6-8f97-b6b7c2d223f8" providerId="ADAL" clId="{6FDEC52A-F4F4-42E4-BBB2-C2D294CF3586}" dt="2024-06-25T06:50:45.100" v="120" actId="6549"/>
        <pc:sldMkLst>
          <pc:docMk/>
          <pc:sldMk cId="4267870173" sldId="341"/>
        </pc:sldMkLst>
      </pc:sldChg>
    </pc:docChg>
  </pc:docChgLst>
  <pc:docChgLst>
    <pc:chgData name="DENOS Remy (MARE)" userId="71d8d7b6-722c-48c2-919f-ca9e5d222fd8" providerId="ADAL" clId="{A3A69056-0F65-434A-B1A0-EF170D9DFD34}"/>
    <pc:docChg chg="custSel modSld">
      <pc:chgData name="DENOS Remy (MARE)" userId="71d8d7b6-722c-48c2-919f-ca9e5d222fd8" providerId="ADAL" clId="{A3A69056-0F65-434A-B1A0-EF170D9DFD34}" dt="2024-06-24T13:02:40.893" v="138" actId="1036"/>
      <pc:docMkLst>
        <pc:docMk/>
      </pc:docMkLst>
      <pc:sldChg chg="modSp mod">
        <pc:chgData name="DENOS Remy (MARE)" userId="71d8d7b6-722c-48c2-919f-ca9e5d222fd8" providerId="ADAL" clId="{A3A69056-0F65-434A-B1A0-EF170D9DFD34}" dt="2024-06-24T13:02:40.893" v="138" actId="1036"/>
        <pc:sldMkLst>
          <pc:docMk/>
          <pc:sldMk cId="4061675430" sldId="344"/>
        </pc:sldMkLst>
        <pc:spChg chg="mod">
          <ac:chgData name="DENOS Remy (MARE)" userId="71d8d7b6-722c-48c2-919f-ca9e5d222fd8" providerId="ADAL" clId="{A3A69056-0F65-434A-B1A0-EF170D9DFD34}" dt="2024-06-24T13:02:26.480" v="111" actId="1038"/>
          <ac:spMkLst>
            <pc:docMk/>
            <pc:sldMk cId="4061675430" sldId="344"/>
            <ac:spMk id="6" creationId="{2642D178-8596-8669-EC5C-50330AF4794E}"/>
          </ac:spMkLst>
        </pc:spChg>
        <pc:spChg chg="mod">
          <ac:chgData name="DENOS Remy (MARE)" userId="71d8d7b6-722c-48c2-919f-ca9e5d222fd8" providerId="ADAL" clId="{A3A69056-0F65-434A-B1A0-EF170D9DFD34}" dt="2024-06-24T13:02:36.824" v="132" actId="1036"/>
          <ac:spMkLst>
            <pc:docMk/>
            <pc:sldMk cId="4061675430" sldId="344"/>
            <ac:spMk id="8" creationId="{7519B904-B081-2449-568E-69EBEB4073AC}"/>
          </ac:spMkLst>
        </pc:spChg>
        <pc:graphicFrameChg chg="mod modGraphic">
          <ac:chgData name="DENOS Remy (MARE)" userId="71d8d7b6-722c-48c2-919f-ca9e5d222fd8" providerId="ADAL" clId="{A3A69056-0F65-434A-B1A0-EF170D9DFD34}" dt="2024-06-24T13:02:40.893" v="138" actId="1036"/>
          <ac:graphicFrameMkLst>
            <pc:docMk/>
            <pc:sldMk cId="4061675430" sldId="344"/>
            <ac:graphicFrameMk id="5" creationId="{8018A28D-32BD-BD0A-DF15-DE767A2A108E}"/>
          </ac:graphicFrameMkLst>
        </pc:graphicFrameChg>
      </pc:sldChg>
      <pc:sldChg chg="addSp modSp mod">
        <pc:chgData name="DENOS Remy (MARE)" userId="71d8d7b6-722c-48c2-919f-ca9e5d222fd8" providerId="ADAL" clId="{A3A69056-0F65-434A-B1A0-EF170D9DFD34}" dt="2024-06-24T12:57:41.824" v="94" actId="1035"/>
        <pc:sldMkLst>
          <pc:docMk/>
          <pc:sldMk cId="2168166746" sldId="1816"/>
        </pc:sldMkLst>
        <pc:spChg chg="add mod">
          <ac:chgData name="DENOS Remy (MARE)" userId="71d8d7b6-722c-48c2-919f-ca9e5d222fd8" providerId="ADAL" clId="{A3A69056-0F65-434A-B1A0-EF170D9DFD34}" dt="2024-06-24T12:57:41.824" v="94" actId="1035"/>
          <ac:spMkLst>
            <pc:docMk/>
            <pc:sldMk cId="2168166746" sldId="1816"/>
            <ac:spMk id="4" creationId="{14F74891-DB47-F67C-2164-A7E0CD5E4D7B}"/>
          </ac:spMkLst>
        </pc:spChg>
        <pc:spChg chg="mod">
          <ac:chgData name="DENOS Remy (MARE)" userId="71d8d7b6-722c-48c2-919f-ca9e5d222fd8" providerId="ADAL" clId="{A3A69056-0F65-434A-B1A0-EF170D9DFD34}" dt="2024-06-24T12:57:32.341" v="66" actId="20577"/>
          <ac:spMkLst>
            <pc:docMk/>
            <pc:sldMk cId="2168166746" sldId="1816"/>
            <ac:spMk id="10" creationId="{9C69783E-4591-9CBE-DD27-A626FA576165}"/>
          </ac:spMkLst>
        </pc:spChg>
      </pc:sldChg>
      <pc:sldChg chg="modSp mod">
        <pc:chgData name="DENOS Remy (MARE)" userId="71d8d7b6-722c-48c2-919f-ca9e5d222fd8" providerId="ADAL" clId="{A3A69056-0F65-434A-B1A0-EF170D9DFD34}" dt="2024-06-24T12:54:34.388" v="2" actId="1076"/>
        <pc:sldMkLst>
          <pc:docMk/>
          <pc:sldMk cId="1732105921" sldId="3275"/>
        </pc:sldMkLst>
        <pc:spChg chg="mod">
          <ac:chgData name="DENOS Remy (MARE)" userId="71d8d7b6-722c-48c2-919f-ca9e5d222fd8" providerId="ADAL" clId="{A3A69056-0F65-434A-B1A0-EF170D9DFD34}" dt="2024-06-24T12:54:34.388" v="2" actId="1076"/>
          <ac:spMkLst>
            <pc:docMk/>
            <pc:sldMk cId="1732105921" sldId="3275"/>
            <ac:spMk id="4" creationId="{F729EE51-EADF-C24B-2EC3-BB968F233ED9}"/>
          </ac:spMkLst>
        </pc:spChg>
      </pc:sldChg>
    </pc:docChg>
  </pc:docChgLst>
  <pc:docChgLst>
    <pc:chgData name="SHEPHERD Iain (ASN)" userId="db824663-fec7-41b6-8f97-b6b7c2d223f8" providerId="ADAL" clId="{11E24714-77FC-416A-8FBA-F287DA03E6A8}"/>
    <pc:docChg chg="undo custSel addSld delSld modSld sldOrd delMainMaster">
      <pc:chgData name="SHEPHERD Iain (ASN)" userId="db824663-fec7-41b6-8f97-b6b7c2d223f8" providerId="ADAL" clId="{11E24714-77FC-416A-8FBA-F287DA03E6A8}" dt="2024-06-23T07:11:07.563" v="387" actId="2696"/>
      <pc:docMkLst>
        <pc:docMk/>
      </pc:docMkLst>
      <pc:sldChg chg="addSp delSp modSp del mod ord">
        <pc:chgData name="SHEPHERD Iain (ASN)" userId="db824663-fec7-41b6-8f97-b6b7c2d223f8" providerId="ADAL" clId="{11E24714-77FC-416A-8FBA-F287DA03E6A8}" dt="2024-06-23T06:50:39.568" v="207" actId="2696"/>
        <pc:sldMkLst>
          <pc:docMk/>
          <pc:sldMk cId="3849434021" sldId="285"/>
        </pc:sldMkLst>
        <pc:spChg chg="add del mod">
          <ac:chgData name="SHEPHERD Iain (ASN)" userId="db824663-fec7-41b6-8f97-b6b7c2d223f8" providerId="ADAL" clId="{11E24714-77FC-416A-8FBA-F287DA03E6A8}" dt="2024-06-23T06:49:06.751" v="186" actId="478"/>
          <ac:spMkLst>
            <pc:docMk/>
            <pc:sldMk cId="3849434021" sldId="285"/>
            <ac:spMk id="6" creationId="{121C7B71-A514-DE13-7D19-8CD03CB1E347}"/>
          </ac:spMkLst>
        </pc:spChg>
        <pc:picChg chg="del">
          <ac:chgData name="SHEPHERD Iain (ASN)" userId="db824663-fec7-41b6-8f97-b6b7c2d223f8" providerId="ADAL" clId="{11E24714-77FC-416A-8FBA-F287DA03E6A8}" dt="2024-06-23T06:49:01.500" v="185" actId="478"/>
          <ac:picMkLst>
            <pc:docMk/>
            <pc:sldMk cId="3849434021" sldId="285"/>
            <ac:picMk id="5" creationId="{00000000-0000-0000-0000-000000000000}"/>
          </ac:picMkLst>
        </pc:picChg>
      </pc:sldChg>
      <pc:sldChg chg="del">
        <pc:chgData name="SHEPHERD Iain (ASN)" userId="db824663-fec7-41b6-8f97-b6b7c2d223f8" providerId="ADAL" clId="{11E24714-77FC-416A-8FBA-F287DA03E6A8}" dt="2024-06-23T07:01:35.726" v="301" actId="2696"/>
        <pc:sldMkLst>
          <pc:docMk/>
          <pc:sldMk cId="1779520862" sldId="336"/>
        </pc:sldMkLst>
      </pc:sldChg>
      <pc:sldChg chg="del">
        <pc:chgData name="SHEPHERD Iain (ASN)" userId="db824663-fec7-41b6-8f97-b6b7c2d223f8" providerId="ADAL" clId="{11E24714-77FC-416A-8FBA-F287DA03E6A8}" dt="2024-06-23T07:01:35.726" v="301" actId="2696"/>
        <pc:sldMkLst>
          <pc:docMk/>
          <pc:sldMk cId="3189726931" sldId="337"/>
        </pc:sldMkLst>
      </pc:sldChg>
      <pc:sldChg chg="del">
        <pc:chgData name="SHEPHERD Iain (ASN)" userId="db824663-fec7-41b6-8f97-b6b7c2d223f8" providerId="ADAL" clId="{11E24714-77FC-416A-8FBA-F287DA03E6A8}" dt="2024-06-23T07:01:35.726" v="301" actId="2696"/>
        <pc:sldMkLst>
          <pc:docMk/>
          <pc:sldMk cId="1818764179" sldId="338"/>
        </pc:sldMkLst>
      </pc:sldChg>
      <pc:sldChg chg="add del">
        <pc:chgData name="SHEPHERD Iain (ASN)" userId="db824663-fec7-41b6-8f97-b6b7c2d223f8" providerId="ADAL" clId="{11E24714-77FC-416A-8FBA-F287DA03E6A8}" dt="2024-06-23T07:01:50.742" v="303" actId="2696"/>
        <pc:sldMkLst>
          <pc:docMk/>
          <pc:sldMk cId="2894384316" sldId="339"/>
        </pc:sldMkLst>
      </pc:sldChg>
      <pc:sldChg chg="add del">
        <pc:chgData name="SHEPHERD Iain (ASN)" userId="db824663-fec7-41b6-8f97-b6b7c2d223f8" providerId="ADAL" clId="{11E24714-77FC-416A-8FBA-F287DA03E6A8}" dt="2024-06-23T07:01:59.527" v="304" actId="2696"/>
        <pc:sldMkLst>
          <pc:docMk/>
          <pc:sldMk cId="4065738148" sldId="340"/>
        </pc:sldMkLst>
      </pc:sldChg>
      <pc:sldChg chg="add del">
        <pc:chgData name="SHEPHERD Iain (ASN)" userId="db824663-fec7-41b6-8f97-b6b7c2d223f8" providerId="ADAL" clId="{11E24714-77FC-416A-8FBA-F287DA03E6A8}" dt="2024-06-23T07:01:50.742" v="303" actId="2696"/>
        <pc:sldMkLst>
          <pc:docMk/>
          <pc:sldMk cId="4267870173" sldId="341"/>
        </pc:sldMkLst>
      </pc:sldChg>
      <pc:sldChg chg="addSp delSp modSp mod">
        <pc:chgData name="SHEPHERD Iain (ASN)" userId="db824663-fec7-41b6-8f97-b6b7c2d223f8" providerId="ADAL" clId="{11E24714-77FC-416A-8FBA-F287DA03E6A8}" dt="2024-06-23T07:06:49.841" v="381" actId="14100"/>
        <pc:sldMkLst>
          <pc:docMk/>
          <pc:sldMk cId="3982132696" sldId="1810"/>
        </pc:sldMkLst>
        <pc:spChg chg="add del mod">
          <ac:chgData name="SHEPHERD Iain (ASN)" userId="db824663-fec7-41b6-8f97-b6b7c2d223f8" providerId="ADAL" clId="{11E24714-77FC-416A-8FBA-F287DA03E6A8}" dt="2024-06-23T07:03:48.973" v="309" actId="1076"/>
          <ac:spMkLst>
            <pc:docMk/>
            <pc:sldMk cId="3982132696" sldId="1810"/>
            <ac:spMk id="2" creationId="{B51F7CD2-5E9C-6C47-1847-1B2B4BABD2D7}"/>
          </ac:spMkLst>
        </pc:spChg>
        <pc:spChg chg="mod">
          <ac:chgData name="SHEPHERD Iain (ASN)" userId="db824663-fec7-41b6-8f97-b6b7c2d223f8" providerId="ADAL" clId="{11E24714-77FC-416A-8FBA-F287DA03E6A8}" dt="2024-06-23T07:06:49.841" v="381" actId="14100"/>
          <ac:spMkLst>
            <pc:docMk/>
            <pc:sldMk cId="3982132696" sldId="1810"/>
            <ac:spMk id="9" creationId="{A394C149-6A46-FE10-1B95-8FB75DDB2664}"/>
          </ac:spMkLst>
        </pc:spChg>
        <pc:picChg chg="add del">
          <ac:chgData name="SHEPHERD Iain (ASN)" userId="db824663-fec7-41b6-8f97-b6b7c2d223f8" providerId="ADAL" clId="{11E24714-77FC-416A-8FBA-F287DA03E6A8}" dt="2024-06-23T07:04:12.371" v="317" actId="22"/>
          <ac:picMkLst>
            <pc:docMk/>
            <pc:sldMk cId="3982132696" sldId="1810"/>
            <ac:picMk id="7" creationId="{A461FE44-A0D2-B45C-DD09-22463141EF34}"/>
          </ac:picMkLst>
        </pc:picChg>
      </pc:sldChg>
      <pc:sldChg chg="addSp modSp mod">
        <pc:chgData name="SHEPHERD Iain (ASN)" userId="db824663-fec7-41b6-8f97-b6b7c2d223f8" providerId="ADAL" clId="{11E24714-77FC-416A-8FBA-F287DA03E6A8}" dt="2024-06-23T07:01:09.060" v="300" actId="1076"/>
        <pc:sldMkLst>
          <pc:docMk/>
          <pc:sldMk cId="2646674762" sldId="1815"/>
        </pc:sldMkLst>
        <pc:spChg chg="mod">
          <ac:chgData name="SHEPHERD Iain (ASN)" userId="db824663-fec7-41b6-8f97-b6b7c2d223f8" providerId="ADAL" clId="{11E24714-77FC-416A-8FBA-F287DA03E6A8}" dt="2024-06-23T06:58:42.386" v="282" actId="20577"/>
          <ac:spMkLst>
            <pc:docMk/>
            <pc:sldMk cId="2646674762" sldId="1815"/>
            <ac:spMk id="2" creationId="{5A981BE0-BFE7-4825-E426-68A3E69400BB}"/>
          </ac:spMkLst>
        </pc:spChg>
        <pc:spChg chg="mod">
          <ac:chgData name="SHEPHERD Iain (ASN)" userId="db824663-fec7-41b6-8f97-b6b7c2d223f8" providerId="ADAL" clId="{11E24714-77FC-416A-8FBA-F287DA03E6A8}" dt="2024-06-23T07:00:57.538" v="298" actId="1076"/>
          <ac:spMkLst>
            <pc:docMk/>
            <pc:sldMk cId="2646674762" sldId="1815"/>
            <ac:spMk id="4" creationId="{ECE12520-A9D1-AE8C-DED8-25BB8EF81186}"/>
          </ac:spMkLst>
        </pc:spChg>
        <pc:spChg chg="mod">
          <ac:chgData name="SHEPHERD Iain (ASN)" userId="db824663-fec7-41b6-8f97-b6b7c2d223f8" providerId="ADAL" clId="{11E24714-77FC-416A-8FBA-F287DA03E6A8}" dt="2024-06-23T07:00:52.946" v="296" actId="1076"/>
          <ac:spMkLst>
            <pc:docMk/>
            <pc:sldMk cId="2646674762" sldId="1815"/>
            <ac:spMk id="6" creationId="{ED988B14-0A05-A973-3D7C-57CFDA51DC60}"/>
          </ac:spMkLst>
        </pc:spChg>
        <pc:picChg chg="mod">
          <ac:chgData name="SHEPHERD Iain (ASN)" userId="db824663-fec7-41b6-8f97-b6b7c2d223f8" providerId="ADAL" clId="{11E24714-77FC-416A-8FBA-F287DA03E6A8}" dt="2024-06-23T07:01:00.836" v="299" actId="1076"/>
          <ac:picMkLst>
            <pc:docMk/>
            <pc:sldMk cId="2646674762" sldId="1815"/>
            <ac:picMk id="5" creationId="{7C75E0DE-3288-FC10-8628-E38524E6C917}"/>
          </ac:picMkLst>
        </pc:picChg>
        <pc:picChg chg="add mod">
          <ac:chgData name="SHEPHERD Iain (ASN)" userId="db824663-fec7-41b6-8f97-b6b7c2d223f8" providerId="ADAL" clId="{11E24714-77FC-416A-8FBA-F287DA03E6A8}" dt="2024-06-23T07:01:09.060" v="300" actId="1076"/>
          <ac:picMkLst>
            <pc:docMk/>
            <pc:sldMk cId="2646674762" sldId="1815"/>
            <ac:picMk id="7" creationId="{595BC399-FB4C-49B8-CC49-F191087CBC0A}"/>
          </ac:picMkLst>
        </pc:picChg>
      </pc:sldChg>
      <pc:sldChg chg="del">
        <pc:chgData name="SHEPHERD Iain (ASN)" userId="db824663-fec7-41b6-8f97-b6b7c2d223f8" providerId="ADAL" clId="{11E24714-77FC-416A-8FBA-F287DA03E6A8}" dt="2024-06-23T07:08:31.105" v="382" actId="2696"/>
        <pc:sldMkLst>
          <pc:docMk/>
          <pc:sldMk cId="1860431439" sldId="1819"/>
        </pc:sldMkLst>
      </pc:sldChg>
      <pc:sldChg chg="del">
        <pc:chgData name="SHEPHERD Iain (ASN)" userId="db824663-fec7-41b6-8f97-b6b7c2d223f8" providerId="ADAL" clId="{11E24714-77FC-416A-8FBA-F287DA03E6A8}" dt="2024-06-23T07:08:51.231" v="384" actId="2696"/>
        <pc:sldMkLst>
          <pc:docMk/>
          <pc:sldMk cId="3834023193" sldId="1820"/>
        </pc:sldMkLst>
      </pc:sldChg>
      <pc:sldChg chg="addSp delSp modSp mod">
        <pc:chgData name="SHEPHERD Iain (ASN)" userId="db824663-fec7-41b6-8f97-b6b7c2d223f8" providerId="ADAL" clId="{11E24714-77FC-416A-8FBA-F287DA03E6A8}" dt="2024-06-23T06:47:25.721" v="181" actId="552"/>
        <pc:sldMkLst>
          <pc:docMk/>
          <pc:sldMk cId="190235849" sldId="1821"/>
        </pc:sldMkLst>
        <pc:spChg chg="mod">
          <ac:chgData name="SHEPHERD Iain (ASN)" userId="db824663-fec7-41b6-8f97-b6b7c2d223f8" providerId="ADAL" clId="{11E24714-77FC-416A-8FBA-F287DA03E6A8}" dt="2024-06-23T06:06:20.594" v="15" actId="255"/>
          <ac:spMkLst>
            <pc:docMk/>
            <pc:sldMk cId="190235849" sldId="1821"/>
            <ac:spMk id="8" creationId="{9AF3B13A-D339-9B01-AC36-0D4D43F6DF33}"/>
          </ac:spMkLst>
        </pc:spChg>
        <pc:graphicFrameChg chg="add mod modGraphic">
          <ac:chgData name="SHEPHERD Iain (ASN)" userId="db824663-fec7-41b6-8f97-b6b7c2d223f8" providerId="ADAL" clId="{11E24714-77FC-416A-8FBA-F287DA03E6A8}" dt="2024-06-23T06:15:30.479" v="144" actId="6549"/>
          <ac:graphicFrameMkLst>
            <pc:docMk/>
            <pc:sldMk cId="190235849" sldId="1821"/>
            <ac:graphicFrameMk id="3" creationId="{ADB94451-394A-01AC-BF7A-359CB0438179}"/>
          </ac:graphicFrameMkLst>
        </pc:graphicFrameChg>
        <pc:picChg chg="add mod">
          <ac:chgData name="SHEPHERD Iain (ASN)" userId="db824663-fec7-41b6-8f97-b6b7c2d223f8" providerId="ADAL" clId="{11E24714-77FC-416A-8FBA-F287DA03E6A8}" dt="2024-06-23T06:47:25.721" v="181" actId="552"/>
          <ac:picMkLst>
            <pc:docMk/>
            <pc:sldMk cId="190235849" sldId="1821"/>
            <ac:picMk id="5" creationId="{59060C73-2DC5-C64A-738F-41DDE2874D47}"/>
          </ac:picMkLst>
        </pc:picChg>
        <pc:picChg chg="del">
          <ac:chgData name="SHEPHERD Iain (ASN)" userId="db824663-fec7-41b6-8f97-b6b7c2d223f8" providerId="ADAL" clId="{11E24714-77FC-416A-8FBA-F287DA03E6A8}" dt="2024-06-23T06:02:51.579" v="0" actId="478"/>
          <ac:picMkLst>
            <pc:docMk/>
            <pc:sldMk cId="190235849" sldId="1821"/>
            <ac:picMk id="7" creationId="{1A261153-5BFD-DDCE-7986-CFEE10964AF1}"/>
          </ac:picMkLst>
        </pc:picChg>
        <pc:picChg chg="add mod">
          <ac:chgData name="SHEPHERD Iain (ASN)" userId="db824663-fec7-41b6-8f97-b6b7c2d223f8" providerId="ADAL" clId="{11E24714-77FC-416A-8FBA-F287DA03E6A8}" dt="2024-06-23T06:47:25.721" v="181" actId="552"/>
          <ac:picMkLst>
            <pc:docMk/>
            <pc:sldMk cId="190235849" sldId="1821"/>
            <ac:picMk id="9" creationId="{089A978F-4D5A-A64A-87DB-B78C808148B6}"/>
          </ac:picMkLst>
        </pc:picChg>
        <pc:picChg chg="add mod">
          <ac:chgData name="SHEPHERD Iain (ASN)" userId="db824663-fec7-41b6-8f97-b6b7c2d223f8" providerId="ADAL" clId="{11E24714-77FC-416A-8FBA-F287DA03E6A8}" dt="2024-06-23T06:47:25.721" v="181" actId="552"/>
          <ac:picMkLst>
            <pc:docMk/>
            <pc:sldMk cId="190235849" sldId="1821"/>
            <ac:picMk id="11" creationId="{4976336D-3055-EB8F-5319-2875AF5D1303}"/>
          </ac:picMkLst>
        </pc:picChg>
      </pc:sldChg>
      <pc:sldChg chg="del">
        <pc:chgData name="SHEPHERD Iain (ASN)" userId="db824663-fec7-41b6-8f97-b6b7c2d223f8" providerId="ADAL" clId="{11E24714-77FC-416A-8FBA-F287DA03E6A8}" dt="2024-06-23T07:11:07.563" v="387" actId="2696"/>
        <pc:sldMkLst>
          <pc:docMk/>
          <pc:sldMk cId="3597651273" sldId="1822"/>
        </pc:sldMkLst>
      </pc:sldChg>
      <pc:sldChg chg="del">
        <pc:chgData name="SHEPHERD Iain (ASN)" userId="db824663-fec7-41b6-8f97-b6b7c2d223f8" providerId="ADAL" clId="{11E24714-77FC-416A-8FBA-F287DA03E6A8}" dt="2024-06-23T07:09:19.650" v="385" actId="2696"/>
        <pc:sldMkLst>
          <pc:docMk/>
          <pc:sldMk cId="4114599264" sldId="1823"/>
        </pc:sldMkLst>
      </pc:sldChg>
      <pc:sldChg chg="del">
        <pc:chgData name="SHEPHERD Iain (ASN)" userId="db824663-fec7-41b6-8f97-b6b7c2d223f8" providerId="ADAL" clId="{11E24714-77FC-416A-8FBA-F287DA03E6A8}" dt="2024-06-23T07:10:58.715" v="386" actId="2696"/>
        <pc:sldMkLst>
          <pc:docMk/>
          <pc:sldMk cId="1465059584" sldId="1824"/>
        </pc:sldMkLst>
      </pc:sldChg>
      <pc:sldChg chg="del">
        <pc:chgData name="SHEPHERD Iain (ASN)" userId="db824663-fec7-41b6-8f97-b6b7c2d223f8" providerId="ADAL" clId="{11E24714-77FC-416A-8FBA-F287DA03E6A8}" dt="2024-06-23T07:08:51.231" v="384" actId="2696"/>
        <pc:sldMkLst>
          <pc:docMk/>
          <pc:sldMk cId="621975418" sldId="1825"/>
        </pc:sldMkLst>
      </pc:sldChg>
      <pc:sldChg chg="addSp delSp modSp del mod modClrScheme delDesignElem chgLayout">
        <pc:chgData name="SHEPHERD Iain (ASN)" userId="db824663-fec7-41b6-8f97-b6b7c2d223f8" providerId="ADAL" clId="{11E24714-77FC-416A-8FBA-F287DA03E6A8}" dt="2024-06-23T07:08:51.231" v="384" actId="2696"/>
        <pc:sldMkLst>
          <pc:docMk/>
          <pc:sldMk cId="2685987530" sldId="1826"/>
        </pc:sldMkLst>
        <pc:spChg chg="add del mod ord">
          <ac:chgData name="SHEPHERD Iain (ASN)" userId="db824663-fec7-41b6-8f97-b6b7c2d223f8" providerId="ADAL" clId="{11E24714-77FC-416A-8FBA-F287DA03E6A8}" dt="2024-06-23T06:41:02.747" v="147" actId="700"/>
          <ac:spMkLst>
            <pc:docMk/>
            <pc:sldMk cId="2685987530" sldId="1826"/>
            <ac:spMk id="2" creationId="{EF740B00-BD73-DCC4-AFF3-D26BC2312215}"/>
          </ac:spMkLst>
        </pc:spChg>
        <pc:spChg chg="add del mod ord">
          <ac:chgData name="SHEPHERD Iain (ASN)" userId="db824663-fec7-41b6-8f97-b6b7c2d223f8" providerId="ADAL" clId="{11E24714-77FC-416A-8FBA-F287DA03E6A8}" dt="2024-06-23T06:41:02.747" v="147" actId="700"/>
          <ac:spMkLst>
            <pc:docMk/>
            <pc:sldMk cId="2685987530" sldId="1826"/>
            <ac:spMk id="3" creationId="{2253B466-172C-6A5A-D906-FF657ACB1DD6}"/>
          </ac:spMkLst>
        </pc:spChg>
        <pc:spChg chg="add mod">
          <ac:chgData name="SHEPHERD Iain (ASN)" userId="db824663-fec7-41b6-8f97-b6b7c2d223f8" providerId="ADAL" clId="{11E24714-77FC-416A-8FBA-F287DA03E6A8}" dt="2024-06-23T06:42:53.953" v="155" actId="20577"/>
          <ac:spMkLst>
            <pc:docMk/>
            <pc:sldMk cId="2685987530" sldId="1826"/>
            <ac:spMk id="4" creationId="{1150B76F-7C13-7C60-1B47-9394AAA1F6BD}"/>
          </ac:spMkLst>
        </pc:spChg>
        <pc:spChg chg="add del">
          <ac:chgData name="SHEPHERD Iain (ASN)" userId="db824663-fec7-41b6-8f97-b6b7c2d223f8" providerId="ADAL" clId="{11E24714-77FC-416A-8FBA-F287DA03E6A8}" dt="2024-06-23T06:41:02.747" v="147" actId="700"/>
          <ac:spMkLst>
            <pc:docMk/>
            <pc:sldMk cId="2685987530" sldId="1826"/>
            <ac:spMk id="22" creationId="{19B2EB12-332C-4DCC-9746-30DD4690F95F}"/>
          </ac:spMkLst>
        </pc:spChg>
        <pc:grpChg chg="add del">
          <ac:chgData name="SHEPHERD Iain (ASN)" userId="db824663-fec7-41b6-8f97-b6b7c2d223f8" providerId="ADAL" clId="{11E24714-77FC-416A-8FBA-F287DA03E6A8}" dt="2024-06-23T06:41:02.747" v="147" actId="700"/>
          <ac:grpSpMkLst>
            <pc:docMk/>
            <pc:sldMk cId="2685987530" sldId="1826"/>
            <ac:grpSpMk id="19" creationId="{AFD40B55-BABB-4B33-ADD3-0C2340430678}"/>
          </ac:grpSpMkLst>
        </pc:grpChg>
        <pc:grpChg chg="add del">
          <ac:chgData name="SHEPHERD Iain (ASN)" userId="db824663-fec7-41b6-8f97-b6b7c2d223f8" providerId="ADAL" clId="{11E24714-77FC-416A-8FBA-F287DA03E6A8}" dt="2024-06-23T06:41:02.747" v="147" actId="700"/>
          <ac:grpSpMkLst>
            <pc:docMk/>
            <pc:sldMk cId="2685987530" sldId="1826"/>
            <ac:grpSpMk id="23" creationId="{E616EDA1-F722-4C6A-AD2F-E487C7EBE6BD}"/>
          </ac:grpSpMkLst>
        </pc:grpChg>
        <pc:grpChg chg="add del">
          <ac:chgData name="SHEPHERD Iain (ASN)" userId="db824663-fec7-41b6-8f97-b6b7c2d223f8" providerId="ADAL" clId="{11E24714-77FC-416A-8FBA-F287DA03E6A8}" dt="2024-06-23T06:41:02.747" v="147" actId="700"/>
          <ac:grpSpMkLst>
            <pc:docMk/>
            <pc:sldMk cId="2685987530" sldId="1826"/>
            <ac:grpSpMk id="27" creationId="{718BCC2B-0684-4382-A2D3-C9ADC776876E}"/>
          </ac:grpSpMkLst>
        </pc:grpChg>
        <pc:grpChg chg="add del">
          <ac:chgData name="SHEPHERD Iain (ASN)" userId="db824663-fec7-41b6-8f97-b6b7c2d223f8" providerId="ADAL" clId="{11E24714-77FC-416A-8FBA-F287DA03E6A8}" dt="2024-06-23T06:41:02.747" v="147" actId="700"/>
          <ac:grpSpMkLst>
            <pc:docMk/>
            <pc:sldMk cId="2685987530" sldId="1826"/>
            <ac:grpSpMk id="31" creationId="{B5D0BDB0-2E17-4D86-BEE1-1A1817E04694}"/>
          </ac:grpSpMkLst>
        </pc:grpChg>
        <pc:picChg chg="del">
          <ac:chgData name="SHEPHERD Iain (ASN)" userId="db824663-fec7-41b6-8f97-b6b7c2d223f8" providerId="ADAL" clId="{11E24714-77FC-416A-8FBA-F287DA03E6A8}" dt="2024-06-23T06:40:41.582" v="145" actId="478"/>
          <ac:picMkLst>
            <pc:docMk/>
            <pc:sldMk cId="2685987530" sldId="1826"/>
            <ac:picMk id="6" creationId="{239C9864-E8AC-7222-953E-23B38B1C7771}"/>
          </ac:picMkLst>
        </pc:picChg>
      </pc:sldChg>
      <pc:sldChg chg="new del">
        <pc:chgData name="SHEPHERD Iain (ASN)" userId="db824663-fec7-41b6-8f97-b6b7c2d223f8" providerId="ADAL" clId="{11E24714-77FC-416A-8FBA-F287DA03E6A8}" dt="2024-06-23T07:08:33.536" v="383" actId="2696"/>
        <pc:sldMkLst>
          <pc:docMk/>
          <pc:sldMk cId="3606418455" sldId="1827"/>
        </pc:sldMkLst>
      </pc:sldChg>
      <pc:sldChg chg="addSp delSp modSp add mod">
        <pc:chgData name="SHEPHERD Iain (ASN)" userId="db824663-fec7-41b6-8f97-b6b7c2d223f8" providerId="ADAL" clId="{11E24714-77FC-416A-8FBA-F287DA03E6A8}" dt="2024-06-23T06:50:28.295" v="206" actId="20577"/>
        <pc:sldMkLst>
          <pc:docMk/>
          <pc:sldMk cId="2692028792" sldId="1828"/>
        </pc:sldMkLst>
        <pc:spChg chg="add mod">
          <ac:chgData name="SHEPHERD Iain (ASN)" userId="db824663-fec7-41b6-8f97-b6b7c2d223f8" providerId="ADAL" clId="{11E24714-77FC-416A-8FBA-F287DA03E6A8}" dt="2024-06-23T06:50:16.966" v="195" actId="14100"/>
          <ac:spMkLst>
            <pc:docMk/>
            <pc:sldMk cId="2692028792" sldId="1828"/>
            <ac:spMk id="6" creationId="{DB890D11-3A99-53E2-36A5-67FBF149C060}"/>
          </ac:spMkLst>
        </pc:spChg>
        <pc:spChg chg="mod">
          <ac:chgData name="SHEPHERD Iain (ASN)" userId="db824663-fec7-41b6-8f97-b6b7c2d223f8" providerId="ADAL" clId="{11E24714-77FC-416A-8FBA-F287DA03E6A8}" dt="2024-06-23T06:50:28.295" v="206" actId="20577"/>
          <ac:spMkLst>
            <pc:docMk/>
            <pc:sldMk cId="2692028792" sldId="1828"/>
            <ac:spMk id="8" creationId="{9AF3B13A-D339-9B01-AC36-0D4D43F6DF33}"/>
          </ac:spMkLst>
        </pc:spChg>
        <pc:grpChg chg="add mod">
          <ac:chgData name="SHEPHERD Iain (ASN)" userId="db824663-fec7-41b6-8f97-b6b7c2d223f8" providerId="ADAL" clId="{11E24714-77FC-416A-8FBA-F287DA03E6A8}" dt="2024-06-23T06:49:35.938" v="189" actId="164"/>
          <ac:grpSpMkLst>
            <pc:docMk/>
            <pc:sldMk cId="2692028792" sldId="1828"/>
            <ac:grpSpMk id="4" creationId="{D701A566-7D49-6C4F-6661-10E60A6BA38A}"/>
          </ac:grpSpMkLst>
        </pc:grpChg>
        <pc:graphicFrameChg chg="del modGraphic">
          <ac:chgData name="SHEPHERD Iain (ASN)" userId="db824663-fec7-41b6-8f97-b6b7c2d223f8" providerId="ADAL" clId="{11E24714-77FC-416A-8FBA-F287DA03E6A8}" dt="2024-06-23T06:49:19.377" v="188" actId="478"/>
          <ac:graphicFrameMkLst>
            <pc:docMk/>
            <pc:sldMk cId="2692028792" sldId="1828"/>
            <ac:graphicFrameMk id="3" creationId="{ADB94451-394A-01AC-BF7A-359CB0438179}"/>
          </ac:graphicFrameMkLst>
        </pc:graphicFrameChg>
        <pc:picChg chg="mod">
          <ac:chgData name="SHEPHERD Iain (ASN)" userId="db824663-fec7-41b6-8f97-b6b7c2d223f8" providerId="ADAL" clId="{11E24714-77FC-416A-8FBA-F287DA03E6A8}" dt="2024-06-23T06:49:35.938" v="189" actId="164"/>
          <ac:picMkLst>
            <pc:docMk/>
            <pc:sldMk cId="2692028792" sldId="1828"/>
            <ac:picMk id="5" creationId="{59060C73-2DC5-C64A-738F-41DDE2874D47}"/>
          </ac:picMkLst>
        </pc:picChg>
        <pc:picChg chg="mod">
          <ac:chgData name="SHEPHERD Iain (ASN)" userId="db824663-fec7-41b6-8f97-b6b7c2d223f8" providerId="ADAL" clId="{11E24714-77FC-416A-8FBA-F287DA03E6A8}" dt="2024-06-23T06:49:35.938" v="189" actId="164"/>
          <ac:picMkLst>
            <pc:docMk/>
            <pc:sldMk cId="2692028792" sldId="1828"/>
            <ac:picMk id="9" creationId="{089A978F-4D5A-A64A-87DB-B78C808148B6}"/>
          </ac:picMkLst>
        </pc:picChg>
        <pc:picChg chg="mod">
          <ac:chgData name="SHEPHERD Iain (ASN)" userId="db824663-fec7-41b6-8f97-b6b7c2d223f8" providerId="ADAL" clId="{11E24714-77FC-416A-8FBA-F287DA03E6A8}" dt="2024-06-23T06:49:35.938" v="189" actId="164"/>
          <ac:picMkLst>
            <pc:docMk/>
            <pc:sldMk cId="2692028792" sldId="1828"/>
            <ac:picMk id="11" creationId="{4976336D-3055-EB8F-5319-2875AF5D1303}"/>
          </ac:picMkLst>
        </pc:picChg>
      </pc:sldChg>
      <pc:sldMasterChg chg="delSldLayout">
        <pc:chgData name="SHEPHERD Iain (ASN)" userId="db824663-fec7-41b6-8f97-b6b7c2d223f8" providerId="ADAL" clId="{11E24714-77FC-416A-8FBA-F287DA03E6A8}" dt="2024-06-23T07:01:35.726" v="301" actId="2696"/>
        <pc:sldMasterMkLst>
          <pc:docMk/>
          <pc:sldMasterMk cId="0" sldId="2147483648"/>
        </pc:sldMasterMkLst>
        <pc:sldLayoutChg chg="del">
          <pc:chgData name="SHEPHERD Iain (ASN)" userId="db824663-fec7-41b6-8f97-b6b7c2d223f8" providerId="ADAL" clId="{11E24714-77FC-416A-8FBA-F287DA03E6A8}" dt="2024-06-23T07:01:35.726" v="301" actId="2696"/>
          <pc:sldLayoutMkLst>
            <pc:docMk/>
            <pc:sldMasterMk cId="0" sldId="2147483648"/>
            <pc:sldLayoutMk cId="0" sldId="2147483670"/>
          </pc:sldLayoutMkLst>
        </pc:sldLayoutChg>
      </pc:sldMasterChg>
      <pc:sldMasterChg chg="del delSldLayout">
        <pc:chgData name="SHEPHERD Iain (ASN)" userId="db824663-fec7-41b6-8f97-b6b7c2d223f8" providerId="ADAL" clId="{11E24714-77FC-416A-8FBA-F287DA03E6A8}" dt="2024-06-23T06:50:39.568" v="207" actId="2696"/>
        <pc:sldMasterMkLst>
          <pc:docMk/>
          <pc:sldMasterMk cId="1310425014" sldId="2147483716"/>
        </pc:sldMasterMkLst>
        <pc:sldLayoutChg chg="del">
          <pc:chgData name="SHEPHERD Iain (ASN)" userId="db824663-fec7-41b6-8f97-b6b7c2d223f8" providerId="ADAL" clId="{11E24714-77FC-416A-8FBA-F287DA03E6A8}" dt="2024-06-23T06:50:39.568" v="207" actId="2696"/>
          <pc:sldLayoutMkLst>
            <pc:docMk/>
            <pc:sldMasterMk cId="1310425014" sldId="2147483716"/>
            <pc:sldLayoutMk cId="1224951410" sldId="2147483717"/>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866030129" sldId="2147483718"/>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544087339" sldId="2147483719"/>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163205621" sldId="2147483720"/>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419448630" sldId="2147483721"/>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1960353900" sldId="2147483722"/>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042128095" sldId="2147483723"/>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945480825" sldId="2147483724"/>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421452282" sldId="2147483725"/>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1939447201" sldId="2147483726"/>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3961406863" sldId="2147483727"/>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026042099" sldId="2147483728"/>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498026569" sldId="2147483729"/>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3084364795" sldId="2147483730"/>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3936811784" sldId="2147483731"/>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3064454624" sldId="2147483732"/>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2136642296" sldId="2147483733"/>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3013153847" sldId="2147483734"/>
          </pc:sldLayoutMkLst>
        </pc:sldLayoutChg>
        <pc:sldLayoutChg chg="del">
          <pc:chgData name="SHEPHERD Iain (ASN)" userId="db824663-fec7-41b6-8f97-b6b7c2d223f8" providerId="ADAL" clId="{11E24714-77FC-416A-8FBA-F287DA03E6A8}" dt="2024-06-23T06:50:39.568" v="207" actId="2696"/>
          <pc:sldLayoutMkLst>
            <pc:docMk/>
            <pc:sldMasterMk cId="1310425014" sldId="2147483716"/>
            <pc:sldLayoutMk cId="330935732" sldId="2147483735"/>
          </pc:sldLayoutMkLst>
        </pc:sldLayoutChg>
      </pc:sldMasterChg>
      <pc:sldMasterChg chg="del delSldLayout">
        <pc:chgData name="SHEPHERD Iain (ASN)" userId="db824663-fec7-41b6-8f97-b6b7c2d223f8" providerId="ADAL" clId="{11E24714-77FC-416A-8FBA-F287DA03E6A8}" dt="2024-06-23T07:08:51.231" v="384" actId="2696"/>
        <pc:sldMasterMkLst>
          <pc:docMk/>
          <pc:sldMasterMk cId="1907780578" sldId="2147483736"/>
        </pc:sldMasterMkLst>
        <pc:sldLayoutChg chg="del">
          <pc:chgData name="SHEPHERD Iain (ASN)" userId="db824663-fec7-41b6-8f97-b6b7c2d223f8" providerId="ADAL" clId="{11E24714-77FC-416A-8FBA-F287DA03E6A8}" dt="2024-06-23T07:08:51.231" v="384" actId="2696"/>
          <pc:sldLayoutMkLst>
            <pc:docMk/>
            <pc:sldMasterMk cId="1907780578" sldId="2147483736"/>
            <pc:sldLayoutMk cId="2662346395" sldId="2147483737"/>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2454441735" sldId="2147483738"/>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3878753988" sldId="2147483739"/>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169150246" sldId="2147483740"/>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2129001000" sldId="2147483741"/>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921966055" sldId="2147483742"/>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2049414382" sldId="2147483743"/>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1438663228" sldId="2147483744"/>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3211459649" sldId="2147483745"/>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815329378" sldId="2147483746"/>
          </pc:sldLayoutMkLst>
        </pc:sldLayoutChg>
        <pc:sldLayoutChg chg="del">
          <pc:chgData name="SHEPHERD Iain (ASN)" userId="db824663-fec7-41b6-8f97-b6b7c2d223f8" providerId="ADAL" clId="{11E24714-77FC-416A-8FBA-F287DA03E6A8}" dt="2024-06-23T07:08:51.231" v="384" actId="2696"/>
          <pc:sldLayoutMkLst>
            <pc:docMk/>
            <pc:sldMasterMk cId="1907780578" sldId="2147483736"/>
            <pc:sldLayoutMk cId="2037407456" sldId="214748374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The main purpose of this meeting is to hear from youi</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5054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base"/>
            <a:endParaRPr lang="en-GB" b="0" i="0">
              <a:effectLst/>
              <a:latin typeface="PT Sans Pro"/>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096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95bc261a64_2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95bc261a64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13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a:lnSpc>
                <a:spcPct val="107000"/>
              </a:lnSpc>
              <a:spcAft>
                <a:spcPts val="800"/>
              </a:spcAft>
            </a:pPr>
            <a:r>
              <a:rPr lang="en-IE">
                <a:effectLst/>
                <a:latin typeface="Daytona Light" panose="020B0304030503040204" pitchFamily="34" charset="0"/>
                <a:ea typeface="Calibri" panose="020F0502020204030204" pitchFamily="34" charset="0"/>
                <a:cs typeface="Times New Roman" panose="02020603050405020304" pitchFamily="18" charset="0"/>
              </a:rPr>
              <a:t>To do this we need to understand how the ocean works, including the marine life it supports. Our understanding is based on observation. We build digital models of the ocean and calibrate them against what has happened in the past. If our models manage to reproduce this past behaviour, we can rely on forecasts of the future.</a:t>
            </a:r>
          </a:p>
          <a:p>
            <a:pPr>
              <a:lnSpc>
                <a:spcPct val="107000"/>
              </a:lnSpc>
              <a:spcAft>
                <a:spcPts val="800"/>
              </a:spcAft>
            </a:pPr>
            <a:r>
              <a:rPr lang="en-IE">
                <a:effectLst/>
                <a:latin typeface="Daytona Light" panose="020B0304030503040204" pitchFamily="34" charset="0"/>
                <a:ea typeface="Calibri" panose="020F0502020204030204" pitchFamily="34" charset="0"/>
                <a:cs typeface="Times New Roman" panose="02020603050405020304" pitchFamily="18" charset="0"/>
              </a:rPr>
              <a:t>This ocean observation to feed these models is undergoing a bluetech revolution. In the past, researchers would go out in ships, take samples of the water, analyse them in the laboratory and publish the results. This might be one or two years later. Now we see airborne, surface and underwater drones, either piloted or autonomous, replacing the ships. Advances in batteries, communication, sensors, artificial intelligence and DNA sequencing mean that we can analyse the water and send results to shore in almost real time.</a:t>
            </a:r>
          </a:p>
          <a:p>
            <a:r>
              <a:rPr lang="en-IE">
                <a:effectLst/>
                <a:latin typeface="Daytona Light" panose="020B0304030503040204" pitchFamily="34" charset="0"/>
                <a:ea typeface="Calibri" panose="020F0502020204030204" pitchFamily="34" charset="0"/>
                <a:cs typeface="Times New Roman" panose="02020603050405020304" pitchFamily="18" charset="0"/>
              </a:rPr>
              <a:t>That is the technology. We now need to optimise its use. It is currently organised separately for licensing, fisheries management, research, coastal protection, navigation and environmental protection by at least five ministries, departments or agencies in each EU country. Helping them work together to agree priorities, share responsibilities and assets is our challenge for this Ocean Decade</a:t>
            </a:r>
            <a:endParaRPr lang="en-IE"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C9234-28E0-41AD-BD73-439B8E2B419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1533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7763"/>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a digital platform  will collect information on ocean observation campaign plans and disseminate them, including though on-line digital maps. This overview will help those observing the ocean understand what others are doing. They can then exploit opportunities for collaboration in a self-organised way. </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These responsible for these observations already need to report their plans to different authorities, sometimes, for instance, as part of their obligations under EU law. The basic information for all these obligations is the same – who is observing and why, what, where when and how they are observing, The platform will be able to transform this basic information into the form required for these other obligations so that they only need to provide the information once.</a:t>
            </a:r>
          </a:p>
          <a:p>
            <a:pPr>
              <a:lnSpc>
                <a:spcPct val="107000"/>
              </a:lnSpc>
              <a:spcAft>
                <a:spcPts val="800"/>
              </a:spcAft>
            </a:pPr>
            <a:r>
              <a:rPr lang="en-GB" kern="100">
                <a:latin typeface="Daytona Light" panose="020B0304030503040204" pitchFamily="34" charset="0"/>
                <a:ea typeface="Calibri" panose="020F0502020204030204" pitchFamily="34" charset="0"/>
                <a:cs typeface="Times New Roman" panose="02020603050405020304" pitchFamily="18" charset="0"/>
              </a:rPr>
              <a:t>At this stage it will be purely voluntary</a:t>
            </a:r>
          </a:p>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The work is in collaboration with the European Environment Agency who already deal with reporting on regulatory matters</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6BAB-E93F-4B63-8FAE-62B0FCBA36B3}"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509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7763"/>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a digital platform  will collect information on ocean observation campaign plans and disseminate them, including though on-line digital maps. This overview will help those observing the ocean understand what others are doing. They can then exploit opportunities for collaboration in a self-organised way. </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These responsible for these observations already need to report their plans to different authorities, sometimes, for instance, as part of their obligations under EU law. The basic information for all these obligations is the same – who is observing and why, what, where when and how they are observing, The platform will be able to transform this basic information into the form required for these other obligations so that they only need to provide the information once.</a:t>
            </a:r>
          </a:p>
          <a:p>
            <a:pPr>
              <a:lnSpc>
                <a:spcPct val="107000"/>
              </a:lnSpc>
              <a:spcAft>
                <a:spcPts val="800"/>
              </a:spcAft>
            </a:pPr>
            <a:r>
              <a:rPr lang="en-GB" kern="100">
                <a:latin typeface="Daytona Light" panose="020B0304030503040204" pitchFamily="34" charset="0"/>
                <a:ea typeface="Calibri" panose="020F0502020204030204" pitchFamily="34" charset="0"/>
                <a:cs typeface="Times New Roman" panose="02020603050405020304" pitchFamily="18" charset="0"/>
              </a:rPr>
              <a:t>At this stage it will be purely voluntary</a:t>
            </a:r>
          </a:p>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The work is in collaboration with the European Environment Agency who already deal with reporting on regulatory matters</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6BAB-E93F-4B63-8FAE-62B0FCBA36B3}"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44801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7763"/>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a digital platform  will collect information on ocean observation campaign plans and disseminate them, including though on-line digital maps. This overview will help those observing the ocean understand what others are doing. They can then exploit opportunities for collaboration in a self-organised way. </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These responsible for these observations already need to report their plans to different authorities, sometimes, for instance, as part of their obligations under EU law. The basic information for all these obligations is the same – who is observing and why, what, where when and how they are observing, The platform will be able to transform this basic information into the form required for these other obligations so that they only need to provide the information once.</a:t>
            </a:r>
          </a:p>
          <a:p>
            <a:pPr>
              <a:lnSpc>
                <a:spcPct val="107000"/>
              </a:lnSpc>
              <a:spcAft>
                <a:spcPts val="800"/>
              </a:spcAft>
            </a:pPr>
            <a:r>
              <a:rPr lang="en-GB" kern="100">
                <a:latin typeface="Daytona Light" panose="020B0304030503040204" pitchFamily="34" charset="0"/>
                <a:ea typeface="Calibri" panose="020F0502020204030204" pitchFamily="34" charset="0"/>
                <a:cs typeface="Times New Roman" panose="02020603050405020304" pitchFamily="18" charset="0"/>
              </a:rPr>
              <a:t>At this stage it will be purely voluntary</a:t>
            </a:r>
          </a:p>
          <a:p>
            <a:pPr>
              <a:lnSpc>
                <a:spcPct val="107000"/>
              </a:lnSpc>
              <a:spcAft>
                <a:spcPts val="800"/>
              </a:spcAft>
            </a:pPr>
            <a:r>
              <a:rPr lang="en-GB" kern="100">
                <a:effectLst/>
                <a:latin typeface="Daytona Light" panose="020B0304030503040204" pitchFamily="34" charset="0"/>
                <a:ea typeface="Calibri" panose="020F0502020204030204" pitchFamily="34" charset="0"/>
                <a:cs typeface="Times New Roman" panose="02020603050405020304" pitchFamily="18" charset="0"/>
              </a:rPr>
              <a:t>The work is in collaboration with the European Environment Agency who already deal with reporting on regulatory matters</a:t>
            </a:r>
            <a:endParaRPr lang="en-GB"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sz="105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6BAB-E93F-4B63-8FAE-62B0FCBA36B3}"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25693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IE" sz="1400">
                <a:latin typeface="Daytona Light" panose="020B0304030503040204" pitchFamily="34" charset="0"/>
              </a:rPr>
              <a:t>Member States are obliged to report their observation plans for the Marine Strategy Directive</a:t>
            </a:r>
          </a:p>
          <a:p>
            <a:pPr>
              <a:spcAft>
                <a:spcPts val="600"/>
              </a:spcAft>
            </a:pPr>
            <a:r>
              <a:rPr lang="en-IE" sz="1400">
                <a:latin typeface="Daytona Light" panose="020B0304030503040204" pitchFamily="34" charset="0"/>
              </a:rPr>
              <a:t>monitoring reports due in 2026. We are working with those responsible to ensure that Member States do not need to report twice</a:t>
            </a:r>
          </a:p>
          <a:p>
            <a:pPr>
              <a:spcAft>
                <a:spcPts val="600"/>
              </a:spcAft>
            </a:pPr>
            <a:r>
              <a:rPr lang="en-IE" sz="1400">
                <a:latin typeface="Daytona Light" panose="020B0304030503040204" pitchFamily="34" charset="0"/>
              </a:rPr>
              <a:t>A new  </a:t>
            </a:r>
            <a:r>
              <a:rPr lang="en-US" sz="1400">
                <a:latin typeface="Daytona Light" panose="020B0304030503040204" pitchFamily="34" charset="0"/>
              </a:rPr>
              <a:t> international legally binding instrument under the United Nations Convention on the Law of the Sea on the conservation and sustainable use of marine biological resources (</a:t>
            </a:r>
            <a:r>
              <a:rPr lang="en-IE" sz="1400">
                <a:latin typeface="Daytona Light" panose="020B0304030503040204" pitchFamily="34" charset="0"/>
              </a:rPr>
              <a:t>BBNJ) requires observation plans to be submitted to Clearing House. This can be done through the digital platform </a:t>
            </a:r>
            <a:endParaRPr lang="en-GB" sz="1400">
              <a:latin typeface="Daytona Light" panose="020B0304030503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26BAB-E93F-4B63-8FAE-62B0FCBA36B3}"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85213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 name="Google Shape;16;p22"/>
          <p:cNvSpPr/>
          <p:nvPr/>
        </p:nvSpPr>
        <p:spPr>
          <a:xfrm>
            <a:off x="0" y="1078173"/>
            <a:ext cx="12192000" cy="5779827"/>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4"/>
              </a:solidFill>
              <a:latin typeface="Arial"/>
              <a:ea typeface="Arial"/>
              <a:cs typeface="Arial"/>
              <a:sym typeface="Arial"/>
            </a:endParaRPr>
          </a:p>
        </p:txBody>
      </p:sp>
      <p:sp>
        <p:nvSpPr>
          <p:cNvPr id="18" name="Google Shape;18;p22"/>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22"/>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22"/>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Google Shape;21;p22"/>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22"/>
          <p:cNvCxnSpPr/>
          <p:nvPr/>
        </p:nvCxnSpPr>
        <p:spPr>
          <a:xfrm>
            <a:off x="846746" y="1978925"/>
            <a:ext cx="0" cy="4879075"/>
          </a:xfrm>
          <a:prstGeom prst="straightConnector1">
            <a:avLst/>
          </a:prstGeom>
          <a:noFill/>
          <a:ln w="28575" cap="flat" cmpd="sng">
            <a:solidFill>
              <a:schemeClr val="accent5"/>
            </a:solidFill>
            <a:prstDash val="solid"/>
            <a:miter lim="800000"/>
            <a:headEnd type="none" w="sm" len="sm"/>
            <a:tailEnd type="none" w="sm" len="sm"/>
          </a:ln>
        </p:spPr>
      </p:cxnSp>
      <p:pic>
        <p:nvPicPr>
          <p:cNvPr id="2" name="Google Shape;17;p22" descr="European Commission">
            <a:extLst>
              <a:ext uri="{FF2B5EF4-FFF2-40B4-BE49-F238E27FC236}">
                <a16:creationId xmlns:a16="http://schemas.microsoft.com/office/drawing/2014/main" id="{B45F4576-0280-9ABD-3693-C3C51E11FA18}"/>
              </a:ext>
            </a:extLst>
          </p:cNvPr>
          <p:cNvPicPr preferRelativeResize="0"/>
          <p:nvPr userDrawn="1"/>
        </p:nvPicPr>
        <p:blipFill rotWithShape="1">
          <a:blip r:embed="rId2">
            <a:alphaModFix/>
          </a:blip>
          <a:srcRect/>
          <a:stretch/>
        </p:blipFill>
        <p:spPr>
          <a:xfrm>
            <a:off x="5388933" y="258042"/>
            <a:ext cx="1659793" cy="11524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21C38-2786-B04D-81D3-2B3DB66445D4}"/>
              </a:ext>
            </a:extLst>
          </p:cNvPr>
          <p:cNvSpPr>
            <a:spLocks noGrp="1"/>
          </p:cNvSpPr>
          <p:nvPr>
            <p:ph type="title"/>
          </p:nvPr>
        </p:nvSpPr>
        <p:spPr>
          <a:xfrm>
            <a:off x="838200" y="512956"/>
            <a:ext cx="7668491" cy="1177732"/>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F6376A07-ED63-B542-8732-4213D7C3ADE0}"/>
              </a:ext>
            </a:extLst>
          </p:cNvPr>
          <p:cNvSpPr>
            <a:spLocks noGrp="1"/>
          </p:cNvSpPr>
          <p:nvPr>
            <p:ph sz="half" idx="1"/>
          </p:nvPr>
        </p:nvSpPr>
        <p:spPr>
          <a:xfrm>
            <a:off x="838200" y="1825625"/>
            <a:ext cx="3706091"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53A4749-4E50-0C43-B621-0EBA4E473E30}"/>
              </a:ext>
            </a:extLst>
          </p:cNvPr>
          <p:cNvSpPr>
            <a:spLocks noGrp="1"/>
          </p:cNvSpPr>
          <p:nvPr>
            <p:ph sz="half" idx="2"/>
          </p:nvPr>
        </p:nvSpPr>
        <p:spPr>
          <a:xfrm>
            <a:off x="4800600" y="1825625"/>
            <a:ext cx="3706091"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a:extLst>
              <a:ext uri="{FF2B5EF4-FFF2-40B4-BE49-F238E27FC236}">
                <a16:creationId xmlns:a16="http://schemas.microsoft.com/office/drawing/2014/main" id="{23C8B040-103E-8B4B-9364-49B57ECECFB6}"/>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101974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2B60DC-0729-BF40-8E46-EA28D1997B38}"/>
              </a:ext>
            </a:extLst>
          </p:cNvPr>
          <p:cNvSpPr>
            <a:spLocks noGrp="1"/>
          </p:cNvSpPr>
          <p:nvPr>
            <p:ph type="title"/>
          </p:nvPr>
        </p:nvSpPr>
        <p:spPr>
          <a:xfrm>
            <a:off x="839788" y="512956"/>
            <a:ext cx="7625339" cy="1177732"/>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0DDF7E16-6051-1249-969C-A6582D15E514}"/>
              </a:ext>
            </a:extLst>
          </p:cNvPr>
          <p:cNvSpPr>
            <a:spLocks noGrp="1"/>
          </p:cNvSpPr>
          <p:nvPr>
            <p:ph type="body" idx="1"/>
          </p:nvPr>
        </p:nvSpPr>
        <p:spPr>
          <a:xfrm>
            <a:off x="839789" y="1681163"/>
            <a:ext cx="37105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E092303-82EE-FD4D-94AA-49DA6B433026}"/>
              </a:ext>
            </a:extLst>
          </p:cNvPr>
          <p:cNvSpPr>
            <a:spLocks noGrp="1"/>
          </p:cNvSpPr>
          <p:nvPr>
            <p:ph sz="half" idx="2"/>
          </p:nvPr>
        </p:nvSpPr>
        <p:spPr>
          <a:xfrm>
            <a:off x="839789" y="2505075"/>
            <a:ext cx="3710534"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7A4D02D-506F-724A-A0AA-C5557D58C973}"/>
              </a:ext>
            </a:extLst>
          </p:cNvPr>
          <p:cNvSpPr>
            <a:spLocks noGrp="1"/>
          </p:cNvSpPr>
          <p:nvPr>
            <p:ph type="body" sz="quarter" idx="3"/>
          </p:nvPr>
        </p:nvSpPr>
        <p:spPr>
          <a:xfrm>
            <a:off x="4736319" y="1681163"/>
            <a:ext cx="372880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305AD01-E850-BA45-95E1-719D28B1295A}"/>
              </a:ext>
            </a:extLst>
          </p:cNvPr>
          <p:cNvSpPr>
            <a:spLocks noGrp="1"/>
          </p:cNvSpPr>
          <p:nvPr>
            <p:ph sz="quarter" idx="4"/>
          </p:nvPr>
        </p:nvSpPr>
        <p:spPr>
          <a:xfrm>
            <a:off x="4736319" y="2505075"/>
            <a:ext cx="372880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a:extLst>
              <a:ext uri="{FF2B5EF4-FFF2-40B4-BE49-F238E27FC236}">
                <a16:creationId xmlns:a16="http://schemas.microsoft.com/office/drawing/2014/main" id="{F1D93E81-6B8A-6A4A-AC8D-74B8D296AA82}"/>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198346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D51441-AD1B-AA4A-A140-8CD3437C237E}"/>
              </a:ext>
            </a:extLst>
          </p:cNvPr>
          <p:cNvSpPr>
            <a:spLocks noGrp="1"/>
          </p:cNvSpPr>
          <p:nvPr>
            <p:ph type="title"/>
          </p:nvPr>
        </p:nvSpPr>
        <p:spPr>
          <a:xfrm>
            <a:off x="838200" y="512956"/>
            <a:ext cx="7696200" cy="1177732"/>
          </a:xfrm>
          <a:prstGeom prst="rect">
            <a:avLst/>
          </a:prstGeom>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36C33B6B-EA39-394E-93ED-F0702E0E8012}"/>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3928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5B107C7-A6FA-984A-B6DB-288212ADCD70}"/>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424136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BD3619-0FA5-D14C-B899-0FDB2CD3E0D5}"/>
              </a:ext>
            </a:extLst>
          </p:cNvPr>
          <p:cNvSpPr>
            <a:spLocks noGrp="1"/>
          </p:cNvSpPr>
          <p:nvPr>
            <p:ph type="title"/>
          </p:nvPr>
        </p:nvSpPr>
        <p:spPr>
          <a:xfrm>
            <a:off x="839788" y="506658"/>
            <a:ext cx="3932237" cy="1550741"/>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028C631-2E96-5347-9E91-2DACAAF79AF6}"/>
              </a:ext>
            </a:extLst>
          </p:cNvPr>
          <p:cNvSpPr>
            <a:spLocks noGrp="1"/>
          </p:cNvSpPr>
          <p:nvPr>
            <p:ph idx="1"/>
          </p:nvPr>
        </p:nvSpPr>
        <p:spPr>
          <a:xfrm>
            <a:off x="4932218" y="506658"/>
            <a:ext cx="3810000" cy="53623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FEF0A54-15F6-A34A-ACD0-CD36E8DEC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32025192-FEE3-A14D-95FC-433F284D54D0}"/>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4283097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953E53-9E9E-2346-8A3C-509FCA5DE784}"/>
              </a:ext>
            </a:extLst>
          </p:cNvPr>
          <p:cNvSpPr>
            <a:spLocks noGrp="1"/>
          </p:cNvSpPr>
          <p:nvPr>
            <p:ph type="title"/>
          </p:nvPr>
        </p:nvSpPr>
        <p:spPr>
          <a:xfrm>
            <a:off x="839788" y="535258"/>
            <a:ext cx="3932237" cy="1522141"/>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50C91D2-F061-9B4D-90F2-313E5A656A32}"/>
              </a:ext>
            </a:extLst>
          </p:cNvPr>
          <p:cNvSpPr>
            <a:spLocks noGrp="1"/>
          </p:cNvSpPr>
          <p:nvPr>
            <p:ph type="pic" idx="1"/>
          </p:nvPr>
        </p:nvSpPr>
        <p:spPr>
          <a:xfrm>
            <a:off x="4837690" y="987425"/>
            <a:ext cx="393223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AF18ACC-8AA2-D64A-8EC2-4C6BFB728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7" name="Espace réservé du numéro de diapositive 6">
            <a:extLst>
              <a:ext uri="{FF2B5EF4-FFF2-40B4-BE49-F238E27FC236}">
                <a16:creationId xmlns:a16="http://schemas.microsoft.com/office/drawing/2014/main" id="{356657A1-7F38-BD4D-99F5-D0EDB4B79131}"/>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3199502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0334D-D51C-7B46-9873-01995172BD3F}"/>
              </a:ext>
            </a:extLst>
          </p:cNvPr>
          <p:cNvSpPr>
            <a:spLocks noGrp="1"/>
          </p:cNvSpPr>
          <p:nvPr>
            <p:ph type="title"/>
          </p:nvPr>
        </p:nvSpPr>
        <p:spPr>
          <a:xfrm>
            <a:off x="838200" y="524107"/>
            <a:ext cx="7516091" cy="1166581"/>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D1A8953-44F0-0348-BE91-3DCA5259F0B2}"/>
              </a:ext>
            </a:extLst>
          </p:cNvPr>
          <p:cNvSpPr>
            <a:spLocks noGrp="1"/>
          </p:cNvSpPr>
          <p:nvPr>
            <p:ph type="body" orient="vert" idx="1"/>
          </p:nvPr>
        </p:nvSpPr>
        <p:spPr>
          <a:xfrm>
            <a:off x="838200" y="1825625"/>
            <a:ext cx="7516091" cy="355917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4D6D349B-E9F2-BA49-99AF-585996ABF2B0}"/>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2470358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9D6A913-64B9-8D4A-9E59-8C72E53CB8DF}"/>
              </a:ext>
            </a:extLst>
          </p:cNvPr>
          <p:cNvSpPr>
            <a:spLocks noGrp="1"/>
          </p:cNvSpPr>
          <p:nvPr>
            <p:ph type="title" orient="vert"/>
          </p:nvPr>
        </p:nvSpPr>
        <p:spPr>
          <a:xfrm>
            <a:off x="6840682" y="524107"/>
            <a:ext cx="1679863" cy="4918750"/>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8350CAE-F2FD-D046-ABAB-053971C93187}"/>
              </a:ext>
            </a:extLst>
          </p:cNvPr>
          <p:cNvSpPr>
            <a:spLocks noGrp="1"/>
          </p:cNvSpPr>
          <p:nvPr>
            <p:ph type="body" orient="vert" idx="1"/>
          </p:nvPr>
        </p:nvSpPr>
        <p:spPr>
          <a:xfrm>
            <a:off x="838200" y="524107"/>
            <a:ext cx="5839691" cy="565285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BA44A234-D462-D242-8E6A-644662FF2918}"/>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1884817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6301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339037"/>
            <a:ext cx="12190862" cy="1288645"/>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235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564775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699783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046492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146776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433462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199" y="1276357"/>
            <a:ext cx="10905699" cy="4735921"/>
          </a:xfrm>
        </p:spPr>
        <p:txBody>
          <a:bodyPr>
            <a:noAutofit/>
          </a:bodyPr>
          <a:lstStyle>
            <a:lvl1pPr>
              <a:lnSpc>
                <a:spcPct val="100000"/>
              </a:lnSpc>
              <a:spcBef>
                <a:spcPts val="0"/>
              </a:spcBef>
              <a:spcAft>
                <a:spcPts val="400"/>
              </a:spcAft>
              <a:defRPr/>
            </a:lvl1pPr>
            <a:lvl2pPr>
              <a:lnSpc>
                <a:spcPct val="100000"/>
              </a:lnSpc>
              <a:spcAft>
                <a:spcPts val="400"/>
              </a:spcAft>
              <a:defRPr>
                <a:solidFill>
                  <a:schemeClr val="bg2">
                    <a:lumMod val="50000"/>
                  </a:schemeClr>
                </a:solidFill>
              </a:defRPr>
            </a:lvl2pPr>
            <a:lvl3pPr>
              <a:lnSpc>
                <a:spcPct val="100000"/>
              </a:lnSpc>
              <a:spcAft>
                <a:spcPts val="400"/>
              </a:spcAft>
              <a:defRPr>
                <a:solidFill>
                  <a:schemeClr val="bg2">
                    <a:lumMod val="25000"/>
                  </a:schemeClr>
                </a:solidFill>
              </a:defRPr>
            </a:lvl3pPr>
            <a:lvl4pPr>
              <a:lnSpc>
                <a:spcPct val="100000"/>
              </a:lnSpc>
              <a:spcAft>
                <a:spcPts val="400"/>
              </a:spcAft>
              <a:defRPr/>
            </a:lvl4pPr>
            <a:lvl5pPr>
              <a:lnSpc>
                <a:spcPct val="100000"/>
              </a:lnSpc>
              <a:spcAft>
                <a:spcPts val="4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254615"/>
            <a:ext cx="10515600" cy="782357"/>
          </a:xfrm>
          <a:prstGeom prst="rect">
            <a:avLst/>
          </a:prstGeom>
        </p:spPr>
        <p:txBody>
          <a:bodyPr vert="horz" lIns="91440" tIns="45720" rIns="91440" bIns="0" rtlCol="0" anchor="ctr" anchorCtr="0">
            <a:noAutofit/>
          </a:bodyPr>
          <a:lstStyle/>
          <a:p>
            <a:r>
              <a:rPr lang="en-US"/>
              <a:t>Click to edit Master title style</a:t>
            </a:r>
            <a:endParaRPr lang="en-GB"/>
          </a:p>
        </p:txBody>
      </p:sp>
    </p:spTree>
    <p:extLst>
      <p:ext uri="{BB962C8B-B14F-4D97-AF65-F5344CB8AC3E}">
        <p14:creationId xmlns:p14="http://schemas.microsoft.com/office/powerpoint/2010/main" val="1304087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1582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059745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690994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070969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10716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2416972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lvl2pPr>
              <a:defRPr baseline="0">
                <a:solidFill>
                  <a:schemeClr val="bg2">
                    <a:lumMod val="50000"/>
                  </a:schemeClr>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77181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22943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2297455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8236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50910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849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945931"/>
            <a:ext cx="10515600" cy="744757"/>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lvl2pPr>
              <a:defRPr>
                <a:solidFill>
                  <a:schemeClr val="accent1">
                    <a:lumMod val="75000"/>
                  </a:schemeClr>
                </a:solidFill>
              </a:defRPr>
            </a:lvl2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333479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2656833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903890"/>
            <a:ext cx="10515600" cy="786798"/>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1479667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893379"/>
            <a:ext cx="10515600" cy="797309"/>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8" name="Espace réservé du pied de page 7"/>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2481099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893379"/>
            <a:ext cx="10515600" cy="797309"/>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2628521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3" name="Espace réservé du pied de page 2"/>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3611428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3350365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6" name="Espace réservé du pied de page 5"/>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136900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945931"/>
            <a:ext cx="10515600" cy="744757"/>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139930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924909"/>
            <a:ext cx="2628900" cy="5252054"/>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924909"/>
            <a:ext cx="7734300" cy="5252053"/>
          </a:xfrm>
          <a:prstGeom prst="rect">
            <a:avLst/>
          </a:prstGeo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2916188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935421"/>
            <a:ext cx="10515600" cy="755267"/>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a:xfrm>
            <a:off x="838200" y="6356350"/>
            <a:ext cx="2743200" cy="365125"/>
          </a:xfrm>
          <a:prstGeom prst="rect">
            <a:avLst/>
          </a:prstGeom>
        </p:spPr>
        <p:txBody>
          <a:bodyPr/>
          <a:lstStyle/>
          <a:p>
            <a:fld id="{4AB5869F-0FBE-4343-B02F-A4785BDF0D41}" type="datetimeFigureOut">
              <a:rPr lang="fr-FR" smtClean="0"/>
              <a:t>25/06/2024</a:t>
            </a:fld>
            <a:endParaRPr lang="fr-FR"/>
          </a:p>
        </p:txBody>
      </p:sp>
      <p:sp>
        <p:nvSpPr>
          <p:cNvPr id="4" name="Espace réservé du pied de page 3"/>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8610600" y="6356350"/>
            <a:ext cx="2743200" cy="365125"/>
          </a:xfrm>
          <a:prstGeom prst="rect">
            <a:avLst/>
          </a:prstGeom>
        </p:spPr>
        <p:txBody>
          <a:bodyPr/>
          <a:lstStyle/>
          <a:p>
            <a:fld id="{FFC8E08F-DE7E-4CB5-A132-08D934291216}" type="slidenum">
              <a:rPr lang="fr-FR" smtClean="0"/>
              <a:t>‹#›</a:t>
            </a:fld>
            <a:endParaRPr lang="fr-FR"/>
          </a:p>
        </p:txBody>
      </p:sp>
    </p:spTree>
    <p:extLst>
      <p:ext uri="{BB962C8B-B14F-4D97-AF65-F5344CB8AC3E}">
        <p14:creationId xmlns:p14="http://schemas.microsoft.com/office/powerpoint/2010/main" val="4203566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49598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Object" userDrawn="1">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74" name="Google Shape;174;p41"/>
          <p:cNvSpPr txBox="1">
            <a:spLocks noGrp="1"/>
          </p:cNvSpPr>
          <p:nvPr>
            <p:ph type="title"/>
          </p:nvPr>
        </p:nvSpPr>
        <p:spPr>
          <a:xfrm>
            <a:off x="970722" y="232694"/>
            <a:ext cx="10515600" cy="782357"/>
          </a:xfrm>
          <a:prstGeom prst="rect">
            <a:avLst/>
          </a:prstGeom>
          <a:noFill/>
          <a:ln>
            <a:noFill/>
          </a:ln>
        </p:spPr>
        <p:txBody>
          <a:bodyPr spcFirstLastPara="1" wrap="square" lIns="91425" tIns="45700" rIns="91425" bIns="0" anchor="ctr"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5" name="Google Shape;175;p41"/>
          <p:cNvSpPr txBox="1">
            <a:spLocks noGrp="1"/>
          </p:cNvSpPr>
          <p:nvPr>
            <p:ph type="body" idx="1"/>
          </p:nvPr>
        </p:nvSpPr>
        <p:spPr>
          <a:xfrm>
            <a:off x="838198" y="1337095"/>
            <a:ext cx="10648122" cy="43949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solidFill>
                  <a:schemeClr val="accent1">
                    <a:lumMod val="75000"/>
                  </a:schemeClr>
                </a:solidFill>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55964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660537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02696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427207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191642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625600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22259"/>
            <a:ext cx="10905699" cy="4737165"/>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23902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1538051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200479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35544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925605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421241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602620" y="6157164"/>
            <a:ext cx="369505" cy="365125"/>
          </a:xfrm>
        </p:spPr>
        <p:txBody>
          <a:bodyPr/>
          <a:lstStyle>
            <a:lvl1pPr>
              <a:defRPr>
                <a:solidFill>
                  <a:schemeClr val="tx2"/>
                </a:solidFill>
              </a:defRPr>
            </a:lvl1pPr>
          </a:lstStyle>
          <a:p>
            <a:fld id="{F46C79FD-C571-418B-AB0F-5EE936C85276}" type="slidenum">
              <a:rPr lang="en-GB" smtClean="0"/>
              <a:pPr/>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922035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756928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885742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4819455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566783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0804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390093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1BA-FBC3-DD97-1887-32EAF07016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E56DD437-FE23-B2D2-0F41-13DA738CBF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22B46399-89B4-D256-953D-05D7D5072FF7}"/>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5" name="Footer Placeholder 4">
            <a:extLst>
              <a:ext uri="{FF2B5EF4-FFF2-40B4-BE49-F238E27FC236}">
                <a16:creationId xmlns:a16="http://schemas.microsoft.com/office/drawing/2014/main" id="{B88C3247-37F0-F3F2-9A39-7816F5CABF5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C17BF9-3368-B99C-4EA9-3EFE5F72B28E}"/>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4137774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E6E7D-3242-22BD-FD3A-DEE7F916EAC4}"/>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83A9DBD-6C7C-ABDC-E2B2-2893332C8E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28A8E43-710D-7EC1-9CFE-0D7A9F7FEED6}"/>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5" name="Footer Placeholder 4">
            <a:extLst>
              <a:ext uri="{FF2B5EF4-FFF2-40B4-BE49-F238E27FC236}">
                <a16:creationId xmlns:a16="http://schemas.microsoft.com/office/drawing/2014/main" id="{44B800F9-BE45-515F-F6C1-FC393A00A40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52EA120-15F3-B4F7-DDF8-DBC0097AB9EB}"/>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6200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54CBD3A-F0AE-3046-8578-3F4D78557EA0}"/>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28107760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3030-C6B9-F096-70A9-FCBB765321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F236CE0F-BDB3-842C-E66F-A9770A4541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BBE4A-30DF-F42D-6B0E-6B40973C4199}"/>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5" name="Footer Placeholder 4">
            <a:extLst>
              <a:ext uri="{FF2B5EF4-FFF2-40B4-BE49-F238E27FC236}">
                <a16:creationId xmlns:a16="http://schemas.microsoft.com/office/drawing/2014/main" id="{FFB1FFF5-88BA-5A43-F1E8-8032A99DF95D}"/>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7CBE34D0-E88F-AD5C-9674-6787572C0D97}"/>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557274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3937-B915-BFEA-3B6C-199487F065D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C16976A1-96A4-D0D7-33E1-D2B51D0C8F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68F6612A-4FCA-EF58-01BC-9EC95AFFC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228BDEF4-463C-E13B-0164-22E243B0D0CC}"/>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6" name="Footer Placeholder 5">
            <a:extLst>
              <a:ext uri="{FF2B5EF4-FFF2-40B4-BE49-F238E27FC236}">
                <a16:creationId xmlns:a16="http://schemas.microsoft.com/office/drawing/2014/main" id="{1E08AAD5-81E2-08A4-381A-CD0894EDCA6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B0B9BB40-2A0A-9AF0-E5AD-81F60FAD6194}"/>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764422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151D-DDB8-6A70-747A-FABB53929602}"/>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CCD73C3-E86F-6C84-8A7F-1FE786C02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71AF1-911A-AECD-4CEC-4EFD34576E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512ADB6B-9A6A-43EF-B121-DEA2EC752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6A941-221B-DCE5-3368-E5E1236B8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E0229BBC-7A6E-E1A2-2523-811B9BB6C205}"/>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8" name="Footer Placeholder 7">
            <a:extLst>
              <a:ext uri="{FF2B5EF4-FFF2-40B4-BE49-F238E27FC236}">
                <a16:creationId xmlns:a16="http://schemas.microsoft.com/office/drawing/2014/main" id="{E14A432C-6EB5-CFDE-D734-31A7214CC028}"/>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955EA7D1-DE12-810C-CA66-59BA2985908D}"/>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27895502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AE7A-20F0-3847-D072-95089F9B3E4A}"/>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FEBBC279-B448-F130-210B-D83BF334635A}"/>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4" name="Footer Placeholder 3">
            <a:extLst>
              <a:ext uri="{FF2B5EF4-FFF2-40B4-BE49-F238E27FC236}">
                <a16:creationId xmlns:a16="http://schemas.microsoft.com/office/drawing/2014/main" id="{0756E5C4-7505-4C6D-63A8-6D18C32AA885}"/>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896E7137-A12D-CCD5-3CAE-81E53342CD04}"/>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4251377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CF6FE-CC46-3FFF-D5CC-9674A8AFCC37}"/>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3" name="Footer Placeholder 2">
            <a:extLst>
              <a:ext uri="{FF2B5EF4-FFF2-40B4-BE49-F238E27FC236}">
                <a16:creationId xmlns:a16="http://schemas.microsoft.com/office/drawing/2014/main" id="{E9ABD2BA-C896-CEA7-6010-9FC519A451C4}"/>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F8BC2141-2158-1034-645D-04412D4F9247}"/>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383239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FC77-C6B5-1FC7-31F4-880D9C56D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E0662A79-B1E1-DF84-8C78-141D9860C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F1BE1953-989B-C834-1EB9-F4521108B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A3E33-E66C-7B2D-8935-896AA9678301}"/>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6" name="Footer Placeholder 5">
            <a:extLst>
              <a:ext uri="{FF2B5EF4-FFF2-40B4-BE49-F238E27FC236}">
                <a16:creationId xmlns:a16="http://schemas.microsoft.com/office/drawing/2014/main" id="{DE84BEF6-3DFC-955B-87AD-5B8273DFB963}"/>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C608723-5E54-A55F-C286-0C4585CEB465}"/>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394995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210C-DAD8-A2F7-2CF2-9BE1D6B66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007F1A60-2C57-E440-CFAC-A969DF105E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EF17F91E-9202-F2E5-4F71-84EC42C4A1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8875D-7685-B98E-CD83-963300AFEB36}"/>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6" name="Footer Placeholder 5">
            <a:extLst>
              <a:ext uri="{FF2B5EF4-FFF2-40B4-BE49-F238E27FC236}">
                <a16:creationId xmlns:a16="http://schemas.microsoft.com/office/drawing/2014/main" id="{1E1025F0-448C-3D51-18F8-AC835483ACFA}"/>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31E9EED-AC34-72D7-8C15-6141D8A515EF}"/>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1369710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FED3-D5B2-0F16-A7D8-ACD08915BF75}"/>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73AEEDB6-1B6C-1D26-AFA4-765431C7E5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0D316232-5D97-077E-A9BB-EC36ACCD4F7C}"/>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5" name="Footer Placeholder 4">
            <a:extLst>
              <a:ext uri="{FF2B5EF4-FFF2-40B4-BE49-F238E27FC236}">
                <a16:creationId xmlns:a16="http://schemas.microsoft.com/office/drawing/2014/main" id="{ED49A1C0-2A0F-FD0C-4350-6E04F45D3C1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7C37D04-CEF7-66F3-0F0B-C0B336BBCD07}"/>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4135717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0A7D1B-8ADB-14A1-E73B-6BED7A1C7C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DAD488EE-ABEE-4877-0EE2-199F7C2434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551D138-0E57-9FE5-3EBD-A7AB223D95C1}"/>
              </a:ext>
            </a:extLst>
          </p:cNvPr>
          <p:cNvSpPr>
            <a:spLocks noGrp="1"/>
          </p:cNvSpPr>
          <p:nvPr>
            <p:ph type="dt" sz="half" idx="10"/>
          </p:nvPr>
        </p:nvSpPr>
        <p:spPr/>
        <p:txBody>
          <a:bodyPr/>
          <a:lstStyle/>
          <a:p>
            <a:fld id="{49CC7B82-38FA-432E-8944-27F96CB4A8A2}" type="datetimeFigureOut">
              <a:rPr lang="fr-FR" smtClean="0"/>
              <a:t>25/06/2024</a:t>
            </a:fld>
            <a:endParaRPr lang="fr-FR"/>
          </a:p>
        </p:txBody>
      </p:sp>
      <p:sp>
        <p:nvSpPr>
          <p:cNvPr id="5" name="Footer Placeholder 4">
            <a:extLst>
              <a:ext uri="{FF2B5EF4-FFF2-40B4-BE49-F238E27FC236}">
                <a16:creationId xmlns:a16="http://schemas.microsoft.com/office/drawing/2014/main" id="{2F7CAAFB-171F-1790-F404-BB7438E4102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443A52E-25EA-F590-410D-4CFFB3E017D8}"/>
              </a:ext>
            </a:extLst>
          </p:cNvPr>
          <p:cNvSpPr>
            <a:spLocks noGrp="1"/>
          </p:cNvSpPr>
          <p:nvPr>
            <p:ph type="sldNum" sz="quarter" idx="12"/>
          </p:nvPr>
        </p:nvSpPr>
        <p:spPr/>
        <p:txBody>
          <a:bodyPr/>
          <a:lstStyle/>
          <a:p>
            <a:fld id="{266DF64C-7123-443C-987F-2B55F51086AC}" type="slidenum">
              <a:rPr lang="fr-FR" smtClean="0"/>
              <a:t>‹#›</a:t>
            </a:fld>
            <a:endParaRPr lang="fr-FR"/>
          </a:p>
        </p:txBody>
      </p:sp>
    </p:spTree>
    <p:extLst>
      <p:ext uri="{BB962C8B-B14F-4D97-AF65-F5344CB8AC3E}">
        <p14:creationId xmlns:p14="http://schemas.microsoft.com/office/powerpoint/2010/main" val="81471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B83C4-D5AF-EE4E-9143-6A4F0D5B2748}"/>
              </a:ext>
            </a:extLst>
          </p:cNvPr>
          <p:cNvSpPr>
            <a:spLocks noGrp="1"/>
          </p:cNvSpPr>
          <p:nvPr>
            <p:ph type="title"/>
          </p:nvPr>
        </p:nvSpPr>
        <p:spPr>
          <a:xfrm>
            <a:off x="838200" y="501805"/>
            <a:ext cx="7613073" cy="118888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267CE153-36D1-F747-841B-C0AA6787A18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6AE7B042-449C-7B4A-9057-E205FF2227F3}"/>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3625065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5FC86B-20CC-D241-8FF9-7860EBF990AF}"/>
              </a:ext>
            </a:extLst>
          </p:cNvPr>
          <p:cNvSpPr>
            <a:spLocks noGrp="1"/>
          </p:cNvSpPr>
          <p:nvPr>
            <p:ph type="title"/>
          </p:nvPr>
        </p:nvSpPr>
        <p:spPr>
          <a:xfrm>
            <a:off x="831850" y="1709738"/>
            <a:ext cx="8145895" cy="2852737"/>
          </a:xfrm>
          <a:prstGeom prst="rect">
            <a:avLst/>
          </a:prstGeo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ACB7F22-8B4B-5C43-9008-711ADAE09671}"/>
              </a:ext>
            </a:extLst>
          </p:cNvPr>
          <p:cNvSpPr>
            <a:spLocks noGrp="1"/>
          </p:cNvSpPr>
          <p:nvPr>
            <p:ph type="body" idx="1"/>
          </p:nvPr>
        </p:nvSpPr>
        <p:spPr>
          <a:xfrm>
            <a:off x="831850" y="4589463"/>
            <a:ext cx="814589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6" name="Espace réservé du numéro de diapositive 5">
            <a:extLst>
              <a:ext uri="{FF2B5EF4-FFF2-40B4-BE49-F238E27FC236}">
                <a16:creationId xmlns:a16="http://schemas.microsoft.com/office/drawing/2014/main" id="{CDCAEC75-9A21-1442-864E-935FAE4C6FEA}"/>
              </a:ext>
            </a:extLst>
          </p:cNvPr>
          <p:cNvSpPr>
            <a:spLocks noGrp="1"/>
          </p:cNvSpPr>
          <p:nvPr>
            <p:ph type="sldNum" sz="quarter" idx="12"/>
          </p:nvPr>
        </p:nvSpPr>
        <p:spPr/>
        <p:txBody>
          <a:bodyPr/>
          <a:lstStyle/>
          <a:p>
            <a:fld id="{25E4DF48-D8F4-504B-A9E2-921F286B7900}" type="slidenum">
              <a:rPr lang="fr-FR" smtClean="0"/>
              <a:t>‹#›</a:t>
            </a:fld>
            <a:endParaRPr lang="fr-FR"/>
          </a:p>
        </p:txBody>
      </p:sp>
    </p:spTree>
    <p:extLst>
      <p:ext uri="{BB962C8B-B14F-4D97-AF65-F5344CB8AC3E}">
        <p14:creationId xmlns:p14="http://schemas.microsoft.com/office/powerpoint/2010/main" val="284919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9.png"/><Relationship Id="rId2" Type="http://schemas.openxmlformats.org/officeDocument/2006/relationships/slideLayout" Target="../slideLayouts/slideLayout8.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7.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image" Target="../media/image1.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8">
            <a:alphaModFix/>
          </a:blip>
          <a:srcRect/>
          <a:stretch/>
        </p:blipFill>
        <p:spPr>
          <a:xfrm>
            <a:off x="10033852" y="6045988"/>
            <a:ext cx="1715733" cy="4504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65" r:id="rId2"/>
    <p:sldLayoutId id="2147483666" r:id="rId3"/>
    <p:sldLayoutId id="2147483667" r:id="rId4"/>
    <p:sldLayoutId id="2147483668" r:id="rId5"/>
    <p:sldLayoutId id="2147483669" r:id="rId6"/>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C1426AE-8102-674D-8F2B-F50081FBCBBD}"/>
              </a:ext>
            </a:extLst>
          </p:cNvPr>
          <p:cNvPicPr>
            <a:picLocks noChangeAspect="1"/>
          </p:cNvPicPr>
          <p:nvPr userDrawn="1"/>
        </p:nvPicPr>
        <p:blipFill>
          <a:blip r:embed="rId13"/>
          <a:stretch>
            <a:fillRect/>
          </a:stretch>
        </p:blipFill>
        <p:spPr>
          <a:xfrm>
            <a:off x="8151851" y="0"/>
            <a:ext cx="4051300" cy="6858000"/>
          </a:xfrm>
          <a:prstGeom prst="rect">
            <a:avLst/>
          </a:prstGeom>
        </p:spPr>
      </p:pic>
      <p:sp>
        <p:nvSpPr>
          <p:cNvPr id="3" name="Espace réservé du texte 2">
            <a:extLst>
              <a:ext uri="{FF2B5EF4-FFF2-40B4-BE49-F238E27FC236}">
                <a16:creationId xmlns:a16="http://schemas.microsoft.com/office/drawing/2014/main" id="{4B6D8B37-6348-0241-A337-0594A27E650D}"/>
              </a:ext>
            </a:extLst>
          </p:cNvPr>
          <p:cNvSpPr>
            <a:spLocks noGrp="1"/>
          </p:cNvSpPr>
          <p:nvPr>
            <p:ph type="body" idx="1"/>
          </p:nvPr>
        </p:nvSpPr>
        <p:spPr>
          <a:xfrm>
            <a:off x="838200" y="1825625"/>
            <a:ext cx="8084127"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D33ABCCE-37F4-874A-B475-F7ECBB640399}"/>
              </a:ext>
            </a:extLst>
          </p:cNvPr>
          <p:cNvSpPr>
            <a:spLocks noGrp="1"/>
          </p:cNvSpPr>
          <p:nvPr>
            <p:ph type="sldNum" sz="quarter" idx="4"/>
          </p:nvPr>
        </p:nvSpPr>
        <p:spPr>
          <a:xfrm>
            <a:off x="838200" y="6356350"/>
            <a:ext cx="611459" cy="365125"/>
          </a:xfrm>
          <a:prstGeom prst="rect">
            <a:avLst/>
          </a:prstGeom>
        </p:spPr>
        <p:txBody>
          <a:bodyPr vert="horz" lIns="91440" tIns="45720" rIns="91440" bIns="45720" rtlCol="0" anchor="ctr"/>
          <a:lstStyle>
            <a:lvl1pPr algn="l">
              <a:defRPr sz="1200">
                <a:solidFill>
                  <a:srgbClr val="535353"/>
                </a:solidFill>
              </a:defRPr>
            </a:lvl1pPr>
          </a:lstStyle>
          <a:p>
            <a:fld id="{25E4DF48-D8F4-504B-A9E2-921F286B7900}" type="slidenum">
              <a:rPr lang="fr-FR" smtClean="0"/>
              <a:pPr/>
              <a:t>‹#›</a:t>
            </a:fld>
            <a:endParaRPr lang="fr-FR"/>
          </a:p>
        </p:txBody>
      </p:sp>
      <p:sp>
        <p:nvSpPr>
          <p:cNvPr id="10" name="ZoneTexte 9">
            <a:extLst>
              <a:ext uri="{FF2B5EF4-FFF2-40B4-BE49-F238E27FC236}">
                <a16:creationId xmlns:a16="http://schemas.microsoft.com/office/drawing/2014/main" id="{C1F2B780-E784-2440-A86E-66773F70E046}"/>
              </a:ext>
            </a:extLst>
          </p:cNvPr>
          <p:cNvSpPr txBox="1"/>
          <p:nvPr userDrawn="1"/>
        </p:nvSpPr>
        <p:spPr>
          <a:xfrm>
            <a:off x="-33453" y="226625"/>
            <a:ext cx="1761893" cy="276999"/>
          </a:xfrm>
          <a:prstGeom prst="rect">
            <a:avLst/>
          </a:prstGeom>
          <a:noFill/>
          <a:ln>
            <a:solidFill>
              <a:srgbClr val="21689B"/>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21689B"/>
                </a:solidFill>
              </a:rPr>
              <a:t>Part 1 : </a:t>
            </a:r>
            <a:r>
              <a:rPr lang="fr-FR" sz="1200" b="1" err="1">
                <a:solidFill>
                  <a:srgbClr val="21689B"/>
                </a:solidFill>
              </a:rPr>
              <a:t>Ocean</a:t>
            </a:r>
            <a:r>
              <a:rPr lang="fr-FR" sz="1200" b="1">
                <a:solidFill>
                  <a:srgbClr val="21689B"/>
                </a:solidFill>
              </a:rPr>
              <a:t> Focus</a:t>
            </a:r>
          </a:p>
        </p:txBody>
      </p:sp>
      <p:sp>
        <p:nvSpPr>
          <p:cNvPr id="11" name="ZoneTexte 10">
            <a:extLst>
              <a:ext uri="{FF2B5EF4-FFF2-40B4-BE49-F238E27FC236}">
                <a16:creationId xmlns:a16="http://schemas.microsoft.com/office/drawing/2014/main" id="{65FBAC0A-DCFA-E645-A5BE-E985ED869213}"/>
              </a:ext>
            </a:extLst>
          </p:cNvPr>
          <p:cNvSpPr txBox="1"/>
          <p:nvPr userDrawn="1"/>
        </p:nvSpPr>
        <p:spPr>
          <a:xfrm>
            <a:off x="1616928" y="6311900"/>
            <a:ext cx="2419813" cy="461665"/>
          </a:xfrm>
          <a:prstGeom prst="rect">
            <a:avLst/>
          </a:prstGeom>
          <a:noFill/>
        </p:spPr>
        <p:txBody>
          <a:bodyPr wrap="square" rtlCol="0">
            <a:spAutoFit/>
          </a:bodyPr>
          <a:lstStyle/>
          <a:p>
            <a:r>
              <a:rPr lang="fr-FR" sz="1200" b="1">
                <a:solidFill>
                  <a:srgbClr val="535353"/>
                </a:solidFill>
              </a:rPr>
              <a:t>OCEAN AND ENVIRONMENTAL</a:t>
            </a:r>
          </a:p>
          <a:p>
            <a:r>
              <a:rPr lang="fr-FR" sz="1200" b="1">
                <a:solidFill>
                  <a:srgbClr val="535353"/>
                </a:solidFill>
              </a:rPr>
              <a:t>TECHNOLOGIES AND SERVICES</a:t>
            </a:r>
          </a:p>
        </p:txBody>
      </p:sp>
      <p:sp>
        <p:nvSpPr>
          <p:cNvPr id="14" name="Espace réservé du titre 13">
            <a:extLst>
              <a:ext uri="{FF2B5EF4-FFF2-40B4-BE49-F238E27FC236}">
                <a16:creationId xmlns:a16="http://schemas.microsoft.com/office/drawing/2014/main" id="{B4C72F73-0BE2-C74F-958A-62C3695E320D}"/>
              </a:ext>
            </a:extLst>
          </p:cNvPr>
          <p:cNvSpPr>
            <a:spLocks noGrp="1"/>
          </p:cNvSpPr>
          <p:nvPr>
            <p:ph type="title"/>
          </p:nvPr>
        </p:nvSpPr>
        <p:spPr>
          <a:xfrm>
            <a:off x="838200" y="503624"/>
            <a:ext cx="7640782" cy="1187064"/>
          </a:xfrm>
          <a:prstGeom prst="rect">
            <a:avLst/>
          </a:prstGeom>
        </p:spPr>
        <p:txBody>
          <a:bodyPr vert="horz" lIns="91440" tIns="45720" rIns="91440" bIns="45720" rtlCol="0" anchor="ctr">
            <a:normAutofit/>
          </a:bodyPr>
          <a:lstStyle/>
          <a:p>
            <a:r>
              <a:rPr lang="fr-FR"/>
              <a:t>Modifiez le style du titre</a:t>
            </a:r>
          </a:p>
        </p:txBody>
      </p:sp>
      <p:pic>
        <p:nvPicPr>
          <p:cNvPr id="4" name="Image 3">
            <a:extLst>
              <a:ext uri="{FF2B5EF4-FFF2-40B4-BE49-F238E27FC236}">
                <a16:creationId xmlns:a16="http://schemas.microsoft.com/office/drawing/2014/main" id="{72D86C24-CBD0-B64F-A2CF-F12AA4B4A941}"/>
              </a:ext>
            </a:extLst>
          </p:cNvPr>
          <p:cNvPicPr>
            <a:picLocks noChangeAspect="1"/>
          </p:cNvPicPr>
          <p:nvPr userDrawn="1"/>
        </p:nvPicPr>
        <p:blipFill>
          <a:blip r:embed="rId14"/>
          <a:stretch>
            <a:fillRect/>
          </a:stretch>
        </p:blipFill>
        <p:spPr>
          <a:xfrm>
            <a:off x="4204010" y="6339779"/>
            <a:ext cx="591014" cy="381696"/>
          </a:xfrm>
          <a:prstGeom prst="rect">
            <a:avLst/>
          </a:prstGeom>
        </p:spPr>
      </p:pic>
      <p:pic>
        <p:nvPicPr>
          <p:cNvPr id="7" name="Image 6">
            <a:extLst>
              <a:ext uri="{FF2B5EF4-FFF2-40B4-BE49-F238E27FC236}">
                <a16:creationId xmlns:a16="http://schemas.microsoft.com/office/drawing/2014/main" id="{6747744E-A507-D749-B025-9569E2721543}"/>
              </a:ext>
            </a:extLst>
          </p:cNvPr>
          <p:cNvPicPr>
            <a:picLocks noChangeAspect="1"/>
          </p:cNvPicPr>
          <p:nvPr userDrawn="1"/>
        </p:nvPicPr>
        <p:blipFill>
          <a:blip r:embed="rId15"/>
          <a:stretch>
            <a:fillRect/>
          </a:stretch>
        </p:blipFill>
        <p:spPr>
          <a:xfrm>
            <a:off x="5031316" y="6321348"/>
            <a:ext cx="900150" cy="388865"/>
          </a:xfrm>
          <a:prstGeom prst="rect">
            <a:avLst/>
          </a:prstGeom>
        </p:spPr>
      </p:pic>
      <p:pic>
        <p:nvPicPr>
          <p:cNvPr id="9" name="Image 8">
            <a:extLst>
              <a:ext uri="{FF2B5EF4-FFF2-40B4-BE49-F238E27FC236}">
                <a16:creationId xmlns:a16="http://schemas.microsoft.com/office/drawing/2014/main" id="{39EC26D9-6158-1C40-A974-8550A8C4131E}"/>
              </a:ext>
            </a:extLst>
          </p:cNvPr>
          <p:cNvPicPr>
            <a:picLocks noChangeAspect="1"/>
          </p:cNvPicPr>
          <p:nvPr userDrawn="1"/>
        </p:nvPicPr>
        <p:blipFill>
          <a:blip r:embed="rId16"/>
          <a:stretch>
            <a:fillRect/>
          </a:stretch>
        </p:blipFill>
        <p:spPr>
          <a:xfrm>
            <a:off x="6140958" y="6321348"/>
            <a:ext cx="1020730" cy="400126"/>
          </a:xfrm>
          <a:prstGeom prst="rect">
            <a:avLst/>
          </a:prstGeom>
        </p:spPr>
      </p:pic>
      <p:pic>
        <p:nvPicPr>
          <p:cNvPr id="13" name="Image 12">
            <a:extLst>
              <a:ext uri="{FF2B5EF4-FFF2-40B4-BE49-F238E27FC236}">
                <a16:creationId xmlns:a16="http://schemas.microsoft.com/office/drawing/2014/main" id="{F3270EF8-A207-4C43-919D-DC4AF2D7636C}"/>
              </a:ext>
            </a:extLst>
          </p:cNvPr>
          <p:cNvPicPr>
            <a:picLocks noChangeAspect="1"/>
          </p:cNvPicPr>
          <p:nvPr userDrawn="1"/>
        </p:nvPicPr>
        <p:blipFill>
          <a:blip r:embed="rId17"/>
          <a:stretch>
            <a:fillRect/>
          </a:stretch>
        </p:blipFill>
        <p:spPr>
          <a:xfrm>
            <a:off x="7361241" y="6321349"/>
            <a:ext cx="1117741" cy="400125"/>
          </a:xfrm>
          <a:prstGeom prst="rect">
            <a:avLst/>
          </a:prstGeom>
        </p:spPr>
      </p:pic>
    </p:spTree>
    <p:extLst>
      <p:ext uri="{BB962C8B-B14F-4D97-AF65-F5344CB8AC3E}">
        <p14:creationId xmlns:p14="http://schemas.microsoft.com/office/powerpoint/2010/main" val="4421955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ctr"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510918"/>
            <a:ext cx="10515600" cy="439932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322016758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p:hf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7987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90339217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485F5-B8B8-843F-6B90-169F29BE8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D1F183E6-41BA-2913-646D-62EB830000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1EF787-7C72-4662-2B04-5DAE4E652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C7B82-38FA-432E-8944-27F96CB4A8A2}" type="datetimeFigureOut">
              <a:rPr lang="fr-FR" smtClean="0"/>
              <a:t>25/06/2024</a:t>
            </a:fld>
            <a:endParaRPr lang="fr-FR"/>
          </a:p>
        </p:txBody>
      </p:sp>
      <p:sp>
        <p:nvSpPr>
          <p:cNvPr id="5" name="Footer Placeholder 4">
            <a:extLst>
              <a:ext uri="{FF2B5EF4-FFF2-40B4-BE49-F238E27FC236}">
                <a16:creationId xmlns:a16="http://schemas.microsoft.com/office/drawing/2014/main" id="{589B9A3A-3E3F-FB3D-8284-80167F92A0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A5AD139E-E229-B35A-F52C-8C63E5F9F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F64C-7123-443C-987F-2B55F51086AC}" type="slidenum">
              <a:rPr lang="fr-FR" smtClean="0"/>
              <a:t>‹#›</a:t>
            </a:fld>
            <a:endParaRPr lang="fr-FR"/>
          </a:p>
        </p:txBody>
      </p:sp>
    </p:spTree>
    <p:extLst>
      <p:ext uri="{BB962C8B-B14F-4D97-AF65-F5344CB8AC3E}">
        <p14:creationId xmlns:p14="http://schemas.microsoft.com/office/powerpoint/2010/main" val="381044609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hyperlink" Target="https://maritime-forum.ec.europa.eu/stakeholder-feedback-prototype-ocean-observation-campaign-reporting-template-and-map-viewer-20062023_en"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Visio_Drawing_CD2_35850DA7.vsdx"/><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Visio_Drawing_155C53EC.vsdx"/><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Visio_Drawing_DCC9582E.vsdx"/><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Visio_Drawing_1CB879F3.vsdx"/><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 Id="rId4" Type="http://schemas.openxmlformats.org/officeDocument/2006/relationships/hyperlink" Target="https://maritime-forum.ec.europa.eu/stakeholder-feedback-prototype-ocean-observation-campaign-reporting-template-and-map-viewer-20062023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Google Shape;17;p22" descr="European Commission">
            <a:extLst>
              <a:ext uri="{FF2B5EF4-FFF2-40B4-BE49-F238E27FC236}">
                <a16:creationId xmlns:a16="http://schemas.microsoft.com/office/drawing/2014/main" id="{F331827D-67AB-BC45-5244-975836C82EE5}"/>
              </a:ext>
            </a:extLst>
          </p:cNvPr>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88" name="Google Shape;188;p1"/>
          <p:cNvSpPr txBox="1">
            <a:spLocks noGrp="1"/>
          </p:cNvSpPr>
          <p:nvPr>
            <p:ph type="ctrTitle"/>
          </p:nvPr>
        </p:nvSpPr>
        <p:spPr>
          <a:xfrm>
            <a:off x="1385387" y="2102409"/>
            <a:ext cx="10065224" cy="2149523"/>
          </a:xfrm>
          <a:prstGeom prst="rect">
            <a:avLst/>
          </a:prstGeom>
          <a:noFill/>
          <a:ln>
            <a:noFill/>
          </a:ln>
        </p:spPr>
        <p:txBody>
          <a:bodyPr spcFirstLastPara="1" wrap="square" lIns="91425" tIns="45700" rIns="91425" bIns="0" anchor="t" anchorCtr="0">
            <a:noAutofit/>
          </a:bodyPr>
          <a:lstStyle/>
          <a:p>
            <a:pPr marL="0" lvl="0" indent="0" algn="ctr" rtl="0">
              <a:lnSpc>
                <a:spcPct val="90000"/>
              </a:lnSpc>
              <a:spcBef>
                <a:spcPts val="0"/>
              </a:spcBef>
              <a:spcAft>
                <a:spcPts val="0"/>
              </a:spcAft>
              <a:buClr>
                <a:schemeClr val="lt1"/>
              </a:buClr>
              <a:buSzPts val="6000"/>
              <a:buFont typeface="Arial"/>
              <a:buNone/>
            </a:pPr>
            <a:r>
              <a:rPr lang="en-IE" sz="4800"/>
              <a:t>First meeting of the EU </a:t>
            </a:r>
            <a:r>
              <a:rPr lang="en-US" sz="4800"/>
              <a:t>Member State Expert Group on Ocean Observation</a:t>
            </a:r>
            <a:br>
              <a:rPr lang="en-US" sz="4800"/>
            </a:br>
            <a:endParaRPr sz="4800"/>
          </a:p>
        </p:txBody>
      </p:sp>
      <p:sp>
        <p:nvSpPr>
          <p:cNvPr id="190" name="Google Shape;190;p1"/>
          <p:cNvSpPr txBox="1">
            <a:spLocks noGrp="1"/>
          </p:cNvSpPr>
          <p:nvPr>
            <p:ph type="body" idx="2"/>
          </p:nvPr>
        </p:nvSpPr>
        <p:spPr>
          <a:xfrm>
            <a:off x="1828801" y="4918514"/>
            <a:ext cx="9362930" cy="528998"/>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400"/>
              </a:spcAft>
              <a:buSzPts val="2200"/>
              <a:buFont typeface="Arial"/>
              <a:buNone/>
            </a:pPr>
            <a:r>
              <a:rPr lang="en-US" i="0"/>
              <a:t>Andreea Strachinescu, Iain Shepherd, Zoi Konstantinou, Rémy Dénos </a:t>
            </a:r>
          </a:p>
          <a:p>
            <a:pPr marL="0" lvl="0" indent="0" algn="r" rtl="0">
              <a:lnSpc>
                <a:spcPct val="100000"/>
              </a:lnSpc>
              <a:spcBef>
                <a:spcPts val="0"/>
              </a:spcBef>
              <a:spcAft>
                <a:spcPts val="400"/>
              </a:spcAft>
              <a:buSzPts val="2200"/>
              <a:buFont typeface="Arial"/>
              <a:buNone/>
            </a:pPr>
            <a:r>
              <a:rPr lang="en-US" i="0"/>
              <a:t>Brussels, 25 June 2024</a:t>
            </a:r>
          </a:p>
          <a:p>
            <a:pPr marL="0" lvl="0" indent="0" algn="r" rtl="0">
              <a:lnSpc>
                <a:spcPct val="100000"/>
              </a:lnSpc>
              <a:spcBef>
                <a:spcPts val="0"/>
              </a:spcBef>
              <a:spcAft>
                <a:spcPts val="400"/>
              </a:spcAft>
              <a:buSzPts val="2200"/>
              <a:buFont typeface="Arial"/>
              <a:buNone/>
            </a:pPr>
            <a:endParaRPr i="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8AB1D1-30EA-D6A0-C791-9B11EA615DC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10</a:t>
            </a:fld>
            <a:endParaRPr lang="en-GB"/>
          </a:p>
        </p:txBody>
      </p:sp>
      <p:sp>
        <p:nvSpPr>
          <p:cNvPr id="3" name="Title 2">
            <a:extLst>
              <a:ext uri="{FF2B5EF4-FFF2-40B4-BE49-F238E27FC236}">
                <a16:creationId xmlns:a16="http://schemas.microsoft.com/office/drawing/2014/main" id="{7EA6DFBD-E7AB-E5D2-82D6-90A74A02F541}"/>
              </a:ext>
            </a:extLst>
          </p:cNvPr>
          <p:cNvSpPr>
            <a:spLocks noGrp="1"/>
          </p:cNvSpPr>
          <p:nvPr>
            <p:ph type="title"/>
          </p:nvPr>
        </p:nvSpPr>
        <p:spPr/>
        <p:txBody>
          <a:bodyPr/>
          <a:lstStyle/>
          <a:p>
            <a:r>
              <a:rPr lang="en-IE">
                <a:solidFill>
                  <a:schemeClr val="bg1"/>
                </a:solidFill>
              </a:rPr>
              <a:t>Example of successful company (Europe) </a:t>
            </a:r>
            <a:endParaRPr lang="en-GB">
              <a:solidFill>
                <a:schemeClr val="bg1"/>
              </a:solidFill>
            </a:endParaRPr>
          </a:p>
        </p:txBody>
      </p:sp>
      <p:sp>
        <p:nvSpPr>
          <p:cNvPr id="6" name="Text Placeholder 5">
            <a:extLst>
              <a:ext uri="{FF2B5EF4-FFF2-40B4-BE49-F238E27FC236}">
                <a16:creationId xmlns:a16="http://schemas.microsoft.com/office/drawing/2014/main" id="{8B002AB8-639D-6411-057A-B93460BDC749}"/>
              </a:ext>
            </a:extLst>
          </p:cNvPr>
          <p:cNvSpPr>
            <a:spLocks noGrp="1"/>
          </p:cNvSpPr>
          <p:nvPr>
            <p:ph type="body" idx="4294967295"/>
          </p:nvPr>
        </p:nvSpPr>
        <p:spPr>
          <a:xfrm>
            <a:off x="6158322" y="1919410"/>
            <a:ext cx="5328000" cy="3906435"/>
          </a:xfrm>
        </p:spPr>
        <p:txBody>
          <a:bodyPr/>
          <a:lstStyle/>
          <a:p>
            <a:pPr marL="285750" indent="-285750">
              <a:buClr>
                <a:schemeClr val="bg1"/>
              </a:buClr>
              <a:buFont typeface="Arial" panose="020B0604020202020204" pitchFamily="34" charset="0"/>
              <a:buChar char="•"/>
            </a:pPr>
            <a:r>
              <a:rPr lang="en-US" sz="3200" b="0" i="0">
                <a:solidFill>
                  <a:schemeClr val="bg1"/>
                </a:solidFill>
                <a:effectLst/>
                <a:latin typeface="Manrope"/>
              </a:rPr>
              <a:t>XOCEAN</a:t>
            </a:r>
          </a:p>
          <a:p>
            <a:pPr marL="742950" lvl="4" indent="-285750">
              <a:buClr>
                <a:schemeClr val="bg1"/>
              </a:buClr>
              <a:buFont typeface="Arial" panose="020B0604020202020204" pitchFamily="34" charset="0"/>
              <a:buChar char="•"/>
            </a:pPr>
            <a:r>
              <a:rPr lang="en-US" sz="3200" b="0" i="0">
                <a:solidFill>
                  <a:schemeClr val="bg1"/>
                </a:solidFill>
                <a:effectLst/>
                <a:latin typeface="Manrope"/>
              </a:rPr>
              <a:t>founded in Ireland in 2017 </a:t>
            </a:r>
            <a:endParaRPr lang="en-US" sz="3200">
              <a:solidFill>
                <a:schemeClr val="bg1"/>
              </a:solidFill>
              <a:latin typeface="Manrope"/>
            </a:endParaRPr>
          </a:p>
          <a:p>
            <a:pPr marL="742950" lvl="4" indent="-285750">
              <a:buClr>
                <a:schemeClr val="bg1"/>
              </a:buClr>
              <a:buFont typeface="Arial" panose="020B0604020202020204" pitchFamily="34" charset="0"/>
              <a:buChar char="•"/>
            </a:pPr>
            <a:r>
              <a:rPr lang="en-US" sz="3200" b="0" i="0">
                <a:solidFill>
                  <a:schemeClr val="bg1"/>
                </a:solidFill>
                <a:effectLst/>
                <a:latin typeface="Manrope"/>
              </a:rPr>
              <a:t>grown to over 200 staff</a:t>
            </a:r>
          </a:p>
          <a:p>
            <a:pPr marL="742950" lvl="4" indent="-285750">
              <a:buClr>
                <a:schemeClr val="bg1"/>
              </a:buClr>
              <a:buFont typeface="Arial" panose="020B0604020202020204" pitchFamily="34" charset="0"/>
              <a:buChar char="•"/>
            </a:pPr>
            <a:r>
              <a:rPr lang="en-US" sz="3200" b="0" i="0">
                <a:solidFill>
                  <a:schemeClr val="bg1"/>
                </a:solidFill>
                <a:effectLst/>
                <a:latin typeface="Manrope"/>
              </a:rPr>
              <a:t>offices in Ireland, the UK, the US, Canada, Norway and Australia</a:t>
            </a:r>
            <a:endParaRPr lang="en-GB" sz="2400"/>
          </a:p>
        </p:txBody>
      </p:sp>
    </p:spTree>
    <p:extLst>
      <p:ext uri="{BB962C8B-B14F-4D97-AF65-F5344CB8AC3E}">
        <p14:creationId xmlns:p14="http://schemas.microsoft.com/office/powerpoint/2010/main" val="4267870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92" name="Google Shape;492;p22"/>
          <p:cNvSpPr/>
          <p:nvPr/>
        </p:nvSpPr>
        <p:spPr>
          <a:xfrm>
            <a:off x="5444456" y="1667245"/>
            <a:ext cx="2880000" cy="2880000"/>
          </a:xfrm>
          <a:prstGeom prst="ellipse">
            <a:avLst/>
          </a:prstGeom>
          <a:solidFill>
            <a:srgbClr val="6C16E1">
              <a:alpha val="363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1">
            <a:extLst>
              <a:ext uri="{FF2B5EF4-FFF2-40B4-BE49-F238E27FC236}">
                <a16:creationId xmlns:a16="http://schemas.microsoft.com/office/drawing/2014/main" id="{B44B29B6-A4B2-6BC3-4376-65E29B3635AF}"/>
              </a:ext>
            </a:extLst>
          </p:cNvPr>
          <p:cNvSpPr>
            <a:spLocks noGrp="1"/>
          </p:cNvSpPr>
          <p:nvPr>
            <p:ph type="title"/>
          </p:nvPr>
        </p:nvSpPr>
        <p:spPr/>
        <p:txBody>
          <a:bodyPr/>
          <a:lstStyle/>
          <a:p>
            <a:r>
              <a:rPr lang="en-IE"/>
              <a:t>Market reform needed</a:t>
            </a:r>
            <a:endParaRPr lang="en-GB"/>
          </a:p>
        </p:txBody>
      </p:sp>
      <p:sp>
        <p:nvSpPr>
          <p:cNvPr id="3" name="Text Placeholder 2">
            <a:extLst>
              <a:ext uri="{FF2B5EF4-FFF2-40B4-BE49-F238E27FC236}">
                <a16:creationId xmlns:a16="http://schemas.microsoft.com/office/drawing/2014/main" id="{F61588E5-CB05-BE79-722A-738976470DD5}"/>
              </a:ext>
            </a:extLst>
          </p:cNvPr>
          <p:cNvSpPr>
            <a:spLocks noGrp="1"/>
          </p:cNvSpPr>
          <p:nvPr>
            <p:ph type="body" idx="1"/>
          </p:nvPr>
        </p:nvSpPr>
        <p:spPr>
          <a:xfrm>
            <a:off x="409842" y="1734092"/>
            <a:ext cx="2733525" cy="3906435"/>
          </a:xfrm>
        </p:spPr>
        <p:txBody>
          <a:bodyPr/>
          <a:lstStyle/>
          <a:p>
            <a:r>
              <a:rPr lang="en-IE"/>
              <a:t>SUPPLY</a:t>
            </a:r>
          </a:p>
          <a:p>
            <a:endParaRPr lang="en-IE"/>
          </a:p>
          <a:p>
            <a:r>
              <a:rPr lang="en-IE"/>
              <a:t>need capital market that takes more risk</a:t>
            </a:r>
          </a:p>
          <a:p>
            <a:endParaRPr lang="en-GB"/>
          </a:p>
        </p:txBody>
      </p:sp>
      <p:sp>
        <p:nvSpPr>
          <p:cNvPr id="496" name="Google Shape;496;p22"/>
          <p:cNvSpPr/>
          <p:nvPr/>
        </p:nvSpPr>
        <p:spPr>
          <a:xfrm>
            <a:off x="3371712" y="1734092"/>
            <a:ext cx="2880000" cy="2878062"/>
          </a:xfrm>
          <a:prstGeom prst="ellipse">
            <a:avLst/>
          </a:prstGeom>
          <a:solidFill>
            <a:srgbClr val="FA47E3">
              <a:alpha val="396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4" name="Google Shape;504;p22"/>
          <p:cNvGrpSpPr/>
          <p:nvPr/>
        </p:nvGrpSpPr>
        <p:grpSpPr>
          <a:xfrm>
            <a:off x="6592753" y="2721803"/>
            <a:ext cx="737782" cy="770335"/>
            <a:chOff x="5645200" y="879425"/>
            <a:chExt cx="478575" cy="407375"/>
          </a:xfrm>
        </p:grpSpPr>
        <p:sp>
          <p:nvSpPr>
            <p:cNvPr id="505" name="Google Shape;505;p22"/>
            <p:cNvSpPr/>
            <p:nvPr/>
          </p:nvSpPr>
          <p:spPr>
            <a:xfrm>
              <a:off x="6004200" y="1075025"/>
              <a:ext cx="86075" cy="93450"/>
            </a:xfrm>
            <a:custGeom>
              <a:avLst/>
              <a:gdLst/>
              <a:ahLst/>
              <a:cxnLst/>
              <a:rect l="l" t="t" r="r" b="b"/>
              <a:pathLst>
                <a:path w="3443" h="3738" extrusionOk="0">
                  <a:moveTo>
                    <a:pt x="1" y="0"/>
                  </a:moveTo>
                  <a:lnTo>
                    <a:pt x="1" y="3737"/>
                  </a:lnTo>
                  <a:lnTo>
                    <a:pt x="1907" y="3737"/>
                  </a:lnTo>
                  <a:cubicBezTo>
                    <a:pt x="2157" y="3737"/>
                    <a:pt x="2377" y="3574"/>
                    <a:pt x="2449" y="3334"/>
                  </a:cubicBezTo>
                  <a:lnTo>
                    <a:pt x="3443"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35D74"/>
                </a:solidFill>
                <a:effectLst/>
                <a:uLnTx/>
                <a:uFillTx/>
                <a:latin typeface="Arial"/>
                <a:cs typeface="Arial"/>
                <a:sym typeface="Arial"/>
              </a:endParaRPr>
            </a:p>
          </p:txBody>
        </p:sp>
        <p:sp>
          <p:nvSpPr>
            <p:cNvPr id="506" name="Google Shape;506;p22"/>
            <p:cNvSpPr/>
            <p:nvPr/>
          </p:nvSpPr>
          <p:spPr>
            <a:xfrm>
              <a:off x="5880900" y="953275"/>
              <a:ext cx="95100" cy="93525"/>
            </a:xfrm>
            <a:custGeom>
              <a:avLst/>
              <a:gdLst/>
              <a:ahLst/>
              <a:cxnLst/>
              <a:rect l="l" t="t" r="r" b="b"/>
              <a:pathLst>
                <a:path w="3804" h="3741" extrusionOk="0">
                  <a:moveTo>
                    <a:pt x="0" y="1"/>
                  </a:moveTo>
                  <a:lnTo>
                    <a:pt x="0" y="3741"/>
                  </a:lnTo>
                  <a:lnTo>
                    <a:pt x="3804" y="3741"/>
                  </a:lnTo>
                  <a:lnTo>
                    <a:pt x="3804"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35D74"/>
                </a:solidFill>
                <a:effectLst/>
                <a:uLnTx/>
                <a:uFillTx/>
                <a:latin typeface="Arial"/>
                <a:cs typeface="Arial"/>
                <a:sym typeface="Arial"/>
              </a:endParaRPr>
            </a:p>
          </p:txBody>
        </p:sp>
        <p:sp>
          <p:nvSpPr>
            <p:cNvPr id="507" name="Google Shape;507;p22"/>
            <p:cNvSpPr/>
            <p:nvPr/>
          </p:nvSpPr>
          <p:spPr>
            <a:xfrm>
              <a:off x="6004200" y="953275"/>
              <a:ext cx="119575" cy="93525"/>
            </a:xfrm>
            <a:custGeom>
              <a:avLst/>
              <a:gdLst/>
              <a:ahLst/>
              <a:cxnLst/>
              <a:rect l="l" t="t" r="r" b="b"/>
              <a:pathLst>
                <a:path w="4783" h="3741" extrusionOk="0">
                  <a:moveTo>
                    <a:pt x="1" y="1"/>
                  </a:moveTo>
                  <a:lnTo>
                    <a:pt x="1" y="3741"/>
                  </a:lnTo>
                  <a:lnTo>
                    <a:pt x="3777" y="3741"/>
                  </a:lnTo>
                  <a:lnTo>
                    <a:pt x="4674" y="727"/>
                  </a:lnTo>
                  <a:cubicBezTo>
                    <a:pt x="4783" y="365"/>
                    <a:pt x="4512" y="1"/>
                    <a:pt x="41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35D74"/>
                </a:solidFill>
                <a:effectLst/>
                <a:uLnTx/>
                <a:uFillTx/>
                <a:latin typeface="Arial"/>
                <a:cs typeface="Arial"/>
                <a:sym typeface="Arial"/>
              </a:endParaRPr>
            </a:p>
          </p:txBody>
        </p:sp>
        <p:sp>
          <p:nvSpPr>
            <p:cNvPr id="508" name="Google Shape;508;p22"/>
            <p:cNvSpPr/>
            <p:nvPr/>
          </p:nvSpPr>
          <p:spPr>
            <a:xfrm>
              <a:off x="5880900" y="1075025"/>
              <a:ext cx="95100" cy="93450"/>
            </a:xfrm>
            <a:custGeom>
              <a:avLst/>
              <a:gdLst/>
              <a:ahLst/>
              <a:cxnLst/>
              <a:rect l="l" t="t" r="r" b="b"/>
              <a:pathLst>
                <a:path w="3804" h="3738" extrusionOk="0">
                  <a:moveTo>
                    <a:pt x="0" y="0"/>
                  </a:moveTo>
                  <a:lnTo>
                    <a:pt x="0" y="3737"/>
                  </a:lnTo>
                  <a:lnTo>
                    <a:pt x="3804" y="3737"/>
                  </a:lnTo>
                  <a:lnTo>
                    <a:pt x="3804"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35D74"/>
                </a:solidFill>
                <a:effectLst/>
                <a:uLnTx/>
                <a:uFillTx/>
                <a:latin typeface="Arial"/>
                <a:cs typeface="Arial"/>
                <a:sym typeface="Arial"/>
              </a:endParaRPr>
            </a:p>
          </p:txBody>
        </p:sp>
        <p:sp>
          <p:nvSpPr>
            <p:cNvPr id="509" name="Google Shape;509;p22"/>
            <p:cNvSpPr/>
            <p:nvPr/>
          </p:nvSpPr>
          <p:spPr>
            <a:xfrm>
              <a:off x="5645200" y="879425"/>
              <a:ext cx="207500" cy="167375"/>
            </a:xfrm>
            <a:custGeom>
              <a:avLst/>
              <a:gdLst/>
              <a:ahLst/>
              <a:cxnLst/>
              <a:rect l="l" t="t" r="r" b="b"/>
              <a:pathLst>
                <a:path w="8300" h="6695" extrusionOk="0">
                  <a:moveTo>
                    <a:pt x="563" y="1"/>
                  </a:moveTo>
                  <a:cubicBezTo>
                    <a:pt x="253" y="1"/>
                    <a:pt x="0" y="254"/>
                    <a:pt x="0" y="564"/>
                  </a:cubicBezTo>
                  <a:cubicBezTo>
                    <a:pt x="0" y="877"/>
                    <a:pt x="253" y="1130"/>
                    <a:pt x="563" y="1130"/>
                  </a:cubicBezTo>
                  <a:lnTo>
                    <a:pt x="2403" y="1130"/>
                  </a:lnTo>
                  <a:lnTo>
                    <a:pt x="3159" y="3672"/>
                  </a:lnTo>
                  <a:cubicBezTo>
                    <a:pt x="3162" y="3678"/>
                    <a:pt x="3162" y="3687"/>
                    <a:pt x="3165" y="3696"/>
                  </a:cubicBezTo>
                  <a:lnTo>
                    <a:pt x="4059" y="6695"/>
                  </a:lnTo>
                  <a:lnTo>
                    <a:pt x="8299" y="6695"/>
                  </a:lnTo>
                  <a:lnTo>
                    <a:pt x="8299" y="2955"/>
                  </a:lnTo>
                  <a:lnTo>
                    <a:pt x="4123" y="2955"/>
                  </a:lnTo>
                  <a:lnTo>
                    <a:pt x="3364" y="404"/>
                  </a:lnTo>
                  <a:cubicBezTo>
                    <a:pt x="3295" y="163"/>
                    <a:pt x="3072" y="1"/>
                    <a:pt x="282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35D74"/>
                </a:solidFill>
                <a:effectLst/>
                <a:uLnTx/>
                <a:uFillTx/>
                <a:latin typeface="Arial"/>
                <a:cs typeface="Arial"/>
                <a:sym typeface="Arial"/>
              </a:endParaRPr>
            </a:p>
          </p:txBody>
        </p:sp>
        <p:sp>
          <p:nvSpPr>
            <p:cNvPr id="510" name="Google Shape;510;p22"/>
            <p:cNvSpPr/>
            <p:nvPr/>
          </p:nvSpPr>
          <p:spPr>
            <a:xfrm>
              <a:off x="5722500" y="1075025"/>
              <a:ext cx="370875" cy="211775"/>
            </a:xfrm>
            <a:custGeom>
              <a:avLst/>
              <a:gdLst/>
              <a:ahLst/>
              <a:cxnLst/>
              <a:rect l="l" t="t" r="r" b="b"/>
              <a:pathLst>
                <a:path w="14835" h="8471" extrusionOk="0">
                  <a:moveTo>
                    <a:pt x="1305" y="0"/>
                  </a:moveTo>
                  <a:lnTo>
                    <a:pt x="2082" y="2614"/>
                  </a:lnTo>
                  <a:cubicBezTo>
                    <a:pt x="901" y="2701"/>
                    <a:pt x="1" y="3704"/>
                    <a:pt x="40" y="4887"/>
                  </a:cubicBezTo>
                  <a:cubicBezTo>
                    <a:pt x="82" y="6071"/>
                    <a:pt x="1049" y="7010"/>
                    <a:pt x="2232" y="7019"/>
                  </a:cubicBezTo>
                  <a:lnTo>
                    <a:pt x="2795" y="7019"/>
                  </a:lnTo>
                  <a:cubicBezTo>
                    <a:pt x="3045" y="7878"/>
                    <a:pt x="3834" y="8471"/>
                    <a:pt x="4731" y="8471"/>
                  </a:cubicBezTo>
                  <a:cubicBezTo>
                    <a:pt x="5629" y="8471"/>
                    <a:pt x="6418" y="7878"/>
                    <a:pt x="6671" y="7019"/>
                  </a:cubicBezTo>
                  <a:lnTo>
                    <a:pt x="9667" y="7019"/>
                  </a:lnTo>
                  <a:cubicBezTo>
                    <a:pt x="9917" y="7878"/>
                    <a:pt x="10709" y="8471"/>
                    <a:pt x="11606" y="8471"/>
                  </a:cubicBezTo>
                  <a:cubicBezTo>
                    <a:pt x="12500" y="8471"/>
                    <a:pt x="13292" y="7878"/>
                    <a:pt x="13542" y="7019"/>
                  </a:cubicBezTo>
                  <a:lnTo>
                    <a:pt x="14271" y="7019"/>
                  </a:lnTo>
                  <a:cubicBezTo>
                    <a:pt x="14581" y="7019"/>
                    <a:pt x="14834" y="6766"/>
                    <a:pt x="14834" y="6453"/>
                  </a:cubicBezTo>
                  <a:cubicBezTo>
                    <a:pt x="14834" y="6140"/>
                    <a:pt x="14581" y="5890"/>
                    <a:pt x="14271" y="5890"/>
                  </a:cubicBezTo>
                  <a:lnTo>
                    <a:pt x="13542" y="5890"/>
                  </a:lnTo>
                  <a:cubicBezTo>
                    <a:pt x="13292" y="5029"/>
                    <a:pt x="12500" y="4436"/>
                    <a:pt x="11606" y="4436"/>
                  </a:cubicBezTo>
                  <a:cubicBezTo>
                    <a:pt x="10709" y="4436"/>
                    <a:pt x="9917" y="5029"/>
                    <a:pt x="9667" y="5890"/>
                  </a:cubicBezTo>
                  <a:lnTo>
                    <a:pt x="6671" y="5890"/>
                  </a:lnTo>
                  <a:cubicBezTo>
                    <a:pt x="6418" y="5029"/>
                    <a:pt x="5629" y="4436"/>
                    <a:pt x="4731" y="4436"/>
                  </a:cubicBezTo>
                  <a:cubicBezTo>
                    <a:pt x="3834" y="4436"/>
                    <a:pt x="3045" y="5029"/>
                    <a:pt x="2792" y="5890"/>
                  </a:cubicBezTo>
                  <a:lnTo>
                    <a:pt x="2232" y="5890"/>
                  </a:lnTo>
                  <a:cubicBezTo>
                    <a:pt x="1639" y="5890"/>
                    <a:pt x="1157" y="5408"/>
                    <a:pt x="1157" y="4815"/>
                  </a:cubicBezTo>
                  <a:cubicBezTo>
                    <a:pt x="1157" y="4219"/>
                    <a:pt x="1639" y="3737"/>
                    <a:pt x="2232" y="3737"/>
                  </a:cubicBezTo>
                  <a:lnTo>
                    <a:pt x="5207" y="3737"/>
                  </a:lnTo>
                  <a:lnTo>
                    <a:pt x="5207"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435D74"/>
                </a:solidFill>
                <a:effectLst/>
                <a:uLnTx/>
                <a:uFillTx/>
                <a:latin typeface="Arial"/>
                <a:cs typeface="Arial"/>
                <a:sym typeface="Arial"/>
              </a:endParaRPr>
            </a:p>
          </p:txBody>
        </p:sp>
      </p:grpSp>
      <p:pic>
        <p:nvPicPr>
          <p:cNvPr id="1026" name="Picture 2" descr="Cash register Special Lineal icon">
            <a:extLst>
              <a:ext uri="{FF2B5EF4-FFF2-40B4-BE49-F238E27FC236}">
                <a16:creationId xmlns:a16="http://schemas.microsoft.com/office/drawing/2014/main" id="{CA8D1655-FE38-160B-3456-BA74DD9EE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146" y="2677679"/>
            <a:ext cx="859132" cy="85913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573A32C2-4FD6-1DB5-A16D-1A3EC49AACBE}"/>
              </a:ext>
            </a:extLst>
          </p:cNvPr>
          <p:cNvSpPr txBox="1">
            <a:spLocks/>
          </p:cNvSpPr>
          <p:nvPr/>
        </p:nvSpPr>
        <p:spPr>
          <a:xfrm>
            <a:off x="8587418" y="1734092"/>
            <a:ext cx="3316560" cy="39064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eaLnBrk="1" hangingPunct="1">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eaLnBrk="1" hangingPunct="1">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eaLnBrk="1" hangingPunct="1">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eaLnBrk="1" hangingPunct="1">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eaLnBrk="1" hangingPunct="1">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eaLnBrk="1" hangingPunct="1">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marR="0" lvl="0" indent="-381000" algn="l" defTabSz="914400" rtl="0" eaLnBrk="1" fontAlgn="auto" latinLnBrk="0" hangingPunct="1">
              <a:lnSpc>
                <a:spcPct val="100000"/>
              </a:lnSpc>
              <a:spcBef>
                <a:spcPts val="0"/>
              </a:spcBef>
              <a:spcAft>
                <a:spcPts val="0"/>
              </a:spcAft>
              <a:buClr>
                <a:srgbClr val="034EA2"/>
              </a:buClr>
              <a:buSzPts val="2400"/>
              <a:buFont typeface="Arial"/>
              <a:buChar char="•"/>
              <a:tabLst/>
              <a:defRPr/>
            </a:pPr>
            <a:r>
              <a:rPr kumimoji="0" lang="en-IE" sz="2400" b="0" i="0" u="none" strike="noStrike" kern="0" cap="none" spc="0" normalizeH="0" baseline="0" noProof="0">
                <a:ln>
                  <a:noFill/>
                </a:ln>
                <a:solidFill>
                  <a:srgbClr val="4D4D4D"/>
                </a:solidFill>
                <a:effectLst/>
                <a:uLnTx/>
                <a:uFillTx/>
                <a:latin typeface="Arial"/>
                <a:cs typeface="Arial"/>
                <a:sym typeface="Arial"/>
              </a:rPr>
              <a:t>DEMAND</a:t>
            </a:r>
          </a:p>
          <a:p>
            <a:pPr marL="457200" marR="0" lvl="0" indent="-381000" algn="l" defTabSz="914400" rtl="0" eaLnBrk="1" fontAlgn="auto" latinLnBrk="0" hangingPunct="1">
              <a:lnSpc>
                <a:spcPct val="100000"/>
              </a:lnSpc>
              <a:spcBef>
                <a:spcPts val="0"/>
              </a:spcBef>
              <a:spcAft>
                <a:spcPts val="0"/>
              </a:spcAft>
              <a:buClr>
                <a:srgbClr val="034EA2"/>
              </a:buClr>
              <a:buSzPts val="2400"/>
              <a:buFont typeface="Arial"/>
              <a:buChar char="•"/>
              <a:tabLst/>
              <a:defRPr/>
            </a:pPr>
            <a:endParaRPr kumimoji="0" lang="en-IE" sz="2400" b="0" i="0" u="none" strike="noStrike" kern="0" cap="none" spc="0" normalizeH="0" baseline="0" noProof="0">
              <a:ln>
                <a:noFill/>
              </a:ln>
              <a:solidFill>
                <a:srgbClr val="4D4D4D"/>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34EA2"/>
              </a:buClr>
              <a:buSzPts val="2400"/>
              <a:buFont typeface="Arial"/>
              <a:buChar char="•"/>
              <a:tabLst/>
              <a:defRPr/>
            </a:pPr>
            <a:r>
              <a:rPr kumimoji="0" lang="en-IE" sz="2400" b="0" i="0" u="none" strike="noStrike" kern="0" cap="none" spc="0" normalizeH="0" baseline="0" noProof="0">
                <a:ln>
                  <a:noFill/>
                </a:ln>
                <a:solidFill>
                  <a:srgbClr val="4D4D4D"/>
                </a:solidFill>
                <a:effectLst/>
                <a:uLnTx/>
                <a:uFillTx/>
                <a:latin typeface="Arial"/>
                <a:cs typeface="Arial"/>
                <a:sym typeface="Arial"/>
              </a:rPr>
              <a:t>need to aggregate demand among Member States</a:t>
            </a:r>
            <a:endParaRPr kumimoji="0" lang="en-GB" sz="2400" b="0" i="0" u="none" strike="noStrike" kern="0" cap="none" spc="0" normalizeH="0" baseline="0" noProof="0">
              <a:ln>
                <a:noFill/>
              </a:ln>
              <a:solidFill>
                <a:srgbClr val="4D4D4D"/>
              </a:solidFill>
              <a:effectLst/>
              <a:uLnTx/>
              <a:uFillTx/>
              <a:latin typeface="Arial"/>
              <a:cs typeface="Arial"/>
              <a:sym typeface="Arial"/>
            </a:endParaRPr>
          </a:p>
        </p:txBody>
      </p:sp>
    </p:spTree>
    <p:extLst>
      <p:ext uri="{BB962C8B-B14F-4D97-AF65-F5344CB8AC3E}">
        <p14:creationId xmlns:p14="http://schemas.microsoft.com/office/powerpoint/2010/main" val="236987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908398" y="221594"/>
            <a:ext cx="10515600" cy="782357"/>
          </a:xfrm>
        </p:spPr>
        <p:txBody>
          <a:bodyPr/>
          <a:lstStyle/>
          <a:p>
            <a:r>
              <a:rPr lang="en-IE"/>
              <a:t>Contents</a:t>
            </a:r>
            <a:endParaRPr lang="en-GB"/>
          </a:p>
        </p:txBody>
      </p:sp>
      <p:sp>
        <p:nvSpPr>
          <p:cNvPr id="3" name="Content Placeholder 2">
            <a:extLst>
              <a:ext uri="{FF2B5EF4-FFF2-40B4-BE49-F238E27FC236}">
                <a16:creationId xmlns:a16="http://schemas.microsoft.com/office/drawing/2014/main" id="{C2C97106-780B-4359-612B-D6468F8CF8B8}"/>
              </a:ext>
            </a:extLst>
          </p:cNvPr>
          <p:cNvSpPr>
            <a:spLocks noGrp="1"/>
          </p:cNvSpPr>
          <p:nvPr>
            <p:ph type="body" idx="1"/>
          </p:nvPr>
        </p:nvSpPr>
        <p:spPr>
          <a:xfrm>
            <a:off x="285748" y="1728247"/>
            <a:ext cx="5328000" cy="3906435"/>
          </a:xfrm>
        </p:spPr>
        <p:txBody>
          <a:bodyPr>
            <a:normAutofit/>
          </a:bodyPr>
          <a:lstStyle/>
          <a:p>
            <a:r>
              <a:rPr lang="en-IE" sz="3200"/>
              <a:t>The mandate</a:t>
            </a:r>
          </a:p>
          <a:p>
            <a:r>
              <a:rPr lang="en-IE" sz="3200">
                <a:solidFill>
                  <a:schemeClr val="tx1"/>
                </a:solidFill>
              </a:rPr>
              <a:t>Studies on the market</a:t>
            </a:r>
          </a:p>
          <a:p>
            <a:r>
              <a:rPr lang="en-IE" sz="3200">
                <a:solidFill>
                  <a:schemeClr val="tx1"/>
                </a:solidFill>
              </a:rPr>
              <a:t>Study on reporting</a:t>
            </a:r>
          </a:p>
          <a:p>
            <a:r>
              <a:rPr lang="en-IE" sz="3200" b="1">
                <a:solidFill>
                  <a:srgbClr val="FF0000"/>
                </a:solidFill>
              </a:rPr>
              <a:t>Study on standards</a:t>
            </a:r>
          </a:p>
          <a:p>
            <a:r>
              <a:rPr lang="en-IE" sz="3200"/>
              <a:t>Building a Digital Platform</a:t>
            </a:r>
          </a:p>
          <a:p>
            <a:r>
              <a:rPr lang="en-IE" sz="3200"/>
              <a:t>Reducing burden</a:t>
            </a:r>
          </a:p>
          <a:p>
            <a:endParaRPr lang="en-GB" sz="2000"/>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590494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40768F-8550-6095-3DCB-D847A4E8FA6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13</a:t>
            </a:fld>
            <a:endParaRPr lang="en-GB"/>
          </a:p>
        </p:txBody>
      </p:sp>
      <p:sp>
        <p:nvSpPr>
          <p:cNvPr id="6" name="Title 5">
            <a:extLst>
              <a:ext uri="{FF2B5EF4-FFF2-40B4-BE49-F238E27FC236}">
                <a16:creationId xmlns:a16="http://schemas.microsoft.com/office/drawing/2014/main" id="{457B3558-8D3F-FCB3-2FBC-D0F82445E54D}"/>
              </a:ext>
            </a:extLst>
          </p:cNvPr>
          <p:cNvSpPr>
            <a:spLocks noGrp="1"/>
          </p:cNvSpPr>
          <p:nvPr>
            <p:ph type="title"/>
          </p:nvPr>
        </p:nvSpPr>
        <p:spPr>
          <a:xfrm>
            <a:off x="5027826" y="529513"/>
            <a:ext cx="6835694" cy="782357"/>
          </a:xfrm>
        </p:spPr>
        <p:txBody>
          <a:bodyPr/>
          <a:lstStyle/>
          <a:p>
            <a:r>
              <a:rPr lang="en-IE">
                <a:solidFill>
                  <a:schemeClr val="bg1"/>
                </a:solidFill>
              </a:rPr>
              <a:t>Standards and best practice</a:t>
            </a:r>
            <a:endParaRPr lang="en-GB">
              <a:solidFill>
                <a:schemeClr val="bg1"/>
              </a:solidFill>
            </a:endParaRPr>
          </a:p>
        </p:txBody>
      </p:sp>
      <p:sp>
        <p:nvSpPr>
          <p:cNvPr id="7" name="Text Placeholder 6">
            <a:extLst>
              <a:ext uri="{FF2B5EF4-FFF2-40B4-BE49-F238E27FC236}">
                <a16:creationId xmlns:a16="http://schemas.microsoft.com/office/drawing/2014/main" id="{930783D9-7DF0-A9BB-DB59-5DD48E607AD6}"/>
              </a:ext>
            </a:extLst>
          </p:cNvPr>
          <p:cNvSpPr>
            <a:spLocks noGrp="1"/>
          </p:cNvSpPr>
          <p:nvPr>
            <p:ph type="body" idx="1"/>
          </p:nvPr>
        </p:nvSpPr>
        <p:spPr>
          <a:xfrm>
            <a:off x="5815540" y="1475782"/>
            <a:ext cx="5328000" cy="3906435"/>
          </a:xfrm>
        </p:spPr>
        <p:txBody>
          <a:bodyPr/>
          <a:lstStyle/>
          <a:p>
            <a:pPr>
              <a:spcAft>
                <a:spcPts val="800"/>
              </a:spcAft>
            </a:pPr>
            <a:r>
              <a:rPr lang="en-IE">
                <a:solidFill>
                  <a:schemeClr val="bg1"/>
                </a:solidFill>
              </a:rPr>
              <a:t>Assembling observations from different bodies into a coherent whole requires them to be made in the same way</a:t>
            </a:r>
          </a:p>
          <a:p>
            <a:pPr>
              <a:spcAft>
                <a:spcPts val="800"/>
              </a:spcAft>
            </a:pPr>
            <a:r>
              <a:rPr lang="en-IE">
                <a:solidFill>
                  <a:schemeClr val="bg1"/>
                </a:solidFill>
              </a:rPr>
              <a:t>Over 95% of practitioners feel that lack of standards in observations reduces the reliability of their analysis </a:t>
            </a:r>
          </a:p>
        </p:txBody>
      </p:sp>
    </p:spTree>
    <p:extLst>
      <p:ext uri="{BB962C8B-B14F-4D97-AF65-F5344CB8AC3E}">
        <p14:creationId xmlns:p14="http://schemas.microsoft.com/office/powerpoint/2010/main" val="1247992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AFE839-45B3-3B33-E826-15AB393ED03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14</a:t>
            </a:fld>
            <a:endParaRPr lang="en-GB"/>
          </a:p>
        </p:txBody>
      </p:sp>
      <p:sp>
        <p:nvSpPr>
          <p:cNvPr id="6" name="Title 5">
            <a:extLst>
              <a:ext uri="{FF2B5EF4-FFF2-40B4-BE49-F238E27FC236}">
                <a16:creationId xmlns:a16="http://schemas.microsoft.com/office/drawing/2014/main" id="{28DFEF37-3CB9-E9CD-B320-82E9063BA597}"/>
              </a:ext>
            </a:extLst>
          </p:cNvPr>
          <p:cNvSpPr>
            <a:spLocks noGrp="1"/>
          </p:cNvSpPr>
          <p:nvPr>
            <p:ph type="title"/>
          </p:nvPr>
        </p:nvSpPr>
        <p:spPr/>
        <p:txBody>
          <a:bodyPr/>
          <a:lstStyle/>
          <a:p>
            <a:r>
              <a:rPr lang="en-IE"/>
              <a:t>Database on standards and best practice in ocean observation</a:t>
            </a:r>
            <a:endParaRPr lang="en-GB"/>
          </a:p>
        </p:txBody>
      </p:sp>
      <p:sp>
        <p:nvSpPr>
          <p:cNvPr id="9" name="Text Placeholder 8">
            <a:extLst>
              <a:ext uri="{FF2B5EF4-FFF2-40B4-BE49-F238E27FC236}">
                <a16:creationId xmlns:a16="http://schemas.microsoft.com/office/drawing/2014/main" id="{7996C8C4-FA2C-53D0-6EA5-7DD71CA31CA5}"/>
              </a:ext>
            </a:extLst>
          </p:cNvPr>
          <p:cNvSpPr>
            <a:spLocks noGrp="1"/>
          </p:cNvSpPr>
          <p:nvPr>
            <p:ph type="body" idx="1"/>
          </p:nvPr>
        </p:nvSpPr>
        <p:spPr>
          <a:xfrm>
            <a:off x="776724" y="1265217"/>
            <a:ext cx="5328000" cy="3906435"/>
          </a:xfrm>
        </p:spPr>
        <p:txBody>
          <a:bodyPr/>
          <a:lstStyle/>
          <a:p>
            <a:pPr>
              <a:spcAft>
                <a:spcPts val="600"/>
              </a:spcAft>
            </a:pPr>
            <a:r>
              <a:rPr lang="en-IE"/>
              <a:t>type</a:t>
            </a:r>
          </a:p>
          <a:p>
            <a:pPr lvl="1">
              <a:spcBef>
                <a:spcPts val="0"/>
              </a:spcBef>
              <a:spcAft>
                <a:spcPts val="600"/>
              </a:spcAft>
            </a:pPr>
            <a:r>
              <a:rPr lang="en-IE">
                <a:solidFill>
                  <a:schemeClr val="bg2"/>
                </a:solidFill>
              </a:rPr>
              <a:t>protocols, equipment, data etc,.</a:t>
            </a:r>
          </a:p>
          <a:p>
            <a:pPr>
              <a:spcAft>
                <a:spcPts val="600"/>
              </a:spcAft>
            </a:pPr>
            <a:r>
              <a:rPr lang="en-IE"/>
              <a:t>what is being measured</a:t>
            </a:r>
          </a:p>
          <a:p>
            <a:pPr lvl="1">
              <a:spcBef>
                <a:spcPts val="0"/>
              </a:spcBef>
              <a:spcAft>
                <a:spcPts val="600"/>
              </a:spcAft>
            </a:pPr>
            <a:r>
              <a:rPr lang="en-IE">
                <a:solidFill>
                  <a:schemeClr val="bg2"/>
                </a:solidFill>
              </a:rPr>
              <a:t>temperature, chemical concentration etc. </a:t>
            </a:r>
          </a:p>
          <a:p>
            <a:pPr>
              <a:spcAft>
                <a:spcPts val="600"/>
              </a:spcAft>
            </a:pPr>
            <a:r>
              <a:rPr lang="en-IE"/>
              <a:t>where it is measured</a:t>
            </a:r>
          </a:p>
          <a:p>
            <a:pPr lvl="1">
              <a:spcBef>
                <a:spcPts val="0"/>
              </a:spcBef>
              <a:spcAft>
                <a:spcPts val="600"/>
              </a:spcAft>
            </a:pPr>
            <a:r>
              <a:rPr lang="en-IE">
                <a:solidFill>
                  <a:schemeClr val="bg2"/>
                </a:solidFill>
              </a:rPr>
              <a:t>sea, sediment etc,</a:t>
            </a:r>
          </a:p>
          <a:p>
            <a:pPr>
              <a:spcAft>
                <a:spcPts val="600"/>
              </a:spcAft>
            </a:pPr>
            <a:r>
              <a:rPr lang="en-IE"/>
              <a:t>who endorsed it</a:t>
            </a:r>
          </a:p>
          <a:p>
            <a:pPr lvl="1">
              <a:spcBef>
                <a:spcPts val="0"/>
              </a:spcBef>
              <a:spcAft>
                <a:spcPts val="600"/>
              </a:spcAft>
            </a:pPr>
            <a:r>
              <a:rPr lang="en-IE">
                <a:solidFill>
                  <a:schemeClr val="bg2"/>
                </a:solidFill>
              </a:rPr>
              <a:t>OSPAR, GOOS etc</a:t>
            </a:r>
            <a:endParaRPr lang="en-GB">
              <a:solidFill>
                <a:schemeClr val="bg2"/>
              </a:solidFill>
            </a:endParaRPr>
          </a:p>
        </p:txBody>
      </p:sp>
      <p:pic>
        <p:nvPicPr>
          <p:cNvPr id="8" name="Picture 7" descr="A blue and black logo&#10;&#10;Description automatically generated with medium confidence">
            <a:extLst>
              <a:ext uri="{FF2B5EF4-FFF2-40B4-BE49-F238E27FC236}">
                <a16:creationId xmlns:a16="http://schemas.microsoft.com/office/drawing/2014/main" id="{66D49EFB-B7B1-ABAC-E1F0-AD97FE8F6D85}"/>
              </a:ext>
            </a:extLst>
          </p:cNvPr>
          <p:cNvPicPr>
            <a:picLocks noChangeAspect="1"/>
          </p:cNvPicPr>
          <p:nvPr/>
        </p:nvPicPr>
        <p:blipFill>
          <a:blip r:embed="rId2"/>
          <a:stretch>
            <a:fillRect/>
          </a:stretch>
        </p:blipFill>
        <p:spPr>
          <a:xfrm>
            <a:off x="7564398" y="1341735"/>
            <a:ext cx="4174530" cy="4174530"/>
          </a:xfrm>
          <a:prstGeom prst="rect">
            <a:avLst/>
          </a:prstGeom>
        </p:spPr>
      </p:pic>
      <p:sp>
        <p:nvSpPr>
          <p:cNvPr id="11" name="TextBox 10">
            <a:extLst>
              <a:ext uri="{FF2B5EF4-FFF2-40B4-BE49-F238E27FC236}">
                <a16:creationId xmlns:a16="http://schemas.microsoft.com/office/drawing/2014/main" id="{5B16CCFC-0E5A-D377-0D7C-19E1880DEA70}"/>
              </a:ext>
            </a:extLst>
          </p:cNvPr>
          <p:cNvSpPr txBox="1"/>
          <p:nvPr/>
        </p:nvSpPr>
        <p:spPr>
          <a:xfrm>
            <a:off x="1133231" y="5352142"/>
            <a:ext cx="8370277" cy="523220"/>
          </a:xfrm>
          <a:prstGeom prst="rect">
            <a:avLst/>
          </a:prstGeom>
          <a:noFill/>
        </p:spPr>
        <p:txBody>
          <a:bodyPr wrap="square" rtlCol="0">
            <a:spAutoFit/>
          </a:bodyPr>
          <a:lstStyle/>
          <a:p>
            <a:r>
              <a:rPr lang="en-IE" sz="2800"/>
              <a:t>PROTOTYPE ON-LINE FIRST QUARTER 2025</a:t>
            </a:r>
            <a:endParaRPr lang="en-GB" sz="2800"/>
          </a:p>
        </p:txBody>
      </p:sp>
    </p:spTree>
    <p:extLst>
      <p:ext uri="{BB962C8B-B14F-4D97-AF65-F5344CB8AC3E}">
        <p14:creationId xmlns:p14="http://schemas.microsoft.com/office/powerpoint/2010/main" val="1389480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908398" y="221594"/>
            <a:ext cx="10515600" cy="782357"/>
          </a:xfrm>
        </p:spPr>
        <p:txBody>
          <a:bodyPr/>
          <a:lstStyle/>
          <a:p>
            <a:r>
              <a:rPr lang="en-IE"/>
              <a:t>Contents</a:t>
            </a:r>
            <a:endParaRPr lang="en-GB"/>
          </a:p>
        </p:txBody>
      </p:sp>
      <p:sp>
        <p:nvSpPr>
          <p:cNvPr id="3" name="Content Placeholder 2">
            <a:extLst>
              <a:ext uri="{FF2B5EF4-FFF2-40B4-BE49-F238E27FC236}">
                <a16:creationId xmlns:a16="http://schemas.microsoft.com/office/drawing/2014/main" id="{C2C97106-780B-4359-612B-D6468F8CF8B8}"/>
              </a:ext>
            </a:extLst>
          </p:cNvPr>
          <p:cNvSpPr>
            <a:spLocks noGrp="1"/>
          </p:cNvSpPr>
          <p:nvPr>
            <p:ph type="body" idx="1"/>
          </p:nvPr>
        </p:nvSpPr>
        <p:spPr>
          <a:xfrm>
            <a:off x="285748" y="1728247"/>
            <a:ext cx="5328000" cy="3906435"/>
          </a:xfrm>
        </p:spPr>
        <p:txBody>
          <a:bodyPr>
            <a:normAutofit/>
          </a:bodyPr>
          <a:lstStyle/>
          <a:p>
            <a:r>
              <a:rPr lang="en-IE" sz="3200"/>
              <a:t>The mandate</a:t>
            </a:r>
          </a:p>
          <a:p>
            <a:r>
              <a:rPr lang="en-IE" sz="3200">
                <a:solidFill>
                  <a:schemeClr val="tx1"/>
                </a:solidFill>
              </a:rPr>
              <a:t>Studies on the market</a:t>
            </a:r>
          </a:p>
          <a:p>
            <a:r>
              <a:rPr lang="en-IE" sz="3200" b="1">
                <a:solidFill>
                  <a:srgbClr val="FF0000"/>
                </a:solidFill>
              </a:rPr>
              <a:t>Study on reporting</a:t>
            </a:r>
          </a:p>
          <a:p>
            <a:r>
              <a:rPr lang="en-IE" sz="3200"/>
              <a:t>Study on standards</a:t>
            </a:r>
          </a:p>
          <a:p>
            <a:r>
              <a:rPr lang="en-IE" sz="3200"/>
              <a:t>Building a Digital Platform</a:t>
            </a:r>
          </a:p>
          <a:p>
            <a:r>
              <a:rPr lang="en-IE" sz="3200"/>
              <a:t>Reducing burden</a:t>
            </a:r>
          </a:p>
          <a:p>
            <a:endParaRPr lang="en-GB" sz="2000"/>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99284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7381E2-881A-3A42-1E5E-05E14CE5C5CC}"/>
              </a:ext>
            </a:extLst>
          </p:cNvPr>
          <p:cNvPicPr>
            <a:picLocks noChangeAspect="1"/>
          </p:cNvPicPr>
          <p:nvPr/>
        </p:nvPicPr>
        <p:blipFill>
          <a:blip r:embed="rId3"/>
          <a:stretch>
            <a:fillRect/>
          </a:stretch>
        </p:blipFill>
        <p:spPr>
          <a:xfrm>
            <a:off x="417344" y="414522"/>
            <a:ext cx="8231822" cy="6480026"/>
          </a:xfrm>
          <a:prstGeom prst="rect">
            <a:avLst/>
          </a:prstGeom>
        </p:spPr>
      </p:pic>
      <p:pic>
        <p:nvPicPr>
          <p:cNvPr id="7" name="Picture 6" descr="A person holding a yellow cylinder&#10;&#10;Description automatically generated">
            <a:extLst>
              <a:ext uri="{FF2B5EF4-FFF2-40B4-BE49-F238E27FC236}">
                <a16:creationId xmlns:a16="http://schemas.microsoft.com/office/drawing/2014/main" id="{314837EC-F787-4803-D3F4-A3136B6B1FB9}"/>
              </a:ext>
            </a:extLst>
          </p:cNvPr>
          <p:cNvPicPr>
            <a:picLocks noChangeAspect="1"/>
          </p:cNvPicPr>
          <p:nvPr/>
        </p:nvPicPr>
        <p:blipFill rotWithShape="1">
          <a:blip r:embed="rId4">
            <a:extLst>
              <a:ext uri="{28A0092B-C50C-407E-A947-70E740481C1C}">
                <a14:useLocalDpi xmlns:a14="http://schemas.microsoft.com/office/drawing/2010/main" val="0"/>
              </a:ext>
            </a:extLst>
          </a:blip>
          <a:srcRect l="7132" r="1" b="1"/>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6" name="Picture 5" descr="A yellow submarine under water&#10;&#10;Description automatically generated">
            <a:extLst>
              <a:ext uri="{FF2B5EF4-FFF2-40B4-BE49-F238E27FC236}">
                <a16:creationId xmlns:a16="http://schemas.microsoft.com/office/drawing/2014/main" id="{986CEAC9-88E2-C097-A01E-AC600AF64433}"/>
              </a:ext>
            </a:extLst>
          </p:cNvPr>
          <p:cNvPicPr>
            <a:picLocks noChangeAspect="1"/>
          </p:cNvPicPr>
          <p:nvPr/>
        </p:nvPicPr>
        <p:blipFill rotWithShape="1">
          <a:blip r:embed="rId5">
            <a:extLst>
              <a:ext uri="{28A0092B-C50C-407E-A947-70E740481C1C}">
                <a14:useLocalDpi xmlns:a14="http://schemas.microsoft.com/office/drawing/2010/main" val="0"/>
              </a:ext>
            </a:extLst>
          </a:blip>
          <a:srcRect r="3" b="11472"/>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13" name="Title 10">
            <a:extLst>
              <a:ext uri="{FF2B5EF4-FFF2-40B4-BE49-F238E27FC236}">
                <a16:creationId xmlns:a16="http://schemas.microsoft.com/office/drawing/2014/main" id="{CE6B5C65-21F4-3C02-C2BA-747205736509}"/>
              </a:ext>
            </a:extLst>
          </p:cNvPr>
          <p:cNvSpPr txBox="1">
            <a:spLocks/>
          </p:cNvSpPr>
          <p:nvPr/>
        </p:nvSpPr>
        <p:spPr>
          <a:xfrm>
            <a:off x="200526" y="1343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masis MT Pro Black" panose="02040A04050005020304"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E" sz="4400" b="0" i="0" u="none" strike="noStrike" kern="1200" cap="none" spc="0" normalizeH="0" baseline="0" noProof="0">
              <a:ln>
                <a:noFill/>
              </a:ln>
              <a:solidFill>
                <a:sysClr val="windowText" lastClr="000000"/>
              </a:solidFill>
              <a:effectLst/>
              <a:uLnTx/>
              <a:uFillTx/>
              <a:latin typeface="Amasis MT Pro Black" panose="02040A04050005020304" pitchFamily="18" charset="0"/>
              <a:ea typeface="+mj-ea"/>
              <a:cs typeface="+mj-cs"/>
              <a:sym typeface="Arial"/>
            </a:endParaRPr>
          </a:p>
        </p:txBody>
      </p:sp>
      <p:sp>
        <p:nvSpPr>
          <p:cNvPr id="30" name="Slide Number Placeholder 10">
            <a:extLst>
              <a:ext uri="{FF2B5EF4-FFF2-40B4-BE49-F238E27FC236}">
                <a16:creationId xmlns:a16="http://schemas.microsoft.com/office/drawing/2014/main" id="{3F7345F5-F0F3-5127-97B7-98E51588EAF0}"/>
              </a:ext>
            </a:extLst>
          </p:cNvPr>
          <p:cNvSpPr txBox="1">
            <a:spLocks/>
          </p:cNvSpPr>
          <p:nvPr/>
        </p:nvSpPr>
        <p:spPr>
          <a:xfrm>
            <a:off x="-2607087" y="6383269"/>
            <a:ext cx="2743200" cy="365125"/>
          </a:xfrm>
          <a:prstGeom prst="rect">
            <a:avLst/>
          </a:prstGeom>
        </p:spPr>
        <p:txBody>
          <a:bodyPr vert="horz" lIns="91440" tIns="45720" rIns="91440" bIns="45720"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2BB944-3A7C-455D-AEB3-C9C0C4B6ABEB}" type="slidenum">
              <a:rPr kumimoji="0" lang="en-I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31" name="Title 8">
            <a:extLst>
              <a:ext uri="{FF2B5EF4-FFF2-40B4-BE49-F238E27FC236}">
                <a16:creationId xmlns:a16="http://schemas.microsoft.com/office/drawing/2014/main" id="{2B21F4FD-BE71-879C-1EDA-7FB252EFA26D}"/>
              </a:ext>
            </a:extLst>
          </p:cNvPr>
          <p:cNvSpPr txBox="1">
            <a:spLocks/>
          </p:cNvSpPr>
          <p:nvPr/>
        </p:nvSpPr>
        <p:spPr>
          <a:xfrm>
            <a:off x="311952" y="523165"/>
            <a:ext cx="10515600" cy="782357"/>
          </a:xfrm>
          <a:prstGeom prst="rect">
            <a:avLst/>
          </a:prstGeom>
        </p:spPr>
        <p:txBody>
          <a:bodyPr vert="horz" lIns="91440" tIns="45720" rIns="91440" bIns="0" rtlCol="0" anchor="ctr"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3600" b="0" i="0" u="none" strike="noStrike" kern="1200" cap="none" spc="0" normalizeH="0" baseline="0" noProof="0">
                <a:ln>
                  <a:noFill/>
                </a:ln>
                <a:solidFill>
                  <a:srgbClr val="034EA2"/>
                </a:solidFill>
                <a:effectLst/>
                <a:uLnTx/>
                <a:uFillTx/>
                <a:latin typeface="Arial"/>
                <a:ea typeface="+mj-ea"/>
                <a:cs typeface="+mj-cs"/>
                <a:sym typeface="Arial"/>
              </a:rPr>
              <a:t>Possible process</a:t>
            </a:r>
            <a:endParaRPr kumimoji="0" lang="en-GB" sz="3600" b="0" i="0" u="none" strike="noStrike" kern="1200" cap="none" spc="0" normalizeH="0" baseline="0" noProof="0">
              <a:ln>
                <a:noFill/>
              </a:ln>
              <a:solidFill>
                <a:srgbClr val="034EA2"/>
              </a:solidFill>
              <a:effectLst/>
              <a:uLnTx/>
              <a:uFillTx/>
              <a:latin typeface="Arial"/>
              <a:ea typeface="+mj-ea"/>
              <a:cs typeface="+mj-cs"/>
              <a:sym typeface="Arial"/>
            </a:endParaRPr>
          </a:p>
        </p:txBody>
      </p:sp>
    </p:spTree>
    <p:extLst>
      <p:ext uri="{BB962C8B-B14F-4D97-AF65-F5344CB8AC3E}">
        <p14:creationId xmlns:p14="http://schemas.microsoft.com/office/powerpoint/2010/main" val="4018098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71A1B-8B5F-15C8-CE3F-2AA4A4BE813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17</a:t>
            </a:fld>
            <a:endParaRPr lang="en-GB"/>
          </a:p>
        </p:txBody>
      </p:sp>
      <p:sp>
        <p:nvSpPr>
          <p:cNvPr id="3" name="Title 2">
            <a:extLst>
              <a:ext uri="{FF2B5EF4-FFF2-40B4-BE49-F238E27FC236}">
                <a16:creationId xmlns:a16="http://schemas.microsoft.com/office/drawing/2014/main" id="{735C9296-A8FC-4BDD-35FE-1206A3462BFF}"/>
              </a:ext>
            </a:extLst>
          </p:cNvPr>
          <p:cNvSpPr>
            <a:spLocks noGrp="1"/>
          </p:cNvSpPr>
          <p:nvPr>
            <p:ph type="title"/>
          </p:nvPr>
        </p:nvSpPr>
        <p:spPr>
          <a:xfrm>
            <a:off x="970722" y="158552"/>
            <a:ext cx="10515600" cy="782357"/>
          </a:xfrm>
        </p:spPr>
        <p:txBody>
          <a:bodyPr/>
          <a:lstStyle/>
          <a:p>
            <a:r>
              <a:rPr lang="fr-FR" err="1"/>
              <a:t>Study</a:t>
            </a:r>
            <a:r>
              <a:rPr lang="fr-FR"/>
              <a:t> on </a:t>
            </a:r>
            <a:r>
              <a:rPr lang="fr-FR" err="1"/>
              <a:t>Ocean</a:t>
            </a:r>
            <a:r>
              <a:rPr lang="fr-FR"/>
              <a:t> </a:t>
            </a:r>
            <a:r>
              <a:rPr lang="fr-FR" err="1"/>
              <a:t>Reporting</a:t>
            </a:r>
            <a:r>
              <a:rPr lang="fr-FR"/>
              <a:t> Obligations</a:t>
            </a:r>
            <a:endParaRPr lang="en-US"/>
          </a:p>
        </p:txBody>
      </p:sp>
      <p:sp>
        <p:nvSpPr>
          <p:cNvPr id="4" name="Text Placeholder 3">
            <a:extLst>
              <a:ext uri="{FF2B5EF4-FFF2-40B4-BE49-F238E27FC236}">
                <a16:creationId xmlns:a16="http://schemas.microsoft.com/office/drawing/2014/main" id="{E97EC4B5-EAED-C4B9-4D0A-7D054D8014EF}"/>
              </a:ext>
            </a:extLst>
          </p:cNvPr>
          <p:cNvSpPr>
            <a:spLocks noGrp="1"/>
          </p:cNvSpPr>
          <p:nvPr>
            <p:ph type="body" idx="1"/>
          </p:nvPr>
        </p:nvSpPr>
        <p:spPr>
          <a:xfrm>
            <a:off x="906508" y="1269617"/>
            <a:ext cx="10780668" cy="4394966"/>
          </a:xfrm>
        </p:spPr>
        <p:txBody>
          <a:bodyPr/>
          <a:lstStyle/>
          <a:p>
            <a:pPr>
              <a:spcAft>
                <a:spcPts val="1200"/>
              </a:spcAft>
            </a:pPr>
            <a:r>
              <a:rPr lang="fr-FR" sz="2200" err="1">
                <a:solidFill>
                  <a:schemeClr val="bg2"/>
                </a:solidFill>
              </a:rPr>
              <a:t>Managed</a:t>
            </a:r>
            <a:r>
              <a:rPr lang="fr-FR" sz="2200">
                <a:solidFill>
                  <a:schemeClr val="bg2"/>
                </a:solidFill>
              </a:rPr>
              <a:t> by the European </a:t>
            </a:r>
            <a:r>
              <a:rPr lang="fr-FR" sz="2200" err="1">
                <a:solidFill>
                  <a:schemeClr val="bg2"/>
                </a:solidFill>
              </a:rPr>
              <a:t>Climate</a:t>
            </a:r>
            <a:r>
              <a:rPr lang="fr-FR" sz="2200">
                <a:solidFill>
                  <a:schemeClr val="bg2"/>
                </a:solidFill>
              </a:rPr>
              <a:t>, Infrastructure and </a:t>
            </a:r>
            <a:r>
              <a:rPr lang="fr-FR" sz="2200" err="1">
                <a:solidFill>
                  <a:schemeClr val="bg2"/>
                </a:solidFill>
              </a:rPr>
              <a:t>Environment</a:t>
            </a:r>
            <a:r>
              <a:rPr lang="fr-FR" sz="2200">
                <a:solidFill>
                  <a:schemeClr val="bg2"/>
                </a:solidFill>
              </a:rPr>
              <a:t> </a:t>
            </a:r>
            <a:r>
              <a:rPr lang="fr-FR" sz="2200" err="1">
                <a:solidFill>
                  <a:schemeClr val="bg2"/>
                </a:solidFill>
              </a:rPr>
              <a:t>Executive</a:t>
            </a:r>
            <a:r>
              <a:rPr lang="fr-FR" sz="2200">
                <a:solidFill>
                  <a:schemeClr val="bg2"/>
                </a:solidFill>
              </a:rPr>
              <a:t> Agency (CINEA) in collaboration </a:t>
            </a:r>
            <a:r>
              <a:rPr lang="fr-FR" sz="2200" err="1">
                <a:solidFill>
                  <a:schemeClr val="bg2"/>
                </a:solidFill>
              </a:rPr>
              <a:t>with</a:t>
            </a:r>
            <a:r>
              <a:rPr lang="fr-FR" sz="2200">
                <a:solidFill>
                  <a:schemeClr val="bg2"/>
                </a:solidFill>
              </a:rPr>
              <a:t> the European Commission (DG MARE)</a:t>
            </a:r>
          </a:p>
          <a:p>
            <a:pPr>
              <a:spcAft>
                <a:spcPts val="1200"/>
              </a:spcAft>
            </a:pPr>
            <a:r>
              <a:rPr lang="fr-FR" sz="2200">
                <a:solidFill>
                  <a:schemeClr val="bg2"/>
                </a:solidFill>
              </a:rPr>
              <a:t>Reference </a:t>
            </a:r>
            <a:r>
              <a:rPr lang="fr-FR" sz="2200" err="1">
                <a:solidFill>
                  <a:schemeClr val="bg2"/>
                </a:solidFill>
              </a:rPr>
              <a:t>number</a:t>
            </a:r>
            <a:r>
              <a:rPr lang="fr-FR" sz="2200">
                <a:solidFill>
                  <a:schemeClr val="bg2"/>
                </a:solidFill>
              </a:rPr>
              <a:t> CINEA/2021/OP/0009</a:t>
            </a:r>
          </a:p>
          <a:p>
            <a:pPr>
              <a:spcAft>
                <a:spcPts val="1200"/>
              </a:spcAft>
            </a:pPr>
            <a:r>
              <a:rPr lang="fr-FR" sz="2200" err="1">
                <a:solidFill>
                  <a:schemeClr val="bg2"/>
                </a:solidFill>
              </a:rPr>
              <a:t>Review</a:t>
            </a:r>
            <a:r>
              <a:rPr lang="fr-FR" sz="2200">
                <a:solidFill>
                  <a:schemeClr val="bg2"/>
                </a:solidFill>
              </a:rPr>
              <a:t> </a:t>
            </a:r>
            <a:r>
              <a:rPr lang="fr-FR" sz="2200" err="1">
                <a:solidFill>
                  <a:schemeClr val="bg2"/>
                </a:solidFill>
              </a:rPr>
              <a:t>existing</a:t>
            </a:r>
            <a:r>
              <a:rPr lang="fr-FR" sz="2200">
                <a:solidFill>
                  <a:schemeClr val="bg2"/>
                </a:solidFill>
              </a:rPr>
              <a:t> </a:t>
            </a:r>
            <a:r>
              <a:rPr lang="fr-FR" sz="2200" err="1">
                <a:solidFill>
                  <a:schemeClr val="bg2"/>
                </a:solidFill>
              </a:rPr>
              <a:t>ocean</a:t>
            </a:r>
            <a:r>
              <a:rPr lang="fr-FR" sz="2200">
                <a:solidFill>
                  <a:schemeClr val="bg2"/>
                </a:solidFill>
              </a:rPr>
              <a:t> observation </a:t>
            </a:r>
            <a:r>
              <a:rPr lang="fr-FR" sz="2200" err="1">
                <a:solidFill>
                  <a:schemeClr val="bg2"/>
                </a:solidFill>
              </a:rPr>
              <a:t>reporting</a:t>
            </a:r>
            <a:r>
              <a:rPr lang="fr-FR" sz="2200">
                <a:solidFill>
                  <a:schemeClr val="bg2"/>
                </a:solidFill>
              </a:rPr>
              <a:t> obligations and </a:t>
            </a:r>
            <a:r>
              <a:rPr lang="fr-FR" sz="2200" err="1">
                <a:solidFill>
                  <a:schemeClr val="bg2"/>
                </a:solidFill>
              </a:rPr>
              <a:t>templates</a:t>
            </a:r>
            <a:endParaRPr lang="en-US" sz="2200">
              <a:solidFill>
                <a:schemeClr val="bg2"/>
              </a:solidFill>
            </a:endParaRPr>
          </a:p>
          <a:p>
            <a:pPr>
              <a:spcAft>
                <a:spcPts val="1200"/>
              </a:spcAft>
            </a:pPr>
            <a:r>
              <a:rPr lang="fr-FR" sz="2200">
                <a:solidFill>
                  <a:schemeClr val="bg2"/>
                </a:solidFill>
              </a:rPr>
              <a:t>Propose, test and </a:t>
            </a:r>
            <a:r>
              <a:rPr lang="fr-FR" sz="2200" err="1">
                <a:solidFill>
                  <a:schemeClr val="bg2"/>
                </a:solidFill>
              </a:rPr>
              <a:t>seek</a:t>
            </a:r>
            <a:r>
              <a:rPr lang="fr-FR" sz="2200">
                <a:solidFill>
                  <a:schemeClr val="bg2"/>
                </a:solidFill>
              </a:rPr>
              <a:t> stakeholder feedback on a </a:t>
            </a:r>
            <a:r>
              <a:rPr lang="fr-FR" sz="2200" err="1">
                <a:solidFill>
                  <a:schemeClr val="bg2"/>
                </a:solidFill>
              </a:rPr>
              <a:t>common</a:t>
            </a:r>
            <a:r>
              <a:rPr lang="fr-FR" sz="2200">
                <a:solidFill>
                  <a:schemeClr val="bg2"/>
                </a:solidFill>
              </a:rPr>
              <a:t> </a:t>
            </a:r>
            <a:r>
              <a:rPr lang="fr-FR" sz="2200" err="1">
                <a:solidFill>
                  <a:schemeClr val="bg2"/>
                </a:solidFill>
              </a:rPr>
              <a:t>template</a:t>
            </a:r>
            <a:r>
              <a:rPr lang="fr-FR" sz="2200">
                <a:solidFill>
                  <a:schemeClr val="bg2"/>
                </a:solidFill>
              </a:rPr>
              <a:t> and online </a:t>
            </a:r>
            <a:r>
              <a:rPr lang="fr-FR" sz="2200" err="1">
                <a:solidFill>
                  <a:schemeClr val="bg2"/>
                </a:solidFill>
              </a:rPr>
              <a:t>tool</a:t>
            </a:r>
            <a:r>
              <a:rPr lang="fr-FR" sz="2200">
                <a:solidFill>
                  <a:schemeClr val="bg2"/>
                </a:solidFill>
              </a:rPr>
              <a:t> </a:t>
            </a:r>
            <a:r>
              <a:rPr lang="fr-FR" sz="2200" err="1">
                <a:solidFill>
                  <a:schemeClr val="bg2"/>
                </a:solidFill>
              </a:rPr>
              <a:t>that</a:t>
            </a:r>
            <a:r>
              <a:rPr lang="fr-FR" sz="2200">
                <a:solidFill>
                  <a:schemeClr val="bg2"/>
                </a:solidFill>
              </a:rPr>
              <a:t> </a:t>
            </a:r>
            <a:r>
              <a:rPr lang="fr-FR" sz="2200" err="1">
                <a:solidFill>
                  <a:schemeClr val="bg2"/>
                </a:solidFill>
              </a:rPr>
              <a:t>could</a:t>
            </a:r>
            <a:r>
              <a:rPr lang="fr-FR" sz="2200">
                <a:solidFill>
                  <a:schemeClr val="bg2"/>
                </a:solidFill>
              </a:rPr>
              <a:t> </a:t>
            </a:r>
            <a:r>
              <a:rPr lang="fr-FR" sz="2200" err="1">
                <a:solidFill>
                  <a:schemeClr val="bg2"/>
                </a:solidFill>
              </a:rPr>
              <a:t>be</a:t>
            </a:r>
            <a:r>
              <a:rPr lang="fr-FR" sz="2200">
                <a:solidFill>
                  <a:schemeClr val="bg2"/>
                </a:solidFill>
              </a:rPr>
              <a:t> </a:t>
            </a:r>
            <a:r>
              <a:rPr lang="fr-FR" sz="2200" err="1">
                <a:solidFill>
                  <a:schemeClr val="bg2"/>
                </a:solidFill>
              </a:rPr>
              <a:t>used</a:t>
            </a:r>
            <a:r>
              <a:rPr lang="fr-FR" sz="2200">
                <a:solidFill>
                  <a:schemeClr val="bg2"/>
                </a:solidFill>
              </a:rPr>
              <a:t> to </a:t>
            </a:r>
            <a:r>
              <a:rPr lang="fr-FR" sz="2200" err="1">
                <a:solidFill>
                  <a:schemeClr val="bg2"/>
                </a:solidFill>
              </a:rPr>
              <a:t>better</a:t>
            </a:r>
            <a:r>
              <a:rPr lang="fr-FR" sz="2200">
                <a:solidFill>
                  <a:schemeClr val="bg2"/>
                </a:solidFill>
              </a:rPr>
              <a:t> </a:t>
            </a:r>
            <a:r>
              <a:rPr lang="fr-FR" sz="2200" err="1">
                <a:solidFill>
                  <a:schemeClr val="bg2"/>
                </a:solidFill>
              </a:rPr>
              <a:t>coordinate</a:t>
            </a:r>
            <a:r>
              <a:rPr lang="fr-FR" sz="2200">
                <a:solidFill>
                  <a:schemeClr val="bg2"/>
                </a:solidFill>
              </a:rPr>
              <a:t> </a:t>
            </a:r>
            <a:r>
              <a:rPr lang="fr-FR" sz="2200" err="1">
                <a:solidFill>
                  <a:schemeClr val="bg2"/>
                </a:solidFill>
              </a:rPr>
              <a:t>ocean</a:t>
            </a:r>
            <a:r>
              <a:rPr lang="fr-FR" sz="2200">
                <a:solidFill>
                  <a:schemeClr val="bg2"/>
                </a:solidFill>
              </a:rPr>
              <a:t> observation </a:t>
            </a:r>
            <a:r>
              <a:rPr lang="fr-FR" sz="2200" err="1">
                <a:solidFill>
                  <a:schemeClr val="bg2"/>
                </a:solidFill>
              </a:rPr>
              <a:t>campaign</a:t>
            </a:r>
            <a:r>
              <a:rPr lang="fr-FR" sz="2200">
                <a:solidFill>
                  <a:schemeClr val="bg2"/>
                </a:solidFill>
              </a:rPr>
              <a:t> plans in EU </a:t>
            </a:r>
            <a:r>
              <a:rPr lang="fr-FR" sz="2200" err="1">
                <a:solidFill>
                  <a:schemeClr val="bg2"/>
                </a:solidFill>
              </a:rPr>
              <a:t>Member</a:t>
            </a:r>
            <a:r>
              <a:rPr lang="fr-FR" sz="2200">
                <a:solidFill>
                  <a:schemeClr val="bg2"/>
                </a:solidFill>
              </a:rPr>
              <a:t> States and </a:t>
            </a:r>
            <a:r>
              <a:rPr lang="fr-FR" sz="2200" err="1">
                <a:solidFill>
                  <a:schemeClr val="bg2"/>
                </a:solidFill>
              </a:rPr>
              <a:t>across</a:t>
            </a:r>
            <a:r>
              <a:rPr lang="fr-FR" sz="2200">
                <a:solidFill>
                  <a:schemeClr val="bg2"/>
                </a:solidFill>
              </a:rPr>
              <a:t> Europe, for the </a:t>
            </a:r>
            <a:r>
              <a:rPr lang="fr-FR" sz="2200" err="1">
                <a:solidFill>
                  <a:schemeClr val="bg2"/>
                </a:solidFill>
              </a:rPr>
              <a:t>benefit</a:t>
            </a:r>
            <a:r>
              <a:rPr lang="fr-FR" sz="2200">
                <a:solidFill>
                  <a:schemeClr val="bg2"/>
                </a:solidFill>
              </a:rPr>
              <a:t> of the </a:t>
            </a:r>
            <a:r>
              <a:rPr lang="fr-FR" sz="2200" err="1">
                <a:solidFill>
                  <a:schemeClr val="bg2"/>
                </a:solidFill>
              </a:rPr>
              <a:t>Ocean</a:t>
            </a:r>
            <a:r>
              <a:rPr lang="fr-FR" sz="2200">
                <a:solidFill>
                  <a:schemeClr val="bg2"/>
                </a:solidFill>
              </a:rPr>
              <a:t> Observation </a:t>
            </a:r>
            <a:r>
              <a:rPr lang="fr-FR" sz="2200" err="1">
                <a:solidFill>
                  <a:schemeClr val="bg2"/>
                </a:solidFill>
              </a:rPr>
              <a:t>community</a:t>
            </a:r>
            <a:r>
              <a:rPr lang="fr-FR" sz="2200">
                <a:solidFill>
                  <a:schemeClr val="bg2"/>
                </a:solidFill>
              </a:rPr>
              <a:t>.</a:t>
            </a:r>
          </a:p>
          <a:p>
            <a:pPr marL="400050" indent="-342900">
              <a:spcAft>
                <a:spcPts val="1200"/>
              </a:spcAft>
            </a:pPr>
            <a:r>
              <a:rPr lang="en-US" sz="2200">
                <a:solidFill>
                  <a:schemeClr val="bg2"/>
                </a:solidFill>
              </a:rPr>
              <a:t>Stakeholder consultation workshop 20 June 2023:  inform, stimulate discussion and collect stakeholder feedback on a draft template and map viewer</a:t>
            </a:r>
            <a:endParaRPr lang="fr-FR" sz="2200">
              <a:solidFill>
                <a:schemeClr val="bg2"/>
              </a:solidFill>
            </a:endParaRPr>
          </a:p>
          <a:p>
            <a:pPr marL="400050" indent="-342900">
              <a:spcAft>
                <a:spcPts val="1200"/>
              </a:spcAft>
            </a:pPr>
            <a:endParaRPr lang="fr-FR" sz="2200">
              <a:solidFill>
                <a:schemeClr val="bg2"/>
              </a:solidFill>
            </a:endParaRPr>
          </a:p>
        </p:txBody>
      </p:sp>
      <p:sp>
        <p:nvSpPr>
          <p:cNvPr id="5" name="TextBox 4">
            <a:extLst>
              <a:ext uri="{FF2B5EF4-FFF2-40B4-BE49-F238E27FC236}">
                <a16:creationId xmlns:a16="http://schemas.microsoft.com/office/drawing/2014/main" id="{EB4AE6C3-2ECF-1A92-FFC1-1A51CE22CB13}"/>
              </a:ext>
            </a:extLst>
          </p:cNvPr>
          <p:cNvSpPr txBox="1"/>
          <p:nvPr/>
        </p:nvSpPr>
        <p:spPr>
          <a:xfrm>
            <a:off x="489573" y="6038989"/>
            <a:ext cx="11578602" cy="523220"/>
          </a:xfrm>
          <a:prstGeom prst="rect">
            <a:avLst/>
          </a:prstGeom>
          <a:solidFill>
            <a:schemeClr val="l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https://</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mn-cs"/>
              </a:rPr>
              <a:t>cinea.ec.europa.eu</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/publications/</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mn-cs"/>
              </a:rPr>
              <a:t>study</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mn-cs"/>
              </a:rPr>
              <a:t>reporting</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-obligations-</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mn-cs"/>
              </a:rPr>
              <a:t>ocean</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mn-cs"/>
              </a:rPr>
              <a:t>observation_en</a:t>
            </a:r>
            <a:endParaRPr kumimoji="0" lang="fr-FR"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hlinkClick r:id="rId2"/>
              </a:rPr>
              <a:t>https://maritime-</a:t>
            </a:r>
            <a:r>
              <a:rPr kumimoji="0" lang="fr-FR" sz="1400" b="0" i="0" u="none" strike="noStrike" kern="1200" cap="none" spc="0" normalizeH="0" baseline="0" noProof="0" err="1">
                <a:ln>
                  <a:noFill/>
                </a:ln>
                <a:solidFill>
                  <a:prstClr val="black"/>
                </a:solidFill>
                <a:effectLst/>
                <a:uLnTx/>
                <a:uFillTx/>
                <a:latin typeface="Calibri" panose="020F0502020204030204"/>
                <a:ea typeface="+mn-ea"/>
                <a:cs typeface="+mn-cs"/>
                <a:hlinkClick r:id="rId2"/>
              </a:rPr>
              <a:t>forum.ec.europa.eu</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hlinkClick r:id="rId2"/>
              </a:rPr>
              <a:t>/stakeholder-feedback-prototype-ocean-observation-campaign-reporting-template-and-map-viewer-20062023_en</a:t>
            </a:r>
            <a:endParaRPr kumimoji="0" lang="fr-FR"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865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71A1B-8B5F-15C8-CE3F-2AA4A4BE813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18</a:t>
            </a:fld>
            <a:endParaRPr lang="en-GB"/>
          </a:p>
        </p:txBody>
      </p:sp>
      <p:sp>
        <p:nvSpPr>
          <p:cNvPr id="3" name="Title 2">
            <a:extLst>
              <a:ext uri="{FF2B5EF4-FFF2-40B4-BE49-F238E27FC236}">
                <a16:creationId xmlns:a16="http://schemas.microsoft.com/office/drawing/2014/main" id="{735C9296-A8FC-4BDD-35FE-1206A3462BFF}"/>
              </a:ext>
            </a:extLst>
          </p:cNvPr>
          <p:cNvSpPr>
            <a:spLocks noGrp="1"/>
          </p:cNvSpPr>
          <p:nvPr>
            <p:ph type="title"/>
          </p:nvPr>
        </p:nvSpPr>
        <p:spPr/>
        <p:txBody>
          <a:bodyPr/>
          <a:lstStyle/>
          <a:p>
            <a:r>
              <a:rPr lang="fr-FR" err="1"/>
              <a:t>Study</a:t>
            </a:r>
            <a:r>
              <a:rPr lang="fr-FR"/>
              <a:t> on </a:t>
            </a:r>
            <a:r>
              <a:rPr lang="fr-FR" err="1"/>
              <a:t>reporting</a:t>
            </a:r>
            <a:r>
              <a:rPr lang="fr-FR"/>
              <a:t> obligations</a:t>
            </a:r>
            <a:endParaRPr lang="en-US"/>
          </a:p>
        </p:txBody>
      </p:sp>
      <p:sp>
        <p:nvSpPr>
          <p:cNvPr id="4" name="Text Placeholder 3">
            <a:extLst>
              <a:ext uri="{FF2B5EF4-FFF2-40B4-BE49-F238E27FC236}">
                <a16:creationId xmlns:a16="http://schemas.microsoft.com/office/drawing/2014/main" id="{F729EE51-EADF-C24B-2EC3-BB968F233ED9}"/>
              </a:ext>
            </a:extLst>
          </p:cNvPr>
          <p:cNvSpPr>
            <a:spLocks noGrp="1"/>
          </p:cNvSpPr>
          <p:nvPr>
            <p:ph type="body" idx="1"/>
          </p:nvPr>
        </p:nvSpPr>
        <p:spPr>
          <a:xfrm>
            <a:off x="876751" y="1375685"/>
            <a:ext cx="11664121" cy="4394966"/>
          </a:xfrm>
        </p:spPr>
        <p:txBody>
          <a:bodyPr/>
          <a:lstStyle/>
          <a:p>
            <a:pPr marL="76200" indent="0">
              <a:buNone/>
            </a:pPr>
            <a:r>
              <a:rPr lang="en-GB" sz="2200">
                <a:solidFill>
                  <a:schemeClr val="tx1"/>
                </a:solidFill>
              </a:rPr>
              <a:t>What kind of information does the initiative aim to capture?</a:t>
            </a:r>
          </a:p>
          <a:p>
            <a:pPr marL="76200" indent="0">
              <a:buNone/>
            </a:pPr>
            <a:endParaRPr lang="en-GB" sz="2600">
              <a:solidFill>
                <a:schemeClr val="tx1"/>
              </a:solidFill>
            </a:endParaRPr>
          </a:p>
          <a:p>
            <a:pPr>
              <a:spcAft>
                <a:spcPts val="600"/>
              </a:spcAft>
            </a:pPr>
            <a:r>
              <a:rPr lang="en-GB" sz="2600" b="1" i="1">
                <a:solidFill>
                  <a:schemeClr val="tx1"/>
                </a:solidFill>
              </a:rPr>
              <a:t>Who</a:t>
            </a:r>
            <a:r>
              <a:rPr lang="en-GB" sz="2600">
                <a:solidFill>
                  <a:schemeClr val="tx1"/>
                </a:solidFill>
              </a:rPr>
              <a:t> is observing the marine domain?</a:t>
            </a:r>
          </a:p>
          <a:p>
            <a:pPr>
              <a:spcAft>
                <a:spcPts val="600"/>
              </a:spcAft>
            </a:pPr>
            <a:r>
              <a:rPr lang="en-GB" sz="2600" b="1" i="1">
                <a:solidFill>
                  <a:schemeClr val="tx1"/>
                </a:solidFill>
              </a:rPr>
              <a:t>Why</a:t>
            </a:r>
            <a:r>
              <a:rPr lang="en-GB" sz="2600">
                <a:solidFill>
                  <a:schemeClr val="tx1"/>
                </a:solidFill>
              </a:rPr>
              <a:t> are they observing?</a:t>
            </a:r>
          </a:p>
          <a:p>
            <a:pPr>
              <a:spcAft>
                <a:spcPts val="600"/>
              </a:spcAft>
            </a:pPr>
            <a:r>
              <a:rPr lang="en-GB" sz="2600" b="1" i="1">
                <a:solidFill>
                  <a:schemeClr val="tx1"/>
                </a:solidFill>
              </a:rPr>
              <a:t>When</a:t>
            </a:r>
            <a:r>
              <a:rPr lang="en-GB" sz="2600">
                <a:solidFill>
                  <a:schemeClr val="tx1"/>
                </a:solidFill>
              </a:rPr>
              <a:t> are they observing?</a:t>
            </a:r>
          </a:p>
          <a:p>
            <a:pPr>
              <a:spcAft>
                <a:spcPts val="600"/>
              </a:spcAft>
            </a:pPr>
            <a:r>
              <a:rPr lang="en-GB" sz="2600" b="1" i="1">
                <a:solidFill>
                  <a:schemeClr val="tx1"/>
                </a:solidFill>
              </a:rPr>
              <a:t>Where</a:t>
            </a:r>
            <a:r>
              <a:rPr lang="en-GB" sz="2600">
                <a:solidFill>
                  <a:schemeClr val="tx1"/>
                </a:solidFill>
              </a:rPr>
              <a:t> are they observing?</a:t>
            </a:r>
          </a:p>
          <a:p>
            <a:pPr>
              <a:spcAft>
                <a:spcPts val="600"/>
              </a:spcAft>
            </a:pPr>
            <a:r>
              <a:rPr lang="en-GB" sz="2600" b="1" i="1">
                <a:solidFill>
                  <a:schemeClr val="tx1"/>
                </a:solidFill>
              </a:rPr>
              <a:t>What </a:t>
            </a:r>
            <a:r>
              <a:rPr lang="en-GB" sz="2600">
                <a:solidFill>
                  <a:schemeClr val="tx1"/>
                </a:solidFill>
              </a:rPr>
              <a:t>are they observing?</a:t>
            </a:r>
          </a:p>
          <a:p>
            <a:pPr>
              <a:spcAft>
                <a:spcPts val="600"/>
              </a:spcAft>
            </a:pPr>
            <a:r>
              <a:rPr lang="en-GB" sz="2600" b="1" i="1">
                <a:solidFill>
                  <a:schemeClr val="tx1"/>
                </a:solidFill>
              </a:rPr>
              <a:t>How</a:t>
            </a:r>
            <a:r>
              <a:rPr lang="en-GB" sz="2600">
                <a:solidFill>
                  <a:schemeClr val="tx1"/>
                </a:solidFill>
              </a:rPr>
              <a:t> are they observing?</a:t>
            </a:r>
          </a:p>
          <a:p>
            <a:pPr>
              <a:spcAft>
                <a:spcPts val="600"/>
              </a:spcAft>
            </a:pPr>
            <a:r>
              <a:rPr lang="en-GB" sz="2600" b="1" i="1">
                <a:solidFill>
                  <a:schemeClr val="tx1"/>
                </a:solidFill>
              </a:rPr>
              <a:t>Where</a:t>
            </a:r>
            <a:r>
              <a:rPr lang="en-GB" sz="2600">
                <a:solidFill>
                  <a:schemeClr val="tx1"/>
                </a:solidFill>
              </a:rPr>
              <a:t> are the observations/data stored? </a:t>
            </a:r>
            <a:r>
              <a:rPr lang="en-GB" sz="2600" b="1" i="1">
                <a:solidFill>
                  <a:schemeClr val="tx1"/>
                </a:solidFill>
              </a:rPr>
              <a:t>Who</a:t>
            </a:r>
            <a:r>
              <a:rPr lang="en-GB" sz="2600">
                <a:solidFill>
                  <a:schemeClr val="tx1"/>
                </a:solidFill>
              </a:rPr>
              <a:t> is the owner?</a:t>
            </a:r>
          </a:p>
          <a:p>
            <a:pPr>
              <a:spcAft>
                <a:spcPts val="600"/>
              </a:spcAft>
            </a:pPr>
            <a:r>
              <a:rPr lang="en-GB" sz="2600" b="1" i="1">
                <a:solidFill>
                  <a:schemeClr val="tx1"/>
                </a:solidFill>
              </a:rPr>
              <a:t>Standards</a:t>
            </a:r>
            <a:r>
              <a:rPr lang="en-GB" sz="2600">
                <a:solidFill>
                  <a:schemeClr val="tx1"/>
                </a:solidFill>
              </a:rPr>
              <a:t> adopted</a:t>
            </a:r>
          </a:p>
          <a:p>
            <a:pPr marL="76200" indent="0">
              <a:buNone/>
            </a:pPr>
            <a:endParaRPr lang="en-GB" sz="2200">
              <a:solidFill>
                <a:schemeClr val="tx1"/>
              </a:solidFill>
            </a:endParaRPr>
          </a:p>
          <a:p>
            <a:pPr marL="76200" indent="0">
              <a:buNone/>
            </a:pPr>
            <a:endParaRPr lang="fr-FR" sz="2200">
              <a:solidFill>
                <a:schemeClr val="tx1"/>
              </a:solidFill>
            </a:endParaRPr>
          </a:p>
          <a:p>
            <a:pPr marL="57150" indent="19050">
              <a:buNone/>
            </a:pPr>
            <a:endParaRPr lang="fr-FR" sz="2200">
              <a:solidFill>
                <a:schemeClr val="tx1"/>
              </a:solidFill>
            </a:endParaRPr>
          </a:p>
        </p:txBody>
      </p:sp>
    </p:spTree>
    <p:extLst>
      <p:ext uri="{BB962C8B-B14F-4D97-AF65-F5344CB8AC3E}">
        <p14:creationId xmlns:p14="http://schemas.microsoft.com/office/powerpoint/2010/main" val="173210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3E147D-6C62-E873-7B1D-D6E4294F634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19</a:t>
            </a:fld>
            <a:endParaRPr lang="en-GB"/>
          </a:p>
        </p:txBody>
      </p:sp>
      <p:sp>
        <p:nvSpPr>
          <p:cNvPr id="3" name="Title 2">
            <a:extLst>
              <a:ext uri="{FF2B5EF4-FFF2-40B4-BE49-F238E27FC236}">
                <a16:creationId xmlns:a16="http://schemas.microsoft.com/office/drawing/2014/main" id="{70EAE4B2-2A5F-8C38-4AA8-68F62261E466}"/>
              </a:ext>
            </a:extLst>
          </p:cNvPr>
          <p:cNvSpPr>
            <a:spLocks noGrp="1"/>
          </p:cNvSpPr>
          <p:nvPr>
            <p:ph type="title"/>
          </p:nvPr>
        </p:nvSpPr>
        <p:spPr>
          <a:xfrm>
            <a:off x="18792" y="183750"/>
            <a:ext cx="2611284" cy="782357"/>
          </a:xfrm>
          <a:solidFill>
            <a:schemeClr val="lt1"/>
          </a:solidFill>
        </p:spPr>
        <p:txBody>
          <a:bodyPr/>
          <a:lstStyle/>
          <a:p>
            <a:pPr algn="ctr"/>
            <a:r>
              <a:rPr lang="fr-FR" sz="2800"/>
              <a:t>Test platform interface</a:t>
            </a:r>
          </a:p>
        </p:txBody>
      </p:sp>
      <p:pic>
        <p:nvPicPr>
          <p:cNvPr id="5" name="Picture 4">
            <a:extLst>
              <a:ext uri="{FF2B5EF4-FFF2-40B4-BE49-F238E27FC236}">
                <a16:creationId xmlns:a16="http://schemas.microsoft.com/office/drawing/2014/main" id="{D005EB9E-B299-525B-BBFB-D2CA3B851347}"/>
              </a:ext>
            </a:extLst>
          </p:cNvPr>
          <p:cNvPicPr>
            <a:picLocks noChangeAspect="1"/>
          </p:cNvPicPr>
          <p:nvPr/>
        </p:nvPicPr>
        <p:blipFill>
          <a:blip r:embed="rId2"/>
          <a:stretch>
            <a:fillRect/>
          </a:stretch>
        </p:blipFill>
        <p:spPr>
          <a:xfrm>
            <a:off x="0" y="1061645"/>
            <a:ext cx="12192000" cy="5657346"/>
          </a:xfrm>
          <a:prstGeom prst="rect">
            <a:avLst/>
          </a:prstGeom>
        </p:spPr>
      </p:pic>
      <p:pic>
        <p:nvPicPr>
          <p:cNvPr id="7" name="Picture 6">
            <a:extLst>
              <a:ext uri="{FF2B5EF4-FFF2-40B4-BE49-F238E27FC236}">
                <a16:creationId xmlns:a16="http://schemas.microsoft.com/office/drawing/2014/main" id="{B65C8A0B-1370-EC63-9A99-AF83CEBFC58B}"/>
              </a:ext>
            </a:extLst>
          </p:cNvPr>
          <p:cNvPicPr>
            <a:picLocks noChangeAspect="1"/>
          </p:cNvPicPr>
          <p:nvPr/>
        </p:nvPicPr>
        <p:blipFill>
          <a:blip r:embed="rId3"/>
          <a:stretch>
            <a:fillRect/>
          </a:stretch>
        </p:blipFill>
        <p:spPr>
          <a:xfrm>
            <a:off x="6078065" y="73479"/>
            <a:ext cx="5934015" cy="2396802"/>
          </a:xfrm>
          <a:prstGeom prst="rect">
            <a:avLst/>
          </a:prstGeom>
        </p:spPr>
      </p:pic>
      <p:sp>
        <p:nvSpPr>
          <p:cNvPr id="8" name="TextBox 7">
            <a:extLst>
              <a:ext uri="{FF2B5EF4-FFF2-40B4-BE49-F238E27FC236}">
                <a16:creationId xmlns:a16="http://schemas.microsoft.com/office/drawing/2014/main" id="{1194E330-AAC2-3850-FA5E-261F9B799FC4}"/>
              </a:ext>
            </a:extLst>
          </p:cNvPr>
          <p:cNvSpPr txBox="1"/>
          <p:nvPr/>
        </p:nvSpPr>
        <p:spPr>
          <a:xfrm>
            <a:off x="7974227" y="139009"/>
            <a:ext cx="2166551" cy="307777"/>
          </a:xfrm>
          <a:prstGeom prst="rect">
            <a:avLst/>
          </a:prstGeom>
          <a:noFill/>
        </p:spPr>
        <p:txBody>
          <a:bodyPr wrap="square" rtlCol="0">
            <a:spAutoFit/>
          </a:bodyPr>
          <a:lstStyle/>
          <a:p>
            <a:pPr algn="ctr"/>
            <a:r>
              <a:rPr lang="fr-FR" err="1">
                <a:solidFill>
                  <a:schemeClr val="bg2"/>
                </a:solidFill>
              </a:rPr>
              <a:t>Filters</a:t>
            </a:r>
            <a:endParaRPr lang="fr-FR">
              <a:solidFill>
                <a:schemeClr val="bg2"/>
              </a:solidFill>
            </a:endParaRPr>
          </a:p>
        </p:txBody>
      </p:sp>
      <p:sp>
        <p:nvSpPr>
          <p:cNvPr id="9" name="TextBox 8">
            <a:extLst>
              <a:ext uri="{FF2B5EF4-FFF2-40B4-BE49-F238E27FC236}">
                <a16:creationId xmlns:a16="http://schemas.microsoft.com/office/drawing/2014/main" id="{7CB1A508-7280-392E-3AA8-82D68C5ADC2F}"/>
              </a:ext>
            </a:extLst>
          </p:cNvPr>
          <p:cNvSpPr txBox="1"/>
          <p:nvPr/>
        </p:nvSpPr>
        <p:spPr>
          <a:xfrm>
            <a:off x="5557616" y="3275111"/>
            <a:ext cx="2166551" cy="307777"/>
          </a:xfrm>
          <a:prstGeom prst="rect">
            <a:avLst/>
          </a:prstGeom>
          <a:noFill/>
        </p:spPr>
        <p:txBody>
          <a:bodyPr wrap="square" rtlCol="0">
            <a:spAutoFit/>
          </a:bodyPr>
          <a:lstStyle/>
          <a:p>
            <a:pPr algn="ctr"/>
            <a:r>
              <a:rPr lang="fr-FR">
                <a:solidFill>
                  <a:schemeClr val="bg2"/>
                </a:solidFill>
              </a:rPr>
              <a:t>Campaign 1</a:t>
            </a:r>
          </a:p>
        </p:txBody>
      </p:sp>
      <p:sp>
        <p:nvSpPr>
          <p:cNvPr id="14" name="Rectangle 13">
            <a:extLst>
              <a:ext uri="{FF2B5EF4-FFF2-40B4-BE49-F238E27FC236}">
                <a16:creationId xmlns:a16="http://schemas.microsoft.com/office/drawing/2014/main" id="{3CE8EFF9-925B-B174-4280-E6C94CB6AD89}"/>
              </a:ext>
            </a:extLst>
          </p:cNvPr>
          <p:cNvSpPr/>
          <p:nvPr/>
        </p:nvSpPr>
        <p:spPr>
          <a:xfrm>
            <a:off x="4826523" y="5950244"/>
            <a:ext cx="1140643" cy="63367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622276C0-99D1-DA5C-9CF5-D632E320E203}"/>
              </a:ext>
            </a:extLst>
          </p:cNvPr>
          <p:cNvSpPr txBox="1"/>
          <p:nvPr/>
        </p:nvSpPr>
        <p:spPr>
          <a:xfrm>
            <a:off x="4313568" y="6104554"/>
            <a:ext cx="2166551" cy="307777"/>
          </a:xfrm>
          <a:prstGeom prst="rect">
            <a:avLst/>
          </a:prstGeom>
          <a:noFill/>
        </p:spPr>
        <p:txBody>
          <a:bodyPr wrap="square" rtlCol="0">
            <a:spAutoFit/>
          </a:bodyPr>
          <a:lstStyle/>
          <a:p>
            <a:pPr algn="ctr"/>
            <a:r>
              <a:rPr lang="fr-FR">
                <a:solidFill>
                  <a:schemeClr val="bg2"/>
                </a:solidFill>
              </a:rPr>
              <a:t>Campaign 2</a:t>
            </a:r>
          </a:p>
        </p:txBody>
      </p:sp>
      <p:pic>
        <p:nvPicPr>
          <p:cNvPr id="16" name="Picture 15">
            <a:extLst>
              <a:ext uri="{FF2B5EF4-FFF2-40B4-BE49-F238E27FC236}">
                <a16:creationId xmlns:a16="http://schemas.microsoft.com/office/drawing/2014/main" id="{1EE762F5-95AD-8AF6-B4AF-36A414C31D1A}"/>
              </a:ext>
            </a:extLst>
          </p:cNvPr>
          <p:cNvPicPr>
            <a:picLocks noChangeAspect="1"/>
          </p:cNvPicPr>
          <p:nvPr/>
        </p:nvPicPr>
        <p:blipFill>
          <a:blip r:embed="rId4"/>
          <a:stretch>
            <a:fillRect/>
          </a:stretch>
        </p:blipFill>
        <p:spPr>
          <a:xfrm>
            <a:off x="2718688" y="0"/>
            <a:ext cx="3179457" cy="3367869"/>
          </a:xfrm>
          <a:prstGeom prst="rect">
            <a:avLst/>
          </a:prstGeom>
        </p:spPr>
      </p:pic>
    </p:spTree>
    <p:extLst>
      <p:ext uri="{BB962C8B-B14F-4D97-AF65-F5344CB8AC3E}">
        <p14:creationId xmlns:p14="http://schemas.microsoft.com/office/powerpoint/2010/main" val="3496660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633685-0123-EE60-7C04-27550AC72BD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a:t>
            </a:fld>
            <a:endParaRPr lang="en-GB"/>
          </a:p>
        </p:txBody>
      </p:sp>
      <p:sp>
        <p:nvSpPr>
          <p:cNvPr id="8" name="Title 7">
            <a:extLst>
              <a:ext uri="{FF2B5EF4-FFF2-40B4-BE49-F238E27FC236}">
                <a16:creationId xmlns:a16="http://schemas.microsoft.com/office/drawing/2014/main" id="{9AF3B13A-D339-9B01-AC36-0D4D43F6DF33}"/>
              </a:ext>
            </a:extLst>
          </p:cNvPr>
          <p:cNvSpPr>
            <a:spLocks noGrp="1"/>
          </p:cNvSpPr>
          <p:nvPr>
            <p:ph type="title"/>
          </p:nvPr>
        </p:nvSpPr>
        <p:spPr>
          <a:xfrm>
            <a:off x="970722" y="159010"/>
            <a:ext cx="10515600" cy="782357"/>
          </a:xfrm>
        </p:spPr>
        <p:txBody>
          <a:bodyPr/>
          <a:lstStyle/>
          <a:p>
            <a:r>
              <a:rPr lang="fr-FR" sz="4800"/>
              <a:t>Agenda</a:t>
            </a:r>
          </a:p>
        </p:txBody>
      </p:sp>
      <p:graphicFrame>
        <p:nvGraphicFramePr>
          <p:cNvPr id="3" name="Table 2">
            <a:extLst>
              <a:ext uri="{FF2B5EF4-FFF2-40B4-BE49-F238E27FC236}">
                <a16:creationId xmlns:a16="http://schemas.microsoft.com/office/drawing/2014/main" id="{ADB94451-394A-01AC-BF7A-359CB0438179}"/>
              </a:ext>
            </a:extLst>
          </p:cNvPr>
          <p:cNvGraphicFramePr>
            <a:graphicFrameLocks noGrp="1"/>
          </p:cNvGraphicFramePr>
          <p:nvPr>
            <p:extLst>
              <p:ext uri="{D42A27DB-BD31-4B8C-83A1-F6EECF244321}">
                <p14:modId xmlns:p14="http://schemas.microsoft.com/office/powerpoint/2010/main" val="3189649564"/>
              </p:ext>
            </p:extLst>
          </p:nvPr>
        </p:nvGraphicFramePr>
        <p:xfrm>
          <a:off x="3576318" y="290273"/>
          <a:ext cx="8488435" cy="6384977"/>
        </p:xfrm>
        <a:graphic>
          <a:graphicData uri="http://schemas.openxmlformats.org/drawingml/2006/table">
            <a:tbl>
              <a:tblPr firstRow="1" firstCol="1" bandRow="1"/>
              <a:tblGrid>
                <a:gridCol w="734887">
                  <a:extLst>
                    <a:ext uri="{9D8B030D-6E8A-4147-A177-3AD203B41FA5}">
                      <a16:colId xmlns:a16="http://schemas.microsoft.com/office/drawing/2014/main" val="3873767648"/>
                    </a:ext>
                  </a:extLst>
                </a:gridCol>
                <a:gridCol w="1282351">
                  <a:extLst>
                    <a:ext uri="{9D8B030D-6E8A-4147-A177-3AD203B41FA5}">
                      <a16:colId xmlns:a16="http://schemas.microsoft.com/office/drawing/2014/main" val="4045199207"/>
                    </a:ext>
                  </a:extLst>
                </a:gridCol>
                <a:gridCol w="6471197">
                  <a:extLst>
                    <a:ext uri="{9D8B030D-6E8A-4147-A177-3AD203B41FA5}">
                      <a16:colId xmlns:a16="http://schemas.microsoft.com/office/drawing/2014/main" val="2765772918"/>
                    </a:ext>
                  </a:extLst>
                </a:gridCol>
              </a:tblGrid>
              <a:tr h="340042">
                <a:tc>
                  <a:txBody>
                    <a:bodyPr/>
                    <a:lstStyle/>
                    <a:p>
                      <a:pPr algn="just">
                        <a:spcBef>
                          <a:spcPts val="1200"/>
                        </a:spcBef>
                        <a:spcAft>
                          <a:spcPts val="1200"/>
                        </a:spcAft>
                      </a:pPr>
                      <a:r>
                        <a:rPr lang="en-GB" sz="1600">
                          <a:effectLst/>
                          <a:latin typeface="+mn-lt"/>
                          <a:ea typeface="Times New Roman" panose="02020603050405020304" pitchFamily="18" charset="0"/>
                        </a:rPr>
                        <a:t>10:30</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DG MARE</a:t>
                      </a:r>
                    </a:p>
                  </a:txBody>
                  <a:tcPr marL="38728" marR="38728" marT="0" marB="0">
                    <a:lnL>
                      <a:noFill/>
                    </a:lnL>
                    <a:lnR>
                      <a:noFill/>
                    </a:lnR>
                    <a:lnT>
                      <a:noFill/>
                    </a:lnT>
                    <a:lnB>
                      <a:noFill/>
                    </a:lnB>
                  </a:tcPr>
                </a:tc>
                <a:tc>
                  <a:txBody>
                    <a:bodyPr/>
                    <a:lstStyle/>
                    <a:p>
                      <a:pPr algn="just">
                        <a:spcBef>
                          <a:spcPts val="1200"/>
                        </a:spcBef>
                        <a:spcAft>
                          <a:spcPts val="600"/>
                        </a:spcAft>
                      </a:pPr>
                      <a:r>
                        <a:rPr lang="en-GB" sz="1600" b="1">
                          <a:effectLst/>
                          <a:latin typeface="+mn-lt"/>
                          <a:ea typeface="Times New Roman" panose="02020603050405020304" pitchFamily="18" charset="0"/>
                        </a:rPr>
                        <a:t>WELCOME</a:t>
                      </a: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extLst>
                  <a:ext uri="{0D108BD9-81ED-4DB2-BD59-A6C34878D82A}">
                    <a16:rowId xmlns:a16="http://schemas.microsoft.com/office/drawing/2014/main" val="3861640398"/>
                  </a:ext>
                </a:extLst>
              </a:tr>
              <a:tr h="955298">
                <a:tc>
                  <a:txBody>
                    <a:bodyPr/>
                    <a:lstStyle/>
                    <a:p>
                      <a:pPr algn="just">
                        <a:spcBef>
                          <a:spcPts val="1200"/>
                        </a:spcBef>
                        <a:spcAft>
                          <a:spcPts val="1200"/>
                        </a:spcAft>
                      </a:pPr>
                      <a:r>
                        <a:rPr lang="en-GB" sz="1600">
                          <a:effectLst/>
                          <a:latin typeface="+mn-lt"/>
                          <a:ea typeface="Times New Roman" panose="02020603050405020304" pitchFamily="18" charset="0"/>
                        </a:rPr>
                        <a:t>10:45</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DG MARE</a:t>
                      </a:r>
                    </a:p>
                  </a:txBody>
                  <a:tcPr marL="38728" marR="38728" marT="0" marB="0">
                    <a:lnL>
                      <a:noFill/>
                    </a:lnL>
                    <a:lnR>
                      <a:noFill/>
                    </a:lnR>
                    <a:lnT>
                      <a:noFill/>
                    </a:lnT>
                    <a:lnB>
                      <a:noFill/>
                    </a:lnB>
                  </a:tcPr>
                </a:tc>
                <a:tc>
                  <a:txBody>
                    <a:bodyPr/>
                    <a:lstStyle/>
                    <a:p>
                      <a:pPr algn="l">
                        <a:spcBef>
                          <a:spcPts val="1200"/>
                        </a:spcBef>
                        <a:spcAft>
                          <a:spcPts val="600"/>
                        </a:spcAft>
                      </a:pPr>
                      <a:r>
                        <a:rPr lang="en-GB" sz="1600" b="1">
                          <a:effectLst/>
                          <a:latin typeface="+mn-lt"/>
                          <a:ea typeface="Times New Roman" panose="02020603050405020304" pitchFamily="18" charset="0"/>
                        </a:rPr>
                        <a:t>WHERE WE ARE WITH OCEAN OBSERVATION</a:t>
                      </a:r>
                      <a:endParaRPr lang="en-GB" sz="1600">
                        <a:effectLst/>
                        <a:latin typeface="+mn-lt"/>
                        <a:ea typeface="Times New Roman" panose="02020603050405020304" pitchFamily="18" charset="0"/>
                      </a:endParaRPr>
                    </a:p>
                    <a:p>
                      <a:pPr algn="l">
                        <a:spcBef>
                          <a:spcPts val="0"/>
                        </a:spcBef>
                        <a:spcAft>
                          <a:spcPts val="400"/>
                        </a:spcAft>
                      </a:pPr>
                      <a:r>
                        <a:rPr lang="en-GB" sz="1600">
                          <a:effectLst/>
                          <a:latin typeface="+mn-lt"/>
                          <a:ea typeface="Times New Roman" panose="02020603050405020304" pitchFamily="18" charset="0"/>
                        </a:rPr>
                        <a:t>Mandate</a:t>
                      </a:r>
                    </a:p>
                    <a:p>
                      <a:pPr lvl="3" algn="l">
                        <a:spcBef>
                          <a:spcPts val="0"/>
                        </a:spcBef>
                        <a:spcAft>
                          <a:spcPts val="400"/>
                        </a:spcAft>
                      </a:pPr>
                      <a:r>
                        <a:rPr lang="en-GB" sz="1600">
                          <a:effectLst/>
                          <a:latin typeface="+mn-lt"/>
                          <a:ea typeface="Times New Roman" panose="02020603050405020304" pitchFamily="18" charset="0"/>
                        </a:rPr>
                        <a:t>Outcome of Studies</a:t>
                      </a:r>
                    </a:p>
                    <a:p>
                      <a:pPr marL="457200" lvl="6" indent="0" algn="l">
                        <a:spcAft>
                          <a:spcPts val="400"/>
                        </a:spcAft>
                        <a:buFont typeface="Symbol" panose="05050102010706020507" pitchFamily="18" charset="2"/>
                        <a:buNone/>
                      </a:pPr>
                      <a:r>
                        <a:rPr lang="en-GB" sz="1600">
                          <a:effectLst/>
                          <a:latin typeface="+mn-lt"/>
                          <a:ea typeface="Times New Roman" panose="02020603050405020304" pitchFamily="18" charset="0"/>
                        </a:rPr>
                        <a:t>Technology for ocean observation</a:t>
                      </a:r>
                    </a:p>
                    <a:p>
                      <a:pPr marL="457200" lvl="3" indent="0" algn="l">
                        <a:spcAft>
                          <a:spcPts val="400"/>
                        </a:spcAft>
                        <a:buFont typeface="Symbol" panose="05050102010706020507" pitchFamily="18" charset="2"/>
                        <a:buNone/>
                      </a:pPr>
                      <a:r>
                        <a:rPr lang="en-GB" sz="1600">
                          <a:effectLst/>
                          <a:latin typeface="+mn-lt"/>
                          <a:ea typeface="Times New Roman" panose="02020603050405020304" pitchFamily="18" charset="0"/>
                        </a:rPr>
                        <a:t>Reporting ocean observation</a:t>
                      </a:r>
                    </a:p>
                    <a:p>
                      <a:pPr marL="457200" lvl="3" indent="0" algn="l">
                        <a:spcAft>
                          <a:spcPts val="400"/>
                        </a:spcAft>
                        <a:buFont typeface="Symbol" panose="05050102010706020507" pitchFamily="18" charset="2"/>
                        <a:buNone/>
                      </a:pPr>
                      <a:r>
                        <a:rPr lang="en-GB" sz="1600">
                          <a:effectLst/>
                          <a:latin typeface="+mn-lt"/>
                          <a:ea typeface="Times New Roman" panose="02020603050405020304" pitchFamily="18" charset="0"/>
                        </a:rPr>
                        <a:t>Standards  </a:t>
                      </a:r>
                    </a:p>
                    <a:p>
                      <a:pPr algn="l">
                        <a:spcAft>
                          <a:spcPts val="400"/>
                        </a:spcAft>
                      </a:pPr>
                      <a:r>
                        <a:rPr lang="en-GB" sz="1600">
                          <a:effectLst/>
                          <a:latin typeface="+mn-lt"/>
                          <a:ea typeface="Times New Roman" panose="02020603050405020304" pitchFamily="18" charset="0"/>
                        </a:rPr>
                        <a:t>Digital platform (capabilities and timeline)</a:t>
                      </a:r>
                    </a:p>
                    <a:p>
                      <a:pPr algn="l">
                        <a:spcAft>
                          <a:spcPts val="400"/>
                        </a:spcAft>
                      </a:pPr>
                      <a:r>
                        <a:rPr lang="en-GB" sz="1600">
                          <a:effectLst/>
                          <a:latin typeface="+mn-lt"/>
                          <a:ea typeface="Times New Roman" panose="02020603050405020304" pitchFamily="18" charset="0"/>
                        </a:rPr>
                        <a:t>Reducing burden </a:t>
                      </a:r>
                    </a:p>
                  </a:txBody>
                  <a:tcPr marL="38728" marR="38728" marT="0" marB="0">
                    <a:lnL>
                      <a:noFill/>
                    </a:lnL>
                    <a:lnR>
                      <a:noFill/>
                    </a:lnR>
                    <a:lnT>
                      <a:noFill/>
                    </a:lnT>
                    <a:lnB>
                      <a:noFill/>
                    </a:lnB>
                  </a:tcPr>
                </a:tc>
                <a:extLst>
                  <a:ext uri="{0D108BD9-81ED-4DB2-BD59-A6C34878D82A}">
                    <a16:rowId xmlns:a16="http://schemas.microsoft.com/office/drawing/2014/main" val="3466880555"/>
                  </a:ext>
                </a:extLst>
              </a:tr>
              <a:tr h="309827">
                <a:tc>
                  <a:txBody>
                    <a:bodyPr/>
                    <a:lstStyle/>
                    <a:p>
                      <a:pPr algn="just">
                        <a:spcBef>
                          <a:spcPts val="1200"/>
                        </a:spcBef>
                        <a:spcAft>
                          <a:spcPts val="1200"/>
                        </a:spcAft>
                      </a:pP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tc>
                  <a:txBody>
                    <a:bodyPr/>
                    <a:lstStyle/>
                    <a:p>
                      <a:pPr algn="l">
                        <a:spcBef>
                          <a:spcPts val="1200"/>
                        </a:spcBef>
                        <a:spcAft>
                          <a:spcPts val="1200"/>
                        </a:spcAft>
                      </a:pP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tc>
                  <a:txBody>
                    <a:bodyPr/>
                    <a:lstStyle/>
                    <a:p>
                      <a:pPr algn="l">
                        <a:spcBef>
                          <a:spcPts val="1200"/>
                        </a:spcBef>
                        <a:spcAft>
                          <a:spcPts val="600"/>
                        </a:spcAft>
                      </a:pP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extLst>
                  <a:ext uri="{0D108BD9-81ED-4DB2-BD59-A6C34878D82A}">
                    <a16:rowId xmlns:a16="http://schemas.microsoft.com/office/drawing/2014/main" val="810576312"/>
                  </a:ext>
                </a:extLst>
              </a:tr>
              <a:tr h="309827">
                <a:tc>
                  <a:txBody>
                    <a:bodyPr/>
                    <a:lstStyle/>
                    <a:p>
                      <a:pPr algn="just">
                        <a:spcBef>
                          <a:spcPts val="1200"/>
                        </a:spcBef>
                        <a:spcAft>
                          <a:spcPts val="1200"/>
                        </a:spcAft>
                      </a:pPr>
                      <a:r>
                        <a:rPr lang="en-GB" sz="1600">
                          <a:effectLst/>
                          <a:latin typeface="+mn-lt"/>
                          <a:ea typeface="Times New Roman" panose="02020603050405020304" pitchFamily="18" charset="0"/>
                        </a:rPr>
                        <a:t>11:15</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Experts</a:t>
                      </a:r>
                    </a:p>
                  </a:txBody>
                  <a:tcPr marL="38728" marR="38728" marT="0" marB="0">
                    <a:lnL>
                      <a:noFill/>
                    </a:lnL>
                    <a:lnR>
                      <a:noFill/>
                    </a:lnR>
                    <a:lnT>
                      <a:noFill/>
                    </a:lnT>
                    <a:lnB>
                      <a:noFill/>
                    </a:lnB>
                  </a:tcPr>
                </a:tc>
                <a:tc>
                  <a:txBody>
                    <a:bodyPr/>
                    <a:lstStyle/>
                    <a:p>
                      <a:pPr algn="l">
                        <a:spcBef>
                          <a:spcPts val="1200"/>
                        </a:spcBef>
                        <a:spcAft>
                          <a:spcPts val="600"/>
                        </a:spcAft>
                      </a:pPr>
                      <a:r>
                        <a:rPr lang="en-GB" sz="1600" b="1">
                          <a:effectLst/>
                          <a:latin typeface="+mn-lt"/>
                          <a:ea typeface="Times New Roman" panose="02020603050405020304" pitchFamily="18" charset="0"/>
                        </a:rPr>
                        <a:t>FEEDBACK AND QUESTIONS</a:t>
                      </a: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extLst>
                  <a:ext uri="{0D108BD9-81ED-4DB2-BD59-A6C34878D82A}">
                    <a16:rowId xmlns:a16="http://schemas.microsoft.com/office/drawing/2014/main" val="2272045720"/>
                  </a:ext>
                </a:extLst>
              </a:tr>
              <a:tr h="1067180">
                <a:tc>
                  <a:txBody>
                    <a:bodyPr/>
                    <a:lstStyle/>
                    <a:p>
                      <a:pPr algn="just">
                        <a:spcBef>
                          <a:spcPts val="1200"/>
                        </a:spcBef>
                        <a:spcAft>
                          <a:spcPts val="1200"/>
                        </a:spcAft>
                      </a:pPr>
                      <a:r>
                        <a:rPr lang="en-GB" sz="1600">
                          <a:effectLst/>
                          <a:latin typeface="+mn-lt"/>
                          <a:ea typeface="Times New Roman" panose="02020603050405020304" pitchFamily="18" charset="0"/>
                        </a:rPr>
                        <a:t>11:30</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Experts</a:t>
                      </a:r>
                    </a:p>
                  </a:txBody>
                  <a:tcPr marL="38728" marR="38728" marT="0" marB="0">
                    <a:lnL>
                      <a:noFill/>
                    </a:lnL>
                    <a:lnR>
                      <a:noFill/>
                    </a:lnR>
                    <a:lnT>
                      <a:noFill/>
                    </a:lnT>
                    <a:lnB>
                      <a:noFill/>
                    </a:lnB>
                  </a:tcPr>
                </a:tc>
                <a:tc>
                  <a:txBody>
                    <a:bodyPr/>
                    <a:lstStyle/>
                    <a:p>
                      <a:pPr algn="l">
                        <a:spcBef>
                          <a:spcPts val="1200"/>
                        </a:spcBef>
                        <a:spcAft>
                          <a:spcPts val="600"/>
                        </a:spcAft>
                      </a:pPr>
                      <a:r>
                        <a:rPr lang="en-GB" sz="1600" b="1">
                          <a:effectLst/>
                          <a:latin typeface="+mn-lt"/>
                          <a:ea typeface="Times New Roman" panose="02020603050405020304" pitchFamily="18" charset="0"/>
                        </a:rPr>
                        <a:t>IMPROVING OCEAN OBSERVATION</a:t>
                      </a:r>
                      <a:endParaRPr lang="en-GB" sz="1600">
                        <a:effectLst/>
                        <a:latin typeface="+mn-lt"/>
                        <a:ea typeface="Times New Roman" panose="02020603050405020304" pitchFamily="18" charset="0"/>
                      </a:endParaRPr>
                    </a:p>
                    <a:p>
                      <a:pPr algn="l">
                        <a:spcBef>
                          <a:spcPts val="1200"/>
                        </a:spcBef>
                        <a:spcAft>
                          <a:spcPts val="600"/>
                        </a:spcAft>
                      </a:pPr>
                      <a:r>
                        <a:rPr lang="en-GB" sz="1600">
                          <a:effectLst/>
                          <a:latin typeface="+mn-lt"/>
                          <a:ea typeface="Times New Roman" panose="02020603050405020304" pitchFamily="18" charset="0"/>
                        </a:rPr>
                        <a:t>Member State views including on</a:t>
                      </a:r>
                    </a:p>
                    <a:p>
                      <a:pPr marL="342900" lvl="0" indent="-342900" algn="l">
                        <a:spcAft>
                          <a:spcPts val="600"/>
                        </a:spcAft>
                        <a:buFont typeface="Symbol" panose="05050102010706020507" pitchFamily="18" charset="2"/>
                        <a:buChar char=""/>
                      </a:pPr>
                      <a:r>
                        <a:rPr lang="en-GB" sz="1600">
                          <a:effectLst/>
                          <a:latin typeface="+mn-lt"/>
                          <a:ea typeface="Times New Roman" panose="02020603050405020304" pitchFamily="18" charset="0"/>
                        </a:rPr>
                        <a:t>reducing administrative costs</a:t>
                      </a:r>
                    </a:p>
                    <a:p>
                      <a:pPr marL="342900" lvl="0" indent="-342900" algn="l">
                        <a:spcAft>
                          <a:spcPts val="600"/>
                        </a:spcAft>
                        <a:buFont typeface="Symbol" panose="05050102010706020507" pitchFamily="18" charset="2"/>
                        <a:buChar char=""/>
                      </a:pPr>
                      <a:r>
                        <a:rPr lang="en-GB" sz="1600">
                          <a:effectLst/>
                          <a:latin typeface="+mn-lt"/>
                          <a:ea typeface="Times New Roman" panose="02020603050405020304" pitchFamily="18" charset="0"/>
                        </a:rPr>
                        <a:t>accelerating innovation</a:t>
                      </a:r>
                    </a:p>
                    <a:p>
                      <a:pPr marL="342900" lvl="0" indent="-342900" algn="l">
                        <a:spcAft>
                          <a:spcPts val="600"/>
                        </a:spcAft>
                        <a:buFont typeface="Symbol" panose="05050102010706020507" pitchFamily="18" charset="2"/>
                        <a:buChar char=""/>
                      </a:pPr>
                      <a:r>
                        <a:rPr lang="en-GB" sz="1600">
                          <a:effectLst/>
                          <a:latin typeface="+mn-lt"/>
                          <a:ea typeface="Times New Roman" panose="02020603050405020304" pitchFamily="18" charset="0"/>
                        </a:rPr>
                        <a:t>increasing </a:t>
                      </a:r>
                      <a:r>
                        <a:rPr lang="en-GB" sz="1600" b="0" i="0" u="none" strike="noStrike" cap="none">
                          <a:solidFill>
                            <a:schemeClr val="tx1"/>
                          </a:solidFill>
                          <a:effectLst/>
                          <a:latin typeface="+mn-lt"/>
                          <a:ea typeface="Times New Roman" panose="02020603050405020304" pitchFamily="18" charset="0"/>
                          <a:cs typeface="+mn-cs"/>
                          <a:sym typeface="Arial"/>
                        </a:rPr>
                        <a:t>competitiveness</a:t>
                      </a:r>
                      <a:r>
                        <a:rPr lang="en-GB" sz="1600">
                          <a:effectLst/>
                          <a:latin typeface="+mn-lt"/>
                          <a:ea typeface="Times New Roman" panose="02020603050405020304" pitchFamily="18" charset="0"/>
                        </a:rPr>
                        <a:t> of EU companies on global market.</a:t>
                      </a:r>
                    </a:p>
                  </a:txBody>
                  <a:tcPr marL="38728" marR="38728" marT="0" marB="0">
                    <a:lnL>
                      <a:noFill/>
                    </a:lnL>
                    <a:lnR>
                      <a:noFill/>
                    </a:lnR>
                    <a:lnT>
                      <a:noFill/>
                    </a:lnT>
                    <a:lnB>
                      <a:noFill/>
                    </a:lnB>
                  </a:tcPr>
                </a:tc>
                <a:extLst>
                  <a:ext uri="{0D108BD9-81ED-4DB2-BD59-A6C34878D82A}">
                    <a16:rowId xmlns:a16="http://schemas.microsoft.com/office/drawing/2014/main" val="2490908306"/>
                  </a:ext>
                </a:extLst>
              </a:tr>
              <a:tr h="309827">
                <a:tc>
                  <a:txBody>
                    <a:bodyPr/>
                    <a:lstStyle/>
                    <a:p>
                      <a:pPr algn="just">
                        <a:spcBef>
                          <a:spcPts val="1200"/>
                        </a:spcBef>
                        <a:spcAft>
                          <a:spcPts val="1200"/>
                        </a:spcAft>
                      </a:pPr>
                      <a:r>
                        <a:rPr lang="en-GB" sz="1600">
                          <a:effectLst/>
                          <a:latin typeface="+mn-lt"/>
                          <a:ea typeface="Times New Roman" panose="02020603050405020304" pitchFamily="18" charset="0"/>
                        </a:rPr>
                        <a:t>12:30</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 </a:t>
                      </a:r>
                    </a:p>
                  </a:txBody>
                  <a:tcPr marL="38728" marR="38728" marT="0" marB="0">
                    <a:lnL>
                      <a:noFill/>
                    </a:lnL>
                    <a:lnR>
                      <a:noFill/>
                    </a:lnR>
                    <a:lnT>
                      <a:noFill/>
                    </a:lnT>
                    <a:lnB>
                      <a:noFill/>
                    </a:lnB>
                  </a:tcPr>
                </a:tc>
                <a:tc>
                  <a:txBody>
                    <a:bodyPr/>
                    <a:lstStyle/>
                    <a:p>
                      <a:pPr algn="l">
                        <a:spcBef>
                          <a:spcPts val="1200"/>
                        </a:spcBef>
                        <a:spcAft>
                          <a:spcPts val="600"/>
                        </a:spcAft>
                      </a:pPr>
                      <a:r>
                        <a:rPr lang="en-GB" sz="1600" b="1">
                          <a:effectLst/>
                          <a:latin typeface="+mn-lt"/>
                          <a:ea typeface="Times New Roman" panose="02020603050405020304" pitchFamily="18" charset="0"/>
                        </a:rPr>
                        <a:t>LUNCH</a:t>
                      </a: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extLst>
                  <a:ext uri="{0D108BD9-81ED-4DB2-BD59-A6C34878D82A}">
                    <a16:rowId xmlns:a16="http://schemas.microsoft.com/office/drawing/2014/main" val="2235487643"/>
                  </a:ext>
                </a:extLst>
              </a:tr>
              <a:tr h="309827">
                <a:tc>
                  <a:txBody>
                    <a:bodyPr/>
                    <a:lstStyle/>
                    <a:p>
                      <a:pPr algn="just">
                        <a:spcBef>
                          <a:spcPts val="1200"/>
                        </a:spcBef>
                        <a:spcAft>
                          <a:spcPts val="1200"/>
                        </a:spcAft>
                      </a:pPr>
                      <a:r>
                        <a:rPr lang="en-GB" sz="1600">
                          <a:effectLst/>
                          <a:latin typeface="+mn-lt"/>
                          <a:ea typeface="Times New Roman" panose="02020603050405020304" pitchFamily="18" charset="0"/>
                        </a:rPr>
                        <a:t>13:30</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Experts</a:t>
                      </a:r>
                    </a:p>
                  </a:txBody>
                  <a:tcPr marL="38728" marR="38728" marT="0" marB="0">
                    <a:lnL>
                      <a:noFill/>
                    </a:lnL>
                    <a:lnR>
                      <a:noFill/>
                    </a:lnR>
                    <a:lnT>
                      <a:noFill/>
                    </a:lnT>
                    <a:lnB>
                      <a:noFill/>
                    </a:lnB>
                  </a:tcPr>
                </a:tc>
                <a:tc>
                  <a:txBody>
                    <a:bodyPr/>
                    <a:lstStyle/>
                    <a:p>
                      <a:pPr algn="l">
                        <a:spcBef>
                          <a:spcPts val="1200"/>
                        </a:spcBef>
                        <a:spcAft>
                          <a:spcPts val="600"/>
                        </a:spcAft>
                      </a:pPr>
                      <a:r>
                        <a:rPr lang="en-GB" sz="1600" b="1">
                          <a:effectLst/>
                          <a:latin typeface="+mn-lt"/>
                          <a:ea typeface="Times New Roman" panose="02020603050405020304" pitchFamily="18" charset="0"/>
                        </a:rPr>
                        <a:t>IMPROVING OCEAN OBSERVATION (CONTINUED)</a:t>
                      </a:r>
                      <a:r>
                        <a:rPr lang="en-GB" sz="1600">
                          <a:effectLst/>
                          <a:latin typeface="+mn-lt"/>
                          <a:ea typeface="Times New Roman" panose="02020603050405020304" pitchFamily="18" charset="0"/>
                        </a:rPr>
                        <a:t> </a:t>
                      </a:r>
                    </a:p>
                  </a:txBody>
                  <a:tcPr marL="38728" marR="38728" marT="0" marB="0">
                    <a:lnL>
                      <a:noFill/>
                    </a:lnL>
                    <a:lnR>
                      <a:noFill/>
                    </a:lnR>
                    <a:lnT>
                      <a:noFill/>
                    </a:lnT>
                    <a:lnB>
                      <a:noFill/>
                    </a:lnB>
                  </a:tcPr>
                </a:tc>
                <a:extLst>
                  <a:ext uri="{0D108BD9-81ED-4DB2-BD59-A6C34878D82A}">
                    <a16:rowId xmlns:a16="http://schemas.microsoft.com/office/drawing/2014/main" val="895395159"/>
                  </a:ext>
                </a:extLst>
              </a:tr>
              <a:tr h="309827">
                <a:tc>
                  <a:txBody>
                    <a:bodyPr/>
                    <a:lstStyle/>
                    <a:p>
                      <a:pPr algn="just">
                        <a:spcBef>
                          <a:spcPts val="1200"/>
                        </a:spcBef>
                        <a:spcAft>
                          <a:spcPts val="1200"/>
                        </a:spcAft>
                      </a:pPr>
                      <a:r>
                        <a:rPr lang="en-GB" sz="1600">
                          <a:effectLst/>
                          <a:latin typeface="+mn-lt"/>
                          <a:ea typeface="Times New Roman" panose="02020603050405020304" pitchFamily="18" charset="0"/>
                        </a:rPr>
                        <a:t>14:30</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DG MARE and Experts</a:t>
                      </a:r>
                    </a:p>
                  </a:txBody>
                  <a:tcPr marL="38728" marR="38728" marT="0" marB="0">
                    <a:lnL>
                      <a:noFill/>
                    </a:lnL>
                    <a:lnR>
                      <a:noFill/>
                    </a:lnR>
                    <a:lnT>
                      <a:noFill/>
                    </a:lnT>
                    <a:lnB>
                      <a:noFill/>
                    </a:lnB>
                  </a:tcPr>
                </a:tc>
                <a:tc>
                  <a:txBody>
                    <a:bodyPr/>
                    <a:lstStyle/>
                    <a:p>
                      <a:pPr algn="just">
                        <a:spcBef>
                          <a:spcPts val="1200"/>
                        </a:spcBef>
                        <a:spcAft>
                          <a:spcPts val="600"/>
                        </a:spcAft>
                      </a:pPr>
                      <a:r>
                        <a:rPr lang="en-GB" sz="1600" b="1">
                          <a:effectLst/>
                          <a:latin typeface="+mn-lt"/>
                          <a:ea typeface="Times New Roman" panose="02020603050405020304" pitchFamily="18" charset="0"/>
                        </a:rPr>
                        <a:t>WRAP UP</a:t>
                      </a: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extLst>
                  <a:ext uri="{0D108BD9-81ED-4DB2-BD59-A6C34878D82A}">
                    <a16:rowId xmlns:a16="http://schemas.microsoft.com/office/drawing/2014/main" val="2105165464"/>
                  </a:ext>
                </a:extLst>
              </a:tr>
              <a:tr h="309827">
                <a:tc>
                  <a:txBody>
                    <a:bodyPr/>
                    <a:lstStyle/>
                    <a:p>
                      <a:pPr algn="just">
                        <a:spcBef>
                          <a:spcPts val="1200"/>
                        </a:spcBef>
                        <a:spcAft>
                          <a:spcPts val="1200"/>
                        </a:spcAft>
                      </a:pPr>
                      <a:r>
                        <a:rPr lang="en-GB" sz="1600">
                          <a:effectLst/>
                          <a:latin typeface="+mn-lt"/>
                          <a:ea typeface="Times New Roman" panose="02020603050405020304" pitchFamily="18" charset="0"/>
                        </a:rPr>
                        <a:t>15:00</a:t>
                      </a:r>
                    </a:p>
                  </a:txBody>
                  <a:tcPr marL="38728" marR="38728" marT="0" marB="0">
                    <a:lnL>
                      <a:noFill/>
                    </a:lnL>
                    <a:lnR>
                      <a:noFill/>
                    </a:lnR>
                    <a:lnT>
                      <a:noFill/>
                    </a:lnT>
                    <a:lnB>
                      <a:noFill/>
                    </a:lnB>
                  </a:tcPr>
                </a:tc>
                <a:tc>
                  <a:txBody>
                    <a:bodyPr/>
                    <a:lstStyle/>
                    <a:p>
                      <a:pPr algn="l">
                        <a:spcBef>
                          <a:spcPts val="1200"/>
                        </a:spcBef>
                        <a:spcAft>
                          <a:spcPts val="1200"/>
                        </a:spcAft>
                      </a:pPr>
                      <a:r>
                        <a:rPr lang="en-GB" sz="1600">
                          <a:effectLst/>
                          <a:latin typeface="+mn-lt"/>
                          <a:ea typeface="Times New Roman" panose="02020603050405020304" pitchFamily="18" charset="0"/>
                        </a:rPr>
                        <a:t> </a:t>
                      </a:r>
                    </a:p>
                  </a:txBody>
                  <a:tcPr marL="38728" marR="38728" marT="0" marB="0">
                    <a:lnL>
                      <a:noFill/>
                    </a:lnL>
                    <a:lnR>
                      <a:noFill/>
                    </a:lnR>
                    <a:lnT>
                      <a:noFill/>
                    </a:lnT>
                    <a:lnB>
                      <a:noFill/>
                    </a:lnB>
                  </a:tcPr>
                </a:tc>
                <a:tc>
                  <a:txBody>
                    <a:bodyPr/>
                    <a:lstStyle/>
                    <a:p>
                      <a:pPr algn="just">
                        <a:spcBef>
                          <a:spcPts val="1200"/>
                        </a:spcBef>
                        <a:spcAft>
                          <a:spcPts val="600"/>
                        </a:spcAft>
                      </a:pPr>
                      <a:r>
                        <a:rPr lang="en-GB" sz="1600" b="1">
                          <a:effectLst/>
                          <a:latin typeface="+mn-lt"/>
                          <a:ea typeface="Times New Roman" panose="02020603050405020304" pitchFamily="18" charset="0"/>
                        </a:rPr>
                        <a:t>END OF MEETING</a:t>
                      </a:r>
                      <a:endParaRPr lang="en-GB" sz="1600">
                        <a:effectLst/>
                        <a:latin typeface="+mn-lt"/>
                        <a:ea typeface="Times New Roman" panose="02020603050405020304" pitchFamily="18" charset="0"/>
                      </a:endParaRPr>
                    </a:p>
                  </a:txBody>
                  <a:tcPr marL="38728" marR="38728" marT="0" marB="0">
                    <a:lnL>
                      <a:noFill/>
                    </a:lnL>
                    <a:lnR>
                      <a:noFill/>
                    </a:lnR>
                    <a:lnT>
                      <a:noFill/>
                    </a:lnT>
                    <a:lnB>
                      <a:noFill/>
                    </a:lnB>
                  </a:tcPr>
                </a:tc>
                <a:extLst>
                  <a:ext uri="{0D108BD9-81ED-4DB2-BD59-A6C34878D82A}">
                    <a16:rowId xmlns:a16="http://schemas.microsoft.com/office/drawing/2014/main" val="1146461607"/>
                  </a:ext>
                </a:extLst>
              </a:tr>
            </a:tbl>
          </a:graphicData>
        </a:graphic>
      </p:graphicFrame>
      <p:pic>
        <p:nvPicPr>
          <p:cNvPr id="5" name="Picture 4" descr="A yellow buoy with solar panels&#10;&#10;Description automatically generated">
            <a:extLst>
              <a:ext uri="{FF2B5EF4-FFF2-40B4-BE49-F238E27FC236}">
                <a16:creationId xmlns:a16="http://schemas.microsoft.com/office/drawing/2014/main" id="{59060C73-2DC5-C64A-738F-41DDE2874D47}"/>
              </a:ext>
            </a:extLst>
          </p:cNvPr>
          <p:cNvPicPr>
            <a:picLocks noChangeAspect="1"/>
          </p:cNvPicPr>
          <p:nvPr/>
        </p:nvPicPr>
        <p:blipFill>
          <a:blip r:embed="rId3"/>
          <a:stretch>
            <a:fillRect/>
          </a:stretch>
        </p:blipFill>
        <p:spPr>
          <a:xfrm>
            <a:off x="725996" y="2444490"/>
            <a:ext cx="2520000" cy="2520000"/>
          </a:xfrm>
          <a:prstGeom prst="rect">
            <a:avLst/>
          </a:prstGeom>
        </p:spPr>
      </p:pic>
      <p:pic>
        <p:nvPicPr>
          <p:cNvPr id="9" name="Picture 8" descr="A person in an orange jacket and hat holding a fish&#10;&#10;Description automatically generated">
            <a:extLst>
              <a:ext uri="{FF2B5EF4-FFF2-40B4-BE49-F238E27FC236}">
                <a16:creationId xmlns:a16="http://schemas.microsoft.com/office/drawing/2014/main" id="{089A978F-4D5A-A64A-87DB-B78C808148B6}"/>
              </a:ext>
            </a:extLst>
          </p:cNvPr>
          <p:cNvPicPr>
            <a:picLocks noChangeAspect="1"/>
          </p:cNvPicPr>
          <p:nvPr/>
        </p:nvPicPr>
        <p:blipFill>
          <a:blip r:embed="rId4"/>
          <a:stretch>
            <a:fillRect/>
          </a:stretch>
        </p:blipFill>
        <p:spPr>
          <a:xfrm>
            <a:off x="725996" y="1095122"/>
            <a:ext cx="2520000" cy="1355199"/>
          </a:xfrm>
          <a:prstGeom prst="rect">
            <a:avLst/>
          </a:prstGeom>
        </p:spPr>
      </p:pic>
      <p:pic>
        <p:nvPicPr>
          <p:cNvPr id="11" name="Picture 10" descr="A ship in the water&#10;&#10;Description automatically generated">
            <a:extLst>
              <a:ext uri="{FF2B5EF4-FFF2-40B4-BE49-F238E27FC236}">
                <a16:creationId xmlns:a16="http://schemas.microsoft.com/office/drawing/2014/main" id="{4976336D-3055-EB8F-5319-2875AF5D1303}"/>
              </a:ext>
            </a:extLst>
          </p:cNvPr>
          <p:cNvPicPr>
            <a:picLocks noChangeAspect="1"/>
          </p:cNvPicPr>
          <p:nvPr/>
        </p:nvPicPr>
        <p:blipFill>
          <a:blip r:embed="rId5"/>
          <a:stretch>
            <a:fillRect/>
          </a:stretch>
        </p:blipFill>
        <p:spPr>
          <a:xfrm>
            <a:off x="725996" y="4966346"/>
            <a:ext cx="2520000" cy="1891654"/>
          </a:xfrm>
          <a:prstGeom prst="rect">
            <a:avLst/>
          </a:prstGeom>
        </p:spPr>
      </p:pic>
    </p:spTree>
    <p:extLst>
      <p:ext uri="{BB962C8B-B14F-4D97-AF65-F5344CB8AC3E}">
        <p14:creationId xmlns:p14="http://schemas.microsoft.com/office/powerpoint/2010/main" val="19023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71A1B-8B5F-15C8-CE3F-2AA4A4BE813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20</a:t>
            </a:fld>
            <a:endParaRPr lang="en-GB"/>
          </a:p>
        </p:txBody>
      </p:sp>
      <p:sp>
        <p:nvSpPr>
          <p:cNvPr id="3" name="Title 2">
            <a:extLst>
              <a:ext uri="{FF2B5EF4-FFF2-40B4-BE49-F238E27FC236}">
                <a16:creationId xmlns:a16="http://schemas.microsoft.com/office/drawing/2014/main" id="{735C9296-A8FC-4BDD-35FE-1206A3462BFF}"/>
              </a:ext>
            </a:extLst>
          </p:cNvPr>
          <p:cNvSpPr>
            <a:spLocks noGrp="1"/>
          </p:cNvSpPr>
          <p:nvPr>
            <p:ph type="title"/>
          </p:nvPr>
        </p:nvSpPr>
        <p:spPr/>
        <p:txBody>
          <a:bodyPr/>
          <a:lstStyle/>
          <a:p>
            <a:r>
              <a:rPr lang="fr-FR" err="1"/>
              <a:t>Study</a:t>
            </a:r>
            <a:r>
              <a:rPr lang="fr-FR"/>
              <a:t> on </a:t>
            </a:r>
            <a:r>
              <a:rPr lang="fr-FR" err="1"/>
              <a:t>reporting</a:t>
            </a:r>
            <a:r>
              <a:rPr lang="fr-FR"/>
              <a:t> obligations</a:t>
            </a:r>
            <a:endParaRPr lang="en-US"/>
          </a:p>
        </p:txBody>
      </p:sp>
      <p:pic>
        <p:nvPicPr>
          <p:cNvPr id="7" name="Picture 6">
            <a:extLst>
              <a:ext uri="{FF2B5EF4-FFF2-40B4-BE49-F238E27FC236}">
                <a16:creationId xmlns:a16="http://schemas.microsoft.com/office/drawing/2014/main" id="{61CB4F71-147B-A696-E3A1-8466F171968A}"/>
              </a:ext>
            </a:extLst>
          </p:cNvPr>
          <p:cNvPicPr>
            <a:picLocks noChangeAspect="1"/>
          </p:cNvPicPr>
          <p:nvPr/>
        </p:nvPicPr>
        <p:blipFill rotWithShape="1">
          <a:blip r:embed="rId2"/>
          <a:srcRect l="4481" t="45368" r="19253" b="8918"/>
          <a:stretch/>
        </p:blipFill>
        <p:spPr>
          <a:xfrm>
            <a:off x="190365" y="1530612"/>
            <a:ext cx="11811269" cy="4085113"/>
          </a:xfrm>
          <a:prstGeom prst="rect">
            <a:avLst/>
          </a:prstGeom>
        </p:spPr>
      </p:pic>
    </p:spTree>
    <p:extLst>
      <p:ext uri="{BB962C8B-B14F-4D97-AF65-F5344CB8AC3E}">
        <p14:creationId xmlns:p14="http://schemas.microsoft.com/office/powerpoint/2010/main" val="1953362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2AB2A-FF4A-4636-8A67-7E5D4DD5697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21</a:t>
            </a:fld>
            <a:endParaRPr lang="en-GB"/>
          </a:p>
        </p:txBody>
      </p:sp>
      <p:sp>
        <p:nvSpPr>
          <p:cNvPr id="6" name="Title 5">
            <a:extLst>
              <a:ext uri="{FF2B5EF4-FFF2-40B4-BE49-F238E27FC236}">
                <a16:creationId xmlns:a16="http://schemas.microsoft.com/office/drawing/2014/main" id="{2642D178-8596-8669-EC5C-50330AF4794E}"/>
              </a:ext>
            </a:extLst>
          </p:cNvPr>
          <p:cNvSpPr>
            <a:spLocks noGrp="1"/>
          </p:cNvSpPr>
          <p:nvPr>
            <p:ph type="title"/>
          </p:nvPr>
        </p:nvSpPr>
        <p:spPr>
          <a:xfrm>
            <a:off x="175667" y="55390"/>
            <a:ext cx="6365127" cy="782357"/>
          </a:xfrm>
        </p:spPr>
        <p:txBody>
          <a:bodyPr/>
          <a:lstStyle/>
          <a:p>
            <a:r>
              <a:rPr lang="en-IE">
                <a:solidFill>
                  <a:schemeClr val="bg1"/>
                </a:solidFill>
              </a:rPr>
              <a:t>Planning in Member States</a:t>
            </a:r>
            <a:endParaRPr lang="en-GB">
              <a:solidFill>
                <a:schemeClr val="bg1"/>
              </a:solidFill>
            </a:endParaRPr>
          </a:p>
        </p:txBody>
      </p:sp>
      <p:sp>
        <p:nvSpPr>
          <p:cNvPr id="8" name="Text Placeholder 7">
            <a:extLst>
              <a:ext uri="{FF2B5EF4-FFF2-40B4-BE49-F238E27FC236}">
                <a16:creationId xmlns:a16="http://schemas.microsoft.com/office/drawing/2014/main" id="{7519B904-B081-2449-568E-69EBEB4073AC}"/>
              </a:ext>
            </a:extLst>
          </p:cNvPr>
          <p:cNvSpPr>
            <a:spLocks noGrp="1"/>
          </p:cNvSpPr>
          <p:nvPr>
            <p:ph type="body" idx="4294967295"/>
          </p:nvPr>
        </p:nvSpPr>
        <p:spPr>
          <a:xfrm>
            <a:off x="-701" y="3301322"/>
            <a:ext cx="9431799" cy="1113659"/>
          </a:xfrm>
        </p:spPr>
        <p:txBody>
          <a:bodyPr/>
          <a:lstStyle/>
          <a:p>
            <a:pPr marL="571500" indent="-342900">
              <a:buClr>
                <a:schemeClr val="bg1"/>
              </a:buClr>
              <a:buFont typeface="Arial" panose="020B0604020202020204" pitchFamily="34" charset="0"/>
              <a:buChar char="•"/>
            </a:pPr>
            <a:r>
              <a:rPr lang="en-IE">
                <a:solidFill>
                  <a:schemeClr val="bg1"/>
                </a:solidFill>
              </a:rPr>
              <a:t>Challenging to identify and collate plans</a:t>
            </a:r>
          </a:p>
          <a:p>
            <a:pPr marL="571500" indent="-342900">
              <a:buClr>
                <a:schemeClr val="bg1"/>
              </a:buClr>
              <a:buFont typeface="Arial" panose="020B0604020202020204" pitchFamily="34" charset="0"/>
              <a:buChar char="•"/>
            </a:pPr>
            <a:r>
              <a:rPr lang="en-IE">
                <a:solidFill>
                  <a:schemeClr val="bg1"/>
                </a:solidFill>
              </a:rPr>
              <a:t>Often devolved to regional administrations</a:t>
            </a:r>
            <a:endParaRPr lang="en-GB"/>
          </a:p>
        </p:txBody>
      </p:sp>
      <p:graphicFrame>
        <p:nvGraphicFramePr>
          <p:cNvPr id="5" name="Table 5">
            <a:extLst>
              <a:ext uri="{FF2B5EF4-FFF2-40B4-BE49-F238E27FC236}">
                <a16:creationId xmlns:a16="http://schemas.microsoft.com/office/drawing/2014/main" id="{8018A28D-32BD-BD0A-DF15-DE767A2A108E}"/>
              </a:ext>
            </a:extLst>
          </p:cNvPr>
          <p:cNvGraphicFramePr>
            <a:graphicFrameLocks noGrp="1"/>
          </p:cNvGraphicFramePr>
          <p:nvPr>
            <p:extLst>
              <p:ext uri="{D42A27DB-BD31-4B8C-83A1-F6EECF244321}">
                <p14:modId xmlns:p14="http://schemas.microsoft.com/office/powerpoint/2010/main" val="4166053798"/>
              </p:ext>
            </p:extLst>
          </p:nvPr>
        </p:nvGraphicFramePr>
        <p:xfrm>
          <a:off x="205273" y="956552"/>
          <a:ext cx="4767942" cy="2133600"/>
        </p:xfrm>
        <a:graphic>
          <a:graphicData uri="http://schemas.openxmlformats.org/drawingml/2006/table">
            <a:tbl>
              <a:tblPr firstRow="1" bandRow="1">
                <a:tableStyleId>{2D5ABB26-0587-4C30-8999-92F81FD0307C}</a:tableStyleId>
              </a:tblPr>
              <a:tblGrid>
                <a:gridCol w="2341984">
                  <a:extLst>
                    <a:ext uri="{9D8B030D-6E8A-4147-A177-3AD203B41FA5}">
                      <a16:colId xmlns:a16="http://schemas.microsoft.com/office/drawing/2014/main" val="4102659183"/>
                    </a:ext>
                  </a:extLst>
                </a:gridCol>
                <a:gridCol w="780594">
                  <a:extLst>
                    <a:ext uri="{9D8B030D-6E8A-4147-A177-3AD203B41FA5}">
                      <a16:colId xmlns:a16="http://schemas.microsoft.com/office/drawing/2014/main" val="670117165"/>
                    </a:ext>
                  </a:extLst>
                </a:gridCol>
                <a:gridCol w="1645364">
                  <a:extLst>
                    <a:ext uri="{9D8B030D-6E8A-4147-A177-3AD203B41FA5}">
                      <a16:colId xmlns:a16="http://schemas.microsoft.com/office/drawing/2014/main" val="2809326978"/>
                    </a:ext>
                  </a:extLst>
                </a:gridCol>
              </a:tblGrid>
              <a:tr h="229015">
                <a:tc>
                  <a:txBody>
                    <a:bodyPr/>
                    <a:lstStyle/>
                    <a:p>
                      <a:pPr algn="ctr"/>
                      <a:endParaRPr lang="en-GB"/>
                    </a:p>
                  </a:txBody>
                  <a:tcPr>
                    <a:solidFill>
                      <a:schemeClr val="bg1"/>
                    </a:solidFill>
                  </a:tcPr>
                </a:tc>
                <a:tc>
                  <a:txBody>
                    <a:bodyPr/>
                    <a:lstStyle/>
                    <a:p>
                      <a:pPr algn="ctr"/>
                      <a:r>
                        <a:rPr lang="en-IE"/>
                        <a:t>France</a:t>
                      </a:r>
                      <a:endParaRPr lang="en-GB"/>
                    </a:p>
                  </a:txBody>
                  <a:tcPr>
                    <a:solidFill>
                      <a:schemeClr val="bg1"/>
                    </a:solidFill>
                  </a:tcPr>
                </a:tc>
                <a:tc>
                  <a:txBody>
                    <a:bodyPr/>
                    <a:lstStyle/>
                    <a:p>
                      <a:pPr algn="ctr"/>
                      <a:r>
                        <a:rPr lang="en-IE"/>
                        <a:t>Sweden</a:t>
                      </a:r>
                      <a:endParaRPr lang="en-GB"/>
                    </a:p>
                  </a:txBody>
                  <a:tcPr>
                    <a:solidFill>
                      <a:schemeClr val="bg1"/>
                    </a:solidFill>
                  </a:tcPr>
                </a:tc>
                <a:extLst>
                  <a:ext uri="{0D108BD9-81ED-4DB2-BD59-A6C34878D82A}">
                    <a16:rowId xmlns:a16="http://schemas.microsoft.com/office/drawing/2014/main" val="3315889365"/>
                  </a:ext>
                </a:extLst>
              </a:tr>
              <a:tr h="278634">
                <a:tc>
                  <a:txBody>
                    <a:bodyPr/>
                    <a:lstStyle/>
                    <a:p>
                      <a:pPr algn="ctr"/>
                      <a:r>
                        <a:rPr lang="en-IE"/>
                        <a:t>hydrographic</a:t>
                      </a:r>
                      <a:endParaRPr lang="en-GB"/>
                    </a:p>
                  </a:txBody>
                  <a:tcPr>
                    <a:solidFill>
                      <a:schemeClr val="bg1"/>
                    </a:solidFill>
                  </a:tcPr>
                </a:tc>
                <a:tc>
                  <a:txBody>
                    <a:bodyPr/>
                    <a:lstStyle/>
                    <a:p>
                      <a:pPr algn="ctr"/>
                      <a:r>
                        <a:rPr lang="en-IE"/>
                        <a:t>5</a:t>
                      </a:r>
                      <a:endParaRPr lang="en-GB"/>
                    </a:p>
                  </a:txBody>
                  <a:tcPr>
                    <a:solidFill>
                      <a:schemeClr val="bg1"/>
                    </a:solidFill>
                  </a:tcPr>
                </a:tc>
                <a:tc>
                  <a:txBody>
                    <a:bodyPr/>
                    <a:lstStyle/>
                    <a:p>
                      <a:pPr algn="ctr"/>
                      <a:r>
                        <a:rPr lang="en-IE"/>
                        <a:t>7</a:t>
                      </a:r>
                      <a:endParaRPr lang="en-GB"/>
                    </a:p>
                  </a:txBody>
                  <a:tcPr>
                    <a:solidFill>
                      <a:schemeClr val="bg1"/>
                    </a:solidFill>
                  </a:tcPr>
                </a:tc>
                <a:extLst>
                  <a:ext uri="{0D108BD9-81ED-4DB2-BD59-A6C34878D82A}">
                    <a16:rowId xmlns:a16="http://schemas.microsoft.com/office/drawing/2014/main" val="3471614720"/>
                  </a:ext>
                </a:extLst>
              </a:tr>
              <a:tr h="278634">
                <a:tc>
                  <a:txBody>
                    <a:bodyPr/>
                    <a:lstStyle/>
                    <a:p>
                      <a:pPr algn="ctr"/>
                      <a:r>
                        <a:rPr lang="en-IE"/>
                        <a:t>Fisheries</a:t>
                      </a:r>
                      <a:endParaRPr lang="en-GB"/>
                    </a:p>
                  </a:txBody>
                  <a:tcPr>
                    <a:solidFill>
                      <a:schemeClr val="bg1"/>
                    </a:solidFill>
                  </a:tcPr>
                </a:tc>
                <a:tc>
                  <a:txBody>
                    <a:bodyPr/>
                    <a:lstStyle/>
                    <a:p>
                      <a:pPr algn="ctr"/>
                      <a:r>
                        <a:rPr lang="en-IE"/>
                        <a:t>4</a:t>
                      </a:r>
                      <a:endParaRPr lang="en-GB"/>
                    </a:p>
                  </a:txBody>
                  <a:tcPr>
                    <a:solidFill>
                      <a:schemeClr val="bg1"/>
                    </a:solidFill>
                  </a:tcPr>
                </a:tc>
                <a:tc>
                  <a:txBody>
                    <a:bodyPr/>
                    <a:lstStyle/>
                    <a:p>
                      <a:pPr algn="ctr"/>
                      <a:r>
                        <a:rPr lang="en-IE"/>
                        <a:t>2</a:t>
                      </a:r>
                      <a:endParaRPr lang="en-GB"/>
                    </a:p>
                  </a:txBody>
                  <a:tcPr>
                    <a:solidFill>
                      <a:schemeClr val="bg1"/>
                    </a:solidFill>
                  </a:tcPr>
                </a:tc>
                <a:extLst>
                  <a:ext uri="{0D108BD9-81ED-4DB2-BD59-A6C34878D82A}">
                    <a16:rowId xmlns:a16="http://schemas.microsoft.com/office/drawing/2014/main" val="2151185620"/>
                  </a:ext>
                </a:extLst>
              </a:tr>
              <a:tr h="278634">
                <a:tc>
                  <a:txBody>
                    <a:bodyPr/>
                    <a:lstStyle/>
                    <a:p>
                      <a:pPr algn="ctr"/>
                      <a:r>
                        <a:rPr lang="en-IE"/>
                        <a:t>environmental monitoring</a:t>
                      </a:r>
                      <a:endParaRPr lang="en-GB"/>
                    </a:p>
                  </a:txBody>
                  <a:tcPr>
                    <a:solidFill>
                      <a:schemeClr val="bg1"/>
                    </a:solidFill>
                  </a:tcPr>
                </a:tc>
                <a:tc>
                  <a:txBody>
                    <a:bodyPr/>
                    <a:lstStyle/>
                    <a:p>
                      <a:pPr algn="ctr"/>
                      <a:r>
                        <a:rPr lang="en-IE"/>
                        <a:t>5</a:t>
                      </a:r>
                      <a:endParaRPr lang="en-GB"/>
                    </a:p>
                  </a:txBody>
                  <a:tcPr>
                    <a:solidFill>
                      <a:schemeClr val="bg1"/>
                    </a:solidFill>
                  </a:tcPr>
                </a:tc>
                <a:tc>
                  <a:txBody>
                    <a:bodyPr/>
                    <a:lstStyle/>
                    <a:p>
                      <a:pPr algn="ctr"/>
                      <a:r>
                        <a:rPr lang="en-IE"/>
                        <a:t>13</a:t>
                      </a:r>
                      <a:endParaRPr lang="en-GB"/>
                    </a:p>
                  </a:txBody>
                  <a:tcPr>
                    <a:solidFill>
                      <a:schemeClr val="bg1"/>
                    </a:solidFill>
                  </a:tcPr>
                </a:tc>
                <a:extLst>
                  <a:ext uri="{0D108BD9-81ED-4DB2-BD59-A6C34878D82A}">
                    <a16:rowId xmlns:a16="http://schemas.microsoft.com/office/drawing/2014/main" val="429153011"/>
                  </a:ext>
                </a:extLst>
              </a:tr>
              <a:tr h="303665">
                <a:tc>
                  <a:txBody>
                    <a:bodyPr/>
                    <a:lstStyle/>
                    <a:p>
                      <a:pPr algn="ctr"/>
                      <a:r>
                        <a:rPr lang="en-IE"/>
                        <a:t>research cruises</a:t>
                      </a:r>
                      <a:endParaRPr lang="en-GB"/>
                    </a:p>
                  </a:txBody>
                  <a:tcPr>
                    <a:solidFill>
                      <a:schemeClr val="bg1"/>
                    </a:solidFill>
                  </a:tcPr>
                </a:tc>
                <a:tc>
                  <a:txBody>
                    <a:bodyPr/>
                    <a:lstStyle/>
                    <a:p>
                      <a:pPr algn="ctr"/>
                      <a:r>
                        <a:rPr lang="en-IE"/>
                        <a:t>5</a:t>
                      </a:r>
                      <a:endParaRPr lang="en-GB"/>
                    </a:p>
                  </a:txBody>
                  <a:tcPr>
                    <a:solidFill>
                      <a:schemeClr val="bg1"/>
                    </a:solidFill>
                  </a:tcPr>
                </a:tc>
                <a:tc>
                  <a:txBody>
                    <a:bodyPr/>
                    <a:lstStyle/>
                    <a:p>
                      <a:pPr algn="ctr"/>
                      <a:r>
                        <a:rPr lang="en-IE"/>
                        <a:t>6</a:t>
                      </a:r>
                      <a:endParaRPr lang="en-GB"/>
                    </a:p>
                  </a:txBody>
                  <a:tcPr>
                    <a:solidFill>
                      <a:schemeClr val="bg1"/>
                    </a:solidFill>
                  </a:tcPr>
                </a:tc>
                <a:extLst>
                  <a:ext uri="{0D108BD9-81ED-4DB2-BD59-A6C34878D82A}">
                    <a16:rowId xmlns:a16="http://schemas.microsoft.com/office/drawing/2014/main" val="1893355180"/>
                  </a:ext>
                </a:extLst>
              </a:tr>
              <a:tr h="278634">
                <a:tc>
                  <a:txBody>
                    <a:bodyPr/>
                    <a:lstStyle/>
                    <a:p>
                      <a:pPr algn="ctr"/>
                      <a:r>
                        <a:rPr lang="en-IE"/>
                        <a:t>coastal facilities</a:t>
                      </a:r>
                      <a:endParaRPr lang="en-GB"/>
                    </a:p>
                  </a:txBody>
                  <a:tcPr>
                    <a:solidFill>
                      <a:schemeClr val="bg1"/>
                    </a:solidFill>
                  </a:tcPr>
                </a:tc>
                <a:tc>
                  <a:txBody>
                    <a:bodyPr/>
                    <a:lstStyle/>
                    <a:p>
                      <a:pPr algn="ctr"/>
                      <a:r>
                        <a:rPr lang="en-IE"/>
                        <a:t>4</a:t>
                      </a:r>
                      <a:endParaRPr lang="en-GB"/>
                    </a:p>
                  </a:txBody>
                  <a:tcPr>
                    <a:solidFill>
                      <a:schemeClr val="bg1"/>
                    </a:solidFill>
                  </a:tcPr>
                </a:tc>
                <a:tc>
                  <a:txBody>
                    <a:bodyPr/>
                    <a:lstStyle/>
                    <a:p>
                      <a:pPr algn="ctr"/>
                      <a:r>
                        <a:rPr lang="en-IE"/>
                        <a:t>10</a:t>
                      </a:r>
                      <a:endParaRPr lang="en-GB"/>
                    </a:p>
                  </a:txBody>
                  <a:tcPr>
                    <a:solidFill>
                      <a:schemeClr val="bg1"/>
                    </a:solidFill>
                  </a:tcPr>
                </a:tc>
                <a:extLst>
                  <a:ext uri="{0D108BD9-81ED-4DB2-BD59-A6C34878D82A}">
                    <a16:rowId xmlns:a16="http://schemas.microsoft.com/office/drawing/2014/main" val="1359255860"/>
                  </a:ext>
                </a:extLst>
              </a:tr>
              <a:tr h="278634">
                <a:tc>
                  <a:txBody>
                    <a:bodyPr/>
                    <a:lstStyle/>
                    <a:p>
                      <a:pPr algn="ctr"/>
                      <a:r>
                        <a:rPr lang="en-IE"/>
                        <a:t>offshore facilities</a:t>
                      </a:r>
                      <a:endParaRPr lang="en-GB"/>
                    </a:p>
                  </a:txBody>
                  <a:tcPr>
                    <a:solidFill>
                      <a:schemeClr val="bg1"/>
                    </a:solidFill>
                  </a:tcPr>
                </a:tc>
                <a:tc>
                  <a:txBody>
                    <a:bodyPr/>
                    <a:lstStyle/>
                    <a:p>
                      <a:pPr algn="ctr"/>
                      <a:r>
                        <a:rPr lang="en-IE"/>
                        <a:t>6</a:t>
                      </a:r>
                      <a:endParaRPr lang="en-GB"/>
                    </a:p>
                  </a:txBody>
                  <a:tcPr>
                    <a:solidFill>
                      <a:schemeClr val="bg1"/>
                    </a:solidFill>
                  </a:tcPr>
                </a:tc>
                <a:tc>
                  <a:txBody>
                    <a:bodyPr/>
                    <a:lstStyle/>
                    <a:p>
                      <a:pPr algn="ctr"/>
                      <a:r>
                        <a:rPr lang="en-IE"/>
                        <a:t>5</a:t>
                      </a:r>
                      <a:endParaRPr lang="en-GB"/>
                    </a:p>
                  </a:txBody>
                  <a:tcPr>
                    <a:solidFill>
                      <a:schemeClr val="bg1"/>
                    </a:solidFill>
                  </a:tcPr>
                </a:tc>
                <a:extLst>
                  <a:ext uri="{0D108BD9-81ED-4DB2-BD59-A6C34878D82A}">
                    <a16:rowId xmlns:a16="http://schemas.microsoft.com/office/drawing/2014/main" val="1308676778"/>
                  </a:ext>
                </a:extLst>
              </a:tr>
            </a:tbl>
          </a:graphicData>
        </a:graphic>
      </p:graphicFrame>
    </p:spTree>
    <p:extLst>
      <p:ext uri="{BB962C8B-B14F-4D97-AF65-F5344CB8AC3E}">
        <p14:creationId xmlns:p14="http://schemas.microsoft.com/office/powerpoint/2010/main" val="406167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90B4C2-67BF-2AC6-2239-F964756DAC31}"/>
              </a:ext>
            </a:extLst>
          </p:cNvPr>
          <p:cNvPicPr>
            <a:picLocks noChangeAspect="1"/>
          </p:cNvPicPr>
          <p:nvPr/>
        </p:nvPicPr>
        <p:blipFill rotWithShape="1">
          <a:blip r:embed="rId2"/>
          <a:srcRect t="8754"/>
          <a:stretch/>
        </p:blipFill>
        <p:spPr>
          <a:xfrm>
            <a:off x="3823855" y="-1"/>
            <a:ext cx="8368145" cy="6870241"/>
          </a:xfrm>
          <a:prstGeom prst="rect">
            <a:avLst/>
          </a:prstGeom>
        </p:spPr>
      </p:pic>
      <p:sp>
        <p:nvSpPr>
          <p:cNvPr id="7" name="TextBox 6">
            <a:extLst>
              <a:ext uri="{FF2B5EF4-FFF2-40B4-BE49-F238E27FC236}">
                <a16:creationId xmlns:a16="http://schemas.microsoft.com/office/drawing/2014/main" id="{28F5EA6C-7381-06B8-B264-99F5F3B076F2}"/>
              </a:ext>
            </a:extLst>
          </p:cNvPr>
          <p:cNvSpPr txBox="1"/>
          <p:nvPr/>
        </p:nvSpPr>
        <p:spPr>
          <a:xfrm>
            <a:off x="125844" y="299617"/>
            <a:ext cx="3836555"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Potential benefits of having a cross-sector tool for ocean observation and marine monitoring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Avoid duplication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Identify knowledge gaps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Optimise plans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Maximise use of OO platforms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Promote cooperation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597290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CDA86A-5D02-4798-B699-580DB3572BCE}"/>
              </a:ext>
            </a:extLst>
          </p:cNvPr>
          <p:cNvPicPr>
            <a:picLocks noChangeAspect="1"/>
          </p:cNvPicPr>
          <p:nvPr/>
        </p:nvPicPr>
        <p:blipFill>
          <a:blip r:embed="rId2"/>
          <a:stretch>
            <a:fillRect/>
          </a:stretch>
        </p:blipFill>
        <p:spPr>
          <a:xfrm>
            <a:off x="4643444" y="175492"/>
            <a:ext cx="7548556" cy="6299200"/>
          </a:xfrm>
          <a:prstGeom prst="rect">
            <a:avLst/>
          </a:prstGeom>
        </p:spPr>
      </p:pic>
      <p:sp>
        <p:nvSpPr>
          <p:cNvPr id="6" name="TextBox 5">
            <a:extLst>
              <a:ext uri="{FF2B5EF4-FFF2-40B4-BE49-F238E27FC236}">
                <a16:creationId xmlns:a16="http://schemas.microsoft.com/office/drawing/2014/main" id="{1A47682E-8BA9-F7A3-D6B4-491AF7070984}"/>
              </a:ext>
            </a:extLst>
          </p:cNvPr>
          <p:cNvSpPr txBox="1"/>
          <p:nvPr/>
        </p:nvSpPr>
        <p:spPr>
          <a:xfrm>
            <a:off x="438128" y="258428"/>
            <a:ext cx="3884485"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What are the strength or successful component of the pilot Map Viewer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Easy overview of planned mission in space and 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Enables a better planning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Allows to filter for platforms, etc.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Uses interoperable components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Easy to use, not too many 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45484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C5EA8-C706-978F-4274-43E0AD969113}"/>
              </a:ext>
            </a:extLst>
          </p:cNvPr>
          <p:cNvPicPr>
            <a:picLocks noChangeAspect="1"/>
          </p:cNvPicPr>
          <p:nvPr/>
        </p:nvPicPr>
        <p:blipFill>
          <a:blip r:embed="rId2"/>
          <a:stretch>
            <a:fillRect/>
          </a:stretch>
        </p:blipFill>
        <p:spPr>
          <a:xfrm>
            <a:off x="4960640" y="0"/>
            <a:ext cx="7147519" cy="6858000"/>
          </a:xfrm>
          <a:prstGeom prst="rect">
            <a:avLst/>
          </a:prstGeom>
        </p:spPr>
      </p:pic>
      <p:sp>
        <p:nvSpPr>
          <p:cNvPr id="6" name="TextBox 5">
            <a:extLst>
              <a:ext uri="{FF2B5EF4-FFF2-40B4-BE49-F238E27FC236}">
                <a16:creationId xmlns:a16="http://schemas.microsoft.com/office/drawing/2014/main" id="{8AB6C3E6-67FE-726D-1A89-630E9FFC939F}"/>
              </a:ext>
            </a:extLst>
          </p:cNvPr>
          <p:cNvSpPr txBox="1"/>
          <p:nvPr/>
        </p:nvSpPr>
        <p:spPr>
          <a:xfrm>
            <a:off x="580963" y="845539"/>
            <a:ext cx="409813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Template: what improvements do you suggest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Add information on the (future) location of data</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The template is too much focussed on ships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Quality control and helpdesk</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Enable modification of the plans (-&gt; consequences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78514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2B18ED-F7D7-A2C0-063F-70990E325B71}"/>
              </a:ext>
            </a:extLst>
          </p:cNvPr>
          <p:cNvPicPr>
            <a:picLocks noChangeAspect="1"/>
          </p:cNvPicPr>
          <p:nvPr/>
        </p:nvPicPr>
        <p:blipFill>
          <a:blip r:embed="rId2"/>
          <a:stretch>
            <a:fillRect/>
          </a:stretch>
        </p:blipFill>
        <p:spPr>
          <a:xfrm>
            <a:off x="5227781" y="165723"/>
            <a:ext cx="6397263" cy="6203663"/>
          </a:xfrm>
          <a:prstGeom prst="rect">
            <a:avLst/>
          </a:prstGeom>
        </p:spPr>
      </p:pic>
      <p:sp>
        <p:nvSpPr>
          <p:cNvPr id="6" name="TextBox 5">
            <a:extLst>
              <a:ext uri="{FF2B5EF4-FFF2-40B4-BE49-F238E27FC236}">
                <a16:creationId xmlns:a16="http://schemas.microsoft.com/office/drawing/2014/main" id="{305A8472-FEA6-51FD-71E5-6928758D09A3}"/>
              </a:ext>
            </a:extLst>
          </p:cNvPr>
          <p:cNvSpPr txBox="1"/>
          <p:nvPr/>
        </p:nvSpPr>
        <p:spPr>
          <a:xfrm>
            <a:off x="371186" y="245301"/>
            <a:ext cx="4339359" cy="60016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a:ln>
                  <a:noFill/>
                </a:ln>
                <a:solidFill>
                  <a:srgbClr val="4472C4">
                    <a:lumMod val="75000"/>
                  </a:srgbClr>
                </a:solidFill>
                <a:effectLst/>
                <a:uLnTx/>
                <a:uFillTx/>
                <a:latin typeface="Calibri" panose="020F0502020204030204"/>
                <a:ea typeface="+mn-ea"/>
                <a:cs typeface="+mn-cs"/>
              </a:rPr>
              <a:t>Template: how to connect to existing national / regional /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Use standards which are already existing and in 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Discuss with responsible for national databases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Import / export capacity – machine to machine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Look into existing systems (e.g. Marine Planning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26468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908398" y="221594"/>
            <a:ext cx="10515600" cy="782357"/>
          </a:xfrm>
        </p:spPr>
        <p:txBody>
          <a:bodyPr/>
          <a:lstStyle/>
          <a:p>
            <a:r>
              <a:rPr lang="en-IE"/>
              <a:t>Contents</a:t>
            </a:r>
            <a:endParaRPr lang="en-GB"/>
          </a:p>
        </p:txBody>
      </p:sp>
      <p:sp>
        <p:nvSpPr>
          <p:cNvPr id="3" name="Content Placeholder 2">
            <a:extLst>
              <a:ext uri="{FF2B5EF4-FFF2-40B4-BE49-F238E27FC236}">
                <a16:creationId xmlns:a16="http://schemas.microsoft.com/office/drawing/2014/main" id="{C2C97106-780B-4359-612B-D6468F8CF8B8}"/>
              </a:ext>
            </a:extLst>
          </p:cNvPr>
          <p:cNvSpPr>
            <a:spLocks noGrp="1"/>
          </p:cNvSpPr>
          <p:nvPr>
            <p:ph type="body" idx="1"/>
          </p:nvPr>
        </p:nvSpPr>
        <p:spPr>
          <a:xfrm>
            <a:off x="21291" y="1853293"/>
            <a:ext cx="6216652" cy="3906435"/>
          </a:xfrm>
        </p:spPr>
        <p:txBody>
          <a:bodyPr>
            <a:normAutofit/>
          </a:bodyPr>
          <a:lstStyle/>
          <a:p>
            <a:r>
              <a:rPr lang="en-IE" sz="3200"/>
              <a:t>The mandate</a:t>
            </a:r>
          </a:p>
          <a:p>
            <a:r>
              <a:rPr lang="en-IE" sz="3200">
                <a:solidFill>
                  <a:schemeClr val="tx1"/>
                </a:solidFill>
              </a:rPr>
              <a:t>Studies on the market</a:t>
            </a:r>
          </a:p>
          <a:p>
            <a:r>
              <a:rPr lang="en-IE" sz="3200">
                <a:solidFill>
                  <a:schemeClr val="tx1"/>
                </a:solidFill>
              </a:rPr>
              <a:t>Study on reporting</a:t>
            </a:r>
          </a:p>
          <a:p>
            <a:r>
              <a:rPr lang="en-IE" sz="3200">
                <a:solidFill>
                  <a:schemeClr val="tx1"/>
                </a:solidFill>
              </a:rPr>
              <a:t>Study on standards</a:t>
            </a:r>
          </a:p>
          <a:p>
            <a:r>
              <a:rPr lang="en-IE" sz="3200" b="1">
                <a:solidFill>
                  <a:srgbClr val="FF0000"/>
                </a:solidFill>
              </a:rPr>
              <a:t>Building a Digital Platform</a:t>
            </a:r>
          </a:p>
          <a:p>
            <a:r>
              <a:rPr lang="en-IE" sz="3200"/>
              <a:t>Reducing burden</a:t>
            </a:r>
          </a:p>
          <a:p>
            <a:endParaRPr lang="en-GB" sz="2000"/>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423450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394C149-6A46-FE10-1B95-8FB75DDB2664}"/>
              </a:ext>
            </a:extLst>
          </p:cNvPr>
          <p:cNvSpPr>
            <a:spLocks noGrp="1"/>
          </p:cNvSpPr>
          <p:nvPr>
            <p:ph idx="1"/>
          </p:nvPr>
        </p:nvSpPr>
        <p:spPr>
          <a:xfrm>
            <a:off x="809488" y="1012511"/>
            <a:ext cx="7562988" cy="5512826"/>
          </a:xfrm>
        </p:spPr>
        <p:txBody>
          <a:bodyPr/>
          <a:lstStyle/>
          <a:p>
            <a:pPr>
              <a:spcAft>
                <a:spcPts val="600"/>
              </a:spcAft>
            </a:pPr>
            <a:r>
              <a:rPr lang="en-GB" kern="100">
                <a:latin typeface="Calibri" panose="020F0502020204030204" pitchFamily="34" charset="0"/>
                <a:ea typeface="Calibri" panose="020F0502020204030204" pitchFamily="34" charset="0"/>
                <a:cs typeface="Times New Roman" panose="02020603050405020304" pitchFamily="18" charset="0"/>
              </a:rPr>
              <a:t>C</a:t>
            </a:r>
            <a:r>
              <a:rPr lang="en-GB" kern="100">
                <a:effectLst/>
                <a:latin typeface="Calibri" panose="020F0502020204030204" pitchFamily="34" charset="0"/>
                <a:ea typeface="Calibri" panose="020F0502020204030204" pitchFamily="34" charset="0"/>
                <a:cs typeface="Times New Roman" panose="02020603050405020304" pitchFamily="18" charset="0"/>
              </a:rPr>
              <a:t>ost</a:t>
            </a:r>
          </a:p>
          <a:p>
            <a:pPr>
              <a:spcAft>
                <a:spcPts val="600"/>
              </a:spcAft>
            </a:pPr>
            <a:r>
              <a:rPr lang="en-GB" kern="100">
                <a:latin typeface="Calibri" panose="020F0502020204030204" pitchFamily="34" charset="0"/>
                <a:ea typeface="Calibri" panose="020F0502020204030204" pitchFamily="34" charset="0"/>
                <a:cs typeface="Times New Roman" panose="02020603050405020304" pitchFamily="18" charset="0"/>
              </a:rPr>
              <a:t>P</a:t>
            </a:r>
            <a:r>
              <a:rPr lang="en-GB" kern="100">
                <a:effectLst/>
                <a:latin typeface="Calibri" panose="020F0502020204030204" pitchFamily="34" charset="0"/>
                <a:ea typeface="Calibri" panose="020F0502020204030204" pitchFamily="34" charset="0"/>
                <a:cs typeface="Times New Roman" panose="02020603050405020304" pitchFamily="18" charset="0"/>
              </a:rPr>
              <a:t>rogramme or sub-programme </a:t>
            </a:r>
          </a:p>
          <a:p>
            <a:pPr>
              <a:spcAft>
                <a:spcPts val="600"/>
              </a:spcAft>
            </a:pPr>
            <a:r>
              <a:rPr lang="en-GB" kern="100">
                <a:latin typeface="Calibri" panose="020F0502020204030204" pitchFamily="34" charset="0"/>
                <a:ea typeface="Calibri" panose="020F0502020204030204" pitchFamily="34" charset="0"/>
                <a:cs typeface="Times New Roman" panose="02020603050405020304" pitchFamily="18" charset="0"/>
              </a:rPr>
              <a:t>B</a:t>
            </a:r>
            <a:r>
              <a:rPr lang="en-GB" kern="100">
                <a:effectLst/>
                <a:latin typeface="Calibri" panose="020F0502020204030204" pitchFamily="34" charset="0"/>
                <a:ea typeface="Calibri" panose="020F0502020204030204" pitchFamily="34" charset="0"/>
                <a:cs typeface="Times New Roman" panose="02020603050405020304" pitchFamily="18" charset="0"/>
              </a:rPr>
              <a:t>ody responsible for the observation campaign</a:t>
            </a:r>
            <a:r>
              <a:rPr lang="en-GB" kern="100">
                <a:latin typeface="Calibri" panose="020F0502020204030204" pitchFamily="34" charset="0"/>
                <a:ea typeface="Calibri" panose="020F0502020204030204" pitchFamily="34" charset="0"/>
                <a:cs typeface="Times New Roman" panose="02020603050405020304" pitchFamily="18" charset="0"/>
              </a:rPr>
              <a:t> + </a:t>
            </a:r>
            <a:r>
              <a:rPr lang="en-GB" sz="1800" kern="100">
                <a:effectLst/>
                <a:latin typeface="Calibri" panose="020F0502020204030204" pitchFamily="34" charset="0"/>
                <a:ea typeface="Calibri" panose="020F0502020204030204" pitchFamily="34" charset="0"/>
                <a:cs typeface="Times New Roman" panose="02020603050405020304" pitchFamily="18" charset="0"/>
              </a:rPr>
              <a:t>other bodies </a:t>
            </a:r>
          </a:p>
          <a:p>
            <a:pPr>
              <a:spcAft>
                <a:spcPts val="0"/>
              </a:spcAft>
            </a:pPr>
            <a:r>
              <a:rPr lang="en-GB" kern="100">
                <a:latin typeface="Calibri" panose="020F0502020204030204" pitchFamily="34" charset="0"/>
                <a:ea typeface="Calibri" panose="020F0502020204030204" pitchFamily="34" charset="0"/>
                <a:cs typeface="Times New Roman" panose="02020603050405020304" pitchFamily="18" charset="0"/>
              </a:rPr>
              <a:t>C</a:t>
            </a:r>
            <a:r>
              <a:rPr lang="en-GB" kern="100">
                <a:effectLst/>
                <a:latin typeface="Calibri" panose="020F0502020204030204" pitchFamily="34" charset="0"/>
                <a:ea typeface="Calibri" panose="020F0502020204030204" pitchFamily="34" charset="0"/>
                <a:cs typeface="Times New Roman" panose="02020603050405020304" pitchFamily="18" charset="0"/>
              </a:rPr>
              <a:t>haracteristics of the observation platform </a:t>
            </a:r>
          </a:p>
          <a:p>
            <a:pPr lvl="1">
              <a:spcBef>
                <a:spcPts val="0"/>
              </a:spcBef>
              <a:spcAft>
                <a:spcPts val="600"/>
              </a:spcAft>
            </a:pPr>
            <a:r>
              <a:rPr lang="en-GB" sz="1800" kern="100">
                <a:effectLst/>
                <a:latin typeface="Calibri" panose="020F0502020204030204" pitchFamily="34" charset="0"/>
                <a:ea typeface="Calibri" panose="020F0502020204030204" pitchFamily="34" charset="0"/>
                <a:cs typeface="Times New Roman" panose="02020603050405020304" pitchFamily="18" charset="0"/>
              </a:rPr>
              <a:t> Survey ship, drones, gliders, floats, fixed platforms, on-board observer of fishing vessel, vessel of opportunity…</a:t>
            </a:r>
          </a:p>
          <a:p>
            <a:pPr>
              <a:spcAft>
                <a:spcPts val="0"/>
              </a:spcAft>
            </a:pPr>
            <a:r>
              <a:rPr lang="en-GB" kern="100">
                <a:latin typeface="Calibri" panose="020F0502020204030204" pitchFamily="34" charset="0"/>
                <a:ea typeface="Calibri" panose="020F0502020204030204" pitchFamily="34" charset="0"/>
                <a:cs typeface="Times New Roman" panose="02020603050405020304" pitchFamily="18" charset="0"/>
              </a:rPr>
              <a:t>P</a:t>
            </a:r>
            <a:r>
              <a:rPr lang="en-GB" kern="100">
                <a:effectLst/>
                <a:latin typeface="Calibri" panose="020F0502020204030204" pitchFamily="34" charset="0"/>
                <a:ea typeface="Calibri" panose="020F0502020204030204" pitchFamily="34" charset="0"/>
                <a:cs typeface="Times New Roman" panose="02020603050405020304" pitchFamily="18" charset="0"/>
              </a:rPr>
              <a:t>urpose</a:t>
            </a:r>
          </a:p>
          <a:p>
            <a:pPr lvl="1">
              <a:spcBef>
                <a:spcPts val="0"/>
              </a:spcBef>
              <a:spcAft>
                <a:spcPts val="600"/>
              </a:spcAft>
            </a:pPr>
            <a:r>
              <a:rPr lang="en-GB" sz="1800" kern="100">
                <a:latin typeface="Calibri" panose="020F0502020204030204" pitchFamily="34" charset="0"/>
                <a:ea typeface="Calibri" panose="020F0502020204030204" pitchFamily="34" charset="0"/>
                <a:cs typeface="Times New Roman" panose="02020603050405020304" pitchFamily="18" charset="0"/>
              </a:rPr>
              <a:t>R</a:t>
            </a:r>
            <a:r>
              <a:rPr lang="en-GB" sz="1800" kern="100">
                <a:effectLst/>
                <a:latin typeface="Calibri" panose="020F0502020204030204" pitchFamily="34" charset="0"/>
                <a:ea typeface="Calibri" panose="020F0502020204030204" pitchFamily="34" charset="0"/>
                <a:cs typeface="Times New Roman" panose="02020603050405020304" pitchFamily="18" charset="0"/>
              </a:rPr>
              <a:t>esearch,  hydrography, meteorology, fisheries, environment, …</a:t>
            </a:r>
          </a:p>
          <a:p>
            <a:pPr>
              <a:spcAft>
                <a:spcPts val="0"/>
              </a:spcAft>
            </a:pPr>
            <a:r>
              <a:rPr lang="en-GB" kern="100">
                <a:latin typeface="Calibri" panose="020F0502020204030204" pitchFamily="34" charset="0"/>
                <a:ea typeface="Calibri" panose="020F0502020204030204" pitchFamily="34" charset="0"/>
                <a:cs typeface="Times New Roman" panose="02020603050405020304" pitchFamily="18" charset="0"/>
              </a:rPr>
              <a:t>C</a:t>
            </a:r>
            <a:r>
              <a:rPr lang="en-GB" kern="100">
                <a:effectLst/>
                <a:latin typeface="Calibri" panose="020F0502020204030204" pitchFamily="34" charset="0"/>
                <a:ea typeface="Calibri" panose="020F0502020204030204" pitchFamily="34" charset="0"/>
                <a:cs typeface="Times New Roman" panose="02020603050405020304" pitchFamily="18" charset="0"/>
              </a:rPr>
              <a:t>ontribution to obligations</a:t>
            </a:r>
          </a:p>
          <a:p>
            <a:pPr lvl="1">
              <a:spcBef>
                <a:spcPts val="0"/>
              </a:spcBef>
              <a:spcAft>
                <a:spcPts val="600"/>
              </a:spcAft>
            </a:pPr>
            <a:r>
              <a:rPr lang="en-GB" sz="1800" kern="100">
                <a:latin typeface="Calibri" panose="020F0502020204030204" pitchFamily="34" charset="0"/>
                <a:ea typeface="Calibri" panose="020F0502020204030204" pitchFamily="34" charset="0"/>
                <a:cs typeface="Times New Roman" panose="02020603050405020304" pitchFamily="18" charset="0"/>
              </a:rPr>
              <a:t>e</a:t>
            </a:r>
            <a:r>
              <a:rPr lang="en-GB" sz="1800" kern="100">
                <a:effectLst/>
                <a:latin typeface="Calibri" panose="020F0502020204030204" pitchFamily="34" charset="0"/>
                <a:ea typeface="Calibri" panose="020F0502020204030204" pitchFamily="34" charset="0"/>
                <a:cs typeface="Times New Roman" panose="02020603050405020304" pitchFamily="18" charset="0"/>
              </a:rPr>
              <a:t>.g.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MSFD</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WFD</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Dirds</a:t>
            </a:r>
            <a:r>
              <a:rPr lang="en-GB" sz="1800" kern="100">
                <a:effectLst/>
                <a:latin typeface="Calibri" panose="020F0502020204030204" pitchFamily="34" charset="0"/>
                <a:ea typeface="Calibri" panose="020F0502020204030204" pitchFamily="34" charset="0"/>
                <a:cs typeface="Times New Roman" panose="02020603050405020304" pitchFamily="18" charset="0"/>
              </a:rPr>
              <a:t> and Habitats Directives Species,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BBNJ</a:t>
            </a:r>
            <a:r>
              <a:rPr lang="en-GB" sz="1800" kern="100">
                <a:effectLst/>
                <a:latin typeface="Calibri" panose="020F0502020204030204" pitchFamily="34" charset="0"/>
                <a:ea typeface="Calibri" panose="020F0502020204030204" pitchFamily="34" charset="0"/>
                <a:cs typeface="Times New Roman" panose="02020603050405020304" pitchFamily="18" charset="0"/>
              </a:rPr>
              <a:t>, …</a:t>
            </a:r>
          </a:p>
          <a:p>
            <a:pPr>
              <a:spcAft>
                <a:spcPts val="600"/>
              </a:spcAft>
            </a:pPr>
            <a:r>
              <a:rPr lang="en-GB" kern="100">
                <a:effectLst/>
                <a:latin typeface="Calibri" panose="020F0502020204030204" pitchFamily="34" charset="0"/>
                <a:ea typeface="Calibri" panose="020F0502020204030204" pitchFamily="34" charset="0"/>
                <a:cs typeface="Times New Roman" panose="02020603050405020304" pitchFamily="18" charset="0"/>
              </a:rPr>
              <a:t>Expected consumption of fossil fuel</a:t>
            </a:r>
          </a:p>
          <a:p>
            <a:pPr>
              <a:spcAft>
                <a:spcPts val="600"/>
              </a:spcAft>
            </a:pPr>
            <a:r>
              <a:rPr lang="en-GB" kern="100">
                <a:effectLst/>
                <a:latin typeface="Calibri" panose="020F0502020204030204" pitchFamily="34" charset="0"/>
                <a:ea typeface="Calibri" panose="020F0502020204030204" pitchFamily="34" charset="0"/>
                <a:cs typeface="Times New Roman" panose="02020603050405020304" pitchFamily="18" charset="0"/>
              </a:rPr>
              <a:t>Location and access conditions of data </a:t>
            </a:r>
          </a:p>
          <a:p>
            <a:pPr>
              <a:spcAft>
                <a:spcPts val="600"/>
              </a:spcAft>
            </a:pPr>
            <a:r>
              <a:rPr lang="en-GB" kern="100">
                <a:effectLst/>
                <a:latin typeface="Calibri" panose="020F0502020204030204" pitchFamily="34" charset="0"/>
                <a:ea typeface="Calibri" panose="020F0502020204030204" pitchFamily="34" charset="0"/>
                <a:cs typeface="Times New Roman" panose="02020603050405020304" pitchFamily="18" charset="0"/>
              </a:rPr>
              <a:t>Sampling</a:t>
            </a:r>
          </a:p>
          <a:p>
            <a:pPr>
              <a:spcAft>
                <a:spcPts val="600"/>
              </a:spcAft>
            </a:pPr>
            <a:r>
              <a:rPr lang="en-GB" kern="100">
                <a:latin typeface="Calibri" panose="020F0502020204030204" pitchFamily="34" charset="0"/>
                <a:ea typeface="Calibri" panose="020F0502020204030204" pitchFamily="34" charset="0"/>
                <a:cs typeface="Times New Roman" panose="02020603050405020304" pitchFamily="18" charset="0"/>
              </a:rPr>
              <a:t>Timing</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51F7CD2-5E9C-6C47-1847-1B2B4BABD2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4921B44B-E07B-2F47-297A-6A4E9B9036A4}"/>
              </a:ext>
            </a:extLst>
          </p:cNvPr>
          <p:cNvSpPr>
            <a:spLocks noGrp="1"/>
          </p:cNvSpPr>
          <p:nvPr>
            <p:ph type="title"/>
          </p:nvPr>
        </p:nvSpPr>
        <p:spPr>
          <a:xfrm>
            <a:off x="847021" y="162658"/>
            <a:ext cx="10515600" cy="782357"/>
          </a:xfrm>
        </p:spPr>
        <p:txBody>
          <a:bodyPr/>
          <a:lstStyle/>
          <a:p>
            <a:r>
              <a:rPr lang="en-IE"/>
              <a:t>Information on the Digital Platform </a:t>
            </a:r>
            <a:r>
              <a:rPr lang="en-IE" err="1"/>
              <a:t>i</a:t>
            </a:r>
            <a:endParaRPr lang="en-GB"/>
          </a:p>
        </p:txBody>
      </p:sp>
      <p:graphicFrame>
        <p:nvGraphicFramePr>
          <p:cNvPr id="4" name="Object 3">
            <a:extLst>
              <a:ext uri="{FF2B5EF4-FFF2-40B4-BE49-F238E27FC236}">
                <a16:creationId xmlns:a16="http://schemas.microsoft.com/office/drawing/2014/main" id="{EAA6F054-D863-C681-196F-A8CDCEFBCCF2}"/>
              </a:ext>
            </a:extLst>
          </p:cNvPr>
          <p:cNvGraphicFramePr>
            <a:graphicFrameLocks noChangeAspect="1"/>
          </p:cNvGraphicFramePr>
          <p:nvPr>
            <p:extLst>
              <p:ext uri="{D42A27DB-BD31-4B8C-83A1-F6EECF244321}">
                <p14:modId xmlns:p14="http://schemas.microsoft.com/office/powerpoint/2010/main" val="4087926314"/>
              </p:ext>
            </p:extLst>
          </p:nvPr>
        </p:nvGraphicFramePr>
        <p:xfrm>
          <a:off x="8172450" y="115888"/>
          <a:ext cx="3981450" cy="6692900"/>
        </p:xfrm>
        <a:graphic>
          <a:graphicData uri="http://schemas.openxmlformats.org/presentationml/2006/ole">
            <mc:AlternateContent xmlns:mc="http://schemas.openxmlformats.org/markup-compatibility/2006">
              <mc:Choice xmlns:v="urn:schemas-microsoft-com:vml" Requires="v">
                <p:oleObj name="Visio" r:id="rId3" imgW="6181718" imgH="10391740" progId="Visio.Drawing.15">
                  <p:embed/>
                </p:oleObj>
              </mc:Choice>
              <mc:Fallback>
                <p:oleObj name="Visio" r:id="rId3" imgW="6181718" imgH="10391740" progId="Visio.Drawing.15">
                  <p:embed/>
                  <p:pic>
                    <p:nvPicPr>
                      <p:cNvPr id="4" name="Object 3">
                        <a:extLst>
                          <a:ext uri="{FF2B5EF4-FFF2-40B4-BE49-F238E27FC236}">
                            <a16:creationId xmlns:a16="http://schemas.microsoft.com/office/drawing/2014/main" id="{EAA6F054-D863-C681-196F-A8CDCEFBCCF2}"/>
                          </a:ext>
                        </a:extLst>
                      </p:cNvPr>
                      <p:cNvPicPr/>
                      <p:nvPr/>
                    </p:nvPicPr>
                    <p:blipFill>
                      <a:blip r:embed="rId4"/>
                      <a:stretch>
                        <a:fillRect/>
                      </a:stretch>
                    </p:blipFill>
                    <p:spPr>
                      <a:xfrm>
                        <a:off x="8172450" y="115888"/>
                        <a:ext cx="3981450" cy="6692900"/>
                      </a:xfrm>
                      <a:prstGeom prst="rect">
                        <a:avLst/>
                      </a:prstGeom>
                    </p:spPr>
                  </p:pic>
                </p:oleObj>
              </mc:Fallback>
            </mc:AlternateContent>
          </a:graphicData>
        </a:graphic>
      </p:graphicFrame>
    </p:spTree>
    <p:extLst>
      <p:ext uri="{BB962C8B-B14F-4D97-AF65-F5344CB8AC3E}">
        <p14:creationId xmlns:p14="http://schemas.microsoft.com/office/powerpoint/2010/main" val="897912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394C149-6A46-FE10-1B95-8FB75DDB2664}"/>
              </a:ext>
            </a:extLst>
          </p:cNvPr>
          <p:cNvSpPr>
            <a:spLocks noGrp="1"/>
          </p:cNvSpPr>
          <p:nvPr>
            <p:ph idx="1"/>
          </p:nvPr>
        </p:nvSpPr>
        <p:spPr>
          <a:xfrm>
            <a:off x="955091" y="1577927"/>
            <a:ext cx="6296148" cy="4735921"/>
          </a:xfrm>
        </p:spPr>
        <p:txBody>
          <a:bodyPr vert="horz" lIns="91440" tIns="45720" rIns="91440" bIns="45720" rtlCol="0" anchor="t">
            <a:noAutofit/>
          </a:bodyPr>
          <a:lstStyle/>
          <a:p>
            <a:r>
              <a:rPr lang="en-IE"/>
              <a:t>Possibly reusing existing platforms components from:</a:t>
            </a:r>
          </a:p>
          <a:p>
            <a:pPr lvl="1"/>
            <a:r>
              <a:rPr lang="en-IE"/>
              <a:t>European Environment Agency</a:t>
            </a:r>
          </a:p>
          <a:p>
            <a:pPr lvl="1"/>
            <a:r>
              <a:rPr lang="en-IE"/>
              <a:t>EMODnet</a:t>
            </a:r>
          </a:p>
          <a:p>
            <a:pPr lvl="1"/>
            <a:endParaRPr lang="en-IE"/>
          </a:p>
          <a:p>
            <a:pPr>
              <a:spcAft>
                <a:spcPts val="600"/>
              </a:spcAft>
            </a:pPr>
            <a:r>
              <a:rPr lang="en-IE"/>
              <a:t>Call for tender open </a:t>
            </a:r>
            <a:r>
              <a:rPr lang="en-US"/>
              <a:t>13 June 2024</a:t>
            </a:r>
          </a:p>
          <a:p>
            <a:pPr>
              <a:spcAft>
                <a:spcPts val="600"/>
              </a:spcAft>
            </a:pPr>
            <a:r>
              <a:rPr lang="en-US"/>
              <a:t>Closing 3 September 2024</a:t>
            </a:r>
            <a:endParaRPr lang="en-IE"/>
          </a:p>
          <a:p>
            <a:pPr>
              <a:spcAft>
                <a:spcPts val="600"/>
              </a:spcAft>
            </a:pPr>
            <a:r>
              <a:rPr lang="en-IE"/>
              <a:t>Sign contract December 2024</a:t>
            </a:r>
            <a:endParaRPr lang="en-IE">
              <a:cs typeface="Arial"/>
            </a:endParaRPr>
          </a:p>
          <a:p>
            <a:pPr>
              <a:spcAft>
                <a:spcPts val="600"/>
              </a:spcAft>
            </a:pPr>
            <a:r>
              <a:rPr lang="en-IE"/>
              <a:t>Operational mid 2026</a:t>
            </a:r>
            <a:endParaRPr lang="en-GB"/>
          </a:p>
        </p:txBody>
      </p:sp>
      <p:sp>
        <p:nvSpPr>
          <p:cNvPr id="2" name="Slide Number Placeholder 1">
            <a:extLst>
              <a:ext uri="{FF2B5EF4-FFF2-40B4-BE49-F238E27FC236}">
                <a16:creationId xmlns:a16="http://schemas.microsoft.com/office/drawing/2014/main" id="{B51F7CD2-5E9C-6C47-1847-1B2B4BABD2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4921B44B-E07B-2F47-297A-6A4E9B9036A4}"/>
              </a:ext>
            </a:extLst>
          </p:cNvPr>
          <p:cNvSpPr>
            <a:spLocks noGrp="1"/>
          </p:cNvSpPr>
          <p:nvPr>
            <p:ph type="title"/>
          </p:nvPr>
        </p:nvSpPr>
        <p:spPr>
          <a:xfrm>
            <a:off x="955091" y="200614"/>
            <a:ext cx="10515600" cy="782357"/>
          </a:xfrm>
        </p:spPr>
        <p:txBody>
          <a:bodyPr/>
          <a:lstStyle/>
          <a:p>
            <a:r>
              <a:rPr lang="en-IE" sz="4800"/>
              <a:t>Digital Platform</a:t>
            </a:r>
            <a:endParaRPr lang="en-GB" sz="4800"/>
          </a:p>
        </p:txBody>
      </p:sp>
      <p:graphicFrame>
        <p:nvGraphicFramePr>
          <p:cNvPr id="4" name="Object 3">
            <a:extLst>
              <a:ext uri="{FF2B5EF4-FFF2-40B4-BE49-F238E27FC236}">
                <a16:creationId xmlns:a16="http://schemas.microsoft.com/office/drawing/2014/main" id="{EAA6F054-D863-C681-196F-A8CDCEFBCCF2}"/>
              </a:ext>
            </a:extLst>
          </p:cNvPr>
          <p:cNvGraphicFramePr>
            <a:graphicFrameLocks noChangeAspect="1"/>
          </p:cNvGraphicFramePr>
          <p:nvPr>
            <p:extLst>
              <p:ext uri="{D42A27DB-BD31-4B8C-83A1-F6EECF244321}">
                <p14:modId xmlns:p14="http://schemas.microsoft.com/office/powerpoint/2010/main" val="109751251"/>
              </p:ext>
            </p:extLst>
          </p:nvPr>
        </p:nvGraphicFramePr>
        <p:xfrm>
          <a:off x="6552953" y="47624"/>
          <a:ext cx="4026154" cy="6769095"/>
        </p:xfrm>
        <a:graphic>
          <a:graphicData uri="http://schemas.openxmlformats.org/presentationml/2006/ole">
            <mc:AlternateContent xmlns:mc="http://schemas.openxmlformats.org/markup-compatibility/2006">
              <mc:Choice xmlns:v="urn:schemas-microsoft-com:vml" Requires="v">
                <p:oleObj name="Visio" r:id="rId3" imgW="6181718" imgH="10391740" progId="Visio.Drawing.15">
                  <p:embed/>
                </p:oleObj>
              </mc:Choice>
              <mc:Fallback>
                <p:oleObj name="Visio" r:id="rId3" imgW="6181718" imgH="10391740" progId="Visio.Drawing.15">
                  <p:embed/>
                  <p:pic>
                    <p:nvPicPr>
                      <p:cNvPr id="4" name="Object 3">
                        <a:extLst>
                          <a:ext uri="{FF2B5EF4-FFF2-40B4-BE49-F238E27FC236}">
                            <a16:creationId xmlns:a16="http://schemas.microsoft.com/office/drawing/2014/main" id="{EAA6F054-D863-C681-196F-A8CDCEFBCCF2}"/>
                          </a:ext>
                        </a:extLst>
                      </p:cNvPr>
                      <p:cNvPicPr/>
                      <p:nvPr/>
                    </p:nvPicPr>
                    <p:blipFill>
                      <a:blip r:embed="rId4"/>
                      <a:stretch>
                        <a:fillRect/>
                      </a:stretch>
                    </p:blipFill>
                    <p:spPr>
                      <a:xfrm>
                        <a:off x="6552953" y="47624"/>
                        <a:ext cx="4026154" cy="676909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812863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FD5F62E-D129-0780-1D83-DB52C7052B32}"/>
              </a:ext>
            </a:extLst>
          </p:cNvPr>
          <p:cNvGraphicFramePr>
            <a:graphicFrameLocks noChangeAspect="1"/>
          </p:cNvGraphicFramePr>
          <p:nvPr>
            <p:extLst>
              <p:ext uri="{D42A27DB-BD31-4B8C-83A1-F6EECF244321}">
                <p14:modId xmlns:p14="http://schemas.microsoft.com/office/powerpoint/2010/main" val="1334124670"/>
              </p:ext>
            </p:extLst>
          </p:nvPr>
        </p:nvGraphicFramePr>
        <p:xfrm>
          <a:off x="4257675" y="145126"/>
          <a:ext cx="7658100" cy="6613637"/>
        </p:xfrm>
        <a:graphic>
          <a:graphicData uri="http://schemas.openxmlformats.org/presentationml/2006/ole">
            <mc:AlternateContent xmlns:mc="http://schemas.openxmlformats.org/markup-compatibility/2006">
              <mc:Choice xmlns:v="urn:schemas-microsoft-com:vml" Requires="v">
                <p:oleObj name="Visio" r:id="rId3" imgW="11382251" imgH="9830008" progId="Visio.Drawing.15">
                  <p:embed/>
                </p:oleObj>
              </mc:Choice>
              <mc:Fallback>
                <p:oleObj name="Visio" r:id="rId3" imgW="11382251" imgH="9830008" progId="Visio.Drawing.15">
                  <p:embed/>
                  <p:pic>
                    <p:nvPicPr>
                      <p:cNvPr id="4" name="Object 3">
                        <a:extLst>
                          <a:ext uri="{FF2B5EF4-FFF2-40B4-BE49-F238E27FC236}">
                            <a16:creationId xmlns:a16="http://schemas.microsoft.com/office/drawing/2014/main" id="{3FD5F62E-D129-0780-1D83-DB52C7052B32}"/>
                          </a:ext>
                        </a:extLst>
                      </p:cNvPr>
                      <p:cNvPicPr/>
                      <p:nvPr/>
                    </p:nvPicPr>
                    <p:blipFill>
                      <a:blip r:embed="rId4"/>
                      <a:stretch>
                        <a:fillRect/>
                      </a:stretch>
                    </p:blipFill>
                    <p:spPr>
                      <a:xfrm>
                        <a:off x="4257675" y="145126"/>
                        <a:ext cx="7658100" cy="6613637"/>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A394C149-6A46-FE10-1B95-8FB75DDB2664}"/>
              </a:ext>
            </a:extLst>
          </p:cNvPr>
          <p:cNvSpPr>
            <a:spLocks noGrp="1"/>
          </p:cNvSpPr>
          <p:nvPr>
            <p:ph idx="1"/>
          </p:nvPr>
        </p:nvSpPr>
        <p:spPr>
          <a:xfrm>
            <a:off x="413958" y="1596127"/>
            <a:ext cx="7999114" cy="4084236"/>
          </a:xfrm>
        </p:spPr>
        <p:txBody>
          <a:bodyPr/>
          <a:lstStyle/>
          <a:p>
            <a:pPr>
              <a:lnSpc>
                <a:spcPct val="107000"/>
              </a:lnSpc>
              <a:spcAft>
                <a:spcPts val="0"/>
              </a:spcAft>
            </a:pPr>
            <a:r>
              <a:rPr lang="en-IE" sz="3200" kern="100">
                <a:effectLst/>
                <a:latin typeface="Calibri" panose="020F0502020204030204" pitchFamily="34" charset="0"/>
                <a:ea typeface="Calibri" panose="020F0502020204030204" pitchFamily="34" charset="0"/>
                <a:cs typeface="Times New Roman" panose="02020603050405020304" pitchFamily="18" charset="0"/>
              </a:rPr>
              <a:t>Regional coordination </a:t>
            </a:r>
          </a:p>
          <a:p>
            <a:pPr lvl="1">
              <a:lnSpc>
                <a:spcPct val="107000"/>
              </a:lnSpc>
              <a:spcAft>
                <a:spcPts val="0"/>
              </a:spcAft>
            </a:pPr>
            <a:r>
              <a:rPr lang="en-IE" sz="2400" kern="100">
                <a:latin typeface="Calibri" panose="020F0502020204030204" pitchFamily="34" charset="0"/>
                <a:ea typeface="Calibri" panose="020F0502020204030204" pitchFamily="34" charset="0"/>
                <a:cs typeface="Times New Roman" panose="02020603050405020304" pitchFamily="18" charset="0"/>
              </a:rPr>
              <a:t>ICES, </a:t>
            </a:r>
            <a:r>
              <a:rPr lang="en-IE" sz="2400" kern="100" err="1">
                <a:latin typeface="Calibri" panose="020F0502020204030204" pitchFamily="34" charset="0"/>
                <a:ea typeface="Calibri" panose="020F0502020204030204" pitchFamily="34" charset="0"/>
                <a:cs typeface="Times New Roman" panose="02020603050405020304" pitchFamily="18" charset="0"/>
              </a:rPr>
              <a:t>HELCOM</a:t>
            </a:r>
            <a:r>
              <a:rPr lang="en-IE" sz="2400" kern="100">
                <a:latin typeface="Calibri" panose="020F0502020204030204" pitchFamily="34" charset="0"/>
                <a:ea typeface="Calibri" panose="020F0502020204030204" pitchFamily="34" charset="0"/>
                <a:cs typeface="Times New Roman" panose="02020603050405020304" pitchFamily="18" charset="0"/>
              </a:rPr>
              <a:t>, </a:t>
            </a:r>
            <a:r>
              <a:rPr lang="en-IE" sz="2400" kern="100" err="1">
                <a:latin typeface="Calibri" panose="020F0502020204030204" pitchFamily="34" charset="0"/>
                <a:ea typeface="Calibri" panose="020F0502020204030204" pitchFamily="34" charset="0"/>
                <a:cs typeface="Times New Roman" panose="02020603050405020304" pitchFamily="18" charset="0"/>
              </a:rPr>
              <a:t>OSPAR</a:t>
            </a:r>
            <a:r>
              <a:rPr lang="en-IE" sz="2400" kern="100">
                <a:latin typeface="Calibri" panose="020F0502020204030204" pitchFamily="34" charset="0"/>
                <a:ea typeface="Calibri" panose="020F0502020204030204" pitchFamily="34" charset="0"/>
                <a:cs typeface="Times New Roman" panose="02020603050405020304" pitchFamily="18" charset="0"/>
              </a:rPr>
              <a:t>, </a:t>
            </a:r>
            <a:r>
              <a:rPr lang="en-IE" sz="2400" kern="100" err="1">
                <a:latin typeface="Calibri" panose="020F0502020204030204" pitchFamily="34" charset="0"/>
                <a:ea typeface="Calibri" panose="020F0502020204030204" pitchFamily="34" charset="0"/>
                <a:cs typeface="Times New Roman" panose="02020603050405020304" pitchFamily="18" charset="0"/>
              </a:rPr>
              <a:t>GFCM</a:t>
            </a:r>
            <a:r>
              <a:rPr lang="en-IE" sz="2400" kern="100">
                <a:latin typeface="Calibri" panose="020F0502020204030204" pitchFamily="34" charset="0"/>
                <a:ea typeface="Calibri" panose="020F0502020204030204" pitchFamily="34" charset="0"/>
                <a:cs typeface="Times New Roman" panose="02020603050405020304" pitchFamily="18" charset="0"/>
              </a:rPr>
              <a:t>, Barcelona, Bucharest, regional hydrographic commissions, regional fisheries management organisations, etc.</a:t>
            </a:r>
            <a:endParaRPr lang="en-IE" sz="24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IE" sz="3200" kern="100">
                <a:latin typeface="Calibri" panose="020F0502020204030204" pitchFamily="34" charset="0"/>
                <a:ea typeface="Calibri" panose="020F0502020204030204" pitchFamily="34" charset="0"/>
                <a:cs typeface="Times New Roman" panose="02020603050405020304" pitchFamily="18" charset="0"/>
              </a:rPr>
              <a:t>Identifying</a:t>
            </a:r>
          </a:p>
          <a:p>
            <a:pPr lvl="1">
              <a:lnSpc>
                <a:spcPct val="107000"/>
              </a:lnSpc>
              <a:spcAft>
                <a:spcPts val="0"/>
              </a:spcAft>
            </a:pPr>
            <a:r>
              <a:rPr lang="en-IE" sz="2400" kern="100">
                <a:latin typeface="Calibri" panose="020F0502020204030204" pitchFamily="34" charset="0"/>
                <a:ea typeface="Calibri" panose="020F0502020204030204" pitchFamily="34" charset="0"/>
                <a:cs typeface="Times New Roman" panose="02020603050405020304" pitchFamily="18" charset="0"/>
              </a:rPr>
              <a:t>Duplications and gaps</a:t>
            </a:r>
          </a:p>
          <a:p>
            <a:pPr lvl="1">
              <a:lnSpc>
                <a:spcPct val="107000"/>
              </a:lnSpc>
              <a:spcAft>
                <a:spcPts val="0"/>
              </a:spcAft>
            </a:pPr>
            <a:r>
              <a:rPr lang="en-IE" sz="2400" kern="100">
                <a:latin typeface="Calibri" panose="020F0502020204030204" pitchFamily="34" charset="0"/>
                <a:ea typeface="Calibri" panose="020F0502020204030204" pitchFamily="34" charset="0"/>
                <a:cs typeface="Times New Roman" panose="02020603050405020304" pitchFamily="18" charset="0"/>
              </a:rPr>
              <a:t>Opportunities for sharing responsibilities and equipment</a:t>
            </a:r>
          </a:p>
          <a:p>
            <a:pPr lvl="1">
              <a:lnSpc>
                <a:spcPct val="107000"/>
              </a:lnSpc>
              <a:spcAft>
                <a:spcPts val="0"/>
              </a:spcAft>
            </a:pPr>
            <a:r>
              <a:rPr lang="en-GB" sz="2400" kern="100">
                <a:effectLst/>
                <a:latin typeface="Calibri" panose="020F0502020204030204" pitchFamily="34" charset="0"/>
                <a:ea typeface="Calibri" panose="020F0502020204030204" pitchFamily="34" charset="0"/>
                <a:cs typeface="Times New Roman" panose="02020603050405020304" pitchFamily="18" charset="0"/>
              </a:rPr>
              <a:t>Priorities </a:t>
            </a:r>
          </a:p>
          <a:p>
            <a:pPr marL="0" indent="0">
              <a:lnSpc>
                <a:spcPct val="107000"/>
              </a:lnSpc>
              <a:spcAft>
                <a:spcPts val="0"/>
              </a:spcAft>
              <a:buNone/>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51F7CD2-5E9C-6C47-1847-1B2B4BABD2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4921B44B-E07B-2F47-297A-6A4E9B9036A4}"/>
              </a:ext>
            </a:extLst>
          </p:cNvPr>
          <p:cNvSpPr>
            <a:spLocks noGrp="1"/>
          </p:cNvSpPr>
          <p:nvPr>
            <p:ph type="title"/>
          </p:nvPr>
        </p:nvSpPr>
        <p:spPr>
          <a:xfrm>
            <a:off x="1104196" y="229333"/>
            <a:ext cx="10515600" cy="782357"/>
          </a:xfrm>
        </p:spPr>
        <p:txBody>
          <a:bodyPr/>
          <a:lstStyle/>
          <a:p>
            <a:r>
              <a:rPr lang="en-IE" sz="4400"/>
              <a:t>Digital Platform</a:t>
            </a:r>
            <a:endParaRPr lang="en-GB" sz="4400"/>
          </a:p>
        </p:txBody>
      </p:sp>
    </p:spTree>
    <p:extLst>
      <p:ext uri="{BB962C8B-B14F-4D97-AF65-F5344CB8AC3E}">
        <p14:creationId xmlns:p14="http://schemas.microsoft.com/office/powerpoint/2010/main" val="1258051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633685-0123-EE60-7C04-27550AC72BD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a:t>
            </a:fld>
            <a:endParaRPr lang="en-GB"/>
          </a:p>
        </p:txBody>
      </p:sp>
      <p:sp>
        <p:nvSpPr>
          <p:cNvPr id="8" name="Title 7">
            <a:extLst>
              <a:ext uri="{FF2B5EF4-FFF2-40B4-BE49-F238E27FC236}">
                <a16:creationId xmlns:a16="http://schemas.microsoft.com/office/drawing/2014/main" id="{9AF3B13A-D339-9B01-AC36-0D4D43F6DF33}"/>
              </a:ext>
            </a:extLst>
          </p:cNvPr>
          <p:cNvSpPr>
            <a:spLocks noGrp="1"/>
          </p:cNvSpPr>
          <p:nvPr>
            <p:ph type="title"/>
          </p:nvPr>
        </p:nvSpPr>
        <p:spPr>
          <a:xfrm>
            <a:off x="970722" y="159010"/>
            <a:ext cx="10515600" cy="782357"/>
          </a:xfrm>
        </p:spPr>
        <p:txBody>
          <a:bodyPr/>
          <a:lstStyle/>
          <a:p>
            <a:r>
              <a:rPr lang="fr-FR" sz="4800" err="1"/>
              <a:t>Definitions</a:t>
            </a:r>
            <a:endParaRPr lang="fr-FR" sz="4800"/>
          </a:p>
        </p:txBody>
      </p:sp>
      <p:grpSp>
        <p:nvGrpSpPr>
          <p:cNvPr id="4" name="Group 3">
            <a:extLst>
              <a:ext uri="{FF2B5EF4-FFF2-40B4-BE49-F238E27FC236}">
                <a16:creationId xmlns:a16="http://schemas.microsoft.com/office/drawing/2014/main" id="{D701A566-7D49-6C4F-6661-10E60A6BA38A}"/>
              </a:ext>
            </a:extLst>
          </p:cNvPr>
          <p:cNvGrpSpPr/>
          <p:nvPr/>
        </p:nvGrpSpPr>
        <p:grpSpPr>
          <a:xfrm>
            <a:off x="725996" y="1095122"/>
            <a:ext cx="2520000" cy="5762878"/>
            <a:chOff x="725996" y="1095122"/>
            <a:chExt cx="2520000" cy="5762878"/>
          </a:xfrm>
        </p:grpSpPr>
        <p:pic>
          <p:nvPicPr>
            <p:cNvPr id="5" name="Picture 4" descr="A yellow buoy with solar panels&#10;&#10;Description automatically generated">
              <a:extLst>
                <a:ext uri="{FF2B5EF4-FFF2-40B4-BE49-F238E27FC236}">
                  <a16:creationId xmlns:a16="http://schemas.microsoft.com/office/drawing/2014/main" id="{59060C73-2DC5-C64A-738F-41DDE2874D47}"/>
                </a:ext>
              </a:extLst>
            </p:cNvPr>
            <p:cNvPicPr>
              <a:picLocks noChangeAspect="1"/>
            </p:cNvPicPr>
            <p:nvPr/>
          </p:nvPicPr>
          <p:blipFill>
            <a:blip r:embed="rId2"/>
            <a:stretch>
              <a:fillRect/>
            </a:stretch>
          </p:blipFill>
          <p:spPr>
            <a:xfrm>
              <a:off x="725996" y="2444490"/>
              <a:ext cx="2520000" cy="2520000"/>
            </a:xfrm>
            <a:prstGeom prst="rect">
              <a:avLst/>
            </a:prstGeom>
          </p:spPr>
        </p:pic>
        <p:pic>
          <p:nvPicPr>
            <p:cNvPr id="9" name="Picture 8" descr="A person in an orange jacket and hat holding a fish&#10;&#10;Description automatically generated">
              <a:extLst>
                <a:ext uri="{FF2B5EF4-FFF2-40B4-BE49-F238E27FC236}">
                  <a16:creationId xmlns:a16="http://schemas.microsoft.com/office/drawing/2014/main" id="{089A978F-4D5A-A64A-87DB-B78C808148B6}"/>
                </a:ext>
              </a:extLst>
            </p:cNvPr>
            <p:cNvPicPr>
              <a:picLocks noChangeAspect="1"/>
            </p:cNvPicPr>
            <p:nvPr/>
          </p:nvPicPr>
          <p:blipFill>
            <a:blip r:embed="rId3"/>
            <a:stretch>
              <a:fillRect/>
            </a:stretch>
          </p:blipFill>
          <p:spPr>
            <a:xfrm>
              <a:off x="725996" y="1095122"/>
              <a:ext cx="2520000" cy="1355199"/>
            </a:xfrm>
            <a:prstGeom prst="rect">
              <a:avLst/>
            </a:prstGeom>
          </p:spPr>
        </p:pic>
        <p:pic>
          <p:nvPicPr>
            <p:cNvPr id="11" name="Picture 10" descr="A ship in the water&#10;&#10;Description automatically generated">
              <a:extLst>
                <a:ext uri="{FF2B5EF4-FFF2-40B4-BE49-F238E27FC236}">
                  <a16:creationId xmlns:a16="http://schemas.microsoft.com/office/drawing/2014/main" id="{4976336D-3055-EB8F-5319-2875AF5D1303}"/>
                </a:ext>
              </a:extLst>
            </p:cNvPr>
            <p:cNvPicPr>
              <a:picLocks noChangeAspect="1"/>
            </p:cNvPicPr>
            <p:nvPr/>
          </p:nvPicPr>
          <p:blipFill>
            <a:blip r:embed="rId4"/>
            <a:stretch>
              <a:fillRect/>
            </a:stretch>
          </p:blipFill>
          <p:spPr>
            <a:xfrm>
              <a:off x="725996" y="4966346"/>
              <a:ext cx="2520000" cy="1891654"/>
            </a:xfrm>
            <a:prstGeom prst="rect">
              <a:avLst/>
            </a:prstGeom>
          </p:spPr>
        </p:pic>
      </p:grpSp>
      <p:sp>
        <p:nvSpPr>
          <p:cNvPr id="6" name="Content Placeholder 1">
            <a:extLst>
              <a:ext uri="{FF2B5EF4-FFF2-40B4-BE49-F238E27FC236}">
                <a16:creationId xmlns:a16="http://schemas.microsoft.com/office/drawing/2014/main" id="{DB890D11-3A99-53E2-36A5-67FBF149C060}"/>
              </a:ext>
            </a:extLst>
          </p:cNvPr>
          <p:cNvSpPr txBox="1">
            <a:spLocks/>
          </p:cNvSpPr>
          <p:nvPr/>
        </p:nvSpPr>
        <p:spPr>
          <a:xfrm>
            <a:off x="3786909" y="796615"/>
            <a:ext cx="8003171" cy="533467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baseline="0">
                <a:solidFill>
                  <a:schemeClr val="bg2">
                    <a:lumMod val="50000"/>
                  </a:schemeClr>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3200" b="0" i="0" u="none" strike="noStrike" kern="1200" cap="none" spc="0" normalizeH="0" baseline="0" noProof="0">
                <a:ln>
                  <a:noFill/>
                </a:ln>
                <a:solidFill>
                  <a:srgbClr val="4D4D4D"/>
                </a:solidFill>
                <a:effectLst/>
                <a:uLnTx/>
                <a:uFillTx/>
                <a:latin typeface="Arial"/>
                <a:ea typeface="+mn-ea"/>
                <a:cs typeface="+mn-cs"/>
              </a:rPr>
              <a:t>Ocean observations” </a:t>
            </a:r>
          </a:p>
          <a:p>
            <a:pPr marL="685800" marR="0" lvl="1" indent="-228600" algn="l" defTabSz="914400" rtl="0" eaLnBrk="1" fontAlgn="auto" latinLnBrk="0" hangingPunct="1">
              <a:lnSpc>
                <a:spcPct val="100000"/>
              </a:lnSpc>
              <a:spcBef>
                <a:spcPts val="500"/>
              </a:spcBef>
              <a:spcAft>
                <a:spcPts val="1800"/>
              </a:spcAft>
              <a:buClr>
                <a:srgbClr val="034EA2"/>
              </a:buClr>
              <a:buSzTx/>
              <a:buFont typeface="Arial" panose="020B0604020202020204" pitchFamily="34" charset="0"/>
              <a:buChar char="•"/>
              <a:tabLst/>
              <a:defRPr/>
            </a:pPr>
            <a:r>
              <a:rPr kumimoji="0" lang="en-US" sz="2800" b="0" i="0" u="none" strike="noStrike" kern="1200" cap="none" spc="0" normalizeH="0" baseline="0" noProof="0">
                <a:ln>
                  <a:noFill/>
                </a:ln>
                <a:solidFill>
                  <a:srgbClr val="D3E8F9">
                    <a:lumMod val="50000"/>
                  </a:srgbClr>
                </a:solidFill>
                <a:effectLst/>
                <a:uLnTx/>
                <a:uFillTx/>
                <a:latin typeface="Arial"/>
                <a:ea typeface="+mn-ea"/>
                <a:cs typeface="+mn-cs"/>
              </a:rPr>
              <a:t>all observations of the state and dynamics of oceans and of marine organisms made within and beyond the jurisdiction of EU Member States, </a:t>
            </a:r>
            <a:r>
              <a:rPr kumimoji="0" lang="en-US" sz="2800" b="0" i="0" u="none" strike="noStrike" kern="1200" cap="none" spc="0" normalizeH="0" baseline="0" noProof="0">
                <a:ln>
                  <a:noFill/>
                </a:ln>
                <a:solidFill>
                  <a:srgbClr val="FF0000"/>
                </a:solidFill>
                <a:effectLst/>
                <a:uLnTx/>
                <a:uFillTx/>
                <a:latin typeface="Arial"/>
                <a:ea typeface="+mn-ea"/>
                <a:cs typeface="+mn-cs"/>
              </a:rPr>
              <a:t>with the exception of observations made from Earth-orbiting satellites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GB" sz="3200" b="0" i="0" u="none" strike="noStrike" kern="1200" cap="none" spc="0" normalizeH="0" baseline="0" noProof="0">
                <a:ln>
                  <a:noFill/>
                </a:ln>
                <a:solidFill>
                  <a:srgbClr val="4D4D4D"/>
                </a:solidFill>
                <a:effectLst/>
                <a:uLnTx/>
                <a:uFillTx/>
                <a:latin typeface="Arial"/>
                <a:ea typeface="+mn-ea"/>
                <a:cs typeface="+mn-cs"/>
              </a:rPr>
              <a:t>“Ocean waters”</a:t>
            </a:r>
          </a:p>
          <a:p>
            <a:pPr marL="685800" marR="0" lvl="1" indent="-228600" algn="l" defTabSz="914400" rtl="0" eaLnBrk="1" fontAlgn="auto" latinLnBrk="0" hangingPunct="1">
              <a:lnSpc>
                <a:spcPct val="100000"/>
              </a:lnSpc>
              <a:spcBef>
                <a:spcPts val="500"/>
              </a:spcBef>
              <a:spcAft>
                <a:spcPts val="1800"/>
              </a:spcAft>
              <a:buClr>
                <a:srgbClr val="034EA2"/>
              </a:buClr>
              <a:buSzTx/>
              <a:buFont typeface="Arial" panose="020B0604020202020204" pitchFamily="34" charset="0"/>
              <a:buChar char="•"/>
              <a:tabLst/>
              <a:defRPr/>
            </a:pPr>
            <a:r>
              <a:rPr kumimoji="0" lang="en-GB" sz="2800" b="0" i="0" u="none" strike="noStrike" kern="1200" cap="none" spc="0" normalizeH="0" baseline="0" noProof="0">
                <a:ln>
                  <a:noFill/>
                </a:ln>
                <a:solidFill>
                  <a:srgbClr val="D3E8F9">
                    <a:lumMod val="50000"/>
                  </a:srgbClr>
                </a:solidFill>
                <a:effectLst/>
                <a:uLnTx/>
                <a:uFillTx/>
                <a:latin typeface="Arial"/>
                <a:ea typeface="+mn-ea"/>
                <a:cs typeface="+mn-cs"/>
              </a:rPr>
              <a:t>all salty and brackish waters as well as the underlying seabed and subsoil </a:t>
            </a:r>
          </a:p>
        </p:txBody>
      </p:sp>
    </p:spTree>
    <p:extLst>
      <p:ext uri="{BB962C8B-B14F-4D97-AF65-F5344CB8AC3E}">
        <p14:creationId xmlns:p14="http://schemas.microsoft.com/office/powerpoint/2010/main" val="2692028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F06E4B-4175-8BB5-7B7F-0B24CCBC307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083DF8-B95C-45F6-9E56-1012AA8ECD26}" type="slidenum">
              <a:rPr kumimoji="0" lang="en-IE" sz="1200" b="0" i="0" u="none" strike="noStrike" kern="1200" cap="none" spc="0" normalizeH="0" baseline="0" noProof="0" smtClean="0">
                <a:ln>
                  <a:noFill/>
                </a:ln>
                <a:solidFill>
                  <a:srgbClr val="034EA2"/>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srgbClr val="034EA2"/>
              </a:solidFill>
              <a:effectLst/>
              <a:uLnTx/>
              <a:uFillTx/>
              <a:latin typeface="Arial"/>
              <a:ea typeface="+mn-ea"/>
              <a:cs typeface="Arial"/>
              <a:sym typeface="Arial"/>
            </a:endParaRPr>
          </a:p>
        </p:txBody>
      </p:sp>
      <p:sp>
        <p:nvSpPr>
          <p:cNvPr id="4" name="Title 3">
            <a:extLst>
              <a:ext uri="{FF2B5EF4-FFF2-40B4-BE49-F238E27FC236}">
                <a16:creationId xmlns:a16="http://schemas.microsoft.com/office/drawing/2014/main" id="{41E3FA6D-EA34-3448-993C-D8C17502B523}"/>
              </a:ext>
            </a:extLst>
          </p:cNvPr>
          <p:cNvSpPr>
            <a:spLocks noGrp="1"/>
          </p:cNvSpPr>
          <p:nvPr>
            <p:ph type="title"/>
          </p:nvPr>
        </p:nvSpPr>
        <p:spPr>
          <a:xfrm>
            <a:off x="970722" y="399735"/>
            <a:ext cx="10515600" cy="782357"/>
          </a:xfrm>
        </p:spPr>
        <p:txBody>
          <a:bodyPr/>
          <a:lstStyle/>
          <a:p>
            <a:r>
              <a:rPr lang="fr-FR"/>
              <a:t>First feedbacks and questions</a:t>
            </a:r>
          </a:p>
        </p:txBody>
      </p:sp>
      <p:sp>
        <p:nvSpPr>
          <p:cNvPr id="7" name="Content Placeholder 6">
            <a:extLst>
              <a:ext uri="{FF2B5EF4-FFF2-40B4-BE49-F238E27FC236}">
                <a16:creationId xmlns:a16="http://schemas.microsoft.com/office/drawing/2014/main" id="{409759D5-0D8E-B498-7A92-0AEC93176913}"/>
              </a:ext>
            </a:extLst>
          </p:cNvPr>
          <p:cNvSpPr txBox="1">
            <a:spLocks/>
          </p:cNvSpPr>
          <p:nvPr/>
        </p:nvSpPr>
        <p:spPr>
          <a:xfrm>
            <a:off x="854675" y="1534736"/>
            <a:ext cx="11040763" cy="4793584"/>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Take into account already existing reporting and tools (</a:t>
            </a:r>
            <a:r>
              <a:rPr kumimoji="0" lang="en-IE" sz="2400" b="0" i="0" u="none" strike="noStrike" kern="1200" cap="none" spc="0" normalizeH="0" baseline="0" noProof="0" err="1">
                <a:ln>
                  <a:noFill/>
                </a:ln>
                <a:solidFill>
                  <a:srgbClr val="034EA2"/>
                </a:solidFill>
                <a:effectLst/>
                <a:uLnTx/>
                <a:uFillTx/>
                <a:latin typeface="Arial"/>
                <a:ea typeface="+mn-ea"/>
                <a:cs typeface="+mn-cs"/>
                <a:sym typeface="Arial"/>
              </a:rPr>
              <a:t>MSFD</a:t>
            </a: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 DCF and </a:t>
            </a:r>
            <a:r>
              <a:rPr kumimoji="0" lang="en-IE" sz="2400" b="0" i="0" u="none" strike="noStrike" kern="1200" cap="none" spc="0" normalizeH="0" baseline="0" noProof="0" err="1">
                <a:ln>
                  <a:noFill/>
                </a:ln>
                <a:solidFill>
                  <a:srgbClr val="034EA2"/>
                </a:solidFill>
                <a:effectLst/>
                <a:uLnTx/>
                <a:uFillTx/>
                <a:latin typeface="Arial"/>
                <a:ea typeface="+mn-ea"/>
                <a:cs typeface="+mn-cs"/>
                <a:sym typeface="Arial"/>
              </a:rPr>
              <a:t>BBNJ</a:t>
            </a: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 - </a:t>
            </a:r>
            <a:r>
              <a:rPr kumimoji="0" lang="en-IE" sz="2400" b="0" i="0" u="none" strike="noStrike" kern="1200" cap="none" spc="0" normalizeH="0" baseline="0" noProof="0" err="1">
                <a:ln>
                  <a:noFill/>
                </a:ln>
                <a:solidFill>
                  <a:srgbClr val="034EA2"/>
                </a:solidFill>
                <a:effectLst/>
                <a:uLnTx/>
                <a:uFillTx/>
                <a:latin typeface="Arial"/>
                <a:ea typeface="+mn-ea"/>
                <a:cs typeface="+mn-cs"/>
                <a:sym typeface="Arial"/>
              </a:rPr>
              <a:t>EUROFLEET</a:t>
            </a: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 RI - AMRIT – </a:t>
            </a:r>
            <a:r>
              <a:rPr kumimoji="0" lang="en-IE" sz="2400" b="0" i="0" u="none" strike="noStrike" kern="1200" cap="none" spc="0" normalizeH="0" baseline="0" noProof="0" err="1">
                <a:ln>
                  <a:noFill/>
                </a:ln>
                <a:solidFill>
                  <a:srgbClr val="034EA2"/>
                </a:solidFill>
                <a:effectLst/>
                <a:uLnTx/>
                <a:uFillTx/>
                <a:latin typeface="Arial"/>
                <a:ea typeface="+mn-ea"/>
                <a:cs typeface="+mn-cs"/>
                <a:sym typeface="Arial"/>
              </a:rPr>
              <a:t>Oceanops</a:t>
            </a: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 )</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Synergies and coordination between different type of platforms might be challenging (e.g. ships, floats, fixed platforms)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A regional approach dimension already exists (e.g. </a:t>
            </a:r>
            <a:r>
              <a:rPr kumimoji="0" lang="en-IE" sz="2400" b="0" i="0" u="none" strike="noStrike" kern="1200" cap="none" spc="0" normalizeH="0" baseline="0" noProof="0" err="1">
                <a:ln>
                  <a:noFill/>
                </a:ln>
                <a:solidFill>
                  <a:srgbClr val="034EA2"/>
                </a:solidFill>
                <a:effectLst/>
                <a:uLnTx/>
                <a:uFillTx/>
                <a:latin typeface="Arial"/>
                <a:ea typeface="+mn-ea"/>
                <a:cs typeface="+mn-cs"/>
                <a:sym typeface="Arial"/>
              </a:rPr>
              <a:t>HELCOM</a:t>
            </a: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 </a:t>
            </a:r>
            <a:r>
              <a:rPr kumimoji="0" lang="en-IE" sz="2400" b="0" i="0" u="none" strike="noStrike" kern="1200" cap="none" spc="0" normalizeH="0" baseline="0" noProof="0" err="1">
                <a:ln>
                  <a:noFill/>
                </a:ln>
                <a:solidFill>
                  <a:srgbClr val="034EA2"/>
                </a:solidFill>
                <a:effectLst/>
                <a:uLnTx/>
                <a:uFillTx/>
                <a:latin typeface="Arial"/>
                <a:ea typeface="+mn-ea"/>
                <a:cs typeface="+mn-cs"/>
                <a:sym typeface="Arial"/>
              </a:rPr>
              <a:t>OSPAR</a:t>
            </a: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 and one should build on this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Ideally Expert Group / Forum should be populated by authoritative persons</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IE" sz="2400" b="0" i="0" u="none" strike="noStrike" kern="1200" cap="none" spc="0" normalizeH="0" baseline="0" noProof="0">
                <a:ln>
                  <a:noFill/>
                </a:ln>
                <a:solidFill>
                  <a:srgbClr val="034EA2"/>
                </a:solidFill>
                <a:effectLst/>
                <a:uLnTx/>
                <a:uFillTx/>
                <a:latin typeface="Arial"/>
                <a:ea typeface="+mn-ea"/>
                <a:cs typeface="+mn-cs"/>
                <a:sym typeface="Arial"/>
              </a:rPr>
              <a:t>How do you optimise the plans in practice ?</a:t>
            </a:r>
          </a:p>
        </p:txBody>
      </p:sp>
      <p:sp>
        <p:nvSpPr>
          <p:cNvPr id="5" name="TextBox 4">
            <a:extLst>
              <a:ext uri="{FF2B5EF4-FFF2-40B4-BE49-F238E27FC236}">
                <a16:creationId xmlns:a16="http://schemas.microsoft.com/office/drawing/2014/main" id="{FF17839B-F769-C25F-6652-C156C98120E3}"/>
              </a:ext>
            </a:extLst>
          </p:cNvPr>
          <p:cNvSpPr txBox="1"/>
          <p:nvPr/>
        </p:nvSpPr>
        <p:spPr>
          <a:xfrm>
            <a:off x="984540" y="6129456"/>
            <a:ext cx="84143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1" u="none" strike="noStrike" kern="0" cap="none" spc="0" normalizeH="0" baseline="0" noProof="0" err="1">
                <a:ln>
                  <a:noFill/>
                </a:ln>
                <a:solidFill>
                  <a:srgbClr val="034EA2"/>
                </a:solidFill>
                <a:effectLst/>
                <a:uLnTx/>
                <a:uFillTx/>
                <a:latin typeface="Arial"/>
                <a:cs typeface="Arial"/>
                <a:sym typeface="Arial"/>
              </a:rPr>
              <a:t>Include</a:t>
            </a:r>
            <a:r>
              <a:rPr kumimoji="0" lang="fr-FR" sz="1400" b="0" i="1" u="none" strike="noStrike" kern="0" cap="none" spc="0" normalizeH="0" baseline="0" noProof="0">
                <a:ln>
                  <a:noFill/>
                </a:ln>
                <a:solidFill>
                  <a:srgbClr val="034EA2"/>
                </a:solidFill>
                <a:effectLst/>
                <a:uLnTx/>
                <a:uFillTx/>
                <a:latin typeface="Arial"/>
                <a:cs typeface="Arial"/>
                <a:sym typeface="Arial"/>
              </a:rPr>
              <a:t> feedback </a:t>
            </a:r>
            <a:r>
              <a:rPr kumimoji="0" lang="fr-FR" sz="1400" b="0" i="1" u="none" strike="noStrike" kern="0" cap="none" spc="0" normalizeH="0" baseline="0" noProof="0" err="1">
                <a:ln>
                  <a:noFill/>
                </a:ln>
                <a:solidFill>
                  <a:srgbClr val="034EA2"/>
                </a:solidFill>
                <a:effectLst/>
                <a:uLnTx/>
                <a:uFillTx/>
                <a:latin typeface="Arial"/>
                <a:cs typeface="Arial"/>
                <a:sym typeface="Arial"/>
              </a:rPr>
              <a:t>from</a:t>
            </a:r>
            <a:r>
              <a:rPr kumimoji="0" lang="fr-FR" sz="1400" b="0" i="1" u="none" strike="noStrike" kern="0" cap="none" spc="0" normalizeH="0" baseline="0" noProof="0">
                <a:ln>
                  <a:noFill/>
                </a:ln>
                <a:solidFill>
                  <a:srgbClr val="034EA2"/>
                </a:solidFill>
                <a:effectLst/>
                <a:uLnTx/>
                <a:uFillTx/>
                <a:latin typeface="Arial"/>
                <a:cs typeface="Arial"/>
                <a:sym typeface="Arial"/>
              </a:rPr>
              <a:t> Council WP on </a:t>
            </a:r>
            <a:r>
              <a:rPr kumimoji="0" lang="fr-FR" sz="1400" b="0" i="1" u="none" strike="noStrike" kern="0" cap="none" spc="0" normalizeH="0" baseline="0" noProof="0" err="1">
                <a:ln>
                  <a:noFill/>
                </a:ln>
                <a:solidFill>
                  <a:srgbClr val="034EA2"/>
                </a:solidFill>
                <a:effectLst/>
                <a:uLnTx/>
                <a:uFillTx/>
                <a:latin typeface="Arial"/>
                <a:cs typeface="Arial"/>
                <a:sym typeface="Arial"/>
              </a:rPr>
              <a:t>IMP</a:t>
            </a:r>
            <a:r>
              <a:rPr kumimoji="0" lang="fr-FR" sz="1400" b="0" i="1" u="none" strike="noStrike" kern="0" cap="none" spc="0" normalizeH="0" baseline="0" noProof="0">
                <a:ln>
                  <a:noFill/>
                </a:ln>
                <a:solidFill>
                  <a:srgbClr val="034EA2"/>
                </a:solidFill>
                <a:effectLst/>
                <a:uLnTx/>
                <a:uFillTx/>
                <a:latin typeface="Arial"/>
                <a:cs typeface="Arial"/>
                <a:sym typeface="Arial"/>
              </a:rPr>
              <a:t> and </a:t>
            </a:r>
            <a:r>
              <a:rPr kumimoji="0" lang="fr-FR" sz="1400" b="0" i="1" u="none" strike="noStrike" kern="0" cap="none" spc="0" normalizeH="0" baseline="0" noProof="0" err="1">
                <a:ln>
                  <a:noFill/>
                </a:ln>
                <a:solidFill>
                  <a:srgbClr val="034EA2"/>
                </a:solidFill>
                <a:effectLst/>
                <a:uLnTx/>
                <a:uFillTx/>
                <a:latin typeface="Arial"/>
                <a:cs typeface="Arial"/>
                <a:sym typeface="Arial"/>
              </a:rPr>
              <a:t>IMP</a:t>
            </a:r>
            <a:r>
              <a:rPr kumimoji="0" lang="fr-FR" sz="1400" b="0" i="1" u="none" strike="noStrike" kern="0" cap="none" spc="0" normalizeH="0" baseline="0" noProof="0">
                <a:ln>
                  <a:noFill/>
                </a:ln>
                <a:solidFill>
                  <a:srgbClr val="034EA2"/>
                </a:solidFill>
                <a:effectLst/>
                <a:uLnTx/>
                <a:uFillTx/>
                <a:latin typeface="Arial"/>
                <a:cs typeface="Arial"/>
                <a:sym typeface="Arial"/>
              </a:rPr>
              <a:t> Expert Group end of 2023 / </a:t>
            </a:r>
            <a:r>
              <a:rPr kumimoji="0" lang="fr-FR" sz="1400" b="0" i="1" u="none" strike="noStrike" kern="0" cap="none" spc="0" normalizeH="0" baseline="0" noProof="0" err="1">
                <a:ln>
                  <a:noFill/>
                </a:ln>
                <a:solidFill>
                  <a:srgbClr val="034EA2"/>
                </a:solidFill>
                <a:effectLst/>
                <a:uLnTx/>
                <a:uFillTx/>
                <a:latin typeface="Arial"/>
                <a:cs typeface="Arial"/>
                <a:sym typeface="Arial"/>
              </a:rPr>
              <a:t>beginning</a:t>
            </a:r>
            <a:r>
              <a:rPr kumimoji="0" lang="fr-FR" sz="1400" b="0" i="1" u="none" strike="noStrike" kern="0" cap="none" spc="0" normalizeH="0" baseline="0" noProof="0">
                <a:ln>
                  <a:noFill/>
                </a:ln>
                <a:solidFill>
                  <a:srgbClr val="034EA2"/>
                </a:solidFill>
                <a:effectLst/>
                <a:uLnTx/>
                <a:uFillTx/>
                <a:latin typeface="Arial"/>
                <a:cs typeface="Arial"/>
                <a:sym typeface="Arial"/>
              </a:rPr>
              <a:t> of 2024 </a:t>
            </a:r>
            <a:endParaRPr kumimoji="0" lang="fr-FR" sz="1400" b="0" i="0" u="none" strike="noStrike" kern="0" cap="none" spc="0" normalizeH="0" baseline="0" noProof="0">
              <a:ln>
                <a:noFill/>
              </a:ln>
              <a:solidFill>
                <a:srgbClr val="034EA2"/>
              </a:solidFill>
              <a:effectLst/>
              <a:uLnTx/>
              <a:uFillTx/>
              <a:latin typeface="Arial"/>
              <a:cs typeface="Arial"/>
              <a:sym typeface="Arial"/>
            </a:endParaRPr>
          </a:p>
        </p:txBody>
      </p:sp>
    </p:spTree>
    <p:extLst>
      <p:ext uri="{BB962C8B-B14F-4D97-AF65-F5344CB8AC3E}">
        <p14:creationId xmlns:p14="http://schemas.microsoft.com/office/powerpoint/2010/main" val="1344177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908398" y="221594"/>
            <a:ext cx="10515600" cy="782357"/>
          </a:xfrm>
        </p:spPr>
        <p:txBody>
          <a:bodyPr/>
          <a:lstStyle/>
          <a:p>
            <a:r>
              <a:rPr lang="en-IE"/>
              <a:t>Contents</a:t>
            </a:r>
            <a:endParaRPr lang="en-GB"/>
          </a:p>
        </p:txBody>
      </p:sp>
      <p:sp>
        <p:nvSpPr>
          <p:cNvPr id="3" name="Content Placeholder 2">
            <a:extLst>
              <a:ext uri="{FF2B5EF4-FFF2-40B4-BE49-F238E27FC236}">
                <a16:creationId xmlns:a16="http://schemas.microsoft.com/office/drawing/2014/main" id="{C2C97106-780B-4359-612B-D6468F8CF8B8}"/>
              </a:ext>
            </a:extLst>
          </p:cNvPr>
          <p:cNvSpPr>
            <a:spLocks noGrp="1"/>
          </p:cNvSpPr>
          <p:nvPr>
            <p:ph type="body" idx="1"/>
          </p:nvPr>
        </p:nvSpPr>
        <p:spPr>
          <a:xfrm>
            <a:off x="21291" y="1853293"/>
            <a:ext cx="6216652" cy="3906435"/>
          </a:xfrm>
        </p:spPr>
        <p:txBody>
          <a:bodyPr>
            <a:normAutofit/>
          </a:bodyPr>
          <a:lstStyle/>
          <a:p>
            <a:r>
              <a:rPr lang="en-IE" sz="3200"/>
              <a:t>The mandate</a:t>
            </a:r>
          </a:p>
          <a:p>
            <a:r>
              <a:rPr lang="en-IE" sz="3200">
                <a:solidFill>
                  <a:schemeClr val="tx1"/>
                </a:solidFill>
              </a:rPr>
              <a:t>Studies on the market</a:t>
            </a:r>
          </a:p>
          <a:p>
            <a:r>
              <a:rPr lang="en-IE" sz="3200">
                <a:solidFill>
                  <a:schemeClr val="tx1"/>
                </a:solidFill>
              </a:rPr>
              <a:t>Study on reporting</a:t>
            </a:r>
          </a:p>
          <a:p>
            <a:r>
              <a:rPr lang="en-IE" sz="3200">
                <a:solidFill>
                  <a:schemeClr val="tx1"/>
                </a:solidFill>
              </a:rPr>
              <a:t>Study on standards</a:t>
            </a:r>
          </a:p>
          <a:p>
            <a:r>
              <a:rPr lang="en-IE" sz="3200">
                <a:solidFill>
                  <a:schemeClr val="tx1"/>
                </a:solidFill>
              </a:rPr>
              <a:t>Building a Digital Platform</a:t>
            </a:r>
          </a:p>
          <a:p>
            <a:r>
              <a:rPr lang="en-IE" sz="3200" b="1">
                <a:solidFill>
                  <a:srgbClr val="FF0000"/>
                </a:solidFill>
              </a:rPr>
              <a:t>Reducing burden</a:t>
            </a:r>
          </a:p>
          <a:p>
            <a:endParaRPr lang="en-GB" sz="2000"/>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413804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1F7CD2-5E9C-6C47-1847-1B2B4BABD2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6C79FD-C571-418B-AB0F-5EE936C85276}" type="slidenum">
              <a:rPr kumimoji="0" lang="en-GB" sz="1200" b="0" i="0" u="none" strike="noStrike" kern="1200" cap="none" spc="0" normalizeH="0" baseline="0" noProof="0" smtClean="0">
                <a:ln>
                  <a:noFill/>
                </a:ln>
                <a:solidFill>
                  <a:srgbClr val="4D4D4D">
                    <a:tint val="75000"/>
                  </a:srgb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4D4D4D">
                  <a:tint val="75000"/>
                </a:srgbClr>
              </a:solidFill>
              <a:effectLst/>
              <a:uLnTx/>
              <a:uFillTx/>
              <a:latin typeface="Arial"/>
              <a:ea typeface="+mn-ea"/>
              <a:cs typeface="Arial"/>
              <a:sym typeface="Arial"/>
            </a:endParaRPr>
          </a:p>
        </p:txBody>
      </p:sp>
      <p:sp>
        <p:nvSpPr>
          <p:cNvPr id="6" name="Title 5">
            <a:extLst>
              <a:ext uri="{FF2B5EF4-FFF2-40B4-BE49-F238E27FC236}">
                <a16:creationId xmlns:a16="http://schemas.microsoft.com/office/drawing/2014/main" id="{4921B44B-E07B-2F47-297A-6A4E9B9036A4}"/>
              </a:ext>
            </a:extLst>
          </p:cNvPr>
          <p:cNvSpPr>
            <a:spLocks noGrp="1"/>
          </p:cNvSpPr>
          <p:nvPr>
            <p:ph type="title"/>
          </p:nvPr>
        </p:nvSpPr>
        <p:spPr>
          <a:xfrm>
            <a:off x="970722" y="242716"/>
            <a:ext cx="10515600" cy="782357"/>
          </a:xfrm>
        </p:spPr>
        <p:txBody>
          <a:bodyPr anchor="ctr"/>
          <a:lstStyle/>
          <a:p>
            <a:r>
              <a:rPr lang="en-GB"/>
              <a:t>Reducing Burden</a:t>
            </a:r>
          </a:p>
        </p:txBody>
      </p:sp>
      <p:graphicFrame>
        <p:nvGraphicFramePr>
          <p:cNvPr id="3" name="Object 2">
            <a:extLst>
              <a:ext uri="{FF2B5EF4-FFF2-40B4-BE49-F238E27FC236}">
                <a16:creationId xmlns:a16="http://schemas.microsoft.com/office/drawing/2014/main" id="{D844B823-0D9E-6B00-F695-4D9ED77F7B81}"/>
              </a:ext>
            </a:extLst>
          </p:cNvPr>
          <p:cNvGraphicFramePr>
            <a:graphicFrameLocks noChangeAspect="1"/>
          </p:cNvGraphicFramePr>
          <p:nvPr>
            <p:extLst>
              <p:ext uri="{D42A27DB-BD31-4B8C-83A1-F6EECF244321}">
                <p14:modId xmlns:p14="http://schemas.microsoft.com/office/powerpoint/2010/main" val="1874115573"/>
              </p:ext>
            </p:extLst>
          </p:nvPr>
        </p:nvGraphicFramePr>
        <p:xfrm>
          <a:off x="7800976" y="18042"/>
          <a:ext cx="4057168" cy="6821239"/>
        </p:xfrm>
        <a:graphic>
          <a:graphicData uri="http://schemas.openxmlformats.org/presentationml/2006/ole">
            <mc:AlternateContent xmlns:mc="http://schemas.openxmlformats.org/markup-compatibility/2006">
              <mc:Choice xmlns:v="urn:schemas-microsoft-com:vml" Requires="v">
                <p:oleObj name="Visio" r:id="rId3" imgW="6181718" imgH="10391740" progId="Visio.Drawing.15">
                  <p:embed/>
                </p:oleObj>
              </mc:Choice>
              <mc:Fallback>
                <p:oleObj name="Visio" r:id="rId3" imgW="6181718" imgH="10391740" progId="Visio.Drawing.15">
                  <p:embed/>
                  <p:pic>
                    <p:nvPicPr>
                      <p:cNvPr id="3" name="Object 2">
                        <a:extLst>
                          <a:ext uri="{FF2B5EF4-FFF2-40B4-BE49-F238E27FC236}">
                            <a16:creationId xmlns:a16="http://schemas.microsoft.com/office/drawing/2014/main" id="{D844B823-0D9E-6B00-F695-4D9ED77F7B81}"/>
                          </a:ext>
                        </a:extLst>
                      </p:cNvPr>
                      <p:cNvPicPr/>
                      <p:nvPr/>
                    </p:nvPicPr>
                    <p:blipFill>
                      <a:blip r:embed="rId4"/>
                      <a:stretch>
                        <a:fillRect/>
                      </a:stretch>
                    </p:blipFill>
                    <p:spPr>
                      <a:xfrm>
                        <a:off x="7800976" y="18042"/>
                        <a:ext cx="4057168" cy="6821239"/>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58DFD305-CA5A-1279-8072-36284CD62DDE}"/>
              </a:ext>
            </a:extLst>
          </p:cNvPr>
          <p:cNvSpPr txBox="1"/>
          <p:nvPr/>
        </p:nvSpPr>
        <p:spPr>
          <a:xfrm>
            <a:off x="782784" y="2213914"/>
            <a:ext cx="7093529"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
                <a:srgbClr val="034EA2">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srgbClr val="034EA2"/>
                </a:solidFill>
                <a:effectLst/>
                <a:uLnTx/>
                <a:uFillTx/>
                <a:latin typeface="Arial"/>
                <a:ea typeface="+mn-ea"/>
                <a:cs typeface="Arial"/>
                <a:sym typeface="Arial"/>
              </a:rPr>
              <a:t>Unique entry point / common format</a:t>
            </a:r>
          </a:p>
          <a:p>
            <a:pPr marL="342900" marR="0" lvl="0" indent="-342900" algn="l" defTabSz="914400" rtl="0" eaLnBrk="1" fontAlgn="auto" latinLnBrk="0" hangingPunct="1">
              <a:lnSpc>
                <a:spcPct val="100000"/>
              </a:lnSpc>
              <a:spcBef>
                <a:spcPts val="0"/>
              </a:spcBef>
              <a:spcAft>
                <a:spcPts val="600"/>
              </a:spcAft>
              <a:buClr>
                <a:srgbClr val="034EA2">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srgbClr val="034EA2"/>
                </a:solidFill>
                <a:effectLst/>
                <a:uLnTx/>
                <a:uFillTx/>
                <a:latin typeface="Arial"/>
                <a:ea typeface="+mn-ea"/>
                <a:cs typeface="Arial"/>
                <a:sym typeface="Arial"/>
              </a:rPr>
              <a:t>Connecting to existing platforms</a:t>
            </a:r>
          </a:p>
          <a:p>
            <a:pPr marL="342900" marR="0" lvl="0" indent="-342900" algn="l" defTabSz="914400" rtl="0" eaLnBrk="1" fontAlgn="auto" latinLnBrk="0" hangingPunct="1">
              <a:lnSpc>
                <a:spcPct val="100000"/>
              </a:lnSpc>
              <a:spcBef>
                <a:spcPts val="0"/>
              </a:spcBef>
              <a:spcAft>
                <a:spcPts val="600"/>
              </a:spcAft>
              <a:buClr>
                <a:srgbClr val="034EA2">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srgbClr val="034EA2"/>
                </a:solidFill>
                <a:effectLst/>
                <a:uLnTx/>
                <a:uFillTx/>
                <a:latin typeface="Arial"/>
                <a:ea typeface="+mn-ea"/>
                <a:cs typeface="Arial"/>
                <a:sym typeface="Arial"/>
              </a:rPr>
              <a:t>Generating ad-hoc reports </a:t>
            </a:r>
          </a:p>
          <a:p>
            <a:pPr marL="342900" marR="0" lvl="0" indent="-342900" algn="l" defTabSz="914400" rtl="0" eaLnBrk="1" fontAlgn="auto" latinLnBrk="0" hangingPunct="1">
              <a:lnSpc>
                <a:spcPct val="100000"/>
              </a:lnSpc>
              <a:spcBef>
                <a:spcPts val="0"/>
              </a:spcBef>
              <a:spcAft>
                <a:spcPts val="600"/>
              </a:spcAft>
              <a:buClr>
                <a:srgbClr val="034EA2">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srgbClr val="034EA2"/>
                </a:solidFill>
                <a:effectLst/>
                <a:uLnTx/>
                <a:uFillTx/>
                <a:latin typeface="Arial"/>
                <a:ea typeface="+mn-ea"/>
                <a:cs typeface="Arial"/>
                <a:sym typeface="Arial"/>
              </a:rPr>
              <a:t>Search, view extract</a:t>
            </a:r>
          </a:p>
          <a:p>
            <a:pPr marL="342900" marR="0" lvl="0" indent="-342900" algn="l" defTabSz="914400" rtl="0" eaLnBrk="1" fontAlgn="auto" latinLnBrk="0" hangingPunct="1">
              <a:lnSpc>
                <a:spcPct val="100000"/>
              </a:lnSpc>
              <a:spcBef>
                <a:spcPts val="0"/>
              </a:spcBef>
              <a:spcAft>
                <a:spcPts val="600"/>
              </a:spcAft>
              <a:buClr>
                <a:srgbClr val="034EA2">
                  <a:lumMod val="75000"/>
                </a:srgbClr>
              </a:buClr>
              <a:buSzTx/>
              <a:buFont typeface="Arial" panose="020B0604020202020204" pitchFamily="34" charset="0"/>
              <a:buChar char="•"/>
              <a:tabLst/>
              <a:defRPr/>
            </a:pPr>
            <a:r>
              <a:rPr kumimoji="0" lang="en-US" sz="2400" b="0" i="0" u="none" strike="noStrike" kern="1200" cap="none" spc="0" normalizeH="0" baseline="0" noProof="0">
                <a:ln>
                  <a:noFill/>
                </a:ln>
                <a:solidFill>
                  <a:srgbClr val="034EA2"/>
                </a:solidFill>
                <a:effectLst/>
                <a:uLnTx/>
                <a:uFillTx/>
                <a:latin typeface="Arial"/>
                <a:ea typeface="+mn-ea"/>
                <a:cs typeface="Arial"/>
                <a:sym typeface="Arial"/>
              </a:rPr>
              <a:t>Towards “report once, use for many purposes”</a:t>
            </a:r>
            <a:endParaRPr kumimoji="0" lang="fr-FR" sz="2400" b="0" i="0" u="none" strike="noStrike" kern="1200" cap="none" spc="0" normalizeH="0" baseline="0" noProof="0">
              <a:ln>
                <a:noFill/>
              </a:ln>
              <a:solidFill>
                <a:srgbClr val="034EA2"/>
              </a:solidFill>
              <a:effectLst/>
              <a:uLnTx/>
              <a:uFillTx/>
              <a:latin typeface="Arial"/>
              <a:ea typeface="+mn-ea"/>
              <a:cs typeface="Arial"/>
              <a:sym typeface="Arial"/>
            </a:endParaRPr>
          </a:p>
        </p:txBody>
      </p:sp>
    </p:spTree>
    <p:extLst>
      <p:ext uri="{BB962C8B-B14F-4D97-AF65-F5344CB8AC3E}">
        <p14:creationId xmlns:p14="http://schemas.microsoft.com/office/powerpoint/2010/main" val="3152714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871454" y="2918625"/>
            <a:ext cx="3737493" cy="782357"/>
          </a:xfrm>
        </p:spPr>
        <p:txBody>
          <a:bodyPr/>
          <a:lstStyle/>
          <a:p>
            <a:r>
              <a:rPr lang="en-IE"/>
              <a:t>Discussion</a:t>
            </a:r>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2496793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DEA9FA-420E-7ED3-7F75-C010605F3226}"/>
              </a:ext>
            </a:extLst>
          </p:cNvPr>
          <p:cNvSpPr>
            <a:spLocks noGrp="1"/>
          </p:cNvSpPr>
          <p:nvPr>
            <p:ph idx="1"/>
          </p:nvPr>
        </p:nvSpPr>
        <p:spPr>
          <a:xfrm>
            <a:off x="838199" y="1128584"/>
            <a:ext cx="10905699" cy="4735921"/>
          </a:xfrm>
        </p:spPr>
        <p:txBody>
          <a:bodyPr/>
          <a:lstStyle/>
          <a:p>
            <a:pPr marL="0" indent="0">
              <a:buNone/>
            </a:pPr>
            <a:r>
              <a:rPr lang="en-US"/>
              <a:t>In the agenda:</a:t>
            </a:r>
          </a:p>
          <a:p>
            <a:r>
              <a:rPr lang="en-US"/>
              <a:t>Member State views </a:t>
            </a:r>
          </a:p>
          <a:p>
            <a:r>
              <a:rPr lang="en-US"/>
              <a:t>Reducing administrative costs</a:t>
            </a:r>
          </a:p>
          <a:p>
            <a:r>
              <a:rPr lang="en-US"/>
              <a:t>Accelerating innovation</a:t>
            </a:r>
          </a:p>
          <a:p>
            <a:r>
              <a:rPr lang="en-US"/>
              <a:t>Increasing competitiveness of EU companies on Global market</a:t>
            </a:r>
          </a:p>
          <a:p>
            <a:pPr marL="0" indent="0">
              <a:buNone/>
            </a:pPr>
            <a:endParaRPr lang="en-US"/>
          </a:p>
          <a:p>
            <a:pPr marL="0" indent="0">
              <a:buNone/>
            </a:pPr>
            <a:r>
              <a:rPr lang="en-US"/>
              <a:t>Additional points of interest proposed:</a:t>
            </a:r>
          </a:p>
          <a:p>
            <a:r>
              <a:rPr lang="fr-FR"/>
              <a:t>Do </a:t>
            </a:r>
            <a:r>
              <a:rPr lang="fr-FR" err="1"/>
              <a:t>you</a:t>
            </a:r>
            <a:r>
              <a:rPr lang="fr-FR"/>
              <a:t> have a national plan for OO ?</a:t>
            </a:r>
          </a:p>
          <a:p>
            <a:r>
              <a:rPr lang="fr-FR"/>
              <a:t>Do </a:t>
            </a:r>
            <a:r>
              <a:rPr lang="fr-FR" err="1"/>
              <a:t>you</a:t>
            </a:r>
            <a:r>
              <a:rPr lang="fr-FR"/>
              <a:t> have national coordination </a:t>
            </a:r>
            <a:r>
              <a:rPr lang="fr-FR" err="1"/>
              <a:t>mechanisms</a:t>
            </a:r>
            <a:r>
              <a:rPr lang="fr-FR"/>
              <a:t> on OO ? </a:t>
            </a:r>
          </a:p>
          <a:p>
            <a:r>
              <a:rPr lang="fr-FR"/>
              <a:t>Do </a:t>
            </a:r>
            <a:r>
              <a:rPr lang="fr-FR" err="1"/>
              <a:t>you</a:t>
            </a:r>
            <a:r>
              <a:rPr lang="fr-FR"/>
              <a:t> have </a:t>
            </a:r>
            <a:r>
              <a:rPr lang="fr-FR" err="1"/>
              <a:t>examples</a:t>
            </a:r>
            <a:r>
              <a:rPr lang="fr-FR"/>
              <a:t> of coordination </a:t>
            </a:r>
          </a:p>
          <a:p>
            <a:r>
              <a:rPr lang="fr-FR" err="1"/>
              <a:t>What</a:t>
            </a:r>
            <a:r>
              <a:rPr lang="fr-FR"/>
              <a:t> are the obstacles </a:t>
            </a:r>
            <a:r>
              <a:rPr lang="fr-FR" err="1"/>
              <a:t>you</a:t>
            </a:r>
            <a:r>
              <a:rPr lang="fr-FR"/>
              <a:t> </a:t>
            </a:r>
            <a:r>
              <a:rPr lang="fr-FR" err="1"/>
              <a:t>see</a:t>
            </a:r>
            <a:r>
              <a:rPr lang="fr-FR"/>
              <a:t> to synergies and coordination ?</a:t>
            </a:r>
          </a:p>
          <a:p>
            <a:endParaRPr lang="fr-FR"/>
          </a:p>
          <a:p>
            <a:pPr marL="0" indent="0">
              <a:buNone/>
            </a:pPr>
            <a:r>
              <a:rPr lang="fr-FR" err="1"/>
              <a:t>Request</a:t>
            </a:r>
            <a:r>
              <a:rPr lang="fr-FR"/>
              <a:t> </a:t>
            </a:r>
            <a:r>
              <a:rPr lang="fr-FR" err="1"/>
              <a:t>from</a:t>
            </a:r>
            <a:r>
              <a:rPr lang="fr-FR"/>
              <a:t> </a:t>
            </a:r>
            <a:r>
              <a:rPr lang="fr-FR" err="1"/>
              <a:t>Norway</a:t>
            </a:r>
            <a:r>
              <a:rPr lang="fr-FR"/>
              <a:t> to </a:t>
            </a:r>
            <a:r>
              <a:rPr lang="fr-FR" err="1"/>
              <a:t>participate</a:t>
            </a:r>
            <a:r>
              <a:rPr lang="fr-FR"/>
              <a:t> as an Observer</a:t>
            </a:r>
          </a:p>
          <a:p>
            <a:endParaRPr lang="fr-FR"/>
          </a:p>
          <a:p>
            <a:pPr marL="0" indent="0">
              <a:buNone/>
            </a:pPr>
            <a:endParaRPr lang="fr-FR"/>
          </a:p>
          <a:p>
            <a:pPr marL="0" indent="0">
              <a:buNone/>
            </a:pPr>
            <a:endParaRPr lang="en-US"/>
          </a:p>
        </p:txBody>
      </p:sp>
      <p:sp>
        <p:nvSpPr>
          <p:cNvPr id="2" name="Slide Number Placeholder 1">
            <a:extLst>
              <a:ext uri="{FF2B5EF4-FFF2-40B4-BE49-F238E27FC236}">
                <a16:creationId xmlns:a16="http://schemas.microsoft.com/office/drawing/2014/main" id="{8025FB36-66FD-B145-7893-DD34DF52861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46C79FD-C571-418B-AB0F-5EE936C85276}" type="slidenum">
              <a:rPr kumimoji="0" lang="en-GB" sz="1200" b="0" i="0" u="none" strike="noStrike" kern="0" cap="none" spc="0" normalizeH="0" baseline="0" noProof="0" smtClean="0">
                <a:ln>
                  <a:noFill/>
                </a:ln>
                <a:solidFill>
                  <a:srgbClr val="4D4D4D">
                    <a:tint val="75000"/>
                  </a:srgb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200" b="0" i="0" u="none" strike="noStrike" kern="0" cap="none" spc="0" normalizeH="0" baseline="0" noProof="0">
              <a:ln>
                <a:noFill/>
              </a:ln>
              <a:solidFill>
                <a:srgbClr val="4D4D4D">
                  <a:tint val="75000"/>
                </a:srgbClr>
              </a:solidFill>
              <a:effectLst/>
              <a:uLnTx/>
              <a:uFillTx/>
              <a:latin typeface="Arial"/>
              <a:cs typeface="Arial"/>
              <a:sym typeface="Arial"/>
            </a:endParaRPr>
          </a:p>
        </p:txBody>
      </p:sp>
      <p:sp>
        <p:nvSpPr>
          <p:cNvPr id="3" name="Title 2">
            <a:extLst>
              <a:ext uri="{FF2B5EF4-FFF2-40B4-BE49-F238E27FC236}">
                <a16:creationId xmlns:a16="http://schemas.microsoft.com/office/drawing/2014/main" id="{2A9F7724-7CB0-6FB9-8D63-0FF47A1366D0}"/>
              </a:ext>
            </a:extLst>
          </p:cNvPr>
          <p:cNvSpPr>
            <a:spLocks noGrp="1"/>
          </p:cNvSpPr>
          <p:nvPr>
            <p:ph type="title"/>
          </p:nvPr>
        </p:nvSpPr>
        <p:spPr/>
        <p:txBody>
          <a:bodyPr/>
          <a:lstStyle/>
          <a:p>
            <a:r>
              <a:rPr lang="fr-FR"/>
              <a:t>Discussion – </a:t>
            </a:r>
            <a:r>
              <a:rPr lang="fr-FR" err="1"/>
              <a:t>Improving</a:t>
            </a:r>
            <a:r>
              <a:rPr lang="fr-FR"/>
              <a:t> </a:t>
            </a:r>
            <a:r>
              <a:rPr lang="fr-FR" err="1"/>
              <a:t>Ocean</a:t>
            </a:r>
            <a:r>
              <a:rPr lang="fr-FR"/>
              <a:t> Observation</a:t>
            </a:r>
          </a:p>
        </p:txBody>
      </p:sp>
    </p:spTree>
    <p:extLst>
      <p:ext uri="{BB962C8B-B14F-4D97-AF65-F5344CB8AC3E}">
        <p14:creationId xmlns:p14="http://schemas.microsoft.com/office/powerpoint/2010/main" val="3597651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TextBox 4"/>
          <p:cNvSpPr txBox="1"/>
          <p:nvPr/>
        </p:nvSpPr>
        <p:spPr>
          <a:xfrm>
            <a:off x="0" y="2035628"/>
            <a:ext cx="55398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0" i="0" u="none" strike="noStrike" kern="1200" cap="none" spc="0" normalizeH="0" baseline="0" noProof="0">
                <a:ln>
                  <a:noFill/>
                </a:ln>
                <a:solidFill>
                  <a:prstClr val="black"/>
                </a:solidFill>
                <a:effectLst/>
                <a:uLnTx/>
                <a:uFillTx/>
                <a:latin typeface="Calibri" panose="020F0502020204030204"/>
                <a:ea typeface="+mn-ea"/>
                <a:cs typeface="+mn-cs"/>
              </a:rPr>
              <a:t>Thank you for your attention</a:t>
            </a:r>
            <a:endParaRPr kumimoji="0" lang="en-GB"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58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1D4B2-D82B-3CC5-B76C-47867924CB00}"/>
              </a:ext>
            </a:extLst>
          </p:cNvPr>
          <p:cNvPicPr>
            <a:picLocks noChangeAspect="1"/>
          </p:cNvPicPr>
          <p:nvPr/>
        </p:nvPicPr>
        <p:blipFill>
          <a:blip r:embed="rId2"/>
          <a:stretch>
            <a:fillRect/>
          </a:stretch>
        </p:blipFill>
        <p:spPr>
          <a:xfrm>
            <a:off x="1485406" y="821938"/>
            <a:ext cx="9221187" cy="5502461"/>
          </a:xfrm>
          <a:prstGeom prst="rect">
            <a:avLst/>
          </a:prstGeom>
        </p:spPr>
      </p:pic>
      <p:sp>
        <p:nvSpPr>
          <p:cNvPr id="2" name="Slide Number Placeholder 1">
            <a:extLst>
              <a:ext uri="{FF2B5EF4-FFF2-40B4-BE49-F238E27FC236}">
                <a16:creationId xmlns:a16="http://schemas.microsoft.com/office/drawing/2014/main" id="{33271A1B-8B5F-15C8-CE3F-2AA4A4BE813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36</a:t>
            </a:fld>
            <a:endParaRPr lang="en-GB"/>
          </a:p>
        </p:txBody>
      </p:sp>
      <p:sp>
        <p:nvSpPr>
          <p:cNvPr id="3" name="Title 2">
            <a:extLst>
              <a:ext uri="{FF2B5EF4-FFF2-40B4-BE49-F238E27FC236}">
                <a16:creationId xmlns:a16="http://schemas.microsoft.com/office/drawing/2014/main" id="{735C9296-A8FC-4BDD-35FE-1206A3462BFF}"/>
              </a:ext>
            </a:extLst>
          </p:cNvPr>
          <p:cNvSpPr>
            <a:spLocks noGrp="1"/>
          </p:cNvSpPr>
          <p:nvPr>
            <p:ph type="title"/>
          </p:nvPr>
        </p:nvSpPr>
        <p:spPr/>
        <p:txBody>
          <a:bodyPr/>
          <a:lstStyle/>
          <a:p>
            <a:r>
              <a:rPr lang="fr-FR" err="1"/>
              <a:t>Study</a:t>
            </a:r>
            <a:r>
              <a:rPr lang="fr-FR"/>
              <a:t> on </a:t>
            </a:r>
            <a:r>
              <a:rPr lang="fr-FR" err="1"/>
              <a:t>reporting</a:t>
            </a:r>
            <a:r>
              <a:rPr lang="fr-FR"/>
              <a:t> obligations</a:t>
            </a:r>
            <a:endParaRPr lang="en-US"/>
          </a:p>
        </p:txBody>
      </p:sp>
    </p:spTree>
    <p:extLst>
      <p:ext uri="{BB962C8B-B14F-4D97-AF65-F5344CB8AC3E}">
        <p14:creationId xmlns:p14="http://schemas.microsoft.com/office/powerpoint/2010/main" val="3881417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71A1B-8B5F-15C8-CE3F-2AA4A4BE813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37</a:t>
            </a:fld>
            <a:endParaRPr lang="en-GB"/>
          </a:p>
        </p:txBody>
      </p:sp>
      <p:sp>
        <p:nvSpPr>
          <p:cNvPr id="3" name="Title 2">
            <a:extLst>
              <a:ext uri="{FF2B5EF4-FFF2-40B4-BE49-F238E27FC236}">
                <a16:creationId xmlns:a16="http://schemas.microsoft.com/office/drawing/2014/main" id="{735C9296-A8FC-4BDD-35FE-1206A3462BFF}"/>
              </a:ext>
            </a:extLst>
          </p:cNvPr>
          <p:cNvSpPr>
            <a:spLocks noGrp="1"/>
          </p:cNvSpPr>
          <p:nvPr>
            <p:ph type="title"/>
          </p:nvPr>
        </p:nvSpPr>
        <p:spPr/>
        <p:txBody>
          <a:bodyPr/>
          <a:lstStyle/>
          <a:p>
            <a:r>
              <a:rPr lang="fr-FR" err="1"/>
              <a:t>Study</a:t>
            </a:r>
            <a:r>
              <a:rPr lang="fr-FR"/>
              <a:t> on </a:t>
            </a:r>
            <a:r>
              <a:rPr lang="fr-FR" err="1"/>
              <a:t>reporting</a:t>
            </a:r>
            <a:r>
              <a:rPr lang="fr-FR"/>
              <a:t> obligations</a:t>
            </a:r>
            <a:endParaRPr lang="en-US"/>
          </a:p>
        </p:txBody>
      </p:sp>
      <p:pic>
        <p:nvPicPr>
          <p:cNvPr id="8" name="Picture 7">
            <a:extLst>
              <a:ext uri="{FF2B5EF4-FFF2-40B4-BE49-F238E27FC236}">
                <a16:creationId xmlns:a16="http://schemas.microsoft.com/office/drawing/2014/main" id="{075F0D49-1321-EDBA-91B0-557FEF93C24B}"/>
              </a:ext>
            </a:extLst>
          </p:cNvPr>
          <p:cNvPicPr>
            <a:picLocks noChangeAspect="1"/>
          </p:cNvPicPr>
          <p:nvPr/>
        </p:nvPicPr>
        <p:blipFill>
          <a:blip r:embed="rId2"/>
          <a:stretch>
            <a:fillRect/>
          </a:stretch>
        </p:blipFill>
        <p:spPr>
          <a:xfrm>
            <a:off x="474711" y="1097683"/>
            <a:ext cx="10515600" cy="5216165"/>
          </a:xfrm>
          <a:prstGeom prst="rect">
            <a:avLst/>
          </a:prstGeom>
        </p:spPr>
      </p:pic>
    </p:spTree>
    <p:extLst>
      <p:ext uri="{BB962C8B-B14F-4D97-AF65-F5344CB8AC3E}">
        <p14:creationId xmlns:p14="http://schemas.microsoft.com/office/powerpoint/2010/main" val="3911547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C69783E-4591-9CBE-DD27-A626FA576165}"/>
              </a:ext>
            </a:extLst>
          </p:cNvPr>
          <p:cNvSpPr>
            <a:spLocks noGrp="1"/>
          </p:cNvSpPr>
          <p:nvPr>
            <p:ph idx="1"/>
          </p:nvPr>
        </p:nvSpPr>
        <p:spPr>
          <a:xfrm>
            <a:off x="775672" y="1506268"/>
            <a:ext cx="10905699" cy="4735921"/>
          </a:xfrm>
        </p:spPr>
        <p:txBody>
          <a:bodyPr/>
          <a:lstStyle/>
          <a:p>
            <a:pPr algn="l"/>
            <a:r>
              <a:rPr lang="en-US" sz="2800" b="0" i="0" u="none" strike="noStrike" baseline="0">
                <a:solidFill>
                  <a:srgbClr val="000000"/>
                </a:solidFill>
                <a:latin typeface="Arial" panose="020B0604020202020204" pitchFamily="34" charset="0"/>
                <a:cs typeface="Arial" panose="020B0604020202020204" pitchFamily="34" charset="0"/>
              </a:rPr>
              <a:t>User-friendly and simple</a:t>
            </a:r>
          </a:p>
          <a:p>
            <a:pPr algn="l"/>
            <a:r>
              <a:rPr lang="en-US" sz="2800" err="1">
                <a:solidFill>
                  <a:srgbClr val="000000"/>
                </a:solidFill>
                <a:latin typeface="Arial" panose="020B0604020202020204" pitchFamily="34" charset="0"/>
                <a:cs typeface="Arial" panose="020B0604020202020204" pitchFamily="34" charset="0"/>
              </a:rPr>
              <a:t>A</a:t>
            </a:r>
            <a:r>
              <a:rPr lang="en-US" sz="2800" b="0" i="0" u="none" strike="noStrike" baseline="0" err="1">
                <a:solidFill>
                  <a:srgbClr val="000000"/>
                </a:solidFill>
                <a:latin typeface="Arial" panose="020B0604020202020204" pitchFamily="34" charset="0"/>
                <a:cs typeface="Arial" panose="020B0604020202020204" pitchFamily="34" charset="0"/>
              </a:rPr>
              <a:t>utomatisation</a:t>
            </a:r>
            <a:r>
              <a:rPr lang="en-US" sz="2800" b="0" i="0" u="none" strike="noStrike" baseline="0">
                <a:solidFill>
                  <a:srgbClr val="000000"/>
                </a:solidFill>
                <a:latin typeface="Arial" panose="020B0604020202020204" pitchFamily="34" charset="0"/>
                <a:cs typeface="Arial" panose="020B0604020202020204" pitchFamily="34" charset="0"/>
              </a:rPr>
              <a:t> of updates and data harvesting</a:t>
            </a:r>
          </a:p>
          <a:p>
            <a:pPr algn="l"/>
            <a:r>
              <a:rPr lang="en-US" sz="2800" b="0" i="0" u="none" strike="noStrike" baseline="0">
                <a:solidFill>
                  <a:srgbClr val="000000"/>
                </a:solidFill>
                <a:latin typeface="Arial" panose="020B0604020202020204" pitchFamily="34" charset="0"/>
                <a:cs typeface="Arial" panose="020B0604020202020204" pitchFamily="34" charset="0"/>
              </a:rPr>
              <a:t>Include options to export and import information</a:t>
            </a:r>
          </a:p>
          <a:p>
            <a:pPr algn="l"/>
            <a:r>
              <a:rPr lang="en-US" sz="2800" err="1">
                <a:solidFill>
                  <a:srgbClr val="000000"/>
                </a:solidFill>
                <a:latin typeface="Arial" panose="020B0604020202020204" pitchFamily="34" charset="0"/>
                <a:cs typeface="Arial" panose="020B0604020202020204" pitchFamily="34" charset="0"/>
              </a:rPr>
              <a:t>Standardise</a:t>
            </a:r>
            <a:r>
              <a:rPr lang="en-US" sz="2800">
                <a:solidFill>
                  <a:srgbClr val="000000"/>
                </a:solidFill>
                <a:latin typeface="Arial" panose="020B0604020202020204" pitchFamily="34" charset="0"/>
                <a:cs typeface="Arial" panose="020B0604020202020204" pitchFamily="34" charset="0"/>
              </a:rPr>
              <a:t> m</a:t>
            </a:r>
            <a:r>
              <a:rPr lang="en-US" sz="2800" b="0" i="0" u="none" strike="noStrike" baseline="0">
                <a:solidFill>
                  <a:srgbClr val="000000"/>
                </a:solidFill>
                <a:latin typeface="Arial" panose="020B0604020202020204" pitchFamily="34" charset="0"/>
                <a:cs typeface="Arial" panose="020B0604020202020204" pitchFamily="34" charset="0"/>
              </a:rPr>
              <a:t>etadata</a:t>
            </a:r>
          </a:p>
          <a:p>
            <a:pPr algn="l"/>
            <a:r>
              <a:rPr lang="en-US" sz="2800">
                <a:solidFill>
                  <a:srgbClr val="000000"/>
                </a:solidFill>
                <a:latin typeface="Arial" panose="020B0604020202020204" pitchFamily="34" charset="0"/>
                <a:cs typeface="Arial" panose="020B0604020202020204" pitchFamily="34" charset="0"/>
              </a:rPr>
              <a:t>Identify gaps in observations</a:t>
            </a:r>
            <a:endParaRPr lang="en-US" sz="2800" b="0" i="0" u="none" strike="noStrike" baseline="0">
              <a:solidFill>
                <a:srgbClr val="000000"/>
              </a:solidFill>
              <a:latin typeface="Arial" panose="020B0604020202020204" pitchFamily="34" charset="0"/>
              <a:cs typeface="Arial" panose="020B0604020202020204" pitchFamily="34" charset="0"/>
            </a:endParaRPr>
          </a:p>
          <a:p>
            <a:pPr algn="l"/>
            <a:r>
              <a:rPr lang="en-US" sz="2800" b="0" i="0" u="none" strike="noStrike" baseline="0">
                <a:solidFill>
                  <a:srgbClr val="000000"/>
                </a:solidFill>
                <a:latin typeface="Arial" panose="020B0604020202020204" pitchFamily="34" charset="0"/>
                <a:cs typeface="Arial" panose="020B0604020202020204" pitchFamily="34" charset="0"/>
              </a:rPr>
              <a:t>Unique identifiers to allow cross-referencing</a:t>
            </a:r>
          </a:p>
          <a:p>
            <a:pPr algn="l"/>
            <a:r>
              <a:rPr lang="en-US" sz="2800">
                <a:solidFill>
                  <a:srgbClr val="000000"/>
                </a:solidFill>
                <a:latin typeface="Arial" panose="020B0604020202020204" pitchFamily="34" charset="0"/>
                <a:cs typeface="Arial" panose="020B0604020202020204" pitchFamily="34" charset="0"/>
              </a:rPr>
              <a:t>R</a:t>
            </a:r>
            <a:r>
              <a:rPr lang="en-US" sz="2800" b="0" i="0" u="none" strike="noStrike" baseline="0">
                <a:solidFill>
                  <a:srgbClr val="000000"/>
                </a:solidFill>
                <a:latin typeface="Arial" panose="020B0604020202020204" pitchFamily="34" charset="0"/>
                <a:cs typeface="Arial" panose="020B0604020202020204" pitchFamily="34" charset="0"/>
              </a:rPr>
              <a:t>egular review of te</a:t>
            </a:r>
            <a:r>
              <a:rPr lang="en-US" sz="2800">
                <a:solidFill>
                  <a:srgbClr val="000000"/>
                </a:solidFill>
                <a:latin typeface="Arial" panose="020B0604020202020204" pitchFamily="34" charset="0"/>
                <a:cs typeface="Arial" panose="020B0604020202020204" pitchFamily="34" charset="0"/>
              </a:rPr>
              <a:t>mplate</a:t>
            </a:r>
            <a:r>
              <a:rPr lang="en-US" sz="2800" b="0" i="0" u="none" strike="noStrike" baseline="0">
                <a:solidFill>
                  <a:srgbClr val="000000"/>
                </a:solidFill>
                <a:latin typeface="Arial" panose="020B0604020202020204" pitchFamily="34" charset="0"/>
                <a:cs typeface="Arial" panose="020B0604020202020204" pitchFamily="34" charset="0"/>
              </a:rPr>
              <a:t> </a:t>
            </a:r>
          </a:p>
          <a:p>
            <a:pPr algn="l"/>
            <a:r>
              <a:rPr lang="en-US" sz="2800" b="0" i="0" u="none" strike="noStrike" baseline="0">
                <a:solidFill>
                  <a:srgbClr val="000000"/>
                </a:solidFill>
                <a:latin typeface="Arial" panose="020B0604020202020204" pitchFamily="34" charset="0"/>
                <a:cs typeface="Arial" panose="020B0604020202020204" pitchFamily="34" charset="0"/>
              </a:rPr>
              <a:t>Up-to-date instruction manual</a:t>
            </a:r>
          </a:p>
          <a:p>
            <a:pPr algn="l"/>
            <a:r>
              <a:rPr lang="en-US" sz="2800">
                <a:solidFill>
                  <a:srgbClr val="000000"/>
                </a:solidFill>
                <a:latin typeface="Arial" panose="020B0604020202020204" pitchFamily="34" charset="0"/>
                <a:cs typeface="Arial" panose="020B0604020202020204" pitchFamily="34" charset="0"/>
              </a:rPr>
              <a:t>Indicate where observations data will be stored</a:t>
            </a:r>
            <a:r>
              <a:rPr lang="en-US" sz="2800" b="0" i="0" u="none" strike="noStrike" baseline="0">
                <a:solidFill>
                  <a:srgbClr val="000000"/>
                </a:solidFill>
                <a:latin typeface="Arial" panose="020B0604020202020204" pitchFamily="34" charset="0"/>
                <a:cs typeface="Arial" panose="020B0604020202020204" pitchFamily="34" charset="0"/>
              </a:rPr>
              <a:t>  </a:t>
            </a:r>
            <a:endParaRPr lang="en-GB" sz="2800" b="0" i="0" u="none" strike="noStrike" baseline="0">
              <a:solidFill>
                <a:srgbClr val="00000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2032589C-C561-E8C3-7601-48793320D882}"/>
              </a:ext>
            </a:extLst>
          </p:cNvPr>
          <p:cNvSpPr>
            <a:spLocks noGrp="1"/>
          </p:cNvSpPr>
          <p:nvPr>
            <p:ph type="sldNum" sz="quarter" idx="12"/>
          </p:nvPr>
        </p:nvSpPr>
        <p:spPr/>
        <p:txBody>
          <a:bodyPr/>
          <a:lstStyle/>
          <a:p>
            <a:pPr marL="0" lvl="0" indent="0" algn="l" rtl="0">
              <a:spcBef>
                <a:spcPts val="0"/>
              </a:spcBef>
              <a:spcAft>
                <a:spcPts val="0"/>
              </a:spcAft>
              <a:buNone/>
            </a:pPr>
            <a:fld id="{00000000-1234-1234-1234-123412341234}" type="slidenum">
              <a:rPr lang="en-GB" smtClean="0"/>
              <a:t>38</a:t>
            </a:fld>
            <a:endParaRPr lang="en-GB"/>
          </a:p>
        </p:txBody>
      </p:sp>
      <p:sp>
        <p:nvSpPr>
          <p:cNvPr id="9" name="Title 8">
            <a:extLst>
              <a:ext uri="{FF2B5EF4-FFF2-40B4-BE49-F238E27FC236}">
                <a16:creationId xmlns:a16="http://schemas.microsoft.com/office/drawing/2014/main" id="{D7CF0B55-0603-3285-42D5-36E1E77B3C20}"/>
              </a:ext>
            </a:extLst>
          </p:cNvPr>
          <p:cNvSpPr>
            <a:spLocks noGrp="1"/>
          </p:cNvSpPr>
          <p:nvPr>
            <p:ph type="title"/>
          </p:nvPr>
        </p:nvSpPr>
        <p:spPr/>
        <p:txBody>
          <a:bodyPr/>
          <a:lstStyle/>
          <a:p>
            <a:r>
              <a:rPr lang="en-IE"/>
              <a:t>Recommendations for digital platform for ocean observation campaign plans</a:t>
            </a:r>
            <a:endParaRPr lang="en-GB"/>
          </a:p>
        </p:txBody>
      </p:sp>
      <p:pic>
        <p:nvPicPr>
          <p:cNvPr id="8" name="Picture 7" descr="A map of the world with blue dots&#10;&#10;Description automatically generated">
            <a:extLst>
              <a:ext uri="{FF2B5EF4-FFF2-40B4-BE49-F238E27FC236}">
                <a16:creationId xmlns:a16="http://schemas.microsoft.com/office/drawing/2014/main" id="{6DD81318-5DC1-C43B-7A92-C22ABAE5A36C}"/>
              </a:ext>
            </a:extLst>
          </p:cNvPr>
          <p:cNvPicPr>
            <a:picLocks noChangeAspect="1"/>
          </p:cNvPicPr>
          <p:nvPr/>
        </p:nvPicPr>
        <p:blipFill>
          <a:blip r:embed="rId2"/>
          <a:stretch>
            <a:fillRect/>
          </a:stretch>
        </p:blipFill>
        <p:spPr>
          <a:xfrm>
            <a:off x="9034916" y="3286076"/>
            <a:ext cx="3085548" cy="2181663"/>
          </a:xfrm>
          <a:prstGeom prst="rect">
            <a:avLst/>
          </a:prstGeom>
        </p:spPr>
      </p:pic>
      <p:pic>
        <p:nvPicPr>
          <p:cNvPr id="12" name="Picture 11">
            <a:extLst>
              <a:ext uri="{FF2B5EF4-FFF2-40B4-BE49-F238E27FC236}">
                <a16:creationId xmlns:a16="http://schemas.microsoft.com/office/drawing/2014/main" id="{52978B19-3921-3222-23B5-02AD3CFC7D2A}"/>
              </a:ext>
            </a:extLst>
          </p:cNvPr>
          <p:cNvPicPr>
            <a:picLocks noChangeAspect="1"/>
          </p:cNvPicPr>
          <p:nvPr/>
        </p:nvPicPr>
        <p:blipFill>
          <a:blip r:embed="rId3"/>
          <a:stretch>
            <a:fillRect/>
          </a:stretch>
        </p:blipFill>
        <p:spPr>
          <a:xfrm>
            <a:off x="9086750" y="723911"/>
            <a:ext cx="2880000" cy="2655472"/>
          </a:xfrm>
          <a:prstGeom prst="rect">
            <a:avLst/>
          </a:prstGeom>
        </p:spPr>
      </p:pic>
      <p:sp>
        <p:nvSpPr>
          <p:cNvPr id="4" name="TextBox 3">
            <a:extLst>
              <a:ext uri="{FF2B5EF4-FFF2-40B4-BE49-F238E27FC236}">
                <a16:creationId xmlns:a16="http://schemas.microsoft.com/office/drawing/2014/main" id="{14F74891-DB47-F67C-2164-A7E0CD5E4D7B}"/>
              </a:ext>
            </a:extLst>
          </p:cNvPr>
          <p:cNvSpPr txBox="1"/>
          <p:nvPr/>
        </p:nvSpPr>
        <p:spPr>
          <a:xfrm>
            <a:off x="295563" y="5685899"/>
            <a:ext cx="12071928" cy="523220"/>
          </a:xfrm>
          <a:prstGeom prst="rect">
            <a:avLst/>
          </a:prstGeom>
          <a:noFill/>
        </p:spPr>
        <p:txBody>
          <a:bodyPr wrap="square">
            <a:spAutoFit/>
          </a:bodyPr>
          <a:lstStyle/>
          <a:p>
            <a:r>
              <a:rPr lang="fr-FR"/>
              <a:t>https://</a:t>
            </a:r>
            <a:r>
              <a:rPr lang="fr-FR" err="1"/>
              <a:t>cinea.ec.europa.eu</a:t>
            </a:r>
            <a:r>
              <a:rPr lang="fr-FR"/>
              <a:t>/publications/</a:t>
            </a:r>
            <a:r>
              <a:rPr lang="fr-FR" err="1"/>
              <a:t>study</a:t>
            </a:r>
            <a:r>
              <a:rPr lang="fr-FR"/>
              <a:t>-</a:t>
            </a:r>
            <a:r>
              <a:rPr lang="fr-FR" err="1"/>
              <a:t>reporting</a:t>
            </a:r>
            <a:r>
              <a:rPr lang="fr-FR"/>
              <a:t>-obligations-</a:t>
            </a:r>
            <a:r>
              <a:rPr lang="fr-FR" err="1"/>
              <a:t>ocean</a:t>
            </a:r>
            <a:r>
              <a:rPr lang="fr-FR"/>
              <a:t>-</a:t>
            </a:r>
            <a:r>
              <a:rPr lang="fr-FR" err="1"/>
              <a:t>observation_en</a:t>
            </a:r>
            <a:endParaRPr lang="fr-FR"/>
          </a:p>
          <a:p>
            <a:r>
              <a:rPr lang="fr-FR">
                <a:hlinkClick r:id="rId4"/>
              </a:rPr>
              <a:t>https://maritime-</a:t>
            </a:r>
            <a:r>
              <a:rPr lang="fr-FR" err="1">
                <a:hlinkClick r:id="rId4"/>
              </a:rPr>
              <a:t>forum.ec.europa.eu</a:t>
            </a:r>
            <a:r>
              <a:rPr lang="fr-FR">
                <a:hlinkClick r:id="rId4"/>
              </a:rPr>
              <a:t>/stakeholder-feedback-prototype-ocean-observation-campaign-reporting-template-and-map-viewer-20062023_en</a:t>
            </a:r>
            <a:endParaRPr lang="fr-FR"/>
          </a:p>
        </p:txBody>
      </p:sp>
    </p:spTree>
    <p:extLst>
      <p:ext uri="{BB962C8B-B14F-4D97-AF65-F5344CB8AC3E}">
        <p14:creationId xmlns:p14="http://schemas.microsoft.com/office/powerpoint/2010/main" val="2168166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908398" y="221594"/>
            <a:ext cx="10515600" cy="782357"/>
          </a:xfrm>
        </p:spPr>
        <p:txBody>
          <a:bodyPr/>
          <a:lstStyle/>
          <a:p>
            <a:r>
              <a:rPr lang="en-IE"/>
              <a:t>Contents</a:t>
            </a:r>
            <a:endParaRPr lang="en-GB"/>
          </a:p>
        </p:txBody>
      </p:sp>
      <p:sp>
        <p:nvSpPr>
          <p:cNvPr id="3" name="Content Placeholder 2">
            <a:extLst>
              <a:ext uri="{FF2B5EF4-FFF2-40B4-BE49-F238E27FC236}">
                <a16:creationId xmlns:a16="http://schemas.microsoft.com/office/drawing/2014/main" id="{C2C97106-780B-4359-612B-D6468F8CF8B8}"/>
              </a:ext>
            </a:extLst>
          </p:cNvPr>
          <p:cNvSpPr>
            <a:spLocks noGrp="1"/>
          </p:cNvSpPr>
          <p:nvPr>
            <p:ph type="body" idx="1"/>
          </p:nvPr>
        </p:nvSpPr>
        <p:spPr>
          <a:xfrm>
            <a:off x="285748" y="1728247"/>
            <a:ext cx="5328000" cy="3906435"/>
          </a:xfrm>
        </p:spPr>
        <p:txBody>
          <a:bodyPr>
            <a:normAutofit/>
          </a:bodyPr>
          <a:lstStyle/>
          <a:p>
            <a:r>
              <a:rPr lang="en-IE" sz="3600" b="1">
                <a:solidFill>
                  <a:srgbClr val="FF0000"/>
                </a:solidFill>
              </a:rPr>
              <a:t>The mandate</a:t>
            </a:r>
          </a:p>
          <a:p>
            <a:r>
              <a:rPr lang="en-IE" sz="3200"/>
              <a:t>Studies on the market</a:t>
            </a:r>
          </a:p>
          <a:p>
            <a:r>
              <a:rPr lang="en-IE" sz="3200"/>
              <a:t>Study on reporting</a:t>
            </a:r>
          </a:p>
          <a:p>
            <a:r>
              <a:rPr lang="en-IE" sz="3200"/>
              <a:t>Study on standards</a:t>
            </a:r>
          </a:p>
          <a:p>
            <a:r>
              <a:rPr lang="en-IE" sz="3200"/>
              <a:t>Building a Digital Platform</a:t>
            </a:r>
          </a:p>
          <a:p>
            <a:r>
              <a:rPr lang="en-IE" sz="3200"/>
              <a:t>Reducing burden</a:t>
            </a:r>
          </a:p>
          <a:p>
            <a:endParaRPr lang="en-GB" sz="2000"/>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61666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75E0DE-3288-FC10-8628-E38524E6C917}"/>
              </a:ext>
            </a:extLst>
          </p:cNvPr>
          <p:cNvPicPr>
            <a:picLocks noChangeAspect="1"/>
          </p:cNvPicPr>
          <p:nvPr/>
        </p:nvPicPr>
        <p:blipFill>
          <a:blip r:embed="rId2"/>
          <a:stretch>
            <a:fillRect/>
          </a:stretch>
        </p:blipFill>
        <p:spPr>
          <a:xfrm>
            <a:off x="4656699" y="3291018"/>
            <a:ext cx="6829623" cy="3312367"/>
          </a:xfrm>
          <a:prstGeom prst="rect">
            <a:avLst/>
          </a:prstGeom>
        </p:spPr>
      </p:pic>
      <p:sp>
        <p:nvSpPr>
          <p:cNvPr id="6" name="Content Placeholder 5">
            <a:extLst>
              <a:ext uri="{FF2B5EF4-FFF2-40B4-BE49-F238E27FC236}">
                <a16:creationId xmlns:a16="http://schemas.microsoft.com/office/drawing/2014/main" id="{ED988B14-0A05-A973-3D7C-57CFDA51DC60}"/>
              </a:ext>
            </a:extLst>
          </p:cNvPr>
          <p:cNvSpPr>
            <a:spLocks noGrp="1"/>
          </p:cNvSpPr>
          <p:nvPr>
            <p:ph idx="1"/>
          </p:nvPr>
        </p:nvSpPr>
        <p:spPr>
          <a:xfrm>
            <a:off x="580623" y="1219902"/>
            <a:ext cx="10905699" cy="2209098"/>
          </a:xfrm>
        </p:spPr>
        <p:txBody>
          <a:bodyPr/>
          <a:lstStyle/>
          <a:p>
            <a:r>
              <a:rPr lang="en-US"/>
              <a:t>This initiative aims to achieve a common EU approach for measuring once and using the data for many purposes.</a:t>
            </a:r>
          </a:p>
          <a:p>
            <a:r>
              <a:rPr lang="en-US"/>
              <a:t>It proposes:</a:t>
            </a:r>
          </a:p>
          <a:p>
            <a:pPr lvl="1"/>
            <a:r>
              <a:rPr lang="en-US"/>
              <a:t>joint planning of observation activities</a:t>
            </a:r>
          </a:p>
          <a:p>
            <a:pPr lvl="1"/>
            <a:r>
              <a:rPr lang="en-US"/>
              <a:t>a framework for collaboration on a national and EU scale</a:t>
            </a:r>
            <a:endParaRPr lang="en-GB"/>
          </a:p>
        </p:txBody>
      </p:sp>
      <p:sp>
        <p:nvSpPr>
          <p:cNvPr id="2" name="Title 1">
            <a:extLst>
              <a:ext uri="{FF2B5EF4-FFF2-40B4-BE49-F238E27FC236}">
                <a16:creationId xmlns:a16="http://schemas.microsoft.com/office/drawing/2014/main" id="{5A981BE0-BFE7-4825-E426-68A3E69400BB}"/>
              </a:ext>
            </a:extLst>
          </p:cNvPr>
          <p:cNvSpPr>
            <a:spLocks noGrp="1"/>
          </p:cNvSpPr>
          <p:nvPr>
            <p:ph type="title"/>
          </p:nvPr>
        </p:nvSpPr>
        <p:spPr/>
        <p:txBody>
          <a:bodyPr/>
          <a:lstStyle/>
          <a:p>
            <a:r>
              <a:rPr lang="en-IE"/>
              <a:t>Ocean observation – sharing responsibility</a:t>
            </a:r>
            <a:endParaRPr lang="en-GB"/>
          </a:p>
        </p:txBody>
      </p:sp>
      <p:sp>
        <p:nvSpPr>
          <p:cNvPr id="4" name="TextBox 3">
            <a:extLst>
              <a:ext uri="{FF2B5EF4-FFF2-40B4-BE49-F238E27FC236}">
                <a16:creationId xmlns:a16="http://schemas.microsoft.com/office/drawing/2014/main" id="{ECE12520-A9D1-AE8C-DED8-25BB8EF81186}"/>
              </a:ext>
            </a:extLst>
          </p:cNvPr>
          <p:cNvSpPr txBox="1"/>
          <p:nvPr/>
        </p:nvSpPr>
        <p:spPr>
          <a:xfrm>
            <a:off x="4110768" y="4114426"/>
            <a:ext cx="6097554" cy="307777"/>
          </a:xfrm>
          <a:prstGeom prst="rect">
            <a:avLst/>
          </a:prstGeom>
          <a:noFill/>
        </p:spPr>
        <p:txBody>
          <a:bodyPr wrap="square">
            <a:spAutoFit/>
          </a:bodyPr>
          <a:lstStyle/>
          <a:p>
            <a:r>
              <a:rPr lang="en-US"/>
              <a:t>.</a:t>
            </a:r>
            <a:endParaRPr lang="en-GB"/>
          </a:p>
        </p:txBody>
      </p:sp>
      <p:pic>
        <p:nvPicPr>
          <p:cNvPr id="7" name="Picture 6">
            <a:extLst>
              <a:ext uri="{FF2B5EF4-FFF2-40B4-BE49-F238E27FC236}">
                <a16:creationId xmlns:a16="http://schemas.microsoft.com/office/drawing/2014/main" id="{595BC399-FB4C-49B8-CC49-F191087CBC0A}"/>
              </a:ext>
            </a:extLst>
          </p:cNvPr>
          <p:cNvPicPr>
            <a:picLocks noChangeAspect="1"/>
          </p:cNvPicPr>
          <p:nvPr/>
        </p:nvPicPr>
        <p:blipFill>
          <a:blip r:embed="rId3"/>
          <a:stretch>
            <a:fillRect/>
          </a:stretch>
        </p:blipFill>
        <p:spPr>
          <a:xfrm>
            <a:off x="409787" y="3931175"/>
            <a:ext cx="4246912" cy="1357772"/>
          </a:xfrm>
          <a:prstGeom prst="rect">
            <a:avLst/>
          </a:prstGeom>
        </p:spPr>
      </p:pic>
    </p:spTree>
    <p:extLst>
      <p:ext uri="{BB962C8B-B14F-4D97-AF65-F5344CB8AC3E}">
        <p14:creationId xmlns:p14="http://schemas.microsoft.com/office/powerpoint/2010/main" val="264667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633685-0123-EE60-7C04-27550AC72BD3}"/>
              </a:ext>
            </a:extLst>
          </p:cNvPr>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767676"/>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767676"/>
              </a:solidFill>
              <a:effectLst/>
              <a:uLnTx/>
              <a:uFillTx/>
              <a:latin typeface="Arial"/>
              <a:cs typeface="Arial"/>
              <a:sym typeface="Arial"/>
            </a:endParaRPr>
          </a:p>
        </p:txBody>
      </p:sp>
      <p:sp>
        <p:nvSpPr>
          <p:cNvPr id="8" name="Title 7">
            <a:extLst>
              <a:ext uri="{FF2B5EF4-FFF2-40B4-BE49-F238E27FC236}">
                <a16:creationId xmlns:a16="http://schemas.microsoft.com/office/drawing/2014/main" id="{9AF3B13A-D339-9B01-AC36-0D4D43F6DF33}"/>
              </a:ext>
            </a:extLst>
          </p:cNvPr>
          <p:cNvSpPr>
            <a:spLocks noGrp="1"/>
          </p:cNvSpPr>
          <p:nvPr>
            <p:ph type="title"/>
          </p:nvPr>
        </p:nvSpPr>
        <p:spPr>
          <a:xfrm>
            <a:off x="970722" y="159010"/>
            <a:ext cx="10515600" cy="782357"/>
          </a:xfrm>
        </p:spPr>
        <p:txBody>
          <a:bodyPr/>
          <a:lstStyle/>
          <a:p>
            <a:r>
              <a:rPr lang="fr-FR" sz="4800" err="1"/>
              <a:t>Problems</a:t>
            </a:r>
            <a:r>
              <a:rPr lang="fr-FR" sz="4800"/>
              <a:t> identified</a:t>
            </a:r>
          </a:p>
        </p:txBody>
      </p:sp>
      <p:grpSp>
        <p:nvGrpSpPr>
          <p:cNvPr id="4" name="Group 3">
            <a:extLst>
              <a:ext uri="{FF2B5EF4-FFF2-40B4-BE49-F238E27FC236}">
                <a16:creationId xmlns:a16="http://schemas.microsoft.com/office/drawing/2014/main" id="{D701A566-7D49-6C4F-6661-10E60A6BA38A}"/>
              </a:ext>
            </a:extLst>
          </p:cNvPr>
          <p:cNvGrpSpPr/>
          <p:nvPr/>
        </p:nvGrpSpPr>
        <p:grpSpPr>
          <a:xfrm>
            <a:off x="725996" y="1095122"/>
            <a:ext cx="2520000" cy="5762878"/>
            <a:chOff x="725996" y="1095122"/>
            <a:chExt cx="2520000" cy="5762878"/>
          </a:xfrm>
        </p:grpSpPr>
        <p:pic>
          <p:nvPicPr>
            <p:cNvPr id="5" name="Picture 4" descr="A yellow buoy with solar panels&#10;&#10;Description automatically generated">
              <a:extLst>
                <a:ext uri="{FF2B5EF4-FFF2-40B4-BE49-F238E27FC236}">
                  <a16:creationId xmlns:a16="http://schemas.microsoft.com/office/drawing/2014/main" id="{59060C73-2DC5-C64A-738F-41DDE2874D47}"/>
                </a:ext>
              </a:extLst>
            </p:cNvPr>
            <p:cNvPicPr>
              <a:picLocks noChangeAspect="1"/>
            </p:cNvPicPr>
            <p:nvPr/>
          </p:nvPicPr>
          <p:blipFill>
            <a:blip r:embed="rId2"/>
            <a:stretch>
              <a:fillRect/>
            </a:stretch>
          </p:blipFill>
          <p:spPr>
            <a:xfrm>
              <a:off x="725996" y="2444490"/>
              <a:ext cx="2520000" cy="2520000"/>
            </a:xfrm>
            <a:prstGeom prst="rect">
              <a:avLst/>
            </a:prstGeom>
          </p:spPr>
        </p:pic>
        <p:pic>
          <p:nvPicPr>
            <p:cNvPr id="9" name="Picture 8" descr="A person in an orange jacket and hat holding a fish&#10;&#10;Description automatically generated">
              <a:extLst>
                <a:ext uri="{FF2B5EF4-FFF2-40B4-BE49-F238E27FC236}">
                  <a16:creationId xmlns:a16="http://schemas.microsoft.com/office/drawing/2014/main" id="{089A978F-4D5A-A64A-87DB-B78C808148B6}"/>
                </a:ext>
              </a:extLst>
            </p:cNvPr>
            <p:cNvPicPr>
              <a:picLocks noChangeAspect="1"/>
            </p:cNvPicPr>
            <p:nvPr/>
          </p:nvPicPr>
          <p:blipFill>
            <a:blip r:embed="rId3"/>
            <a:stretch>
              <a:fillRect/>
            </a:stretch>
          </p:blipFill>
          <p:spPr>
            <a:xfrm>
              <a:off x="725996" y="1095122"/>
              <a:ext cx="2520000" cy="1355199"/>
            </a:xfrm>
            <a:prstGeom prst="rect">
              <a:avLst/>
            </a:prstGeom>
          </p:spPr>
        </p:pic>
        <p:pic>
          <p:nvPicPr>
            <p:cNvPr id="11" name="Picture 10" descr="A ship in the water&#10;&#10;Description automatically generated">
              <a:extLst>
                <a:ext uri="{FF2B5EF4-FFF2-40B4-BE49-F238E27FC236}">
                  <a16:creationId xmlns:a16="http://schemas.microsoft.com/office/drawing/2014/main" id="{4976336D-3055-EB8F-5319-2875AF5D1303}"/>
                </a:ext>
              </a:extLst>
            </p:cNvPr>
            <p:cNvPicPr>
              <a:picLocks noChangeAspect="1"/>
            </p:cNvPicPr>
            <p:nvPr/>
          </p:nvPicPr>
          <p:blipFill>
            <a:blip r:embed="rId4"/>
            <a:stretch>
              <a:fillRect/>
            </a:stretch>
          </p:blipFill>
          <p:spPr>
            <a:xfrm>
              <a:off x="725996" y="4966346"/>
              <a:ext cx="2520000" cy="1891654"/>
            </a:xfrm>
            <a:prstGeom prst="rect">
              <a:avLst/>
            </a:prstGeom>
          </p:spPr>
        </p:pic>
      </p:grpSp>
      <p:sp>
        <p:nvSpPr>
          <p:cNvPr id="7" name="TextBox 6">
            <a:extLst>
              <a:ext uri="{FF2B5EF4-FFF2-40B4-BE49-F238E27FC236}">
                <a16:creationId xmlns:a16="http://schemas.microsoft.com/office/drawing/2014/main" id="{650E956F-14DD-A00A-3B98-B7FF291CA062}"/>
              </a:ext>
            </a:extLst>
          </p:cNvPr>
          <p:cNvSpPr txBox="1"/>
          <p:nvPr/>
        </p:nvSpPr>
        <p:spPr>
          <a:xfrm>
            <a:off x="4006048" y="941367"/>
            <a:ext cx="6094520" cy="5450210"/>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inefficient planning</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made for a specific purpose by a specific user community</a:t>
            </a:r>
          </a:p>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opaque planning</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unaware of plans of </a:t>
            </a:r>
            <a:r>
              <a:rPr kumimoji="0" lang="en-US" sz="1600" b="0" i="0" u="none" strike="noStrike" kern="1200" cap="none" spc="0" normalizeH="0" baseline="0" noProof="0" err="1">
                <a:ln>
                  <a:noFill/>
                </a:ln>
                <a:solidFill>
                  <a:srgbClr val="D3E8F9">
                    <a:lumMod val="50000"/>
                  </a:srgbClr>
                </a:solidFill>
                <a:effectLst/>
                <a:uLnTx/>
                <a:uFillTx/>
                <a:latin typeface="Arial"/>
                <a:ea typeface="+mn-ea"/>
                <a:cs typeface="Arial"/>
                <a:sym typeface="Arial"/>
              </a:rPr>
              <a:t>neighbours</a:t>
            </a: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  </a:t>
            </a:r>
          </a:p>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insufficient sharing. </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sharing of these assets could allow more observations for the same money </a:t>
            </a:r>
          </a:p>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insufficient innovation </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take-up of new platforms and sensors slow;</a:t>
            </a:r>
          </a:p>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unsustainable observation – </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precarious funding</a:t>
            </a:r>
          </a:p>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inequitable sharing of effort</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 for participation in international </a:t>
            </a:r>
            <a:r>
              <a:rPr kumimoji="0" lang="en-US" sz="1600" b="0" i="0" u="none" strike="noStrike" kern="1200" cap="none" spc="0" normalizeH="0" baseline="0" noProof="0" err="1">
                <a:ln>
                  <a:noFill/>
                </a:ln>
                <a:solidFill>
                  <a:srgbClr val="D3E8F9">
                    <a:lumMod val="50000"/>
                  </a:srgbClr>
                </a:solidFill>
                <a:effectLst/>
                <a:uLnTx/>
                <a:uFillTx/>
                <a:latin typeface="Arial"/>
                <a:ea typeface="+mn-ea"/>
                <a:cs typeface="Arial"/>
                <a:sym typeface="Arial"/>
              </a:rPr>
              <a:t>programmes</a:t>
            </a:r>
            <a:endPar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endParaRPr>
          </a:p>
          <a:p>
            <a:pPr marL="228600" marR="0" lvl="0" indent="-228600" algn="l" defTabSz="914400" rtl="0" eaLnBrk="1" fontAlgn="auto" latinLnBrk="0" hangingPunct="1">
              <a:lnSpc>
                <a:spcPct val="100000"/>
              </a:lnSpc>
              <a:spcBef>
                <a:spcPts val="0"/>
              </a:spcBef>
              <a:spcAft>
                <a:spcPts val="600"/>
              </a:spcAft>
              <a:buClr>
                <a:srgbClr val="034EA2"/>
              </a:buClr>
              <a:buSzTx/>
              <a:buFont typeface="Arial" panose="020B0604020202020204" pitchFamily="34" charset="0"/>
              <a:buChar char="•"/>
              <a:tabLst/>
              <a:defRPr/>
            </a:pPr>
            <a:r>
              <a:rPr kumimoji="0" lang="en-US" sz="1800" b="0" i="0" u="none" strike="noStrike" kern="1200" cap="none" spc="0" normalizeH="0" baseline="0" noProof="0">
                <a:ln>
                  <a:noFill/>
                </a:ln>
                <a:solidFill>
                  <a:srgbClr val="4D4D4D"/>
                </a:solidFill>
                <a:effectLst/>
                <a:uLnTx/>
                <a:uFillTx/>
                <a:latin typeface="Arial"/>
                <a:ea typeface="+mn-ea"/>
                <a:cs typeface="Arial"/>
                <a:sym typeface="Arial"/>
              </a:rPr>
              <a:t>lack of standards</a:t>
            </a:r>
          </a:p>
          <a:p>
            <a:pPr marL="685800" marR="0" lvl="1" indent="-228600" algn="l" defTabSz="914400" rtl="0" eaLnBrk="1" fontAlgn="auto" latinLnBrk="0" hangingPunct="1">
              <a:lnSpc>
                <a:spcPct val="100000"/>
              </a:lnSpc>
              <a:spcBef>
                <a:spcPts val="500"/>
              </a:spcBef>
              <a:spcAft>
                <a:spcPts val="600"/>
              </a:spcAft>
              <a:buClr>
                <a:srgbClr val="034EA2"/>
              </a:buClr>
              <a:buSzTx/>
              <a:buFont typeface="Arial" panose="020B0604020202020204" pitchFamily="34" charset="0"/>
              <a:buChar char="•"/>
              <a:tabLst/>
              <a:defRPr/>
            </a:pPr>
            <a:r>
              <a:rPr kumimoji="0" lang="en-US" sz="1600" b="0" i="0" u="none" strike="noStrike" kern="1200" cap="none" spc="0" normalizeH="0" baseline="0" noProof="0">
                <a:ln>
                  <a:noFill/>
                </a:ln>
                <a:solidFill>
                  <a:srgbClr val="D3E8F9">
                    <a:lumMod val="50000"/>
                  </a:srgbClr>
                </a:solidFill>
                <a:effectLst/>
                <a:uLnTx/>
                <a:uFillTx/>
                <a:latin typeface="Arial"/>
                <a:ea typeface="+mn-ea"/>
                <a:cs typeface="Arial"/>
                <a:sym typeface="Arial"/>
              </a:rPr>
              <a:t>inhibits citizen science</a:t>
            </a:r>
          </a:p>
        </p:txBody>
      </p:sp>
    </p:spTree>
    <p:extLst>
      <p:ext uri="{BB962C8B-B14F-4D97-AF65-F5344CB8AC3E}">
        <p14:creationId xmlns:p14="http://schemas.microsoft.com/office/powerpoint/2010/main" val="207172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9659" y="954192"/>
            <a:ext cx="5514559" cy="763772"/>
          </a:xfrm>
        </p:spPr>
        <p:txBody>
          <a:bodyPr>
            <a:normAutofit fontScale="90000"/>
          </a:bodyPr>
          <a:lstStyle/>
          <a:p>
            <a:pPr algn="ctr"/>
            <a:r>
              <a:rPr lang="en-IE" sz="3200">
                <a:solidFill>
                  <a:schemeClr val="accent1">
                    <a:lumMod val="75000"/>
                  </a:schemeClr>
                </a:solidFill>
                <a:latin typeface="Arial" panose="020B0604020202020204" pitchFamily="34" charset="0"/>
                <a:cs typeface="Arial" panose="020B0604020202020204" pitchFamily="34" charset="0"/>
              </a:rPr>
              <a:t>“What is EU role in improving ocean observation?”</a:t>
            </a:r>
            <a:endParaRPr lang="en-GB" sz="320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E4DF48-D8F4-504B-A9E2-921F286B7900}" type="slidenum">
              <a:rPr kumimoji="0" lang="fr-FR" sz="1200" b="0" i="0" u="none" strike="noStrike" kern="1200" cap="none" spc="0" normalizeH="0" baseline="0" noProof="0" smtClean="0">
                <a:ln>
                  <a:noFill/>
                </a:ln>
                <a:solidFill>
                  <a:srgbClr val="535353"/>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535353"/>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80908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D53EF-049D-0605-3D7B-1147E51E2D1C}"/>
              </a:ext>
            </a:extLst>
          </p:cNvPr>
          <p:cNvSpPr>
            <a:spLocks noGrp="1"/>
          </p:cNvSpPr>
          <p:nvPr>
            <p:ph type="title"/>
          </p:nvPr>
        </p:nvSpPr>
        <p:spPr>
          <a:xfrm>
            <a:off x="908398" y="221594"/>
            <a:ext cx="10515600" cy="782357"/>
          </a:xfrm>
        </p:spPr>
        <p:txBody>
          <a:bodyPr/>
          <a:lstStyle/>
          <a:p>
            <a:r>
              <a:rPr lang="en-IE"/>
              <a:t>Contents</a:t>
            </a:r>
            <a:endParaRPr lang="en-GB"/>
          </a:p>
        </p:txBody>
      </p:sp>
      <p:sp>
        <p:nvSpPr>
          <p:cNvPr id="3" name="Content Placeholder 2">
            <a:extLst>
              <a:ext uri="{FF2B5EF4-FFF2-40B4-BE49-F238E27FC236}">
                <a16:creationId xmlns:a16="http://schemas.microsoft.com/office/drawing/2014/main" id="{C2C97106-780B-4359-612B-D6468F8CF8B8}"/>
              </a:ext>
            </a:extLst>
          </p:cNvPr>
          <p:cNvSpPr>
            <a:spLocks noGrp="1"/>
          </p:cNvSpPr>
          <p:nvPr>
            <p:ph type="body" idx="1"/>
          </p:nvPr>
        </p:nvSpPr>
        <p:spPr>
          <a:xfrm>
            <a:off x="285748" y="1728247"/>
            <a:ext cx="5328000" cy="3906435"/>
          </a:xfrm>
        </p:spPr>
        <p:txBody>
          <a:bodyPr>
            <a:normAutofit/>
          </a:bodyPr>
          <a:lstStyle/>
          <a:p>
            <a:r>
              <a:rPr lang="en-IE" sz="3200"/>
              <a:t>The mandate</a:t>
            </a:r>
          </a:p>
          <a:p>
            <a:r>
              <a:rPr lang="en-IE" sz="3200" b="1">
                <a:solidFill>
                  <a:srgbClr val="FF0000"/>
                </a:solidFill>
              </a:rPr>
              <a:t>Studies on the market</a:t>
            </a:r>
          </a:p>
          <a:p>
            <a:r>
              <a:rPr lang="en-IE" sz="3200"/>
              <a:t>Study on reporting</a:t>
            </a:r>
          </a:p>
          <a:p>
            <a:r>
              <a:rPr lang="en-IE" sz="3200"/>
              <a:t>Study on standards</a:t>
            </a:r>
          </a:p>
          <a:p>
            <a:r>
              <a:rPr lang="en-IE" sz="3200"/>
              <a:t>Building a Digital Platform</a:t>
            </a:r>
          </a:p>
          <a:p>
            <a:r>
              <a:rPr lang="en-IE" sz="3200"/>
              <a:t>Reducing burden</a:t>
            </a:r>
          </a:p>
          <a:p>
            <a:endParaRPr lang="en-GB" sz="2000"/>
          </a:p>
        </p:txBody>
      </p:sp>
      <p:pic>
        <p:nvPicPr>
          <p:cNvPr id="7" name="Picture 6" descr="A person in gloves measuring a fish&#10;&#10;Description automatically generated">
            <a:extLst>
              <a:ext uri="{FF2B5EF4-FFF2-40B4-BE49-F238E27FC236}">
                <a16:creationId xmlns:a16="http://schemas.microsoft.com/office/drawing/2014/main" id="{ED7D538F-F08D-72A3-E9A1-CFE40BD4A37C}"/>
              </a:ext>
            </a:extLst>
          </p:cNvPr>
          <p:cNvPicPr>
            <a:picLocks noChangeAspect="1"/>
          </p:cNvPicPr>
          <p:nvPr/>
        </p:nvPicPr>
        <p:blipFill rotWithShape="1">
          <a:blip r:embed="rId2">
            <a:extLst>
              <a:ext uri="{28A0092B-C50C-407E-A947-70E740481C1C}">
                <a14:useLocalDpi xmlns:a14="http://schemas.microsoft.com/office/drawing/2010/main" val="0"/>
              </a:ext>
            </a:extLst>
          </a:blip>
          <a:srcRect r="21539"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9" name="Picture 8" descr="A yellow buoy with solar panels on top of it&#10;&#10;Description automatically generated">
            <a:extLst>
              <a:ext uri="{FF2B5EF4-FFF2-40B4-BE49-F238E27FC236}">
                <a16:creationId xmlns:a16="http://schemas.microsoft.com/office/drawing/2014/main" id="{45B5BB61-5EE3-CE23-8B38-308F4CFCDCB4}"/>
              </a:ext>
            </a:extLst>
          </p:cNvPr>
          <p:cNvPicPr>
            <a:picLocks noChangeAspect="1"/>
          </p:cNvPicPr>
          <p:nvPr/>
        </p:nvPicPr>
        <p:blipFill rotWithShape="1">
          <a:blip r:embed="rId3">
            <a:extLst>
              <a:ext uri="{28A0092B-C50C-407E-A947-70E740481C1C}">
                <a14:useLocalDpi xmlns:a14="http://schemas.microsoft.com/office/drawing/2010/main" val="0"/>
              </a:ext>
            </a:extLst>
          </a:blip>
          <a:srcRect r="519"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5" name="Picture 4" descr="A person holding a yellow object in the air&#10;&#10;Description automatically generated">
            <a:extLst>
              <a:ext uri="{FF2B5EF4-FFF2-40B4-BE49-F238E27FC236}">
                <a16:creationId xmlns:a16="http://schemas.microsoft.com/office/drawing/2014/main" id="{E7DBC0FF-8DF0-A593-5B2D-FC946E9769A3}"/>
              </a:ext>
            </a:extLst>
          </p:cNvPr>
          <p:cNvPicPr>
            <a:picLocks noChangeAspect="1"/>
          </p:cNvPicPr>
          <p:nvPr/>
        </p:nvPicPr>
        <p:blipFill rotWithShape="1">
          <a:blip r:embed="rId4">
            <a:extLst>
              <a:ext uri="{28A0092B-C50C-407E-A947-70E740481C1C}">
                <a14:useLocalDpi xmlns:a14="http://schemas.microsoft.com/office/drawing/2010/main" val="0"/>
              </a:ext>
            </a:extLst>
          </a:blip>
          <a:srcRect l="23974" r="2531"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603236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86D24-018B-9086-B248-8EA44FFE356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9</a:t>
            </a:fld>
            <a:endParaRPr lang="en-GB"/>
          </a:p>
        </p:txBody>
      </p:sp>
      <p:sp>
        <p:nvSpPr>
          <p:cNvPr id="3" name="Title 2">
            <a:extLst>
              <a:ext uri="{FF2B5EF4-FFF2-40B4-BE49-F238E27FC236}">
                <a16:creationId xmlns:a16="http://schemas.microsoft.com/office/drawing/2014/main" id="{D8F75876-4AA0-3448-92DF-5E07CE008B7B}"/>
              </a:ext>
            </a:extLst>
          </p:cNvPr>
          <p:cNvSpPr>
            <a:spLocks noGrp="1"/>
          </p:cNvSpPr>
          <p:nvPr>
            <p:ph type="title"/>
          </p:nvPr>
        </p:nvSpPr>
        <p:spPr>
          <a:xfrm>
            <a:off x="937166" y="151612"/>
            <a:ext cx="4649902" cy="782357"/>
          </a:xfrm>
        </p:spPr>
        <p:txBody>
          <a:bodyPr/>
          <a:lstStyle/>
          <a:p>
            <a:r>
              <a:rPr lang="en-IE"/>
              <a:t>European Market</a:t>
            </a:r>
            <a:endParaRPr lang="en-GB"/>
          </a:p>
        </p:txBody>
      </p:sp>
      <p:pic>
        <p:nvPicPr>
          <p:cNvPr id="7" name="Picture 6" descr="A graph of different colored bars&#10;&#10;Description automatically generated">
            <a:extLst>
              <a:ext uri="{FF2B5EF4-FFF2-40B4-BE49-F238E27FC236}">
                <a16:creationId xmlns:a16="http://schemas.microsoft.com/office/drawing/2014/main" id="{C0A3EC25-F349-BC28-E6F8-6C37D8CD7E4A}"/>
              </a:ext>
            </a:extLst>
          </p:cNvPr>
          <p:cNvPicPr>
            <a:picLocks noChangeAspect="1"/>
          </p:cNvPicPr>
          <p:nvPr/>
        </p:nvPicPr>
        <p:blipFill>
          <a:blip r:embed="rId2"/>
          <a:stretch>
            <a:fillRect/>
          </a:stretch>
        </p:blipFill>
        <p:spPr>
          <a:xfrm>
            <a:off x="5741102" y="151612"/>
            <a:ext cx="6450898" cy="3628630"/>
          </a:xfrm>
          <a:prstGeom prst="rect">
            <a:avLst/>
          </a:prstGeom>
        </p:spPr>
      </p:pic>
      <p:pic>
        <p:nvPicPr>
          <p:cNvPr id="9" name="Picture 8" descr="A graph of different colored bars&#10;&#10;Description automatically generated">
            <a:extLst>
              <a:ext uri="{FF2B5EF4-FFF2-40B4-BE49-F238E27FC236}">
                <a16:creationId xmlns:a16="http://schemas.microsoft.com/office/drawing/2014/main" id="{3602B2F6-A95D-107E-518F-27D0DEDF961F}"/>
              </a:ext>
            </a:extLst>
          </p:cNvPr>
          <p:cNvPicPr>
            <a:picLocks noChangeAspect="1"/>
          </p:cNvPicPr>
          <p:nvPr/>
        </p:nvPicPr>
        <p:blipFill>
          <a:blip r:embed="rId3"/>
          <a:stretch>
            <a:fillRect/>
          </a:stretch>
        </p:blipFill>
        <p:spPr>
          <a:xfrm>
            <a:off x="0" y="3206271"/>
            <a:ext cx="6450898" cy="3628630"/>
          </a:xfrm>
          <a:prstGeom prst="rect">
            <a:avLst/>
          </a:prstGeom>
        </p:spPr>
      </p:pic>
      <p:sp>
        <p:nvSpPr>
          <p:cNvPr id="10" name="Arrow: Down 9">
            <a:extLst>
              <a:ext uri="{FF2B5EF4-FFF2-40B4-BE49-F238E27FC236}">
                <a16:creationId xmlns:a16="http://schemas.microsoft.com/office/drawing/2014/main" id="{451696FD-4039-9578-BE75-2B57A309722A}"/>
              </a:ext>
            </a:extLst>
          </p:cNvPr>
          <p:cNvSpPr/>
          <p:nvPr/>
        </p:nvSpPr>
        <p:spPr>
          <a:xfrm>
            <a:off x="937166" y="1196199"/>
            <a:ext cx="3791824" cy="1747841"/>
          </a:xfrm>
          <a:prstGeom prst="downArrow">
            <a:avLst>
              <a:gd name="adj1" fmla="val 71239"/>
              <a:gd name="adj2" fmla="val 50000"/>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a:t>sensors</a:t>
            </a:r>
            <a:endParaRPr lang="en-GB" sz="2400"/>
          </a:p>
        </p:txBody>
      </p:sp>
      <p:sp>
        <p:nvSpPr>
          <p:cNvPr id="11" name="Arrow: Up 10">
            <a:extLst>
              <a:ext uri="{FF2B5EF4-FFF2-40B4-BE49-F238E27FC236}">
                <a16:creationId xmlns:a16="http://schemas.microsoft.com/office/drawing/2014/main" id="{FD6BEE4F-B551-5E07-1FCB-D92CD89B1945}"/>
              </a:ext>
            </a:extLst>
          </p:cNvPr>
          <p:cNvSpPr/>
          <p:nvPr/>
        </p:nvSpPr>
        <p:spPr>
          <a:xfrm>
            <a:off x="7098088" y="4219662"/>
            <a:ext cx="4832059" cy="1911624"/>
          </a:xfrm>
          <a:prstGeom prst="upArrow">
            <a:avLst>
              <a:gd name="adj1" fmla="val 68056"/>
              <a:gd name="adj2" fmla="val 5000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a:t>platforms</a:t>
            </a:r>
            <a:endParaRPr lang="en-GB" sz="2400"/>
          </a:p>
        </p:txBody>
      </p:sp>
    </p:spTree>
    <p:extLst>
      <p:ext uri="{BB962C8B-B14F-4D97-AF65-F5344CB8AC3E}">
        <p14:creationId xmlns:p14="http://schemas.microsoft.com/office/powerpoint/2010/main" val="2894384316"/>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_Corporate_PPT_Template_accessible_2023.pptx" id="{EC878A57-382A-4C39-A584-1AF0C626172A}" vid="{130AD24A-F7AC-477C-91ED-41AA5CF2692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4.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dirty="0" err="1" smtClean="0">
            <a:solidFill>
              <a:schemeClr val="tx2"/>
            </a:solidFill>
          </a:defRPr>
        </a:defPPr>
      </a:lstStyle>
    </a:txDef>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F67B734A0DB4479A1240E6F69369A5" ma:contentTypeVersion="45" ma:contentTypeDescription="Create a new document." ma:contentTypeScope="" ma:versionID="c3bef2ab82295b6b266cf6c10f9c33e8">
  <xsd:schema xmlns:xsd="http://www.w3.org/2001/XMLSchema" xmlns:xs="http://www.w3.org/2001/XMLSchema" xmlns:p="http://schemas.microsoft.com/office/2006/metadata/properties" xmlns:ns2="143df74d-9af4-4f98-9378-663f31c63d7c" xmlns:ns3="a0feed2e-7d0b-40be-97dd-820cddce5580" xmlns:ns4="http://schemas.microsoft.com/sharepoint/v4" targetNamespace="http://schemas.microsoft.com/office/2006/metadata/properties" ma:root="true" ma:fieldsID="3f99d712addd034b0deb1c5dae770a5c" ns2:_="" ns3:_="" ns4:_="">
    <xsd:import namespace="143df74d-9af4-4f98-9378-663f31c63d7c"/>
    <xsd:import namespace="a0feed2e-7d0b-40be-97dd-820cddce5580"/>
    <xsd:import namespace="http://schemas.microsoft.com/sharepoint/v4"/>
    <xsd:element name="properties">
      <xsd:complexType>
        <xsd:sequence>
          <xsd:element name="documentManagement">
            <xsd:complexType>
              <xsd:all>
                <xsd:element ref="ns2:Ares"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3df74d-9af4-4f98-9378-663f31c63d7c" elementFormDefault="qualified">
    <xsd:import namespace="http://schemas.microsoft.com/office/2006/documentManagement/types"/>
    <xsd:import namespace="http://schemas.microsoft.com/office/infopath/2007/PartnerControls"/>
    <xsd:element name="Ares" ma:index="8" nillable="true" ma:displayName="Ares" ma:description="To insert Ares reference and link" ma:format="Hyperlink" ma:internalName="Ares"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bde0c64-e763-40ae-8609-40cb59e62bca}" ma:internalName="TaxCatchAll" ma:showField="CatchAllData" ma:web="143df74d-9af4-4f98-9378-663f31c63d7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feed2e-7d0b-40be-97dd-820cddce558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bjectDetectorVersions" ma:index="14" nillable="true" ma:displayName="MediaServiceObjectDetectorVersions" ma:description="" ma:hidden="true" ma:internalName="MediaServiceObjectDetectorVersions" ma:readOnly="true">
      <xsd:simpleType>
        <xsd:restriction base="dms:Text"/>
      </xsd:simpleType>
    </xsd:element>
    <xsd:element name="MediaServiceLocation" ma:index="15" nillable="true" ma:displayName="Location" ma:descrip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res xmlns="143df74d-9af4-4f98-9378-663f31c63d7c">
      <Url xsi:nil="true"/>
      <Description xsi:nil="true"/>
    </Ares>
    <TaxCatchAll xmlns="143df74d-9af4-4f98-9378-663f31c63d7c" xsi:nil="true"/>
    <IconOverlay xmlns="http://schemas.microsoft.com/sharepoint/v4" xsi:nil="true"/>
    <lcf76f155ced4ddcb4097134ff3c332f xmlns="a0feed2e-7d0b-40be-97dd-820cddce558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682E491-0E37-4D92-9F8F-8D3691F3E593}">
  <ds:schemaRefs>
    <ds:schemaRef ds:uri="http://schemas.microsoft.com/sharepoint/v3/contenttype/forms"/>
  </ds:schemaRefs>
</ds:datastoreItem>
</file>

<file path=customXml/itemProps2.xml><?xml version="1.0" encoding="utf-8"?>
<ds:datastoreItem xmlns:ds="http://schemas.openxmlformats.org/officeDocument/2006/customXml" ds:itemID="{EFCD704A-BD92-4B0F-A1B2-AC49F015417C}">
  <ds:schemaRefs>
    <ds:schemaRef ds:uri="143df74d-9af4-4f98-9378-663f31c63d7c"/>
    <ds:schemaRef ds:uri="a0feed2e-7d0b-40be-97dd-820cddce55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46705E-6E4E-4478-A6C0-2955C97F42B5}">
  <ds:schemaRefs>
    <ds:schemaRef ds:uri="143df74d-9af4-4f98-9378-663f31c63d7c"/>
    <ds:schemaRef ds:uri="a0feed2e-7d0b-40be-97dd-820cddce55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38</Slides>
  <Notes>9</Notes>
  <HiddenSlides>0</HiddenSlide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Office Theme</vt:lpstr>
      <vt:lpstr>Thème Office</vt:lpstr>
      <vt:lpstr>1_Office Theme</vt:lpstr>
      <vt:lpstr>1_Thème Office</vt:lpstr>
      <vt:lpstr>2_Office Theme</vt:lpstr>
      <vt:lpstr>3_Office Theme</vt:lpstr>
      <vt:lpstr>First meeting of the EU Member State Expert Group on Ocean Observation </vt:lpstr>
      <vt:lpstr>Agenda</vt:lpstr>
      <vt:lpstr>Definitions</vt:lpstr>
      <vt:lpstr>Contents</vt:lpstr>
      <vt:lpstr>Ocean observation – sharing responsibility</vt:lpstr>
      <vt:lpstr>Problems identified</vt:lpstr>
      <vt:lpstr>“What is EU role in improving ocean observation?”</vt:lpstr>
      <vt:lpstr>Contents</vt:lpstr>
      <vt:lpstr>European Market</vt:lpstr>
      <vt:lpstr>Example of successful company (Europe) </vt:lpstr>
      <vt:lpstr>Market reform needed</vt:lpstr>
      <vt:lpstr>Contents</vt:lpstr>
      <vt:lpstr>Standards and best practice</vt:lpstr>
      <vt:lpstr>Database on standards and best practice in ocean observation</vt:lpstr>
      <vt:lpstr>Contents</vt:lpstr>
      <vt:lpstr>PowerPoint Presentation</vt:lpstr>
      <vt:lpstr>Study on Ocean Reporting Obligations</vt:lpstr>
      <vt:lpstr>Study on reporting obligations</vt:lpstr>
      <vt:lpstr>Test platform interface</vt:lpstr>
      <vt:lpstr>Study on reporting obligations</vt:lpstr>
      <vt:lpstr>Planning in Member States</vt:lpstr>
      <vt:lpstr>PowerPoint Presentation</vt:lpstr>
      <vt:lpstr>PowerPoint Presentation</vt:lpstr>
      <vt:lpstr>PowerPoint Presentation</vt:lpstr>
      <vt:lpstr>PowerPoint Presentation</vt:lpstr>
      <vt:lpstr>Contents</vt:lpstr>
      <vt:lpstr>Information on the Digital Platform i</vt:lpstr>
      <vt:lpstr>Digital Platform</vt:lpstr>
      <vt:lpstr>Digital Platform</vt:lpstr>
      <vt:lpstr>First feedbacks and questions</vt:lpstr>
      <vt:lpstr>Contents</vt:lpstr>
      <vt:lpstr>Reducing Burden</vt:lpstr>
      <vt:lpstr>Discussion</vt:lpstr>
      <vt:lpstr>Discussion – Improving Ocean Observation</vt:lpstr>
      <vt:lpstr>PowerPoint Presentation</vt:lpstr>
      <vt:lpstr>Study on reporting obligations</vt:lpstr>
      <vt:lpstr>Study on reporting obligations</vt:lpstr>
      <vt:lpstr>Recommendations for digital platform for ocean observation campaign plans</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SHEPHERD Iain (ASN)</dc:creator>
  <cp:revision>1</cp:revision>
  <dcterms:created xsi:type="dcterms:W3CDTF">2024-06-10T05:23:35Z</dcterms:created>
  <dcterms:modified xsi:type="dcterms:W3CDTF">2024-06-25T07:04:33Z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0x010100C7F67B734A0DB4479A1240E6F69369A5</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y fmtid="{D5CDD505-2E9C-101B-9397-08002B2CF9AE}" pid="10" name="MediaServiceImageTags">
    <vt:lpwstr/>
  </property>
</Properties>
</file>