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9750"/>
  <p:notesSz cx="7556500" cy="106997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2184" y="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6922"/>
            <a:ext cx="6428422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91860"/>
            <a:ext cx="5293995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848944" y="2899714"/>
            <a:ext cx="220819" cy="22081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848944" y="4575739"/>
            <a:ext cx="220819" cy="220819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848944" y="6157864"/>
            <a:ext cx="220819" cy="220819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848944" y="7803966"/>
            <a:ext cx="220819" cy="220819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848944" y="9433557"/>
            <a:ext cx="220819" cy="220819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4539967" y="7523315"/>
            <a:ext cx="2251710" cy="782320"/>
          </a:xfrm>
          <a:custGeom>
            <a:avLst/>
            <a:gdLst/>
            <a:ahLst/>
            <a:cxnLst/>
            <a:rect l="l" t="t" r="r" b="b"/>
            <a:pathLst>
              <a:path w="2251709" h="782320">
                <a:moveTo>
                  <a:pt x="2201186" y="782119"/>
                </a:moveTo>
                <a:lnTo>
                  <a:pt x="50859" y="782119"/>
                </a:lnTo>
                <a:lnTo>
                  <a:pt x="31090" y="778113"/>
                </a:lnTo>
                <a:lnTo>
                  <a:pt x="14920" y="767198"/>
                </a:lnTo>
                <a:lnTo>
                  <a:pt x="4005" y="751028"/>
                </a:lnTo>
                <a:lnTo>
                  <a:pt x="0" y="731258"/>
                </a:lnTo>
                <a:lnTo>
                  <a:pt x="0" y="50861"/>
                </a:lnTo>
                <a:lnTo>
                  <a:pt x="4005" y="31090"/>
                </a:lnTo>
                <a:lnTo>
                  <a:pt x="14920" y="14921"/>
                </a:lnTo>
                <a:lnTo>
                  <a:pt x="31090" y="4005"/>
                </a:lnTo>
                <a:lnTo>
                  <a:pt x="50861" y="0"/>
                </a:lnTo>
                <a:lnTo>
                  <a:pt x="2201184" y="0"/>
                </a:lnTo>
                <a:lnTo>
                  <a:pt x="2220954" y="4005"/>
                </a:lnTo>
                <a:lnTo>
                  <a:pt x="2237124" y="14921"/>
                </a:lnTo>
                <a:lnTo>
                  <a:pt x="2243518" y="24393"/>
                </a:lnTo>
                <a:lnTo>
                  <a:pt x="50861" y="24393"/>
                </a:lnTo>
                <a:lnTo>
                  <a:pt x="40594" y="26485"/>
                </a:lnTo>
                <a:lnTo>
                  <a:pt x="32177" y="32177"/>
                </a:lnTo>
                <a:lnTo>
                  <a:pt x="26484" y="40595"/>
                </a:lnTo>
                <a:lnTo>
                  <a:pt x="24392" y="50861"/>
                </a:lnTo>
                <a:lnTo>
                  <a:pt x="24392" y="731258"/>
                </a:lnTo>
                <a:lnTo>
                  <a:pt x="26484" y="741524"/>
                </a:lnTo>
                <a:lnTo>
                  <a:pt x="32177" y="749941"/>
                </a:lnTo>
                <a:lnTo>
                  <a:pt x="40594" y="755634"/>
                </a:lnTo>
                <a:lnTo>
                  <a:pt x="50861" y="757726"/>
                </a:lnTo>
                <a:lnTo>
                  <a:pt x="2243518" y="757726"/>
                </a:lnTo>
                <a:lnTo>
                  <a:pt x="2237124" y="767198"/>
                </a:lnTo>
                <a:lnTo>
                  <a:pt x="2220954" y="778113"/>
                </a:lnTo>
                <a:lnTo>
                  <a:pt x="2201186" y="782119"/>
                </a:lnTo>
                <a:close/>
              </a:path>
              <a:path w="2251709" h="782320">
                <a:moveTo>
                  <a:pt x="2243518" y="757726"/>
                </a:moveTo>
                <a:lnTo>
                  <a:pt x="2201184" y="757726"/>
                </a:lnTo>
                <a:lnTo>
                  <a:pt x="2211450" y="755634"/>
                </a:lnTo>
                <a:lnTo>
                  <a:pt x="2219868" y="749941"/>
                </a:lnTo>
                <a:lnTo>
                  <a:pt x="2225560" y="741524"/>
                </a:lnTo>
                <a:lnTo>
                  <a:pt x="2227652" y="731258"/>
                </a:lnTo>
                <a:lnTo>
                  <a:pt x="2227652" y="50861"/>
                </a:lnTo>
                <a:lnTo>
                  <a:pt x="2225560" y="40595"/>
                </a:lnTo>
                <a:lnTo>
                  <a:pt x="2219868" y="32177"/>
                </a:lnTo>
                <a:lnTo>
                  <a:pt x="2211450" y="26485"/>
                </a:lnTo>
                <a:lnTo>
                  <a:pt x="2201184" y="24393"/>
                </a:lnTo>
                <a:lnTo>
                  <a:pt x="2243518" y="24393"/>
                </a:lnTo>
                <a:lnTo>
                  <a:pt x="2248039" y="31090"/>
                </a:lnTo>
                <a:lnTo>
                  <a:pt x="2251647" y="48900"/>
                </a:lnTo>
                <a:lnTo>
                  <a:pt x="2251647" y="733219"/>
                </a:lnTo>
                <a:lnTo>
                  <a:pt x="2248039" y="751028"/>
                </a:lnTo>
                <a:lnTo>
                  <a:pt x="2243518" y="757726"/>
                </a:lnTo>
                <a:close/>
              </a:path>
            </a:pathLst>
          </a:custGeom>
          <a:solidFill>
            <a:srgbClr val="1B0AEB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163078" y="2899714"/>
            <a:ext cx="220819" cy="220819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163078" y="4605663"/>
            <a:ext cx="220819" cy="220819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163078" y="6157864"/>
            <a:ext cx="220819" cy="220819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163078" y="7803966"/>
            <a:ext cx="220819" cy="220819"/>
          </a:xfrm>
          <a:prstGeom prst="rect">
            <a:avLst/>
          </a:prstGeom>
        </p:spPr>
      </p:pic>
      <p:pic>
        <p:nvPicPr>
          <p:cNvPr id="26" name="bg object 2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163078" y="9450067"/>
            <a:ext cx="220819" cy="220819"/>
          </a:xfrm>
          <a:prstGeom prst="rect">
            <a:avLst/>
          </a:prstGeom>
        </p:spPr>
      </p:pic>
      <p:sp>
        <p:nvSpPr>
          <p:cNvPr id="27" name="bg object 27"/>
          <p:cNvSpPr/>
          <p:nvPr/>
        </p:nvSpPr>
        <p:spPr>
          <a:xfrm>
            <a:off x="4539967" y="2585012"/>
            <a:ext cx="2263775" cy="786765"/>
          </a:xfrm>
          <a:custGeom>
            <a:avLst/>
            <a:gdLst/>
            <a:ahLst/>
            <a:cxnLst/>
            <a:rect l="l" t="t" r="r" b="b"/>
            <a:pathLst>
              <a:path w="2263775" h="786764">
                <a:moveTo>
                  <a:pt x="2212901" y="786282"/>
                </a:moveTo>
                <a:lnTo>
                  <a:pt x="51130" y="786282"/>
                </a:lnTo>
                <a:lnTo>
                  <a:pt x="31256" y="782255"/>
                </a:lnTo>
                <a:lnTo>
                  <a:pt x="15000" y="771281"/>
                </a:lnTo>
                <a:lnTo>
                  <a:pt x="4027" y="755026"/>
                </a:lnTo>
                <a:lnTo>
                  <a:pt x="0" y="735150"/>
                </a:lnTo>
                <a:lnTo>
                  <a:pt x="0" y="51131"/>
                </a:lnTo>
                <a:lnTo>
                  <a:pt x="4027" y="31256"/>
                </a:lnTo>
                <a:lnTo>
                  <a:pt x="15000" y="15000"/>
                </a:lnTo>
                <a:lnTo>
                  <a:pt x="31256" y="4027"/>
                </a:lnTo>
                <a:lnTo>
                  <a:pt x="51131" y="0"/>
                </a:lnTo>
                <a:lnTo>
                  <a:pt x="2212901" y="0"/>
                </a:lnTo>
                <a:lnTo>
                  <a:pt x="2232776" y="4027"/>
                </a:lnTo>
                <a:lnTo>
                  <a:pt x="2249031" y="15000"/>
                </a:lnTo>
                <a:lnTo>
                  <a:pt x="2255459" y="24522"/>
                </a:lnTo>
                <a:lnTo>
                  <a:pt x="51131" y="24522"/>
                </a:lnTo>
                <a:lnTo>
                  <a:pt x="40810" y="26625"/>
                </a:lnTo>
                <a:lnTo>
                  <a:pt x="32348" y="32348"/>
                </a:lnTo>
                <a:lnTo>
                  <a:pt x="26625" y="40810"/>
                </a:lnTo>
                <a:lnTo>
                  <a:pt x="24522" y="51131"/>
                </a:lnTo>
                <a:lnTo>
                  <a:pt x="24522" y="735150"/>
                </a:lnTo>
                <a:lnTo>
                  <a:pt x="26625" y="745471"/>
                </a:lnTo>
                <a:lnTo>
                  <a:pt x="32348" y="753933"/>
                </a:lnTo>
                <a:lnTo>
                  <a:pt x="40810" y="759656"/>
                </a:lnTo>
                <a:lnTo>
                  <a:pt x="51131" y="761759"/>
                </a:lnTo>
                <a:lnTo>
                  <a:pt x="2255459" y="761759"/>
                </a:lnTo>
                <a:lnTo>
                  <a:pt x="2249031" y="771281"/>
                </a:lnTo>
                <a:lnTo>
                  <a:pt x="2232776" y="782255"/>
                </a:lnTo>
                <a:lnTo>
                  <a:pt x="2212901" y="786282"/>
                </a:lnTo>
                <a:close/>
              </a:path>
              <a:path w="2263775" h="786764">
                <a:moveTo>
                  <a:pt x="2255459" y="761759"/>
                </a:moveTo>
                <a:lnTo>
                  <a:pt x="2212901" y="761759"/>
                </a:lnTo>
                <a:lnTo>
                  <a:pt x="2223221" y="759656"/>
                </a:lnTo>
                <a:lnTo>
                  <a:pt x="2231683" y="753933"/>
                </a:lnTo>
                <a:lnTo>
                  <a:pt x="2237406" y="745471"/>
                </a:lnTo>
                <a:lnTo>
                  <a:pt x="2239509" y="735150"/>
                </a:lnTo>
                <a:lnTo>
                  <a:pt x="2239509" y="51131"/>
                </a:lnTo>
                <a:lnTo>
                  <a:pt x="2237406" y="40810"/>
                </a:lnTo>
                <a:lnTo>
                  <a:pt x="2231683" y="32348"/>
                </a:lnTo>
                <a:lnTo>
                  <a:pt x="2223221" y="26625"/>
                </a:lnTo>
                <a:lnTo>
                  <a:pt x="2212901" y="24522"/>
                </a:lnTo>
                <a:lnTo>
                  <a:pt x="2255459" y="24522"/>
                </a:lnTo>
                <a:lnTo>
                  <a:pt x="2260004" y="31256"/>
                </a:lnTo>
                <a:lnTo>
                  <a:pt x="2263632" y="49160"/>
                </a:lnTo>
                <a:lnTo>
                  <a:pt x="2263632" y="737122"/>
                </a:lnTo>
                <a:lnTo>
                  <a:pt x="2260004" y="755026"/>
                </a:lnTo>
                <a:lnTo>
                  <a:pt x="2255459" y="761759"/>
                </a:lnTo>
                <a:close/>
              </a:path>
            </a:pathLst>
          </a:custGeom>
          <a:solidFill>
            <a:srgbClr val="1B0A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4539967" y="4231113"/>
            <a:ext cx="2251710" cy="782320"/>
          </a:xfrm>
          <a:custGeom>
            <a:avLst/>
            <a:gdLst/>
            <a:ahLst/>
            <a:cxnLst/>
            <a:rect l="l" t="t" r="r" b="b"/>
            <a:pathLst>
              <a:path w="2251709" h="782320">
                <a:moveTo>
                  <a:pt x="2201185" y="782119"/>
                </a:moveTo>
                <a:lnTo>
                  <a:pt x="50860" y="782119"/>
                </a:lnTo>
                <a:lnTo>
                  <a:pt x="31090" y="778113"/>
                </a:lnTo>
                <a:lnTo>
                  <a:pt x="14920" y="767198"/>
                </a:lnTo>
                <a:lnTo>
                  <a:pt x="4005" y="751028"/>
                </a:lnTo>
                <a:lnTo>
                  <a:pt x="0" y="731257"/>
                </a:lnTo>
                <a:lnTo>
                  <a:pt x="0" y="50861"/>
                </a:lnTo>
                <a:lnTo>
                  <a:pt x="4005" y="31090"/>
                </a:lnTo>
                <a:lnTo>
                  <a:pt x="14920" y="14920"/>
                </a:lnTo>
                <a:lnTo>
                  <a:pt x="31090" y="4005"/>
                </a:lnTo>
                <a:lnTo>
                  <a:pt x="50861" y="0"/>
                </a:lnTo>
                <a:lnTo>
                  <a:pt x="2201184" y="0"/>
                </a:lnTo>
                <a:lnTo>
                  <a:pt x="2220954" y="4005"/>
                </a:lnTo>
                <a:lnTo>
                  <a:pt x="2237124" y="14920"/>
                </a:lnTo>
                <a:lnTo>
                  <a:pt x="2243517" y="24392"/>
                </a:lnTo>
                <a:lnTo>
                  <a:pt x="50861" y="24392"/>
                </a:lnTo>
                <a:lnTo>
                  <a:pt x="40594" y="26484"/>
                </a:lnTo>
                <a:lnTo>
                  <a:pt x="32177" y="32177"/>
                </a:lnTo>
                <a:lnTo>
                  <a:pt x="26484" y="40594"/>
                </a:lnTo>
                <a:lnTo>
                  <a:pt x="24392" y="50861"/>
                </a:lnTo>
                <a:lnTo>
                  <a:pt x="24392" y="731257"/>
                </a:lnTo>
                <a:lnTo>
                  <a:pt x="26484" y="741524"/>
                </a:lnTo>
                <a:lnTo>
                  <a:pt x="32177" y="749941"/>
                </a:lnTo>
                <a:lnTo>
                  <a:pt x="40594" y="755634"/>
                </a:lnTo>
                <a:lnTo>
                  <a:pt x="50861" y="757726"/>
                </a:lnTo>
                <a:lnTo>
                  <a:pt x="2243517" y="757726"/>
                </a:lnTo>
                <a:lnTo>
                  <a:pt x="2237124" y="767198"/>
                </a:lnTo>
                <a:lnTo>
                  <a:pt x="2220954" y="778113"/>
                </a:lnTo>
                <a:lnTo>
                  <a:pt x="2201185" y="782119"/>
                </a:lnTo>
                <a:close/>
              </a:path>
              <a:path w="2251709" h="782320">
                <a:moveTo>
                  <a:pt x="2243517" y="757726"/>
                </a:moveTo>
                <a:lnTo>
                  <a:pt x="2201184" y="757726"/>
                </a:lnTo>
                <a:lnTo>
                  <a:pt x="2211450" y="755634"/>
                </a:lnTo>
                <a:lnTo>
                  <a:pt x="2219868" y="749941"/>
                </a:lnTo>
                <a:lnTo>
                  <a:pt x="2225560" y="741524"/>
                </a:lnTo>
                <a:lnTo>
                  <a:pt x="2227652" y="731257"/>
                </a:lnTo>
                <a:lnTo>
                  <a:pt x="2227652" y="50861"/>
                </a:lnTo>
                <a:lnTo>
                  <a:pt x="2225560" y="40594"/>
                </a:lnTo>
                <a:lnTo>
                  <a:pt x="2219868" y="32177"/>
                </a:lnTo>
                <a:lnTo>
                  <a:pt x="2211450" y="26484"/>
                </a:lnTo>
                <a:lnTo>
                  <a:pt x="2201184" y="24392"/>
                </a:lnTo>
                <a:lnTo>
                  <a:pt x="2243517" y="24392"/>
                </a:lnTo>
                <a:lnTo>
                  <a:pt x="2248039" y="31090"/>
                </a:lnTo>
                <a:lnTo>
                  <a:pt x="2251647" y="48899"/>
                </a:lnTo>
                <a:lnTo>
                  <a:pt x="2251647" y="733219"/>
                </a:lnTo>
                <a:lnTo>
                  <a:pt x="2248039" y="751028"/>
                </a:lnTo>
                <a:lnTo>
                  <a:pt x="2243517" y="757726"/>
                </a:lnTo>
                <a:close/>
              </a:path>
            </a:pathLst>
          </a:custGeom>
          <a:solidFill>
            <a:srgbClr val="1B0A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4539967" y="5877214"/>
            <a:ext cx="2251710" cy="782320"/>
          </a:xfrm>
          <a:custGeom>
            <a:avLst/>
            <a:gdLst/>
            <a:ahLst/>
            <a:cxnLst/>
            <a:rect l="l" t="t" r="r" b="b"/>
            <a:pathLst>
              <a:path w="2251709" h="782320">
                <a:moveTo>
                  <a:pt x="2201185" y="782119"/>
                </a:moveTo>
                <a:lnTo>
                  <a:pt x="50860" y="782119"/>
                </a:lnTo>
                <a:lnTo>
                  <a:pt x="31090" y="778113"/>
                </a:lnTo>
                <a:lnTo>
                  <a:pt x="14920" y="767198"/>
                </a:lnTo>
                <a:lnTo>
                  <a:pt x="4005" y="751028"/>
                </a:lnTo>
                <a:lnTo>
                  <a:pt x="0" y="731258"/>
                </a:lnTo>
                <a:lnTo>
                  <a:pt x="0" y="50861"/>
                </a:lnTo>
                <a:lnTo>
                  <a:pt x="14920" y="14921"/>
                </a:lnTo>
                <a:lnTo>
                  <a:pt x="50861" y="0"/>
                </a:lnTo>
                <a:lnTo>
                  <a:pt x="2201184" y="0"/>
                </a:lnTo>
                <a:lnTo>
                  <a:pt x="2220954" y="4005"/>
                </a:lnTo>
                <a:lnTo>
                  <a:pt x="2237124" y="14921"/>
                </a:lnTo>
                <a:lnTo>
                  <a:pt x="2243517" y="24392"/>
                </a:lnTo>
                <a:lnTo>
                  <a:pt x="50861" y="24392"/>
                </a:lnTo>
                <a:lnTo>
                  <a:pt x="40594" y="26484"/>
                </a:lnTo>
                <a:lnTo>
                  <a:pt x="32177" y="32177"/>
                </a:lnTo>
                <a:lnTo>
                  <a:pt x="26484" y="40594"/>
                </a:lnTo>
                <a:lnTo>
                  <a:pt x="24392" y="50861"/>
                </a:lnTo>
                <a:lnTo>
                  <a:pt x="24392" y="731258"/>
                </a:lnTo>
                <a:lnTo>
                  <a:pt x="26484" y="741524"/>
                </a:lnTo>
                <a:lnTo>
                  <a:pt x="32177" y="749941"/>
                </a:lnTo>
                <a:lnTo>
                  <a:pt x="40594" y="755634"/>
                </a:lnTo>
                <a:lnTo>
                  <a:pt x="50861" y="757726"/>
                </a:lnTo>
                <a:lnTo>
                  <a:pt x="2243517" y="757726"/>
                </a:lnTo>
                <a:lnTo>
                  <a:pt x="2237124" y="767198"/>
                </a:lnTo>
                <a:lnTo>
                  <a:pt x="2220954" y="778113"/>
                </a:lnTo>
                <a:lnTo>
                  <a:pt x="2201185" y="782119"/>
                </a:lnTo>
                <a:close/>
              </a:path>
              <a:path w="2251709" h="782320">
                <a:moveTo>
                  <a:pt x="2243517" y="757726"/>
                </a:moveTo>
                <a:lnTo>
                  <a:pt x="2201184" y="757726"/>
                </a:lnTo>
                <a:lnTo>
                  <a:pt x="2211450" y="755634"/>
                </a:lnTo>
                <a:lnTo>
                  <a:pt x="2219868" y="749941"/>
                </a:lnTo>
                <a:lnTo>
                  <a:pt x="2225560" y="741524"/>
                </a:lnTo>
                <a:lnTo>
                  <a:pt x="2227652" y="731258"/>
                </a:lnTo>
                <a:lnTo>
                  <a:pt x="2227652" y="50861"/>
                </a:lnTo>
                <a:lnTo>
                  <a:pt x="2225560" y="40594"/>
                </a:lnTo>
                <a:lnTo>
                  <a:pt x="2219868" y="32177"/>
                </a:lnTo>
                <a:lnTo>
                  <a:pt x="2211450" y="26484"/>
                </a:lnTo>
                <a:lnTo>
                  <a:pt x="2201184" y="24392"/>
                </a:lnTo>
                <a:lnTo>
                  <a:pt x="2243517" y="24392"/>
                </a:lnTo>
                <a:lnTo>
                  <a:pt x="2248039" y="31090"/>
                </a:lnTo>
                <a:lnTo>
                  <a:pt x="2251647" y="48900"/>
                </a:lnTo>
                <a:lnTo>
                  <a:pt x="2251647" y="733219"/>
                </a:lnTo>
                <a:lnTo>
                  <a:pt x="2248039" y="751028"/>
                </a:lnTo>
                <a:lnTo>
                  <a:pt x="2243517" y="757726"/>
                </a:lnTo>
                <a:close/>
              </a:path>
            </a:pathLst>
          </a:custGeom>
          <a:solidFill>
            <a:srgbClr val="1B0A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4539967" y="9169417"/>
            <a:ext cx="2251710" cy="782320"/>
          </a:xfrm>
          <a:custGeom>
            <a:avLst/>
            <a:gdLst/>
            <a:ahLst/>
            <a:cxnLst/>
            <a:rect l="l" t="t" r="r" b="b"/>
            <a:pathLst>
              <a:path w="2251709" h="782320">
                <a:moveTo>
                  <a:pt x="2201185" y="782118"/>
                </a:moveTo>
                <a:lnTo>
                  <a:pt x="50860" y="782118"/>
                </a:lnTo>
                <a:lnTo>
                  <a:pt x="31090" y="778113"/>
                </a:lnTo>
                <a:lnTo>
                  <a:pt x="14920" y="767198"/>
                </a:lnTo>
                <a:lnTo>
                  <a:pt x="4005" y="751028"/>
                </a:lnTo>
                <a:lnTo>
                  <a:pt x="0" y="731258"/>
                </a:lnTo>
                <a:lnTo>
                  <a:pt x="0" y="50861"/>
                </a:lnTo>
                <a:lnTo>
                  <a:pt x="4005" y="31090"/>
                </a:lnTo>
                <a:lnTo>
                  <a:pt x="14920" y="14921"/>
                </a:lnTo>
                <a:lnTo>
                  <a:pt x="31090" y="4005"/>
                </a:lnTo>
                <a:lnTo>
                  <a:pt x="50861" y="0"/>
                </a:lnTo>
                <a:lnTo>
                  <a:pt x="2201184" y="0"/>
                </a:lnTo>
                <a:lnTo>
                  <a:pt x="2220954" y="4005"/>
                </a:lnTo>
                <a:lnTo>
                  <a:pt x="2237124" y="14921"/>
                </a:lnTo>
                <a:lnTo>
                  <a:pt x="2243517" y="24392"/>
                </a:lnTo>
                <a:lnTo>
                  <a:pt x="50861" y="24392"/>
                </a:lnTo>
                <a:lnTo>
                  <a:pt x="40594" y="26485"/>
                </a:lnTo>
                <a:lnTo>
                  <a:pt x="32177" y="32177"/>
                </a:lnTo>
                <a:lnTo>
                  <a:pt x="26484" y="40595"/>
                </a:lnTo>
                <a:lnTo>
                  <a:pt x="24392" y="50861"/>
                </a:lnTo>
                <a:lnTo>
                  <a:pt x="24392" y="731258"/>
                </a:lnTo>
                <a:lnTo>
                  <a:pt x="26484" y="741524"/>
                </a:lnTo>
                <a:lnTo>
                  <a:pt x="32177" y="749941"/>
                </a:lnTo>
                <a:lnTo>
                  <a:pt x="40594" y="755634"/>
                </a:lnTo>
                <a:lnTo>
                  <a:pt x="50861" y="757726"/>
                </a:lnTo>
                <a:lnTo>
                  <a:pt x="2243517" y="757726"/>
                </a:lnTo>
                <a:lnTo>
                  <a:pt x="2237124" y="767198"/>
                </a:lnTo>
                <a:lnTo>
                  <a:pt x="2220954" y="778113"/>
                </a:lnTo>
                <a:lnTo>
                  <a:pt x="2201185" y="782118"/>
                </a:lnTo>
                <a:close/>
              </a:path>
              <a:path w="2251709" h="782320">
                <a:moveTo>
                  <a:pt x="2243517" y="757726"/>
                </a:moveTo>
                <a:lnTo>
                  <a:pt x="2201184" y="757726"/>
                </a:lnTo>
                <a:lnTo>
                  <a:pt x="2211450" y="755634"/>
                </a:lnTo>
                <a:lnTo>
                  <a:pt x="2219868" y="749941"/>
                </a:lnTo>
                <a:lnTo>
                  <a:pt x="2225560" y="741524"/>
                </a:lnTo>
                <a:lnTo>
                  <a:pt x="2227652" y="731258"/>
                </a:lnTo>
                <a:lnTo>
                  <a:pt x="2227652" y="50861"/>
                </a:lnTo>
                <a:lnTo>
                  <a:pt x="2225560" y="40595"/>
                </a:lnTo>
                <a:lnTo>
                  <a:pt x="2219868" y="32177"/>
                </a:lnTo>
                <a:lnTo>
                  <a:pt x="2211450" y="26485"/>
                </a:lnTo>
                <a:lnTo>
                  <a:pt x="2201184" y="24392"/>
                </a:lnTo>
                <a:lnTo>
                  <a:pt x="2243517" y="24392"/>
                </a:lnTo>
                <a:lnTo>
                  <a:pt x="2248039" y="31090"/>
                </a:lnTo>
                <a:lnTo>
                  <a:pt x="2251647" y="48900"/>
                </a:lnTo>
                <a:lnTo>
                  <a:pt x="2251647" y="733219"/>
                </a:lnTo>
                <a:lnTo>
                  <a:pt x="2248039" y="751028"/>
                </a:lnTo>
                <a:lnTo>
                  <a:pt x="2243517" y="757726"/>
                </a:lnTo>
                <a:close/>
              </a:path>
            </a:pathLst>
          </a:custGeom>
          <a:solidFill>
            <a:srgbClr val="1B0A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432512" y="2621347"/>
            <a:ext cx="2263775" cy="786765"/>
          </a:xfrm>
          <a:custGeom>
            <a:avLst/>
            <a:gdLst/>
            <a:ahLst/>
            <a:cxnLst/>
            <a:rect l="l" t="t" r="r" b="b"/>
            <a:pathLst>
              <a:path w="2263775" h="786764">
                <a:moveTo>
                  <a:pt x="2212901" y="786282"/>
                </a:moveTo>
                <a:lnTo>
                  <a:pt x="51130" y="786282"/>
                </a:lnTo>
                <a:lnTo>
                  <a:pt x="31256" y="782255"/>
                </a:lnTo>
                <a:lnTo>
                  <a:pt x="15000" y="771281"/>
                </a:lnTo>
                <a:lnTo>
                  <a:pt x="4027" y="755026"/>
                </a:lnTo>
                <a:lnTo>
                  <a:pt x="0" y="735150"/>
                </a:lnTo>
                <a:lnTo>
                  <a:pt x="0" y="51131"/>
                </a:lnTo>
                <a:lnTo>
                  <a:pt x="15000" y="15000"/>
                </a:lnTo>
                <a:lnTo>
                  <a:pt x="51131" y="0"/>
                </a:lnTo>
                <a:lnTo>
                  <a:pt x="2212900" y="0"/>
                </a:lnTo>
                <a:lnTo>
                  <a:pt x="2232776" y="4027"/>
                </a:lnTo>
                <a:lnTo>
                  <a:pt x="2249032" y="15000"/>
                </a:lnTo>
                <a:lnTo>
                  <a:pt x="2255459" y="24522"/>
                </a:lnTo>
                <a:lnTo>
                  <a:pt x="51131" y="24522"/>
                </a:lnTo>
                <a:lnTo>
                  <a:pt x="40810" y="26625"/>
                </a:lnTo>
                <a:lnTo>
                  <a:pt x="32348" y="32348"/>
                </a:lnTo>
                <a:lnTo>
                  <a:pt x="26625" y="40810"/>
                </a:lnTo>
                <a:lnTo>
                  <a:pt x="24522" y="51131"/>
                </a:lnTo>
                <a:lnTo>
                  <a:pt x="24522" y="735150"/>
                </a:lnTo>
                <a:lnTo>
                  <a:pt x="26625" y="745471"/>
                </a:lnTo>
                <a:lnTo>
                  <a:pt x="32348" y="753933"/>
                </a:lnTo>
                <a:lnTo>
                  <a:pt x="40810" y="759656"/>
                </a:lnTo>
                <a:lnTo>
                  <a:pt x="51131" y="761759"/>
                </a:lnTo>
                <a:lnTo>
                  <a:pt x="2255459" y="761759"/>
                </a:lnTo>
                <a:lnTo>
                  <a:pt x="2249032" y="771281"/>
                </a:lnTo>
                <a:lnTo>
                  <a:pt x="2232776" y="782255"/>
                </a:lnTo>
                <a:lnTo>
                  <a:pt x="2212901" y="786282"/>
                </a:lnTo>
                <a:close/>
              </a:path>
              <a:path w="2263775" h="786764">
                <a:moveTo>
                  <a:pt x="2255459" y="761759"/>
                </a:moveTo>
                <a:lnTo>
                  <a:pt x="2212900" y="761759"/>
                </a:lnTo>
                <a:lnTo>
                  <a:pt x="2223221" y="759656"/>
                </a:lnTo>
                <a:lnTo>
                  <a:pt x="2231683" y="753933"/>
                </a:lnTo>
                <a:lnTo>
                  <a:pt x="2237406" y="745471"/>
                </a:lnTo>
                <a:lnTo>
                  <a:pt x="2239509" y="735150"/>
                </a:lnTo>
                <a:lnTo>
                  <a:pt x="2239509" y="51131"/>
                </a:lnTo>
                <a:lnTo>
                  <a:pt x="2237406" y="40810"/>
                </a:lnTo>
                <a:lnTo>
                  <a:pt x="2231683" y="32348"/>
                </a:lnTo>
                <a:lnTo>
                  <a:pt x="2223221" y="26625"/>
                </a:lnTo>
                <a:lnTo>
                  <a:pt x="2212900" y="24522"/>
                </a:lnTo>
                <a:lnTo>
                  <a:pt x="2255459" y="24522"/>
                </a:lnTo>
                <a:lnTo>
                  <a:pt x="2260005" y="31256"/>
                </a:lnTo>
                <a:lnTo>
                  <a:pt x="2263632" y="49158"/>
                </a:lnTo>
                <a:lnTo>
                  <a:pt x="2263632" y="737123"/>
                </a:lnTo>
                <a:lnTo>
                  <a:pt x="2260005" y="755026"/>
                </a:lnTo>
                <a:lnTo>
                  <a:pt x="2255459" y="761759"/>
                </a:lnTo>
                <a:close/>
              </a:path>
            </a:pathLst>
          </a:custGeom>
          <a:solidFill>
            <a:srgbClr val="1B0A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432512" y="4297373"/>
            <a:ext cx="2263775" cy="786765"/>
          </a:xfrm>
          <a:custGeom>
            <a:avLst/>
            <a:gdLst/>
            <a:ahLst/>
            <a:cxnLst/>
            <a:rect l="l" t="t" r="r" b="b"/>
            <a:pathLst>
              <a:path w="2263775" h="786764">
                <a:moveTo>
                  <a:pt x="2212901" y="786282"/>
                </a:moveTo>
                <a:lnTo>
                  <a:pt x="51130" y="786282"/>
                </a:lnTo>
                <a:lnTo>
                  <a:pt x="31256" y="782255"/>
                </a:lnTo>
                <a:lnTo>
                  <a:pt x="15000" y="771281"/>
                </a:lnTo>
                <a:lnTo>
                  <a:pt x="4027" y="755026"/>
                </a:lnTo>
                <a:lnTo>
                  <a:pt x="0" y="735150"/>
                </a:lnTo>
                <a:lnTo>
                  <a:pt x="0" y="51131"/>
                </a:lnTo>
                <a:lnTo>
                  <a:pt x="4027" y="31256"/>
                </a:lnTo>
                <a:lnTo>
                  <a:pt x="15000" y="15000"/>
                </a:lnTo>
                <a:lnTo>
                  <a:pt x="31256" y="4027"/>
                </a:lnTo>
                <a:lnTo>
                  <a:pt x="51131" y="0"/>
                </a:lnTo>
                <a:lnTo>
                  <a:pt x="2212900" y="0"/>
                </a:lnTo>
                <a:lnTo>
                  <a:pt x="2232776" y="4027"/>
                </a:lnTo>
                <a:lnTo>
                  <a:pt x="2249032" y="15000"/>
                </a:lnTo>
                <a:lnTo>
                  <a:pt x="2255459" y="24522"/>
                </a:lnTo>
                <a:lnTo>
                  <a:pt x="51131" y="24522"/>
                </a:lnTo>
                <a:lnTo>
                  <a:pt x="40810" y="26625"/>
                </a:lnTo>
                <a:lnTo>
                  <a:pt x="32348" y="32348"/>
                </a:lnTo>
                <a:lnTo>
                  <a:pt x="26625" y="40810"/>
                </a:lnTo>
                <a:lnTo>
                  <a:pt x="24522" y="51131"/>
                </a:lnTo>
                <a:lnTo>
                  <a:pt x="24522" y="735150"/>
                </a:lnTo>
                <a:lnTo>
                  <a:pt x="26625" y="745471"/>
                </a:lnTo>
                <a:lnTo>
                  <a:pt x="32348" y="753933"/>
                </a:lnTo>
                <a:lnTo>
                  <a:pt x="40810" y="759656"/>
                </a:lnTo>
                <a:lnTo>
                  <a:pt x="51131" y="761759"/>
                </a:lnTo>
                <a:lnTo>
                  <a:pt x="2255459" y="761759"/>
                </a:lnTo>
                <a:lnTo>
                  <a:pt x="2249032" y="771281"/>
                </a:lnTo>
                <a:lnTo>
                  <a:pt x="2232776" y="782255"/>
                </a:lnTo>
                <a:lnTo>
                  <a:pt x="2212901" y="786282"/>
                </a:lnTo>
                <a:close/>
              </a:path>
              <a:path w="2263775" h="786764">
                <a:moveTo>
                  <a:pt x="2255459" y="761759"/>
                </a:moveTo>
                <a:lnTo>
                  <a:pt x="2212900" y="761759"/>
                </a:lnTo>
                <a:lnTo>
                  <a:pt x="2223221" y="759656"/>
                </a:lnTo>
                <a:lnTo>
                  <a:pt x="2231683" y="753933"/>
                </a:lnTo>
                <a:lnTo>
                  <a:pt x="2237406" y="745471"/>
                </a:lnTo>
                <a:lnTo>
                  <a:pt x="2239509" y="735150"/>
                </a:lnTo>
                <a:lnTo>
                  <a:pt x="2239509" y="51131"/>
                </a:lnTo>
                <a:lnTo>
                  <a:pt x="2237406" y="40810"/>
                </a:lnTo>
                <a:lnTo>
                  <a:pt x="2231683" y="32348"/>
                </a:lnTo>
                <a:lnTo>
                  <a:pt x="2223221" y="26625"/>
                </a:lnTo>
                <a:lnTo>
                  <a:pt x="2212900" y="24522"/>
                </a:lnTo>
                <a:lnTo>
                  <a:pt x="2255459" y="24522"/>
                </a:lnTo>
                <a:lnTo>
                  <a:pt x="2260005" y="31256"/>
                </a:lnTo>
                <a:lnTo>
                  <a:pt x="2263632" y="49158"/>
                </a:lnTo>
                <a:lnTo>
                  <a:pt x="2263632" y="737123"/>
                </a:lnTo>
                <a:lnTo>
                  <a:pt x="2260005" y="755026"/>
                </a:lnTo>
                <a:lnTo>
                  <a:pt x="2255459" y="761759"/>
                </a:lnTo>
                <a:close/>
              </a:path>
            </a:pathLst>
          </a:custGeom>
          <a:solidFill>
            <a:srgbClr val="1B0A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432512" y="5814896"/>
            <a:ext cx="2263775" cy="786765"/>
          </a:xfrm>
          <a:custGeom>
            <a:avLst/>
            <a:gdLst/>
            <a:ahLst/>
            <a:cxnLst/>
            <a:rect l="l" t="t" r="r" b="b"/>
            <a:pathLst>
              <a:path w="2263775" h="786765">
                <a:moveTo>
                  <a:pt x="2212902" y="786282"/>
                </a:moveTo>
                <a:lnTo>
                  <a:pt x="51130" y="786282"/>
                </a:lnTo>
                <a:lnTo>
                  <a:pt x="31256" y="782255"/>
                </a:lnTo>
                <a:lnTo>
                  <a:pt x="15000" y="771281"/>
                </a:lnTo>
                <a:lnTo>
                  <a:pt x="4027" y="755025"/>
                </a:lnTo>
                <a:lnTo>
                  <a:pt x="0" y="735150"/>
                </a:lnTo>
                <a:lnTo>
                  <a:pt x="0" y="51131"/>
                </a:lnTo>
                <a:lnTo>
                  <a:pt x="15000" y="15000"/>
                </a:lnTo>
                <a:lnTo>
                  <a:pt x="51131" y="0"/>
                </a:lnTo>
                <a:lnTo>
                  <a:pt x="2212900" y="0"/>
                </a:lnTo>
                <a:lnTo>
                  <a:pt x="2232776" y="4027"/>
                </a:lnTo>
                <a:lnTo>
                  <a:pt x="2249032" y="15000"/>
                </a:lnTo>
                <a:lnTo>
                  <a:pt x="2255459" y="24522"/>
                </a:lnTo>
                <a:lnTo>
                  <a:pt x="51131" y="24522"/>
                </a:lnTo>
                <a:lnTo>
                  <a:pt x="40810" y="26625"/>
                </a:lnTo>
                <a:lnTo>
                  <a:pt x="32348" y="32348"/>
                </a:lnTo>
                <a:lnTo>
                  <a:pt x="26625" y="40810"/>
                </a:lnTo>
                <a:lnTo>
                  <a:pt x="24522" y="51131"/>
                </a:lnTo>
                <a:lnTo>
                  <a:pt x="24522" y="735150"/>
                </a:lnTo>
                <a:lnTo>
                  <a:pt x="26625" y="745471"/>
                </a:lnTo>
                <a:lnTo>
                  <a:pt x="32348" y="753933"/>
                </a:lnTo>
                <a:lnTo>
                  <a:pt x="40810" y="759656"/>
                </a:lnTo>
                <a:lnTo>
                  <a:pt x="51131" y="761760"/>
                </a:lnTo>
                <a:lnTo>
                  <a:pt x="2255459" y="761760"/>
                </a:lnTo>
                <a:lnTo>
                  <a:pt x="2249032" y="771281"/>
                </a:lnTo>
                <a:lnTo>
                  <a:pt x="2232776" y="782255"/>
                </a:lnTo>
                <a:lnTo>
                  <a:pt x="2212902" y="786282"/>
                </a:lnTo>
                <a:close/>
              </a:path>
              <a:path w="2263775" h="786765">
                <a:moveTo>
                  <a:pt x="2255459" y="761760"/>
                </a:moveTo>
                <a:lnTo>
                  <a:pt x="2212900" y="761760"/>
                </a:lnTo>
                <a:lnTo>
                  <a:pt x="2223221" y="759656"/>
                </a:lnTo>
                <a:lnTo>
                  <a:pt x="2231683" y="753933"/>
                </a:lnTo>
                <a:lnTo>
                  <a:pt x="2237406" y="745471"/>
                </a:lnTo>
                <a:lnTo>
                  <a:pt x="2239509" y="735150"/>
                </a:lnTo>
                <a:lnTo>
                  <a:pt x="2239509" y="51131"/>
                </a:lnTo>
                <a:lnTo>
                  <a:pt x="2237406" y="40810"/>
                </a:lnTo>
                <a:lnTo>
                  <a:pt x="2231683" y="32348"/>
                </a:lnTo>
                <a:lnTo>
                  <a:pt x="2223221" y="26625"/>
                </a:lnTo>
                <a:lnTo>
                  <a:pt x="2212900" y="24522"/>
                </a:lnTo>
                <a:lnTo>
                  <a:pt x="2255459" y="24522"/>
                </a:lnTo>
                <a:lnTo>
                  <a:pt x="2260005" y="31256"/>
                </a:lnTo>
                <a:lnTo>
                  <a:pt x="2263632" y="49158"/>
                </a:lnTo>
                <a:lnTo>
                  <a:pt x="2263632" y="737123"/>
                </a:lnTo>
                <a:lnTo>
                  <a:pt x="2260005" y="755025"/>
                </a:lnTo>
                <a:lnTo>
                  <a:pt x="2255459" y="761760"/>
                </a:lnTo>
                <a:close/>
              </a:path>
            </a:pathLst>
          </a:custGeom>
          <a:solidFill>
            <a:srgbClr val="1B0A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432512" y="9044781"/>
            <a:ext cx="2263775" cy="786765"/>
          </a:xfrm>
          <a:custGeom>
            <a:avLst/>
            <a:gdLst/>
            <a:ahLst/>
            <a:cxnLst/>
            <a:rect l="l" t="t" r="r" b="b"/>
            <a:pathLst>
              <a:path w="2263775" h="786765">
                <a:moveTo>
                  <a:pt x="2212901" y="786281"/>
                </a:moveTo>
                <a:lnTo>
                  <a:pt x="51131" y="786281"/>
                </a:lnTo>
                <a:lnTo>
                  <a:pt x="31256" y="782254"/>
                </a:lnTo>
                <a:lnTo>
                  <a:pt x="15000" y="771281"/>
                </a:lnTo>
                <a:lnTo>
                  <a:pt x="4027" y="755026"/>
                </a:lnTo>
                <a:lnTo>
                  <a:pt x="0" y="735150"/>
                </a:lnTo>
                <a:lnTo>
                  <a:pt x="0" y="51132"/>
                </a:lnTo>
                <a:lnTo>
                  <a:pt x="15000" y="15000"/>
                </a:lnTo>
                <a:lnTo>
                  <a:pt x="51131" y="0"/>
                </a:lnTo>
                <a:lnTo>
                  <a:pt x="2212900" y="0"/>
                </a:lnTo>
                <a:lnTo>
                  <a:pt x="2232776" y="4027"/>
                </a:lnTo>
                <a:lnTo>
                  <a:pt x="2249032" y="15000"/>
                </a:lnTo>
                <a:lnTo>
                  <a:pt x="2255459" y="24522"/>
                </a:lnTo>
                <a:lnTo>
                  <a:pt x="51131" y="24522"/>
                </a:lnTo>
                <a:lnTo>
                  <a:pt x="40810" y="26625"/>
                </a:lnTo>
                <a:lnTo>
                  <a:pt x="32348" y="32348"/>
                </a:lnTo>
                <a:lnTo>
                  <a:pt x="26625" y="40810"/>
                </a:lnTo>
                <a:lnTo>
                  <a:pt x="24522" y="51132"/>
                </a:lnTo>
                <a:lnTo>
                  <a:pt x="24522" y="735150"/>
                </a:lnTo>
                <a:lnTo>
                  <a:pt x="26625" y="745471"/>
                </a:lnTo>
                <a:lnTo>
                  <a:pt x="32348" y="753933"/>
                </a:lnTo>
                <a:lnTo>
                  <a:pt x="40810" y="759656"/>
                </a:lnTo>
                <a:lnTo>
                  <a:pt x="51131" y="761759"/>
                </a:lnTo>
                <a:lnTo>
                  <a:pt x="2255460" y="761759"/>
                </a:lnTo>
                <a:lnTo>
                  <a:pt x="2249032" y="771281"/>
                </a:lnTo>
                <a:lnTo>
                  <a:pt x="2232776" y="782254"/>
                </a:lnTo>
                <a:lnTo>
                  <a:pt x="2212901" y="786281"/>
                </a:lnTo>
                <a:close/>
              </a:path>
              <a:path w="2263775" h="786765">
                <a:moveTo>
                  <a:pt x="2255460" y="761759"/>
                </a:moveTo>
                <a:lnTo>
                  <a:pt x="2212900" y="761759"/>
                </a:lnTo>
                <a:lnTo>
                  <a:pt x="2223221" y="759656"/>
                </a:lnTo>
                <a:lnTo>
                  <a:pt x="2231683" y="753933"/>
                </a:lnTo>
                <a:lnTo>
                  <a:pt x="2237406" y="745471"/>
                </a:lnTo>
                <a:lnTo>
                  <a:pt x="2239509" y="735150"/>
                </a:lnTo>
                <a:lnTo>
                  <a:pt x="2239509" y="51132"/>
                </a:lnTo>
                <a:lnTo>
                  <a:pt x="2237406" y="40810"/>
                </a:lnTo>
                <a:lnTo>
                  <a:pt x="2231683" y="32348"/>
                </a:lnTo>
                <a:lnTo>
                  <a:pt x="2223221" y="26625"/>
                </a:lnTo>
                <a:lnTo>
                  <a:pt x="2212900" y="24522"/>
                </a:lnTo>
                <a:lnTo>
                  <a:pt x="2255459" y="24522"/>
                </a:lnTo>
                <a:lnTo>
                  <a:pt x="2260005" y="31256"/>
                </a:lnTo>
                <a:lnTo>
                  <a:pt x="2263632" y="49158"/>
                </a:lnTo>
                <a:lnTo>
                  <a:pt x="2263632" y="737123"/>
                </a:lnTo>
                <a:lnTo>
                  <a:pt x="2260005" y="755026"/>
                </a:lnTo>
                <a:lnTo>
                  <a:pt x="2255460" y="761759"/>
                </a:lnTo>
                <a:close/>
              </a:path>
            </a:pathLst>
          </a:custGeom>
          <a:solidFill>
            <a:srgbClr val="1B0A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432512" y="7458429"/>
            <a:ext cx="2263775" cy="786765"/>
          </a:xfrm>
          <a:custGeom>
            <a:avLst/>
            <a:gdLst/>
            <a:ahLst/>
            <a:cxnLst/>
            <a:rect l="l" t="t" r="r" b="b"/>
            <a:pathLst>
              <a:path w="2263775" h="786765">
                <a:moveTo>
                  <a:pt x="2212901" y="786281"/>
                </a:moveTo>
                <a:lnTo>
                  <a:pt x="51131" y="786281"/>
                </a:lnTo>
                <a:lnTo>
                  <a:pt x="31256" y="782254"/>
                </a:lnTo>
                <a:lnTo>
                  <a:pt x="15000" y="771281"/>
                </a:lnTo>
                <a:lnTo>
                  <a:pt x="4027" y="755026"/>
                </a:lnTo>
                <a:lnTo>
                  <a:pt x="0" y="735150"/>
                </a:lnTo>
                <a:lnTo>
                  <a:pt x="0" y="51132"/>
                </a:lnTo>
                <a:lnTo>
                  <a:pt x="15000" y="15000"/>
                </a:lnTo>
                <a:lnTo>
                  <a:pt x="51131" y="0"/>
                </a:lnTo>
                <a:lnTo>
                  <a:pt x="2212900" y="0"/>
                </a:lnTo>
                <a:lnTo>
                  <a:pt x="2232776" y="4027"/>
                </a:lnTo>
                <a:lnTo>
                  <a:pt x="2249032" y="15000"/>
                </a:lnTo>
                <a:lnTo>
                  <a:pt x="2255459" y="24522"/>
                </a:lnTo>
                <a:lnTo>
                  <a:pt x="51131" y="24522"/>
                </a:lnTo>
                <a:lnTo>
                  <a:pt x="40810" y="26625"/>
                </a:lnTo>
                <a:lnTo>
                  <a:pt x="32348" y="32348"/>
                </a:lnTo>
                <a:lnTo>
                  <a:pt x="26625" y="40810"/>
                </a:lnTo>
                <a:lnTo>
                  <a:pt x="24522" y="51132"/>
                </a:lnTo>
                <a:lnTo>
                  <a:pt x="24522" y="735150"/>
                </a:lnTo>
                <a:lnTo>
                  <a:pt x="26625" y="745471"/>
                </a:lnTo>
                <a:lnTo>
                  <a:pt x="32348" y="753933"/>
                </a:lnTo>
                <a:lnTo>
                  <a:pt x="40810" y="759656"/>
                </a:lnTo>
                <a:lnTo>
                  <a:pt x="51131" y="761759"/>
                </a:lnTo>
                <a:lnTo>
                  <a:pt x="2255459" y="761759"/>
                </a:lnTo>
                <a:lnTo>
                  <a:pt x="2249032" y="771281"/>
                </a:lnTo>
                <a:lnTo>
                  <a:pt x="2232776" y="782254"/>
                </a:lnTo>
                <a:lnTo>
                  <a:pt x="2212901" y="786281"/>
                </a:lnTo>
                <a:close/>
              </a:path>
              <a:path w="2263775" h="786765">
                <a:moveTo>
                  <a:pt x="2255459" y="761759"/>
                </a:moveTo>
                <a:lnTo>
                  <a:pt x="2212900" y="761759"/>
                </a:lnTo>
                <a:lnTo>
                  <a:pt x="2223221" y="759656"/>
                </a:lnTo>
                <a:lnTo>
                  <a:pt x="2231683" y="753933"/>
                </a:lnTo>
                <a:lnTo>
                  <a:pt x="2237406" y="745471"/>
                </a:lnTo>
                <a:lnTo>
                  <a:pt x="2239509" y="735150"/>
                </a:lnTo>
                <a:lnTo>
                  <a:pt x="2239509" y="51132"/>
                </a:lnTo>
                <a:lnTo>
                  <a:pt x="2237406" y="40810"/>
                </a:lnTo>
                <a:lnTo>
                  <a:pt x="2231683" y="32348"/>
                </a:lnTo>
                <a:lnTo>
                  <a:pt x="2223221" y="26625"/>
                </a:lnTo>
                <a:lnTo>
                  <a:pt x="2212900" y="24522"/>
                </a:lnTo>
                <a:lnTo>
                  <a:pt x="2255459" y="24522"/>
                </a:lnTo>
                <a:lnTo>
                  <a:pt x="2260005" y="31256"/>
                </a:lnTo>
                <a:lnTo>
                  <a:pt x="2263632" y="49158"/>
                </a:lnTo>
                <a:lnTo>
                  <a:pt x="2263632" y="737123"/>
                </a:lnTo>
                <a:lnTo>
                  <a:pt x="2260005" y="755026"/>
                </a:lnTo>
                <a:lnTo>
                  <a:pt x="2255459" y="761759"/>
                </a:lnTo>
                <a:close/>
              </a:path>
            </a:pathLst>
          </a:custGeom>
          <a:solidFill>
            <a:srgbClr val="1B0AEB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6" name="bg object 36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0" y="0"/>
            <a:ext cx="7562849" cy="19430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990"/>
            <a:ext cx="6806565" cy="1711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60942"/>
            <a:ext cx="6806565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50768"/>
            <a:ext cx="2420112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44571" y="7670100"/>
            <a:ext cx="1803864" cy="6719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nl-BE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Latitude: 40.153406</a:t>
            </a:r>
          </a:p>
          <a:p>
            <a:r>
              <a:rPr lang="nl-BE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Longitude: -8.850922</a:t>
            </a:r>
            <a:endParaRPr lang="en-US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50" y="480747"/>
            <a:ext cx="7556500" cy="798167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700" rIns="0" bIns="0" rtlCol="0">
            <a:spAutoFit/>
          </a:bodyPr>
          <a:lstStyle/>
          <a:p>
            <a:pPr marR="123189" algn="ctr">
              <a:lnSpc>
                <a:spcPct val="150000"/>
              </a:lnSpc>
            </a:pPr>
            <a:r>
              <a:rPr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Blue</a:t>
            </a:r>
            <a:r>
              <a:rPr sz="2000" b="1" spc="-7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Economy</a:t>
            </a:r>
            <a:r>
              <a:rPr sz="2000" b="1" spc="-7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spc="-1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Challenge</a:t>
            </a:r>
            <a:endParaRPr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50000"/>
              </a:lnSpc>
            </a:pPr>
            <a:r>
              <a:rPr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Match</a:t>
            </a:r>
            <a:r>
              <a:rPr sz="1600" spc="3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6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600" spc="3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8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sectors</a:t>
            </a:r>
            <a:r>
              <a:rPr sz="1600" spc="3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1600" spc="3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6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nl-BE" sz="1600" spc="6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image found at the given</a:t>
            </a:r>
            <a:r>
              <a:rPr sz="1600" spc="3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8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geographic</a:t>
            </a:r>
            <a:r>
              <a:rPr sz="1600" spc="3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6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coordinates</a:t>
            </a:r>
            <a:endParaRPr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38741" y="2749546"/>
            <a:ext cx="2061264" cy="6719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nl-BE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Latitude: 35.512926</a:t>
            </a:r>
          </a:p>
          <a:p>
            <a:r>
              <a:rPr lang="nl-BE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Longitude: 24.027039</a:t>
            </a:r>
            <a:endParaRPr lang="en-US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14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38741" y="4399475"/>
            <a:ext cx="1926007" cy="6719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nl-BE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Latitude: 49.49599</a:t>
            </a:r>
          </a:p>
          <a:p>
            <a:r>
              <a:rPr lang="nl-BE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Longitude: 0.101563</a:t>
            </a:r>
            <a:endParaRPr lang="en-US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14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38741" y="6065226"/>
            <a:ext cx="182874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nl-BE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Latitude: 54.443879</a:t>
            </a:r>
          </a:p>
          <a:p>
            <a:r>
              <a:rPr lang="nl-BE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Longitude: 7.704102</a:t>
            </a:r>
            <a:endParaRPr lang="en-US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38741" y="9323686"/>
            <a:ext cx="1881216" cy="6719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nl-BE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Latitude: 36.843617</a:t>
            </a:r>
          </a:p>
          <a:p>
            <a:r>
              <a:rPr lang="nl-BE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Longitude: -2.425293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14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5450" y="2751792"/>
            <a:ext cx="2286000" cy="5039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0480" algn="ctr">
              <a:lnSpc>
                <a:spcPct val="116100"/>
              </a:lnSpc>
              <a:spcBef>
                <a:spcPts val="100"/>
              </a:spcBef>
            </a:pPr>
            <a:r>
              <a:rPr sz="1400" spc="4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Fishing</a:t>
            </a:r>
            <a:r>
              <a:rPr sz="1400" spc="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nl-BE" sz="1400" spc="5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indent="30480" algn="ctr">
              <a:lnSpc>
                <a:spcPct val="116100"/>
              </a:lnSpc>
              <a:spcBef>
                <a:spcPts val="100"/>
              </a:spcBef>
            </a:pPr>
            <a:r>
              <a:rPr sz="1400" spc="4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(marine </a:t>
            </a:r>
            <a:r>
              <a:rPr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living</a:t>
            </a:r>
            <a:r>
              <a:rPr lang="nl-BE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4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resources)</a:t>
            </a:r>
            <a:endParaRPr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5450" y="4513947"/>
            <a:ext cx="2286000" cy="241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5609" marR="5080" indent="-423545" algn="ctr">
              <a:lnSpc>
                <a:spcPct val="116100"/>
              </a:lnSpc>
              <a:spcBef>
                <a:spcPts val="100"/>
              </a:spcBef>
            </a:pPr>
            <a:r>
              <a:rPr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Marine</a:t>
            </a:r>
            <a:r>
              <a:rPr sz="1400" spc="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1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renewable </a:t>
            </a:r>
            <a:r>
              <a:rPr sz="1400" spc="4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energy</a:t>
            </a:r>
            <a:endParaRPr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5450" y="6065226"/>
            <a:ext cx="228600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Maritime</a:t>
            </a:r>
            <a:r>
              <a:rPr sz="1400" spc="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</a:t>
            </a:r>
            <a:endParaRPr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25450" y="7708550"/>
            <a:ext cx="228600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400" spc="7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Coastal</a:t>
            </a:r>
            <a:r>
              <a:rPr sz="1400" spc="-1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4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tourism</a:t>
            </a:r>
            <a:endParaRPr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5450" y="9295111"/>
            <a:ext cx="228600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Blue</a:t>
            </a:r>
            <a:r>
              <a:rPr sz="1400" spc="6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3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Biotechnology</a:t>
            </a:r>
            <a:endParaRPr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62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Match The Color Worksheet</dc:title>
  <dc:creator>Nathalie Van Isacker</dc:creator>
  <cp:keywords>DAF8l25IgfA,BAFs1MycNTs</cp:keywords>
  <cp:lastModifiedBy>Nathalie Van Isacker</cp:lastModifiedBy>
  <cp:revision>5</cp:revision>
  <dcterms:created xsi:type="dcterms:W3CDTF">2024-02-12T15:33:02Z</dcterms:created>
  <dcterms:modified xsi:type="dcterms:W3CDTF">2024-04-03T18:14:32Z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2024-02-12T00:00:00Z</vt:filetime>
  </property>
  <property fmtid="{D5CDD505-2E9C-101B-9397-08002B2CF9AE}" pid="3" name="Creator">
    <vt:lpwstr>Canva</vt:lpwstr>
  </property>
  <property fmtid="{D5CDD505-2E9C-101B-9397-08002B2CF9AE}" pid="4" name="LastSaved">
    <vt:filetime>2024-02-12T00:00:00Z</vt:filetime>
  </property>
  <property fmtid="{D5CDD505-2E9C-101B-9397-08002B2CF9AE}" pid="5" name="Producer">
    <vt:lpwstr>Canva</vt:lpwstr>
  </property>
</Properties>
</file>