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60" r:id="rId2"/>
    <p:sldMasterId id="2147483672" r:id="rId3"/>
  </p:sldMasterIdLst>
  <p:notesMasterIdLst>
    <p:notesMasterId r:id="rId39"/>
  </p:notesMasterIdLst>
  <p:handoutMasterIdLst>
    <p:handoutMasterId r:id="rId40"/>
  </p:handoutMasterIdLst>
  <p:sldIdLst>
    <p:sldId id="309" r:id="rId4"/>
    <p:sldId id="308" r:id="rId5"/>
    <p:sldId id="321" r:id="rId6"/>
    <p:sldId id="291" r:id="rId7"/>
    <p:sldId id="310" r:id="rId8"/>
    <p:sldId id="304" r:id="rId9"/>
    <p:sldId id="323" r:id="rId10"/>
    <p:sldId id="322" r:id="rId11"/>
    <p:sldId id="288" r:id="rId12"/>
    <p:sldId id="285" r:id="rId13"/>
    <p:sldId id="286" r:id="rId14"/>
    <p:sldId id="306" r:id="rId15"/>
    <p:sldId id="316" r:id="rId16"/>
    <p:sldId id="315" r:id="rId17"/>
    <p:sldId id="312" r:id="rId18"/>
    <p:sldId id="319" r:id="rId19"/>
    <p:sldId id="280" r:id="rId20"/>
    <p:sldId id="317" r:id="rId21"/>
    <p:sldId id="305" r:id="rId22"/>
    <p:sldId id="281" r:id="rId23"/>
    <p:sldId id="320" r:id="rId24"/>
    <p:sldId id="307" r:id="rId25"/>
    <p:sldId id="282" r:id="rId26"/>
    <p:sldId id="313" r:id="rId27"/>
    <p:sldId id="295" r:id="rId28"/>
    <p:sldId id="296" r:id="rId29"/>
    <p:sldId id="297" r:id="rId30"/>
    <p:sldId id="298" r:id="rId31"/>
    <p:sldId id="299" r:id="rId32"/>
    <p:sldId id="300" r:id="rId33"/>
    <p:sldId id="301" r:id="rId34"/>
    <p:sldId id="318" r:id="rId35"/>
    <p:sldId id="311" r:id="rId36"/>
    <p:sldId id="292" r:id="rId37"/>
    <p:sldId id="283" r:id="rId38"/>
  </p:sldIdLst>
  <p:sldSz cx="9144000" cy="6858000" type="screen4x3"/>
  <p:notesSz cx="6858000" cy="9144000"/>
  <p:embeddedFontLst>
    <p:embeddedFont>
      <p:font typeface="黑体" panose="02010609060101010101" pitchFamily="49" charset="-122"/>
      <p:regular r:id="rId41"/>
    </p:embeddedFont>
    <p:embeddedFont>
      <p:font typeface="等线 Light" panose="02010600030101010101" pitchFamily="2" charset="-122"/>
      <p:regular r:id="rId42"/>
    </p:embeddedFont>
    <p:embeddedFont>
      <p:font typeface="华文新魏" panose="02010800040101010101" pitchFamily="2" charset="-122"/>
      <p:regular r:id="rId43"/>
    </p:embeddedFont>
    <p:embeddedFont>
      <p:font typeface="Cambria" panose="02040503050406030204" pitchFamily="18" charset="0"/>
      <p:regular r:id="rId44"/>
      <p:bold r:id="rId45"/>
      <p:italic r:id="rId46"/>
      <p:boldItalic r:id="rId47"/>
    </p:embeddedFont>
    <p:embeddedFont>
      <p:font typeface="楷体" panose="02010609060101010101" pitchFamily="49" charset="-122"/>
      <p:regular r:id="rId48"/>
    </p:embeddedFont>
    <p:embeddedFont>
      <p:font typeface="Calibri" panose="020F0502020204030204" pitchFamily="34" charset="0"/>
      <p:regular r:id="rId49"/>
      <p:bold r:id="rId50"/>
      <p:italic r:id="rId51"/>
      <p:boldItalic r:id="rId5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a:srgbClr val="00FF00"/>
    <a:srgbClr val="FF00FF"/>
    <a:srgbClr val="FF0000"/>
    <a:srgbClr val="1B3F6B"/>
    <a:srgbClr val="0000FF"/>
    <a:srgbClr val="4F81BD"/>
    <a:srgbClr val="97B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82095" autoAdjust="0"/>
  </p:normalViewPr>
  <p:slideViewPr>
    <p:cSldViewPr>
      <p:cViewPr varScale="1">
        <p:scale>
          <a:sx n="69" d="100"/>
          <a:sy n="69" d="100"/>
        </p:scale>
        <p:origin x="1066"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00" d="100"/>
          <a:sy n="100" d="100"/>
        </p:scale>
        <p:origin x="-2592" y="3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56708-D938-479E-913E-55AE1FEFCE0F}"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zh-CN" altLang="en-US"/>
        </a:p>
      </dgm:t>
    </dgm:pt>
    <dgm:pt modelId="{0D32B76E-08E5-4173-B8DC-B3F517A020BA}">
      <dgm:prSet phldrT="[文本]"/>
      <dgm:spPr/>
      <dgm:t>
        <a:bodyPr/>
        <a:lstStyle/>
        <a:p>
          <a:r>
            <a:rPr lang="en-US" altLang="zh-CN" b="1" dirty="0"/>
            <a:t>North China Sea  Marine Forecasting Center</a:t>
          </a:r>
          <a:endParaRPr lang="zh-CN" altLang="en-US" b="1" dirty="0"/>
        </a:p>
      </dgm:t>
    </dgm:pt>
    <dgm:pt modelId="{D7BDFE36-F2E1-42A2-BA20-7238DD225331}" type="parTrans" cxnId="{9927841A-4B9B-442C-9995-44A49A8A622A}">
      <dgm:prSet/>
      <dgm:spPr/>
      <dgm:t>
        <a:bodyPr/>
        <a:lstStyle/>
        <a:p>
          <a:endParaRPr lang="zh-CN" altLang="en-US" b="1"/>
        </a:p>
      </dgm:t>
    </dgm:pt>
    <dgm:pt modelId="{F79998CA-BA75-4AB2-9626-713C747FD0AA}" type="sibTrans" cxnId="{9927841A-4B9B-442C-9995-44A49A8A622A}">
      <dgm:prSet/>
      <dgm:spPr/>
      <dgm:t>
        <a:bodyPr/>
        <a:lstStyle/>
        <a:p>
          <a:endParaRPr lang="zh-CN" altLang="en-US" b="1"/>
        </a:p>
      </dgm:t>
    </dgm:pt>
    <dgm:pt modelId="{249E73C5-5462-4480-A125-9646116CF7C1}">
      <dgm:prSet phldrT="[文本]"/>
      <dgm:spPr/>
      <dgm:t>
        <a:bodyPr/>
        <a:lstStyle/>
        <a:p>
          <a:r>
            <a:rPr lang="en-US" altLang="zh-CN" b="1" dirty="0"/>
            <a:t>Ocean stations</a:t>
          </a:r>
          <a:endParaRPr lang="zh-CN" altLang="en-US" b="1" dirty="0"/>
        </a:p>
      </dgm:t>
    </dgm:pt>
    <dgm:pt modelId="{12573926-EF7C-4ED7-B200-59E01794B1E2}" type="parTrans" cxnId="{9190E775-4D5C-4195-8E93-10EEEE14ECC2}">
      <dgm:prSet/>
      <dgm:spPr/>
      <dgm:t>
        <a:bodyPr/>
        <a:lstStyle/>
        <a:p>
          <a:endParaRPr lang="zh-CN" altLang="en-US" b="1"/>
        </a:p>
      </dgm:t>
    </dgm:pt>
    <dgm:pt modelId="{A10868BA-5B27-45E5-A36B-5A2C5713A3E1}" type="sibTrans" cxnId="{9190E775-4D5C-4195-8E93-10EEEE14ECC2}">
      <dgm:prSet/>
      <dgm:spPr/>
      <dgm:t>
        <a:bodyPr/>
        <a:lstStyle/>
        <a:p>
          <a:endParaRPr lang="zh-CN" altLang="en-US" b="1"/>
        </a:p>
      </dgm:t>
    </dgm:pt>
    <dgm:pt modelId="{5C59C197-D78D-498F-939A-308E576172F5}">
      <dgm:prSet phldrT="[文本]"/>
      <dgm:spPr/>
      <dgm:t>
        <a:bodyPr/>
        <a:lstStyle/>
        <a:p>
          <a:r>
            <a:rPr lang="en-US" altLang="zh-CN" b="1" dirty="0"/>
            <a:t>Buoys</a:t>
          </a:r>
          <a:endParaRPr lang="zh-CN" altLang="en-US" b="1" dirty="0"/>
        </a:p>
      </dgm:t>
    </dgm:pt>
    <dgm:pt modelId="{4FD295DB-7A8E-4AD0-8CFD-1EBECA2AA2E8}" type="parTrans" cxnId="{4BD5F36D-589B-4A45-B16E-4D857D4F37A9}">
      <dgm:prSet/>
      <dgm:spPr/>
      <dgm:t>
        <a:bodyPr/>
        <a:lstStyle/>
        <a:p>
          <a:endParaRPr lang="zh-CN" altLang="en-US" b="1"/>
        </a:p>
      </dgm:t>
    </dgm:pt>
    <dgm:pt modelId="{232F0397-3A02-4726-8956-67A68C20F766}" type="sibTrans" cxnId="{4BD5F36D-589B-4A45-B16E-4D857D4F37A9}">
      <dgm:prSet/>
      <dgm:spPr/>
      <dgm:t>
        <a:bodyPr/>
        <a:lstStyle/>
        <a:p>
          <a:endParaRPr lang="zh-CN" altLang="en-US" b="1"/>
        </a:p>
      </dgm:t>
    </dgm:pt>
    <dgm:pt modelId="{37FFBD46-5574-4E32-B733-EACDC37FDA80}">
      <dgm:prSet phldrT="[文本]"/>
      <dgm:spPr/>
      <dgm:t>
        <a:bodyPr/>
        <a:lstStyle/>
        <a:p>
          <a:r>
            <a:rPr lang="en-US" altLang="zh-CN" b="1" dirty="0"/>
            <a:t>Volunteer ships</a:t>
          </a:r>
          <a:endParaRPr lang="zh-CN" altLang="en-US" b="1" dirty="0"/>
        </a:p>
      </dgm:t>
    </dgm:pt>
    <dgm:pt modelId="{6C52A31E-5212-4F30-8C41-9BCD7246B56E}" type="parTrans" cxnId="{E98B3A04-7C91-4CDB-92AF-CAE122E41BC1}">
      <dgm:prSet/>
      <dgm:spPr/>
      <dgm:t>
        <a:bodyPr/>
        <a:lstStyle/>
        <a:p>
          <a:endParaRPr lang="zh-CN" altLang="en-US" b="1"/>
        </a:p>
      </dgm:t>
    </dgm:pt>
    <dgm:pt modelId="{4132E6CF-9A4D-4D9A-B5E5-38FEBF5E8332}" type="sibTrans" cxnId="{E98B3A04-7C91-4CDB-92AF-CAE122E41BC1}">
      <dgm:prSet/>
      <dgm:spPr/>
      <dgm:t>
        <a:bodyPr/>
        <a:lstStyle/>
        <a:p>
          <a:endParaRPr lang="zh-CN" altLang="en-US" b="1"/>
        </a:p>
      </dgm:t>
    </dgm:pt>
    <dgm:pt modelId="{36E1174D-E9C7-449C-8A2A-6865BEE5C268}">
      <dgm:prSet phldrT="[文本]"/>
      <dgm:spPr/>
      <dgm:t>
        <a:bodyPr/>
        <a:lstStyle/>
        <a:p>
          <a:r>
            <a:rPr lang="en-US" altLang="zh-CN" b="1" dirty="0"/>
            <a:t>HF radar</a:t>
          </a:r>
          <a:endParaRPr lang="zh-CN" altLang="en-US" b="1" dirty="0"/>
        </a:p>
      </dgm:t>
    </dgm:pt>
    <dgm:pt modelId="{0E94BF63-6DB5-4FAA-8752-3B1ABFA49A29}" type="parTrans" cxnId="{95B1C03F-37DB-4202-B3BF-D8AFC8B43243}">
      <dgm:prSet/>
      <dgm:spPr/>
      <dgm:t>
        <a:bodyPr/>
        <a:lstStyle/>
        <a:p>
          <a:endParaRPr lang="zh-CN" altLang="en-US" b="1"/>
        </a:p>
      </dgm:t>
    </dgm:pt>
    <dgm:pt modelId="{04DFEA01-4D12-4A9D-AB8A-CE9BDDB81171}" type="sibTrans" cxnId="{95B1C03F-37DB-4202-B3BF-D8AFC8B43243}">
      <dgm:prSet/>
      <dgm:spPr/>
      <dgm:t>
        <a:bodyPr/>
        <a:lstStyle/>
        <a:p>
          <a:endParaRPr lang="zh-CN" altLang="en-US" b="1"/>
        </a:p>
      </dgm:t>
    </dgm:pt>
    <dgm:pt modelId="{C1679967-02A0-4B13-B7EF-0BFFF94F15ED}">
      <dgm:prSet phldrT="[文本]"/>
      <dgm:spPr/>
      <dgm:t>
        <a:bodyPr/>
        <a:lstStyle/>
        <a:p>
          <a:r>
            <a:rPr lang="en-US" altLang="zh-CN" b="1" dirty="0"/>
            <a:t>Sea-bed bases</a:t>
          </a:r>
          <a:endParaRPr lang="zh-CN" altLang="en-US" b="1" dirty="0"/>
        </a:p>
      </dgm:t>
    </dgm:pt>
    <dgm:pt modelId="{F6ABA252-15CB-499E-A447-1002F242AD82}" type="parTrans" cxnId="{A4927445-D2DC-42C2-B681-E156390AAC9E}">
      <dgm:prSet/>
      <dgm:spPr/>
      <dgm:t>
        <a:bodyPr/>
        <a:lstStyle/>
        <a:p>
          <a:endParaRPr lang="zh-CN" altLang="en-US" b="1"/>
        </a:p>
      </dgm:t>
    </dgm:pt>
    <dgm:pt modelId="{8DF71B7E-7F3A-46DF-A5D5-8EC638D603FA}" type="sibTrans" cxnId="{A4927445-D2DC-42C2-B681-E156390AAC9E}">
      <dgm:prSet/>
      <dgm:spPr/>
      <dgm:t>
        <a:bodyPr/>
        <a:lstStyle/>
        <a:p>
          <a:endParaRPr lang="zh-CN" altLang="en-US" b="1"/>
        </a:p>
      </dgm:t>
    </dgm:pt>
    <dgm:pt modelId="{FAB50353-A364-4957-98D4-D5B149E7EECE}">
      <dgm:prSet phldrT="[文本]"/>
      <dgm:spPr/>
      <dgm:t>
        <a:bodyPr/>
        <a:lstStyle/>
        <a:p>
          <a:r>
            <a:rPr lang="en-US" altLang="en-US" b="1" dirty="0"/>
            <a:t>monitoring vehicles</a:t>
          </a:r>
          <a:endParaRPr lang="zh-CN" altLang="en-US" b="1" dirty="0"/>
        </a:p>
      </dgm:t>
    </dgm:pt>
    <dgm:pt modelId="{76CBC9A4-07E8-4F11-86C7-9EB7675F7A92}" type="parTrans" cxnId="{FE4B25A1-61B7-43A1-929C-97636AFFCF95}">
      <dgm:prSet/>
      <dgm:spPr/>
      <dgm:t>
        <a:bodyPr/>
        <a:lstStyle/>
        <a:p>
          <a:endParaRPr lang="zh-CN" altLang="en-US" b="1"/>
        </a:p>
      </dgm:t>
    </dgm:pt>
    <dgm:pt modelId="{B77384E5-E637-400C-ADEC-B42572B08608}" type="sibTrans" cxnId="{FE4B25A1-61B7-43A1-929C-97636AFFCF95}">
      <dgm:prSet/>
      <dgm:spPr/>
      <dgm:t>
        <a:bodyPr/>
        <a:lstStyle/>
        <a:p>
          <a:endParaRPr lang="zh-CN" altLang="en-US" b="1"/>
        </a:p>
      </dgm:t>
    </dgm:pt>
    <dgm:pt modelId="{6C1BE3E8-060B-4082-8ED2-0A0AFF0F7BD2}">
      <dgm:prSet/>
      <dgm:spPr/>
      <dgm:t>
        <a:bodyPr/>
        <a:lstStyle/>
        <a:p>
          <a:r>
            <a:rPr lang="en-US" altLang="zh-CN" b="1" dirty="0"/>
            <a:t>Satellites</a:t>
          </a:r>
          <a:endParaRPr lang="zh-CN" altLang="en-US" b="1" dirty="0"/>
        </a:p>
      </dgm:t>
    </dgm:pt>
    <dgm:pt modelId="{7A1B7731-1915-4E0D-A5FB-052EA3B487B3}" type="parTrans" cxnId="{A86B9B4D-5B6F-489C-867D-090D953328C5}">
      <dgm:prSet/>
      <dgm:spPr/>
      <dgm:t>
        <a:bodyPr/>
        <a:lstStyle/>
        <a:p>
          <a:endParaRPr lang="zh-CN" altLang="en-US" b="1"/>
        </a:p>
      </dgm:t>
    </dgm:pt>
    <dgm:pt modelId="{A71711CA-D543-46BD-AA91-D7C9C71B5664}" type="sibTrans" cxnId="{A86B9B4D-5B6F-489C-867D-090D953328C5}">
      <dgm:prSet/>
      <dgm:spPr/>
      <dgm:t>
        <a:bodyPr/>
        <a:lstStyle/>
        <a:p>
          <a:endParaRPr lang="zh-CN" altLang="en-US" b="1"/>
        </a:p>
      </dgm:t>
    </dgm:pt>
    <dgm:pt modelId="{B57968B3-5A25-4BCC-AD0F-BB537BD0D268}">
      <dgm:prSet/>
      <dgm:spPr/>
      <dgm:t>
        <a:bodyPr/>
        <a:lstStyle/>
        <a:p>
          <a:r>
            <a:rPr lang="en-US" altLang="zh-CN" b="1" dirty="0"/>
            <a:t>Unmanned aircrafts</a:t>
          </a:r>
          <a:endParaRPr lang="zh-CN" altLang="en-US" b="1" dirty="0"/>
        </a:p>
      </dgm:t>
    </dgm:pt>
    <dgm:pt modelId="{7EC2110C-8347-4ED3-A769-634EE902292B}" type="parTrans" cxnId="{FAA9234E-DD76-4F6E-9226-127735997A9B}">
      <dgm:prSet/>
      <dgm:spPr/>
      <dgm:t>
        <a:bodyPr/>
        <a:lstStyle/>
        <a:p>
          <a:endParaRPr lang="zh-CN" altLang="en-US" b="1"/>
        </a:p>
      </dgm:t>
    </dgm:pt>
    <dgm:pt modelId="{0E4E149F-553E-4C67-A4AC-4C162F5C8228}" type="sibTrans" cxnId="{FAA9234E-DD76-4F6E-9226-127735997A9B}">
      <dgm:prSet/>
      <dgm:spPr/>
      <dgm:t>
        <a:bodyPr/>
        <a:lstStyle/>
        <a:p>
          <a:endParaRPr lang="zh-CN" altLang="en-US" b="1"/>
        </a:p>
      </dgm:t>
    </dgm:pt>
    <dgm:pt modelId="{80D7A241-DB3A-4327-B972-9D1ED607A662}" type="pres">
      <dgm:prSet presAssocID="{51556708-D938-479E-913E-55AE1FEFCE0F}" presName="cycle" presStyleCnt="0">
        <dgm:presLayoutVars>
          <dgm:chMax val="1"/>
          <dgm:dir/>
          <dgm:animLvl val="ctr"/>
          <dgm:resizeHandles val="exact"/>
        </dgm:presLayoutVars>
      </dgm:prSet>
      <dgm:spPr/>
    </dgm:pt>
    <dgm:pt modelId="{D67286D4-9C96-4277-BF1A-AA3301D9B788}" type="pres">
      <dgm:prSet presAssocID="{0D32B76E-08E5-4173-B8DC-B3F517A020BA}" presName="centerShape" presStyleLbl="node0" presStyleIdx="0" presStyleCnt="1"/>
      <dgm:spPr/>
    </dgm:pt>
    <dgm:pt modelId="{13ADE687-D932-42F0-BE77-1604E045A81D}" type="pres">
      <dgm:prSet presAssocID="{12573926-EF7C-4ED7-B200-59E01794B1E2}" presName="parTrans" presStyleLbl="bgSibTrans2D1" presStyleIdx="0" presStyleCnt="8"/>
      <dgm:spPr/>
    </dgm:pt>
    <dgm:pt modelId="{D524C21A-CAC0-4E4D-9D1C-5C7384D050CF}" type="pres">
      <dgm:prSet presAssocID="{249E73C5-5462-4480-A125-9646116CF7C1}" presName="node" presStyleLbl="node1" presStyleIdx="0" presStyleCnt="8">
        <dgm:presLayoutVars>
          <dgm:bulletEnabled val="1"/>
        </dgm:presLayoutVars>
      </dgm:prSet>
      <dgm:spPr/>
    </dgm:pt>
    <dgm:pt modelId="{F5F61695-B0F6-4338-B90D-035598399341}" type="pres">
      <dgm:prSet presAssocID="{4FD295DB-7A8E-4AD0-8CFD-1EBECA2AA2E8}" presName="parTrans" presStyleLbl="bgSibTrans2D1" presStyleIdx="1" presStyleCnt="8"/>
      <dgm:spPr/>
    </dgm:pt>
    <dgm:pt modelId="{2FAC8576-A3D1-42A1-A80C-144AFCC0F57F}" type="pres">
      <dgm:prSet presAssocID="{5C59C197-D78D-498F-939A-308E576172F5}" presName="node" presStyleLbl="node1" presStyleIdx="1" presStyleCnt="8">
        <dgm:presLayoutVars>
          <dgm:bulletEnabled val="1"/>
        </dgm:presLayoutVars>
      </dgm:prSet>
      <dgm:spPr/>
    </dgm:pt>
    <dgm:pt modelId="{03DB8490-5627-4234-B9E2-BC9DD631EB33}" type="pres">
      <dgm:prSet presAssocID="{6C52A31E-5212-4F30-8C41-9BCD7246B56E}" presName="parTrans" presStyleLbl="bgSibTrans2D1" presStyleIdx="2" presStyleCnt="8"/>
      <dgm:spPr/>
    </dgm:pt>
    <dgm:pt modelId="{6D589244-FA24-4E7E-A275-CEF18F9CEF2B}" type="pres">
      <dgm:prSet presAssocID="{37FFBD46-5574-4E32-B733-EACDC37FDA80}" presName="node" presStyleLbl="node1" presStyleIdx="2" presStyleCnt="8">
        <dgm:presLayoutVars>
          <dgm:bulletEnabled val="1"/>
        </dgm:presLayoutVars>
      </dgm:prSet>
      <dgm:spPr/>
    </dgm:pt>
    <dgm:pt modelId="{74E013A0-722C-4E3C-9376-0B0D90376533}" type="pres">
      <dgm:prSet presAssocID="{0E94BF63-6DB5-4FAA-8752-3B1ABFA49A29}" presName="parTrans" presStyleLbl="bgSibTrans2D1" presStyleIdx="3" presStyleCnt="8"/>
      <dgm:spPr/>
    </dgm:pt>
    <dgm:pt modelId="{BDCB2418-06BB-4015-959D-5F2F55EC27BB}" type="pres">
      <dgm:prSet presAssocID="{36E1174D-E9C7-449C-8A2A-6865BEE5C268}" presName="node" presStyleLbl="node1" presStyleIdx="3" presStyleCnt="8">
        <dgm:presLayoutVars>
          <dgm:bulletEnabled val="1"/>
        </dgm:presLayoutVars>
      </dgm:prSet>
      <dgm:spPr/>
    </dgm:pt>
    <dgm:pt modelId="{9FDC6A66-8DB6-43AE-B128-7C7DC634E1A6}" type="pres">
      <dgm:prSet presAssocID="{F6ABA252-15CB-499E-A447-1002F242AD82}" presName="parTrans" presStyleLbl="bgSibTrans2D1" presStyleIdx="4" presStyleCnt="8"/>
      <dgm:spPr/>
    </dgm:pt>
    <dgm:pt modelId="{C0ED2723-5F15-44C8-A5A5-ACC0BB35ED86}" type="pres">
      <dgm:prSet presAssocID="{C1679967-02A0-4B13-B7EF-0BFFF94F15ED}" presName="node" presStyleLbl="node1" presStyleIdx="4" presStyleCnt="8">
        <dgm:presLayoutVars>
          <dgm:bulletEnabled val="1"/>
        </dgm:presLayoutVars>
      </dgm:prSet>
      <dgm:spPr/>
    </dgm:pt>
    <dgm:pt modelId="{9F2483B0-675A-45B6-B705-66EC389EBF56}" type="pres">
      <dgm:prSet presAssocID="{76CBC9A4-07E8-4F11-86C7-9EB7675F7A92}" presName="parTrans" presStyleLbl="bgSibTrans2D1" presStyleIdx="5" presStyleCnt="8"/>
      <dgm:spPr/>
    </dgm:pt>
    <dgm:pt modelId="{C2AAE6EF-F9BF-4667-99A6-3482530E70F4}" type="pres">
      <dgm:prSet presAssocID="{FAB50353-A364-4957-98D4-D5B149E7EECE}" presName="node" presStyleLbl="node1" presStyleIdx="5" presStyleCnt="8">
        <dgm:presLayoutVars>
          <dgm:bulletEnabled val="1"/>
        </dgm:presLayoutVars>
      </dgm:prSet>
      <dgm:spPr/>
    </dgm:pt>
    <dgm:pt modelId="{7078DD01-FE7C-4682-B2FC-11550832BEEC}" type="pres">
      <dgm:prSet presAssocID="{7A1B7731-1915-4E0D-A5FB-052EA3B487B3}" presName="parTrans" presStyleLbl="bgSibTrans2D1" presStyleIdx="6" presStyleCnt="8"/>
      <dgm:spPr/>
    </dgm:pt>
    <dgm:pt modelId="{74FE2FE9-6985-4489-8F9C-8CCFEC236393}" type="pres">
      <dgm:prSet presAssocID="{6C1BE3E8-060B-4082-8ED2-0A0AFF0F7BD2}" presName="node" presStyleLbl="node1" presStyleIdx="6" presStyleCnt="8">
        <dgm:presLayoutVars>
          <dgm:bulletEnabled val="1"/>
        </dgm:presLayoutVars>
      </dgm:prSet>
      <dgm:spPr/>
    </dgm:pt>
    <dgm:pt modelId="{FCFE0C04-2F4A-48B6-ADA0-AD6FB74DD390}" type="pres">
      <dgm:prSet presAssocID="{7EC2110C-8347-4ED3-A769-634EE902292B}" presName="parTrans" presStyleLbl="bgSibTrans2D1" presStyleIdx="7" presStyleCnt="8"/>
      <dgm:spPr/>
    </dgm:pt>
    <dgm:pt modelId="{AB5D7380-D956-4A34-BBD0-A21A181E7FA0}" type="pres">
      <dgm:prSet presAssocID="{B57968B3-5A25-4BCC-AD0F-BB537BD0D268}" presName="node" presStyleLbl="node1" presStyleIdx="7" presStyleCnt="8">
        <dgm:presLayoutVars>
          <dgm:bulletEnabled val="1"/>
        </dgm:presLayoutVars>
      </dgm:prSet>
      <dgm:spPr/>
    </dgm:pt>
  </dgm:ptLst>
  <dgm:cxnLst>
    <dgm:cxn modelId="{E98B3A04-7C91-4CDB-92AF-CAE122E41BC1}" srcId="{0D32B76E-08E5-4173-B8DC-B3F517A020BA}" destId="{37FFBD46-5574-4E32-B733-EACDC37FDA80}" srcOrd="2" destOrd="0" parTransId="{6C52A31E-5212-4F30-8C41-9BCD7246B56E}" sibTransId="{4132E6CF-9A4D-4D9A-B5E5-38FEBF5E8332}"/>
    <dgm:cxn modelId="{AD836213-34E7-4371-8C53-C84D48F0B0BA}" type="presOf" srcId="{0D32B76E-08E5-4173-B8DC-B3F517A020BA}" destId="{D67286D4-9C96-4277-BF1A-AA3301D9B788}" srcOrd="0" destOrd="0" presId="urn:microsoft.com/office/officeart/2005/8/layout/radial4"/>
    <dgm:cxn modelId="{9927841A-4B9B-442C-9995-44A49A8A622A}" srcId="{51556708-D938-479E-913E-55AE1FEFCE0F}" destId="{0D32B76E-08E5-4173-B8DC-B3F517A020BA}" srcOrd="0" destOrd="0" parTransId="{D7BDFE36-F2E1-42A2-BA20-7238DD225331}" sibTransId="{F79998CA-BA75-4AB2-9626-713C747FD0AA}"/>
    <dgm:cxn modelId="{19EBB32A-6A54-471A-8DDC-2B8EAD251BE8}" type="presOf" srcId="{B57968B3-5A25-4BCC-AD0F-BB537BD0D268}" destId="{AB5D7380-D956-4A34-BBD0-A21A181E7FA0}" srcOrd="0" destOrd="0" presId="urn:microsoft.com/office/officeart/2005/8/layout/radial4"/>
    <dgm:cxn modelId="{B4FD5537-C025-40F4-B2B3-F0A92399436E}" type="presOf" srcId="{249E73C5-5462-4480-A125-9646116CF7C1}" destId="{D524C21A-CAC0-4E4D-9D1C-5C7384D050CF}" srcOrd="0" destOrd="0" presId="urn:microsoft.com/office/officeart/2005/8/layout/radial4"/>
    <dgm:cxn modelId="{95B1C03F-37DB-4202-B3BF-D8AFC8B43243}" srcId="{0D32B76E-08E5-4173-B8DC-B3F517A020BA}" destId="{36E1174D-E9C7-449C-8A2A-6865BEE5C268}" srcOrd="3" destOrd="0" parTransId="{0E94BF63-6DB5-4FAA-8752-3B1ABFA49A29}" sibTransId="{04DFEA01-4D12-4A9D-AB8A-CE9BDDB81171}"/>
    <dgm:cxn modelId="{0CDF7F5F-7B72-481E-AFBB-4273591C7D00}" type="presOf" srcId="{6C1BE3E8-060B-4082-8ED2-0A0AFF0F7BD2}" destId="{74FE2FE9-6985-4489-8F9C-8CCFEC236393}" srcOrd="0" destOrd="0" presId="urn:microsoft.com/office/officeart/2005/8/layout/radial4"/>
    <dgm:cxn modelId="{A4927445-D2DC-42C2-B681-E156390AAC9E}" srcId="{0D32B76E-08E5-4173-B8DC-B3F517A020BA}" destId="{C1679967-02A0-4B13-B7EF-0BFFF94F15ED}" srcOrd="4" destOrd="0" parTransId="{F6ABA252-15CB-499E-A447-1002F242AD82}" sibTransId="{8DF71B7E-7F3A-46DF-A5D5-8EC638D603FA}"/>
    <dgm:cxn modelId="{BD6D3969-2583-4E1D-878A-43C9FFF406B2}" type="presOf" srcId="{51556708-D938-479E-913E-55AE1FEFCE0F}" destId="{80D7A241-DB3A-4327-B972-9D1ED607A662}" srcOrd="0" destOrd="0" presId="urn:microsoft.com/office/officeart/2005/8/layout/radial4"/>
    <dgm:cxn modelId="{92C9C24B-11A2-4FEE-AE02-A7153A63C1F8}" type="presOf" srcId="{7A1B7731-1915-4E0D-A5FB-052EA3B487B3}" destId="{7078DD01-FE7C-4682-B2FC-11550832BEEC}" srcOrd="0" destOrd="0" presId="urn:microsoft.com/office/officeart/2005/8/layout/radial4"/>
    <dgm:cxn modelId="{A86B9B4D-5B6F-489C-867D-090D953328C5}" srcId="{0D32B76E-08E5-4173-B8DC-B3F517A020BA}" destId="{6C1BE3E8-060B-4082-8ED2-0A0AFF0F7BD2}" srcOrd="6" destOrd="0" parTransId="{7A1B7731-1915-4E0D-A5FB-052EA3B487B3}" sibTransId="{A71711CA-D543-46BD-AA91-D7C9C71B5664}"/>
    <dgm:cxn modelId="{4BD5F36D-589B-4A45-B16E-4D857D4F37A9}" srcId="{0D32B76E-08E5-4173-B8DC-B3F517A020BA}" destId="{5C59C197-D78D-498F-939A-308E576172F5}" srcOrd="1" destOrd="0" parTransId="{4FD295DB-7A8E-4AD0-8CFD-1EBECA2AA2E8}" sibTransId="{232F0397-3A02-4726-8956-67A68C20F766}"/>
    <dgm:cxn modelId="{FAA9234E-DD76-4F6E-9226-127735997A9B}" srcId="{0D32B76E-08E5-4173-B8DC-B3F517A020BA}" destId="{B57968B3-5A25-4BCC-AD0F-BB537BD0D268}" srcOrd="7" destOrd="0" parTransId="{7EC2110C-8347-4ED3-A769-634EE902292B}" sibTransId="{0E4E149F-553E-4C67-A4AC-4C162F5C8228}"/>
    <dgm:cxn modelId="{9190E775-4D5C-4195-8E93-10EEEE14ECC2}" srcId="{0D32B76E-08E5-4173-B8DC-B3F517A020BA}" destId="{249E73C5-5462-4480-A125-9646116CF7C1}" srcOrd="0" destOrd="0" parTransId="{12573926-EF7C-4ED7-B200-59E01794B1E2}" sibTransId="{A10868BA-5B27-45E5-A36B-5A2C5713A3E1}"/>
    <dgm:cxn modelId="{4EB60E98-0D6A-4957-B557-0E0A2302E738}" type="presOf" srcId="{FAB50353-A364-4957-98D4-D5B149E7EECE}" destId="{C2AAE6EF-F9BF-4667-99A6-3482530E70F4}" srcOrd="0" destOrd="0" presId="urn:microsoft.com/office/officeart/2005/8/layout/radial4"/>
    <dgm:cxn modelId="{FE4B25A1-61B7-43A1-929C-97636AFFCF95}" srcId="{0D32B76E-08E5-4173-B8DC-B3F517A020BA}" destId="{FAB50353-A364-4957-98D4-D5B149E7EECE}" srcOrd="5" destOrd="0" parTransId="{76CBC9A4-07E8-4F11-86C7-9EB7675F7A92}" sibTransId="{B77384E5-E637-400C-ADEC-B42572B08608}"/>
    <dgm:cxn modelId="{B9F4F7B0-C9F7-4261-BC1E-BCD1DF967572}" type="presOf" srcId="{36E1174D-E9C7-449C-8A2A-6865BEE5C268}" destId="{BDCB2418-06BB-4015-959D-5F2F55EC27BB}" srcOrd="0" destOrd="0" presId="urn:microsoft.com/office/officeart/2005/8/layout/radial4"/>
    <dgm:cxn modelId="{8E219FB3-2F03-4632-9012-2F860611C1D2}" type="presOf" srcId="{76CBC9A4-07E8-4F11-86C7-9EB7675F7A92}" destId="{9F2483B0-675A-45B6-B705-66EC389EBF56}" srcOrd="0" destOrd="0" presId="urn:microsoft.com/office/officeart/2005/8/layout/radial4"/>
    <dgm:cxn modelId="{E7E12BBE-8D6B-4A34-80D0-9137F85476F9}" type="presOf" srcId="{12573926-EF7C-4ED7-B200-59E01794B1E2}" destId="{13ADE687-D932-42F0-BE77-1604E045A81D}" srcOrd="0" destOrd="0" presId="urn:microsoft.com/office/officeart/2005/8/layout/radial4"/>
    <dgm:cxn modelId="{73647FBF-48FA-4FA1-9C5A-D94F74C8966D}" type="presOf" srcId="{37FFBD46-5574-4E32-B733-EACDC37FDA80}" destId="{6D589244-FA24-4E7E-A275-CEF18F9CEF2B}" srcOrd="0" destOrd="0" presId="urn:microsoft.com/office/officeart/2005/8/layout/radial4"/>
    <dgm:cxn modelId="{4ED44BCF-E4A7-42D1-AEF6-A270B0F6ACF3}" type="presOf" srcId="{F6ABA252-15CB-499E-A447-1002F242AD82}" destId="{9FDC6A66-8DB6-43AE-B128-7C7DC634E1A6}" srcOrd="0" destOrd="0" presId="urn:microsoft.com/office/officeart/2005/8/layout/radial4"/>
    <dgm:cxn modelId="{AD0AA2DE-68AA-4735-A21A-31072B229A1F}" type="presOf" srcId="{4FD295DB-7A8E-4AD0-8CFD-1EBECA2AA2E8}" destId="{F5F61695-B0F6-4338-B90D-035598399341}" srcOrd="0" destOrd="0" presId="urn:microsoft.com/office/officeart/2005/8/layout/radial4"/>
    <dgm:cxn modelId="{929730E4-B0EA-4FED-A8AD-7048F662C9CA}" type="presOf" srcId="{0E94BF63-6DB5-4FAA-8752-3B1ABFA49A29}" destId="{74E013A0-722C-4E3C-9376-0B0D90376533}" srcOrd="0" destOrd="0" presId="urn:microsoft.com/office/officeart/2005/8/layout/radial4"/>
    <dgm:cxn modelId="{3959FDEE-D71B-44BD-B4A5-3C43A58A8E86}" type="presOf" srcId="{C1679967-02A0-4B13-B7EF-0BFFF94F15ED}" destId="{C0ED2723-5F15-44C8-A5A5-ACC0BB35ED86}" srcOrd="0" destOrd="0" presId="urn:microsoft.com/office/officeart/2005/8/layout/radial4"/>
    <dgm:cxn modelId="{F50EEDEF-CBEE-4D76-AFEC-1AD57E9A93E7}" type="presOf" srcId="{7EC2110C-8347-4ED3-A769-634EE902292B}" destId="{FCFE0C04-2F4A-48B6-ADA0-AD6FB74DD390}" srcOrd="0" destOrd="0" presId="urn:microsoft.com/office/officeart/2005/8/layout/radial4"/>
    <dgm:cxn modelId="{5E8885F4-2CDF-435B-B5B5-476E0E2A5A37}" type="presOf" srcId="{5C59C197-D78D-498F-939A-308E576172F5}" destId="{2FAC8576-A3D1-42A1-A80C-144AFCC0F57F}" srcOrd="0" destOrd="0" presId="urn:microsoft.com/office/officeart/2005/8/layout/radial4"/>
    <dgm:cxn modelId="{22DD4FFF-76D4-49CF-8D11-9DFA3E6A7094}" type="presOf" srcId="{6C52A31E-5212-4F30-8C41-9BCD7246B56E}" destId="{03DB8490-5627-4234-B9E2-BC9DD631EB33}" srcOrd="0" destOrd="0" presId="urn:microsoft.com/office/officeart/2005/8/layout/radial4"/>
    <dgm:cxn modelId="{327BB628-309A-468D-B476-5418D665B597}" type="presParOf" srcId="{80D7A241-DB3A-4327-B972-9D1ED607A662}" destId="{D67286D4-9C96-4277-BF1A-AA3301D9B788}" srcOrd="0" destOrd="0" presId="urn:microsoft.com/office/officeart/2005/8/layout/radial4"/>
    <dgm:cxn modelId="{10ED35B8-B440-45A3-B7C7-2D9689B17511}" type="presParOf" srcId="{80D7A241-DB3A-4327-B972-9D1ED607A662}" destId="{13ADE687-D932-42F0-BE77-1604E045A81D}" srcOrd="1" destOrd="0" presId="urn:microsoft.com/office/officeart/2005/8/layout/radial4"/>
    <dgm:cxn modelId="{2BDF36E5-F41C-470A-8846-DFADDD2C78FB}" type="presParOf" srcId="{80D7A241-DB3A-4327-B972-9D1ED607A662}" destId="{D524C21A-CAC0-4E4D-9D1C-5C7384D050CF}" srcOrd="2" destOrd="0" presId="urn:microsoft.com/office/officeart/2005/8/layout/radial4"/>
    <dgm:cxn modelId="{69F31316-0FBA-47D7-85D6-9C59B10B387C}" type="presParOf" srcId="{80D7A241-DB3A-4327-B972-9D1ED607A662}" destId="{F5F61695-B0F6-4338-B90D-035598399341}" srcOrd="3" destOrd="0" presId="urn:microsoft.com/office/officeart/2005/8/layout/radial4"/>
    <dgm:cxn modelId="{E9642E47-C369-454B-BD8E-1903F621696E}" type="presParOf" srcId="{80D7A241-DB3A-4327-B972-9D1ED607A662}" destId="{2FAC8576-A3D1-42A1-A80C-144AFCC0F57F}" srcOrd="4" destOrd="0" presId="urn:microsoft.com/office/officeart/2005/8/layout/radial4"/>
    <dgm:cxn modelId="{AF167D4F-E2C1-420E-9ECA-C36F1C0A4556}" type="presParOf" srcId="{80D7A241-DB3A-4327-B972-9D1ED607A662}" destId="{03DB8490-5627-4234-B9E2-BC9DD631EB33}" srcOrd="5" destOrd="0" presId="urn:microsoft.com/office/officeart/2005/8/layout/radial4"/>
    <dgm:cxn modelId="{B751C88A-4B55-426F-875D-3529E3C2AA95}" type="presParOf" srcId="{80D7A241-DB3A-4327-B972-9D1ED607A662}" destId="{6D589244-FA24-4E7E-A275-CEF18F9CEF2B}" srcOrd="6" destOrd="0" presId="urn:microsoft.com/office/officeart/2005/8/layout/radial4"/>
    <dgm:cxn modelId="{E73C20BD-B8BD-4295-9258-3C9156BCFDE2}" type="presParOf" srcId="{80D7A241-DB3A-4327-B972-9D1ED607A662}" destId="{74E013A0-722C-4E3C-9376-0B0D90376533}" srcOrd="7" destOrd="0" presId="urn:microsoft.com/office/officeart/2005/8/layout/radial4"/>
    <dgm:cxn modelId="{85971604-F64A-4BE7-97ED-111BD049FBE6}" type="presParOf" srcId="{80D7A241-DB3A-4327-B972-9D1ED607A662}" destId="{BDCB2418-06BB-4015-959D-5F2F55EC27BB}" srcOrd="8" destOrd="0" presId="urn:microsoft.com/office/officeart/2005/8/layout/radial4"/>
    <dgm:cxn modelId="{1E2763C5-FA6B-40BA-BBC0-FC4DD9A14785}" type="presParOf" srcId="{80D7A241-DB3A-4327-B972-9D1ED607A662}" destId="{9FDC6A66-8DB6-43AE-B128-7C7DC634E1A6}" srcOrd="9" destOrd="0" presId="urn:microsoft.com/office/officeart/2005/8/layout/radial4"/>
    <dgm:cxn modelId="{576C3D01-F36B-4DC5-BEFD-1719DEA20AA7}" type="presParOf" srcId="{80D7A241-DB3A-4327-B972-9D1ED607A662}" destId="{C0ED2723-5F15-44C8-A5A5-ACC0BB35ED86}" srcOrd="10" destOrd="0" presId="urn:microsoft.com/office/officeart/2005/8/layout/radial4"/>
    <dgm:cxn modelId="{B8437D47-276F-475F-9535-539B59DEA3D8}" type="presParOf" srcId="{80D7A241-DB3A-4327-B972-9D1ED607A662}" destId="{9F2483B0-675A-45B6-B705-66EC389EBF56}" srcOrd="11" destOrd="0" presId="urn:microsoft.com/office/officeart/2005/8/layout/radial4"/>
    <dgm:cxn modelId="{CC19601C-BD4D-49D9-99C7-CBE50890E80E}" type="presParOf" srcId="{80D7A241-DB3A-4327-B972-9D1ED607A662}" destId="{C2AAE6EF-F9BF-4667-99A6-3482530E70F4}" srcOrd="12" destOrd="0" presId="urn:microsoft.com/office/officeart/2005/8/layout/radial4"/>
    <dgm:cxn modelId="{CBB8B833-C6DB-4C5A-B2C5-8EB7E1AC59B6}" type="presParOf" srcId="{80D7A241-DB3A-4327-B972-9D1ED607A662}" destId="{7078DD01-FE7C-4682-B2FC-11550832BEEC}" srcOrd="13" destOrd="0" presId="urn:microsoft.com/office/officeart/2005/8/layout/radial4"/>
    <dgm:cxn modelId="{4D5253AE-032D-45EC-AEDB-9BE7DF1E7195}" type="presParOf" srcId="{80D7A241-DB3A-4327-B972-9D1ED607A662}" destId="{74FE2FE9-6985-4489-8F9C-8CCFEC236393}" srcOrd="14" destOrd="0" presId="urn:microsoft.com/office/officeart/2005/8/layout/radial4"/>
    <dgm:cxn modelId="{A3C06670-AFA3-4011-A87F-A570EE071964}" type="presParOf" srcId="{80D7A241-DB3A-4327-B972-9D1ED607A662}" destId="{FCFE0C04-2F4A-48B6-ADA0-AD6FB74DD390}" srcOrd="15" destOrd="0" presId="urn:microsoft.com/office/officeart/2005/8/layout/radial4"/>
    <dgm:cxn modelId="{3ACE5FF6-8BF2-4CD7-A4CC-0E466D1ACCE7}" type="presParOf" srcId="{80D7A241-DB3A-4327-B972-9D1ED607A662}" destId="{AB5D7380-D956-4A34-BBD0-A21A181E7FA0}"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E9244D-00DF-41B9-86F3-073A1A260B1D}" type="doc">
      <dgm:prSet loTypeId="urn:microsoft.com/office/officeart/2005/8/layout/venn1" loCatId="relationship" qsTypeId="urn:microsoft.com/office/officeart/2005/8/quickstyle/3d3" qsCatId="3D" csTypeId="urn:microsoft.com/office/officeart/2005/8/colors/colorful1" csCatId="colorful" phldr="1"/>
      <dgm:spPr/>
      <dgm:t>
        <a:bodyPr/>
        <a:lstStyle/>
        <a:p>
          <a:endParaRPr lang="zh-CN" altLang="en-US"/>
        </a:p>
      </dgm:t>
    </dgm:pt>
    <dgm:pt modelId="{229A2652-D50E-4A80-A75C-64E0ADDCBBA7}">
      <dgm:prSet/>
      <dgm:spPr/>
      <dgm:t>
        <a:bodyPr/>
        <a:lstStyle/>
        <a:p>
          <a:r>
            <a:rPr lang="en-US" dirty="0"/>
            <a:t>Data “in ocean”</a:t>
          </a:r>
          <a:endParaRPr lang="zh-CN" dirty="0"/>
        </a:p>
      </dgm:t>
    </dgm:pt>
    <dgm:pt modelId="{420B9AAF-C00C-4377-8BF2-AAED65D21C89}" type="parTrans" cxnId="{EF5D7638-9D7D-41BE-BEAB-71F14DE85F18}">
      <dgm:prSet/>
      <dgm:spPr/>
      <dgm:t>
        <a:bodyPr/>
        <a:lstStyle/>
        <a:p>
          <a:endParaRPr lang="zh-CN" altLang="en-US"/>
        </a:p>
      </dgm:t>
    </dgm:pt>
    <dgm:pt modelId="{D78C099D-5C6F-483C-BF75-852C6C53A8B9}" type="sibTrans" cxnId="{EF5D7638-9D7D-41BE-BEAB-71F14DE85F18}">
      <dgm:prSet/>
      <dgm:spPr/>
      <dgm:t>
        <a:bodyPr/>
        <a:lstStyle/>
        <a:p>
          <a:endParaRPr lang="zh-CN" altLang="en-US"/>
        </a:p>
      </dgm:t>
    </dgm:pt>
    <dgm:pt modelId="{01924F42-FA69-4EB1-97DB-48D7DA95F7FE}">
      <dgm:prSet/>
      <dgm:spPr/>
      <dgm:t>
        <a:bodyPr/>
        <a:lstStyle/>
        <a:p>
          <a:r>
            <a:rPr lang="en-US" dirty="0"/>
            <a:t>Long-term tide, wave, wind</a:t>
          </a:r>
          <a:endParaRPr lang="zh-CN" dirty="0"/>
        </a:p>
      </dgm:t>
    </dgm:pt>
    <dgm:pt modelId="{ED60F536-8B33-4FA0-928E-EE6D8BC208CE}" type="parTrans" cxnId="{992BAF74-2C52-40F6-A84D-F2B46BC886E0}">
      <dgm:prSet/>
      <dgm:spPr/>
      <dgm:t>
        <a:bodyPr/>
        <a:lstStyle/>
        <a:p>
          <a:endParaRPr lang="zh-CN" altLang="en-US"/>
        </a:p>
      </dgm:t>
    </dgm:pt>
    <dgm:pt modelId="{38D4A18B-E12C-42F1-B04B-AF655AE87BA6}" type="sibTrans" cxnId="{992BAF74-2C52-40F6-A84D-F2B46BC886E0}">
      <dgm:prSet/>
      <dgm:spPr/>
      <dgm:t>
        <a:bodyPr/>
        <a:lstStyle/>
        <a:p>
          <a:endParaRPr lang="zh-CN" altLang="en-US"/>
        </a:p>
      </dgm:t>
    </dgm:pt>
    <dgm:pt modelId="{AB38A3FA-92BC-4E5B-B184-CB601DBC41BB}">
      <dgm:prSet/>
      <dgm:spPr/>
      <dgm:t>
        <a:bodyPr/>
        <a:lstStyle/>
        <a:p>
          <a:r>
            <a:rPr lang="en-US"/>
            <a:t>Data “on land”</a:t>
          </a:r>
          <a:endParaRPr lang="zh-CN"/>
        </a:p>
      </dgm:t>
    </dgm:pt>
    <dgm:pt modelId="{55D646C3-986B-4D76-979E-364ECA1B87D9}" type="parTrans" cxnId="{3DE73BD4-E848-4EA3-8504-32FEDF03E4CB}">
      <dgm:prSet/>
      <dgm:spPr/>
      <dgm:t>
        <a:bodyPr/>
        <a:lstStyle/>
        <a:p>
          <a:endParaRPr lang="zh-CN" altLang="en-US"/>
        </a:p>
      </dgm:t>
    </dgm:pt>
    <dgm:pt modelId="{7618D49C-EB8A-4798-8017-EC96EB83F0E5}" type="sibTrans" cxnId="{3DE73BD4-E848-4EA3-8504-32FEDF03E4CB}">
      <dgm:prSet/>
      <dgm:spPr/>
      <dgm:t>
        <a:bodyPr/>
        <a:lstStyle/>
        <a:p>
          <a:endParaRPr lang="zh-CN" altLang="en-US"/>
        </a:p>
      </dgm:t>
    </dgm:pt>
    <dgm:pt modelId="{27F3AB80-B0AF-4E37-A367-3D0980530FD8}">
      <dgm:prSet/>
      <dgm:spPr/>
      <dgm:t>
        <a:bodyPr/>
        <a:lstStyle/>
        <a:p>
          <a:r>
            <a:rPr lang="en-US"/>
            <a:t>Land-use</a:t>
          </a:r>
          <a:endParaRPr lang="zh-CN"/>
        </a:p>
      </dgm:t>
    </dgm:pt>
    <dgm:pt modelId="{68B9B3D5-ED08-4123-A523-6075DA51B0BD}" type="parTrans" cxnId="{D241F65D-3A21-4579-8EB4-9F641CD1688A}">
      <dgm:prSet/>
      <dgm:spPr/>
      <dgm:t>
        <a:bodyPr/>
        <a:lstStyle/>
        <a:p>
          <a:endParaRPr lang="zh-CN" altLang="en-US"/>
        </a:p>
      </dgm:t>
    </dgm:pt>
    <dgm:pt modelId="{9DD5CF75-A372-494D-B608-FA1EC65E8F4C}" type="sibTrans" cxnId="{D241F65D-3A21-4579-8EB4-9F641CD1688A}">
      <dgm:prSet/>
      <dgm:spPr/>
      <dgm:t>
        <a:bodyPr/>
        <a:lstStyle/>
        <a:p>
          <a:endParaRPr lang="zh-CN" altLang="en-US"/>
        </a:p>
      </dgm:t>
    </dgm:pt>
    <dgm:pt modelId="{81E6A38F-F5A6-4B15-9E01-46E94A0CBBDD}">
      <dgm:prSet/>
      <dgm:spPr/>
      <dgm:t>
        <a:bodyPr/>
        <a:lstStyle/>
        <a:p>
          <a:r>
            <a:rPr lang="en-US"/>
            <a:t>Digital Line Graphic(DLG)</a:t>
          </a:r>
          <a:endParaRPr lang="zh-CN"/>
        </a:p>
      </dgm:t>
    </dgm:pt>
    <dgm:pt modelId="{668460B7-1625-4D3E-BF1E-D1C61E95EE78}" type="parTrans" cxnId="{9B05ED29-1789-4973-9750-9093DEB5C11C}">
      <dgm:prSet/>
      <dgm:spPr/>
      <dgm:t>
        <a:bodyPr/>
        <a:lstStyle/>
        <a:p>
          <a:endParaRPr lang="zh-CN" altLang="en-US"/>
        </a:p>
      </dgm:t>
    </dgm:pt>
    <dgm:pt modelId="{F726D038-2CB2-421F-AB36-FDAADCAE0AC3}" type="sibTrans" cxnId="{9B05ED29-1789-4973-9750-9093DEB5C11C}">
      <dgm:prSet/>
      <dgm:spPr/>
      <dgm:t>
        <a:bodyPr/>
        <a:lstStyle/>
        <a:p>
          <a:endParaRPr lang="zh-CN" altLang="en-US"/>
        </a:p>
      </dgm:t>
    </dgm:pt>
    <dgm:pt modelId="{2F8ABE95-C1B2-4B0B-A223-D5B61FD9FF2D}">
      <dgm:prSet/>
      <dgm:spPr/>
      <dgm:t>
        <a:bodyPr/>
        <a:lstStyle/>
        <a:p>
          <a:r>
            <a:rPr lang="en-US"/>
            <a:t>Urban Cadastral</a:t>
          </a:r>
          <a:endParaRPr lang="zh-CN"/>
        </a:p>
      </dgm:t>
    </dgm:pt>
    <dgm:pt modelId="{5EA503A1-2AF3-4A2F-9D7C-A60F3E51293F}" type="parTrans" cxnId="{7E1C0B07-4BF0-4DED-B7C2-534C2B1A27D4}">
      <dgm:prSet/>
      <dgm:spPr/>
      <dgm:t>
        <a:bodyPr/>
        <a:lstStyle/>
        <a:p>
          <a:endParaRPr lang="zh-CN" altLang="en-US"/>
        </a:p>
      </dgm:t>
    </dgm:pt>
    <dgm:pt modelId="{5A321E69-B1EF-4638-A683-8C827B8A080B}" type="sibTrans" cxnId="{7E1C0B07-4BF0-4DED-B7C2-534C2B1A27D4}">
      <dgm:prSet/>
      <dgm:spPr/>
      <dgm:t>
        <a:bodyPr/>
        <a:lstStyle/>
        <a:p>
          <a:endParaRPr lang="zh-CN" altLang="en-US"/>
        </a:p>
      </dgm:t>
    </dgm:pt>
    <dgm:pt modelId="{4FAA5590-17E3-41DD-A043-C328EE5CCED8}" type="pres">
      <dgm:prSet presAssocID="{62E9244D-00DF-41B9-86F3-073A1A260B1D}" presName="compositeShape" presStyleCnt="0">
        <dgm:presLayoutVars>
          <dgm:chMax val="7"/>
          <dgm:dir/>
          <dgm:resizeHandles val="exact"/>
        </dgm:presLayoutVars>
      </dgm:prSet>
      <dgm:spPr/>
    </dgm:pt>
    <dgm:pt modelId="{13D5A4CF-C14E-4944-9B19-9A73FABE89F9}" type="pres">
      <dgm:prSet presAssocID="{229A2652-D50E-4A80-A75C-64E0ADDCBBA7}" presName="circ1" presStyleLbl="vennNode1" presStyleIdx="0" presStyleCnt="2"/>
      <dgm:spPr/>
    </dgm:pt>
    <dgm:pt modelId="{5A0B9706-4412-49EA-BF5C-2ED7484D6D05}" type="pres">
      <dgm:prSet presAssocID="{229A2652-D50E-4A80-A75C-64E0ADDCBBA7}" presName="circ1Tx" presStyleLbl="revTx" presStyleIdx="0" presStyleCnt="0">
        <dgm:presLayoutVars>
          <dgm:chMax val="0"/>
          <dgm:chPref val="0"/>
          <dgm:bulletEnabled val="1"/>
        </dgm:presLayoutVars>
      </dgm:prSet>
      <dgm:spPr/>
    </dgm:pt>
    <dgm:pt modelId="{EC4FB37A-B49B-4B43-A0AF-4C74DF2CD685}" type="pres">
      <dgm:prSet presAssocID="{AB38A3FA-92BC-4E5B-B184-CB601DBC41BB}" presName="circ2" presStyleLbl="vennNode1" presStyleIdx="1" presStyleCnt="2"/>
      <dgm:spPr/>
    </dgm:pt>
    <dgm:pt modelId="{A11E9A53-E1AD-4739-9389-69ECECF2FDB0}" type="pres">
      <dgm:prSet presAssocID="{AB38A3FA-92BC-4E5B-B184-CB601DBC41BB}" presName="circ2Tx" presStyleLbl="revTx" presStyleIdx="0" presStyleCnt="0">
        <dgm:presLayoutVars>
          <dgm:chMax val="0"/>
          <dgm:chPref val="0"/>
          <dgm:bulletEnabled val="1"/>
        </dgm:presLayoutVars>
      </dgm:prSet>
      <dgm:spPr/>
    </dgm:pt>
  </dgm:ptLst>
  <dgm:cxnLst>
    <dgm:cxn modelId="{7E1C0B07-4BF0-4DED-B7C2-534C2B1A27D4}" srcId="{AB38A3FA-92BC-4E5B-B184-CB601DBC41BB}" destId="{2F8ABE95-C1B2-4B0B-A223-D5B61FD9FF2D}" srcOrd="2" destOrd="0" parTransId="{5EA503A1-2AF3-4A2F-9D7C-A60F3E51293F}" sibTransId="{5A321E69-B1EF-4638-A683-8C827B8A080B}"/>
    <dgm:cxn modelId="{1FB2FE0E-62E4-4BA2-BB34-1EC1445B093B}" type="presOf" srcId="{AB38A3FA-92BC-4E5B-B184-CB601DBC41BB}" destId="{EC4FB37A-B49B-4B43-A0AF-4C74DF2CD685}" srcOrd="0" destOrd="0" presId="urn:microsoft.com/office/officeart/2005/8/layout/venn1"/>
    <dgm:cxn modelId="{9B05ED29-1789-4973-9750-9093DEB5C11C}" srcId="{AB38A3FA-92BC-4E5B-B184-CB601DBC41BB}" destId="{81E6A38F-F5A6-4B15-9E01-46E94A0CBBDD}" srcOrd="1" destOrd="0" parTransId="{668460B7-1625-4D3E-BF1E-D1C61E95EE78}" sibTransId="{F726D038-2CB2-421F-AB36-FDAADCAE0AC3}"/>
    <dgm:cxn modelId="{F0B6DA30-5801-437D-9425-6F24FC2431CE}" type="presOf" srcId="{62E9244D-00DF-41B9-86F3-073A1A260B1D}" destId="{4FAA5590-17E3-41DD-A043-C328EE5CCED8}" srcOrd="0" destOrd="0" presId="urn:microsoft.com/office/officeart/2005/8/layout/venn1"/>
    <dgm:cxn modelId="{EF5D7638-9D7D-41BE-BEAB-71F14DE85F18}" srcId="{62E9244D-00DF-41B9-86F3-073A1A260B1D}" destId="{229A2652-D50E-4A80-A75C-64E0ADDCBBA7}" srcOrd="0" destOrd="0" parTransId="{420B9AAF-C00C-4377-8BF2-AAED65D21C89}" sibTransId="{D78C099D-5C6F-483C-BF75-852C6C53A8B9}"/>
    <dgm:cxn modelId="{D241F65D-3A21-4579-8EB4-9F641CD1688A}" srcId="{AB38A3FA-92BC-4E5B-B184-CB601DBC41BB}" destId="{27F3AB80-B0AF-4E37-A367-3D0980530FD8}" srcOrd="0" destOrd="0" parTransId="{68B9B3D5-ED08-4123-A523-6075DA51B0BD}" sibTransId="{9DD5CF75-A372-494D-B608-FA1EC65E8F4C}"/>
    <dgm:cxn modelId="{DFCD0A68-943E-4D89-A255-69F2DE217AD5}" type="presOf" srcId="{229A2652-D50E-4A80-A75C-64E0ADDCBBA7}" destId="{5A0B9706-4412-49EA-BF5C-2ED7484D6D05}" srcOrd="1" destOrd="0" presId="urn:microsoft.com/office/officeart/2005/8/layout/venn1"/>
    <dgm:cxn modelId="{DCE3D76A-DC76-4986-B725-A3F27A5099EA}" type="presOf" srcId="{229A2652-D50E-4A80-A75C-64E0ADDCBBA7}" destId="{13D5A4CF-C14E-4944-9B19-9A73FABE89F9}" srcOrd="0" destOrd="0" presId="urn:microsoft.com/office/officeart/2005/8/layout/venn1"/>
    <dgm:cxn modelId="{992BAF74-2C52-40F6-A84D-F2B46BC886E0}" srcId="{229A2652-D50E-4A80-A75C-64E0ADDCBBA7}" destId="{01924F42-FA69-4EB1-97DB-48D7DA95F7FE}" srcOrd="0" destOrd="0" parTransId="{ED60F536-8B33-4FA0-928E-EE6D8BC208CE}" sibTransId="{38D4A18B-E12C-42F1-B04B-AF655AE87BA6}"/>
    <dgm:cxn modelId="{08BF0F76-3DEC-41D1-A1B8-31C8EE2B8300}" type="presOf" srcId="{81E6A38F-F5A6-4B15-9E01-46E94A0CBBDD}" destId="{A11E9A53-E1AD-4739-9389-69ECECF2FDB0}" srcOrd="1" destOrd="2" presId="urn:microsoft.com/office/officeart/2005/8/layout/venn1"/>
    <dgm:cxn modelId="{B667519B-6701-4719-9A0E-14CD290EE2A3}" type="presOf" srcId="{AB38A3FA-92BC-4E5B-B184-CB601DBC41BB}" destId="{A11E9A53-E1AD-4739-9389-69ECECF2FDB0}" srcOrd="1" destOrd="0" presId="urn:microsoft.com/office/officeart/2005/8/layout/venn1"/>
    <dgm:cxn modelId="{DF6BDCAA-6827-46AD-BA3D-70F27C5966D7}" type="presOf" srcId="{81E6A38F-F5A6-4B15-9E01-46E94A0CBBDD}" destId="{EC4FB37A-B49B-4B43-A0AF-4C74DF2CD685}" srcOrd="0" destOrd="2" presId="urn:microsoft.com/office/officeart/2005/8/layout/venn1"/>
    <dgm:cxn modelId="{68F102B6-1835-449F-92CD-F92A9394EC98}" type="presOf" srcId="{01924F42-FA69-4EB1-97DB-48D7DA95F7FE}" destId="{5A0B9706-4412-49EA-BF5C-2ED7484D6D05}" srcOrd="1" destOrd="1" presId="urn:microsoft.com/office/officeart/2005/8/layout/venn1"/>
    <dgm:cxn modelId="{4FD759C8-2C1C-41FA-9620-3A070DCE1241}" type="presOf" srcId="{2F8ABE95-C1B2-4B0B-A223-D5B61FD9FF2D}" destId="{A11E9A53-E1AD-4739-9389-69ECECF2FDB0}" srcOrd="1" destOrd="3" presId="urn:microsoft.com/office/officeart/2005/8/layout/venn1"/>
    <dgm:cxn modelId="{D75175CA-D28A-4DB7-9ADD-4AC0E233FE97}" type="presOf" srcId="{27F3AB80-B0AF-4E37-A367-3D0980530FD8}" destId="{EC4FB37A-B49B-4B43-A0AF-4C74DF2CD685}" srcOrd="0" destOrd="1" presId="urn:microsoft.com/office/officeart/2005/8/layout/venn1"/>
    <dgm:cxn modelId="{FB5428CC-74C9-4DD5-B5E1-C5906E461616}" type="presOf" srcId="{27F3AB80-B0AF-4E37-A367-3D0980530FD8}" destId="{A11E9A53-E1AD-4739-9389-69ECECF2FDB0}" srcOrd="1" destOrd="1" presId="urn:microsoft.com/office/officeart/2005/8/layout/venn1"/>
    <dgm:cxn modelId="{3DE73BD4-E848-4EA3-8504-32FEDF03E4CB}" srcId="{62E9244D-00DF-41B9-86F3-073A1A260B1D}" destId="{AB38A3FA-92BC-4E5B-B184-CB601DBC41BB}" srcOrd="1" destOrd="0" parTransId="{55D646C3-986B-4D76-979E-364ECA1B87D9}" sibTransId="{7618D49C-EB8A-4798-8017-EC96EB83F0E5}"/>
    <dgm:cxn modelId="{36CF59D4-0E5A-423F-B62F-CC0E03DCC5A2}" type="presOf" srcId="{01924F42-FA69-4EB1-97DB-48D7DA95F7FE}" destId="{13D5A4CF-C14E-4944-9B19-9A73FABE89F9}" srcOrd="0" destOrd="1" presId="urn:microsoft.com/office/officeart/2005/8/layout/venn1"/>
    <dgm:cxn modelId="{5679E1F6-866D-4A5C-910A-2C2E56FAC2A8}" type="presOf" srcId="{2F8ABE95-C1B2-4B0B-A223-D5B61FD9FF2D}" destId="{EC4FB37A-B49B-4B43-A0AF-4C74DF2CD685}" srcOrd="0" destOrd="3" presId="urn:microsoft.com/office/officeart/2005/8/layout/venn1"/>
    <dgm:cxn modelId="{59A000DC-F1F1-47B3-A13A-5D4436A2BB27}" type="presParOf" srcId="{4FAA5590-17E3-41DD-A043-C328EE5CCED8}" destId="{13D5A4CF-C14E-4944-9B19-9A73FABE89F9}" srcOrd="0" destOrd="0" presId="urn:microsoft.com/office/officeart/2005/8/layout/venn1"/>
    <dgm:cxn modelId="{497CF690-6C45-42E8-A63C-B690795D1914}" type="presParOf" srcId="{4FAA5590-17E3-41DD-A043-C328EE5CCED8}" destId="{5A0B9706-4412-49EA-BF5C-2ED7484D6D05}" srcOrd="1" destOrd="0" presId="urn:microsoft.com/office/officeart/2005/8/layout/venn1"/>
    <dgm:cxn modelId="{FC9D1E60-5297-4098-A548-B05FF4C28BEA}" type="presParOf" srcId="{4FAA5590-17E3-41DD-A043-C328EE5CCED8}" destId="{EC4FB37A-B49B-4B43-A0AF-4C74DF2CD685}" srcOrd="2" destOrd="0" presId="urn:microsoft.com/office/officeart/2005/8/layout/venn1"/>
    <dgm:cxn modelId="{9E9A5888-475E-4617-9095-52AA76B98383}" type="presParOf" srcId="{4FAA5590-17E3-41DD-A043-C328EE5CCED8}" destId="{A11E9A53-E1AD-4739-9389-69ECECF2FDB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97A9C7-D4DF-43B2-A713-A09DA441C1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E57C351F-EFA8-4B3F-80DA-EC91277C08DE}">
      <dgm:prSet custT="1"/>
      <dgm:spPr/>
      <dgm:t>
        <a:bodyPr/>
        <a:lstStyle/>
        <a:p>
          <a:r>
            <a:rPr lang="en-US" sz="2800" dirty="0"/>
            <a:t>Problems: data acquired from different departments</a:t>
          </a:r>
          <a:endParaRPr lang="zh-CN" sz="2800" dirty="0"/>
        </a:p>
      </dgm:t>
    </dgm:pt>
    <dgm:pt modelId="{EA2D5AC9-FB45-4F20-BE69-F8C455CC3CA6}" type="parTrans" cxnId="{0E18F0DD-6362-455C-A8BB-8E413F24039D}">
      <dgm:prSet/>
      <dgm:spPr/>
      <dgm:t>
        <a:bodyPr/>
        <a:lstStyle/>
        <a:p>
          <a:endParaRPr lang="zh-CN" altLang="en-US"/>
        </a:p>
      </dgm:t>
    </dgm:pt>
    <dgm:pt modelId="{7B403A4C-B7AF-4C4B-917D-D21F3A20F5A4}" type="sibTrans" cxnId="{0E18F0DD-6362-455C-A8BB-8E413F24039D}">
      <dgm:prSet/>
      <dgm:spPr/>
      <dgm:t>
        <a:bodyPr/>
        <a:lstStyle/>
        <a:p>
          <a:endParaRPr lang="zh-CN" altLang="en-US"/>
        </a:p>
      </dgm:t>
    </dgm:pt>
    <dgm:pt modelId="{D37D61A1-8AED-4930-BBD1-852525B34B60}">
      <dgm:prSet custT="1"/>
      <dgm:spPr/>
      <dgm:t>
        <a:bodyPr/>
        <a:lstStyle/>
        <a:p>
          <a:r>
            <a:rPr lang="en-US" sz="2400" dirty="0"/>
            <a:t>Data “in ocean”: State Oceanic Administration</a:t>
          </a:r>
          <a:endParaRPr lang="zh-CN" sz="2400" dirty="0"/>
        </a:p>
      </dgm:t>
    </dgm:pt>
    <dgm:pt modelId="{BFFB9DF8-1AEA-4E3F-9BDA-A625C28C1ECE}" type="parTrans" cxnId="{38A39FCB-4AD8-4F45-97E2-94904182F3FF}">
      <dgm:prSet/>
      <dgm:spPr/>
      <dgm:t>
        <a:bodyPr/>
        <a:lstStyle/>
        <a:p>
          <a:endParaRPr lang="zh-CN" altLang="en-US"/>
        </a:p>
      </dgm:t>
    </dgm:pt>
    <dgm:pt modelId="{8912D437-D047-45EC-A40B-F675C4A8855C}" type="sibTrans" cxnId="{38A39FCB-4AD8-4F45-97E2-94904182F3FF}">
      <dgm:prSet/>
      <dgm:spPr/>
      <dgm:t>
        <a:bodyPr/>
        <a:lstStyle/>
        <a:p>
          <a:endParaRPr lang="zh-CN" altLang="en-US"/>
        </a:p>
      </dgm:t>
    </dgm:pt>
    <dgm:pt modelId="{C40ABFD1-3FC5-418B-ACD3-E8FD47825CBA}">
      <dgm:prSet custT="1"/>
      <dgm:spPr/>
      <dgm:t>
        <a:bodyPr/>
        <a:lstStyle/>
        <a:p>
          <a:r>
            <a:rPr lang="en-US" sz="2400" dirty="0"/>
            <a:t>Data “on land”: Department of Land and Resources</a:t>
          </a:r>
          <a:endParaRPr lang="zh-CN" sz="2400" dirty="0"/>
        </a:p>
      </dgm:t>
    </dgm:pt>
    <dgm:pt modelId="{6CDBA48E-C91F-48C7-A750-E9DB1EBED6FB}" type="parTrans" cxnId="{1E180DD1-0ECD-4A53-B5F3-694A1CCD7AC6}">
      <dgm:prSet/>
      <dgm:spPr/>
      <dgm:t>
        <a:bodyPr/>
        <a:lstStyle/>
        <a:p>
          <a:endParaRPr lang="zh-CN" altLang="en-US"/>
        </a:p>
      </dgm:t>
    </dgm:pt>
    <dgm:pt modelId="{2FCF9DD7-D43F-4E1E-8B50-7A892B06DD75}" type="sibTrans" cxnId="{1E180DD1-0ECD-4A53-B5F3-694A1CCD7AC6}">
      <dgm:prSet/>
      <dgm:spPr/>
      <dgm:t>
        <a:bodyPr/>
        <a:lstStyle/>
        <a:p>
          <a:endParaRPr lang="zh-CN" altLang="en-US"/>
        </a:p>
      </dgm:t>
    </dgm:pt>
    <dgm:pt modelId="{3E4C6FCA-CA39-41BF-962A-022D7E47116B}" type="pres">
      <dgm:prSet presAssocID="{F697A9C7-D4DF-43B2-A713-A09DA441C1E0}" presName="linear" presStyleCnt="0">
        <dgm:presLayoutVars>
          <dgm:animLvl val="lvl"/>
          <dgm:resizeHandles val="exact"/>
        </dgm:presLayoutVars>
      </dgm:prSet>
      <dgm:spPr/>
    </dgm:pt>
    <dgm:pt modelId="{B24A8E5E-7179-48B0-BC70-1C329C835DCB}" type="pres">
      <dgm:prSet presAssocID="{E57C351F-EFA8-4B3F-80DA-EC91277C08DE}" presName="parentText" presStyleLbl="node1" presStyleIdx="0" presStyleCnt="1" custScaleY="235795">
        <dgm:presLayoutVars>
          <dgm:chMax val="0"/>
          <dgm:bulletEnabled val="1"/>
        </dgm:presLayoutVars>
      </dgm:prSet>
      <dgm:spPr/>
    </dgm:pt>
    <dgm:pt modelId="{601F9464-9E2F-4795-A68B-1F7D7C81DA24}" type="pres">
      <dgm:prSet presAssocID="{E57C351F-EFA8-4B3F-80DA-EC91277C08DE}" presName="childText" presStyleLbl="revTx" presStyleIdx="0" presStyleCnt="1">
        <dgm:presLayoutVars>
          <dgm:bulletEnabled val="1"/>
        </dgm:presLayoutVars>
      </dgm:prSet>
      <dgm:spPr/>
    </dgm:pt>
  </dgm:ptLst>
  <dgm:cxnLst>
    <dgm:cxn modelId="{B9E4542F-F14C-44F6-80C9-B7B6C8635724}" type="presOf" srcId="{D37D61A1-8AED-4930-BBD1-852525B34B60}" destId="{601F9464-9E2F-4795-A68B-1F7D7C81DA24}" srcOrd="0" destOrd="0" presId="urn:microsoft.com/office/officeart/2005/8/layout/vList2"/>
    <dgm:cxn modelId="{1247164E-AA0F-438C-ADEC-3ABAFBB4C860}" type="presOf" srcId="{C40ABFD1-3FC5-418B-ACD3-E8FD47825CBA}" destId="{601F9464-9E2F-4795-A68B-1F7D7C81DA24}" srcOrd="0" destOrd="1" presId="urn:microsoft.com/office/officeart/2005/8/layout/vList2"/>
    <dgm:cxn modelId="{B759AB99-3AAB-4509-BF52-D50B0348CAB3}" type="presOf" srcId="{E57C351F-EFA8-4B3F-80DA-EC91277C08DE}" destId="{B24A8E5E-7179-48B0-BC70-1C329C835DCB}" srcOrd="0" destOrd="0" presId="urn:microsoft.com/office/officeart/2005/8/layout/vList2"/>
    <dgm:cxn modelId="{094D0ABA-1FEC-4C86-A5B0-47A9A889CD78}" type="presOf" srcId="{F697A9C7-D4DF-43B2-A713-A09DA441C1E0}" destId="{3E4C6FCA-CA39-41BF-962A-022D7E47116B}" srcOrd="0" destOrd="0" presId="urn:microsoft.com/office/officeart/2005/8/layout/vList2"/>
    <dgm:cxn modelId="{38A39FCB-4AD8-4F45-97E2-94904182F3FF}" srcId="{E57C351F-EFA8-4B3F-80DA-EC91277C08DE}" destId="{D37D61A1-8AED-4930-BBD1-852525B34B60}" srcOrd="0" destOrd="0" parTransId="{BFFB9DF8-1AEA-4E3F-9BDA-A625C28C1ECE}" sibTransId="{8912D437-D047-45EC-A40B-F675C4A8855C}"/>
    <dgm:cxn modelId="{1E180DD1-0ECD-4A53-B5F3-694A1CCD7AC6}" srcId="{E57C351F-EFA8-4B3F-80DA-EC91277C08DE}" destId="{C40ABFD1-3FC5-418B-ACD3-E8FD47825CBA}" srcOrd="1" destOrd="0" parTransId="{6CDBA48E-C91F-48C7-A750-E9DB1EBED6FB}" sibTransId="{2FCF9DD7-D43F-4E1E-8B50-7A892B06DD75}"/>
    <dgm:cxn modelId="{0E18F0DD-6362-455C-A8BB-8E413F24039D}" srcId="{F697A9C7-D4DF-43B2-A713-A09DA441C1E0}" destId="{E57C351F-EFA8-4B3F-80DA-EC91277C08DE}" srcOrd="0" destOrd="0" parTransId="{EA2D5AC9-FB45-4F20-BE69-F8C455CC3CA6}" sibTransId="{7B403A4C-B7AF-4C4B-917D-D21F3A20F5A4}"/>
    <dgm:cxn modelId="{3730210A-9D34-41F9-A3EA-2A026FD074EA}" type="presParOf" srcId="{3E4C6FCA-CA39-41BF-962A-022D7E47116B}" destId="{B24A8E5E-7179-48B0-BC70-1C329C835DCB}" srcOrd="0" destOrd="0" presId="urn:microsoft.com/office/officeart/2005/8/layout/vList2"/>
    <dgm:cxn modelId="{86108F74-6B19-45CD-9BDB-BDA463FE856D}" type="presParOf" srcId="{3E4C6FCA-CA39-41BF-962A-022D7E47116B}" destId="{601F9464-9E2F-4795-A68B-1F7D7C81DA24}"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39D910-F0FA-4066-8576-63FE34E8008E}"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zh-CN" altLang="en-US"/>
        </a:p>
      </dgm:t>
    </dgm:pt>
    <dgm:pt modelId="{A1890121-E767-4D26-9548-5387B90FA362}">
      <dgm:prSet custT="1"/>
      <dgm:spPr/>
      <dgm:t>
        <a:bodyPr/>
        <a:lstStyle/>
        <a:p>
          <a:r>
            <a:rPr lang="en-US" sz="2000" b="1" dirty="0"/>
            <a:t>Data</a:t>
          </a:r>
          <a:endParaRPr lang="zh-CN" sz="2000" b="1" dirty="0"/>
        </a:p>
      </dgm:t>
    </dgm:pt>
    <dgm:pt modelId="{C51B216F-9191-4D5F-B270-5BAACEEA66CE}" type="parTrans" cxnId="{A550C636-47BE-42F1-A126-216ABB5C8004}">
      <dgm:prSet/>
      <dgm:spPr/>
      <dgm:t>
        <a:bodyPr/>
        <a:lstStyle/>
        <a:p>
          <a:endParaRPr lang="zh-CN" altLang="en-US"/>
        </a:p>
      </dgm:t>
    </dgm:pt>
    <dgm:pt modelId="{233FB5A7-F395-4EB9-BF15-95ED1D625F14}" type="sibTrans" cxnId="{A550C636-47BE-42F1-A126-216ABB5C8004}">
      <dgm:prSet/>
      <dgm:spPr/>
      <dgm:t>
        <a:bodyPr/>
        <a:lstStyle/>
        <a:p>
          <a:endParaRPr lang="zh-CN" altLang="en-US"/>
        </a:p>
      </dgm:t>
    </dgm:pt>
    <dgm:pt modelId="{962648AF-05CA-43F9-93A6-3018DA7A3692}">
      <dgm:prSet custT="1"/>
      <dgm:spPr/>
      <dgm:t>
        <a:bodyPr/>
        <a:lstStyle/>
        <a:p>
          <a:r>
            <a:rPr lang="en-US" sz="2000" b="1" dirty="0"/>
            <a:t>Numerical model</a:t>
          </a:r>
          <a:endParaRPr lang="zh-CN" sz="2000" b="1" dirty="0"/>
        </a:p>
      </dgm:t>
    </dgm:pt>
    <dgm:pt modelId="{3E990D10-713C-480C-AF30-C7573AF0500B}" type="parTrans" cxnId="{54FDA454-E291-4745-9030-18775E820D28}">
      <dgm:prSet/>
      <dgm:spPr/>
      <dgm:t>
        <a:bodyPr/>
        <a:lstStyle/>
        <a:p>
          <a:endParaRPr lang="zh-CN" altLang="en-US"/>
        </a:p>
      </dgm:t>
    </dgm:pt>
    <dgm:pt modelId="{529FB25D-84FD-450C-83A0-4764438D2837}" type="sibTrans" cxnId="{54FDA454-E291-4745-9030-18775E820D28}">
      <dgm:prSet/>
      <dgm:spPr/>
      <dgm:t>
        <a:bodyPr/>
        <a:lstStyle/>
        <a:p>
          <a:endParaRPr lang="zh-CN" altLang="en-US"/>
        </a:p>
      </dgm:t>
    </dgm:pt>
    <dgm:pt modelId="{91ED5D56-A0A1-490D-96BE-884E357EAC94}">
      <dgm:prSet/>
      <dgm:spPr/>
      <dgm:t>
        <a:bodyPr/>
        <a:lstStyle/>
        <a:p>
          <a:r>
            <a:rPr lang="en-US" b="1" dirty="0">
              <a:solidFill>
                <a:srgbClr val="FFFF00"/>
              </a:solidFill>
            </a:rPr>
            <a:t>Outcome</a:t>
          </a:r>
          <a:endParaRPr lang="zh-CN" dirty="0">
            <a:solidFill>
              <a:srgbClr val="FFFF00"/>
            </a:solidFill>
          </a:endParaRPr>
        </a:p>
      </dgm:t>
    </dgm:pt>
    <dgm:pt modelId="{E8B7BF63-7819-465F-8FE7-0DF8CBE3D90A}" type="parTrans" cxnId="{7AD133AB-C164-4D81-B2AA-AD1258316AB6}">
      <dgm:prSet/>
      <dgm:spPr/>
      <dgm:t>
        <a:bodyPr/>
        <a:lstStyle/>
        <a:p>
          <a:endParaRPr lang="zh-CN" altLang="en-US"/>
        </a:p>
      </dgm:t>
    </dgm:pt>
    <dgm:pt modelId="{0D1049EE-4ACF-42AA-97F6-2C9337614254}" type="sibTrans" cxnId="{7AD133AB-C164-4D81-B2AA-AD1258316AB6}">
      <dgm:prSet/>
      <dgm:spPr/>
      <dgm:t>
        <a:bodyPr/>
        <a:lstStyle/>
        <a:p>
          <a:endParaRPr lang="zh-CN" altLang="en-US"/>
        </a:p>
      </dgm:t>
    </dgm:pt>
    <dgm:pt modelId="{A101B60B-52E3-4080-80B2-FC3CC5AEB741}">
      <dgm:prSet/>
      <dgm:spPr/>
      <dgm:t>
        <a:bodyPr/>
        <a:lstStyle/>
        <a:p>
          <a:r>
            <a:rPr lang="en-US" b="1"/>
            <a:t>Risk levels and areas</a:t>
          </a:r>
          <a:endParaRPr lang="zh-CN"/>
        </a:p>
      </dgm:t>
    </dgm:pt>
    <dgm:pt modelId="{EB4E3523-0A81-40C6-B7E7-3D87B5261D8E}" type="parTrans" cxnId="{70B01874-B7F6-42FB-8E09-3861E0B5BC6A}">
      <dgm:prSet/>
      <dgm:spPr/>
      <dgm:t>
        <a:bodyPr/>
        <a:lstStyle/>
        <a:p>
          <a:endParaRPr lang="zh-CN" altLang="en-US"/>
        </a:p>
      </dgm:t>
    </dgm:pt>
    <dgm:pt modelId="{9194F46F-196D-4566-99AB-683E9198480B}" type="sibTrans" cxnId="{70B01874-B7F6-42FB-8E09-3861E0B5BC6A}">
      <dgm:prSet/>
      <dgm:spPr/>
      <dgm:t>
        <a:bodyPr/>
        <a:lstStyle/>
        <a:p>
          <a:endParaRPr lang="zh-CN" altLang="en-US"/>
        </a:p>
      </dgm:t>
    </dgm:pt>
    <dgm:pt modelId="{C37D1110-9625-414A-8EB3-580C9B3173B5}">
      <dgm:prSet/>
      <dgm:spPr/>
      <dgm:t>
        <a:bodyPr/>
        <a:lstStyle/>
        <a:p>
          <a:r>
            <a:rPr lang="en-US" b="1" dirty="0"/>
            <a:t>Evacuation routes</a:t>
          </a:r>
          <a:endParaRPr lang="zh-CN" dirty="0"/>
        </a:p>
      </dgm:t>
    </dgm:pt>
    <dgm:pt modelId="{F905D823-F15A-43CE-8CA1-8B63F2765928}" type="parTrans" cxnId="{29076FDA-67A2-4137-9D95-C3DF9A66A127}">
      <dgm:prSet/>
      <dgm:spPr/>
      <dgm:t>
        <a:bodyPr/>
        <a:lstStyle/>
        <a:p>
          <a:endParaRPr lang="zh-CN" altLang="en-US"/>
        </a:p>
      </dgm:t>
    </dgm:pt>
    <dgm:pt modelId="{486CCFD0-C89D-4D25-B8F8-252F60CA09D3}" type="sibTrans" cxnId="{29076FDA-67A2-4137-9D95-C3DF9A66A127}">
      <dgm:prSet/>
      <dgm:spPr/>
      <dgm:t>
        <a:bodyPr/>
        <a:lstStyle/>
        <a:p>
          <a:endParaRPr lang="zh-CN" altLang="en-US"/>
        </a:p>
      </dgm:t>
    </dgm:pt>
    <dgm:pt modelId="{EA51262A-4C60-4FA4-BE13-5494F5717F5B}" type="pres">
      <dgm:prSet presAssocID="{B839D910-F0FA-4066-8576-63FE34E8008E}" presName="Name0" presStyleCnt="0">
        <dgm:presLayoutVars>
          <dgm:dir/>
          <dgm:resizeHandles val="exact"/>
        </dgm:presLayoutVars>
      </dgm:prSet>
      <dgm:spPr/>
    </dgm:pt>
    <dgm:pt modelId="{30BD62BB-51A5-4020-A328-B7688E577ED0}" type="pres">
      <dgm:prSet presAssocID="{B839D910-F0FA-4066-8576-63FE34E8008E}" presName="vNodes" presStyleCnt="0"/>
      <dgm:spPr/>
    </dgm:pt>
    <dgm:pt modelId="{188481E2-AE9D-4F04-8D13-2C6D24AD8C85}" type="pres">
      <dgm:prSet presAssocID="{A1890121-E767-4D26-9548-5387B90FA362}" presName="node" presStyleLbl="node1" presStyleIdx="0" presStyleCnt="3" custScaleX="136132">
        <dgm:presLayoutVars>
          <dgm:bulletEnabled val="1"/>
        </dgm:presLayoutVars>
      </dgm:prSet>
      <dgm:spPr/>
    </dgm:pt>
    <dgm:pt modelId="{85C130DE-5743-4ED6-AF9A-679D359853F0}" type="pres">
      <dgm:prSet presAssocID="{233FB5A7-F395-4EB9-BF15-95ED1D625F14}" presName="spacerT" presStyleCnt="0"/>
      <dgm:spPr/>
    </dgm:pt>
    <dgm:pt modelId="{E47779AF-A25A-48CE-876A-DB58B75E862D}" type="pres">
      <dgm:prSet presAssocID="{233FB5A7-F395-4EB9-BF15-95ED1D625F14}" presName="sibTrans" presStyleLbl="sibTrans2D1" presStyleIdx="0" presStyleCnt="2"/>
      <dgm:spPr/>
    </dgm:pt>
    <dgm:pt modelId="{B02F7780-0ED5-4EBA-8F08-1B497D4052DE}" type="pres">
      <dgm:prSet presAssocID="{233FB5A7-F395-4EB9-BF15-95ED1D625F14}" presName="spacerB" presStyleCnt="0"/>
      <dgm:spPr/>
    </dgm:pt>
    <dgm:pt modelId="{AE64F67A-E9DC-4164-9880-705A25C466AC}" type="pres">
      <dgm:prSet presAssocID="{962648AF-05CA-43F9-93A6-3018DA7A3692}" presName="node" presStyleLbl="node1" presStyleIdx="1" presStyleCnt="3" custScaleX="136132">
        <dgm:presLayoutVars>
          <dgm:bulletEnabled val="1"/>
        </dgm:presLayoutVars>
      </dgm:prSet>
      <dgm:spPr/>
    </dgm:pt>
    <dgm:pt modelId="{8048B5D5-867E-4AF8-A4A5-4B4E95CDC541}" type="pres">
      <dgm:prSet presAssocID="{B839D910-F0FA-4066-8576-63FE34E8008E}" presName="sibTransLast" presStyleLbl="sibTrans2D1" presStyleIdx="1" presStyleCnt="2"/>
      <dgm:spPr/>
    </dgm:pt>
    <dgm:pt modelId="{F8C38846-D4ED-42D6-B857-ECFAC77E2CA9}" type="pres">
      <dgm:prSet presAssocID="{B839D910-F0FA-4066-8576-63FE34E8008E}" presName="connectorText" presStyleLbl="sibTrans2D1" presStyleIdx="1" presStyleCnt="2"/>
      <dgm:spPr/>
    </dgm:pt>
    <dgm:pt modelId="{829C7B8B-2D5E-4BF5-9F14-69B9FB539899}" type="pres">
      <dgm:prSet presAssocID="{B839D910-F0FA-4066-8576-63FE34E8008E}" presName="lastNode" presStyleLbl="node1" presStyleIdx="2" presStyleCnt="3">
        <dgm:presLayoutVars>
          <dgm:bulletEnabled val="1"/>
        </dgm:presLayoutVars>
      </dgm:prSet>
      <dgm:spPr/>
    </dgm:pt>
  </dgm:ptLst>
  <dgm:cxnLst>
    <dgm:cxn modelId="{A550C636-47BE-42F1-A126-216ABB5C8004}" srcId="{B839D910-F0FA-4066-8576-63FE34E8008E}" destId="{A1890121-E767-4D26-9548-5387B90FA362}" srcOrd="0" destOrd="0" parTransId="{C51B216F-9191-4D5F-B270-5BAACEEA66CE}" sibTransId="{233FB5A7-F395-4EB9-BF15-95ED1D625F14}"/>
    <dgm:cxn modelId="{70B01874-B7F6-42FB-8E09-3861E0B5BC6A}" srcId="{91ED5D56-A0A1-490D-96BE-884E357EAC94}" destId="{A101B60B-52E3-4080-80B2-FC3CC5AEB741}" srcOrd="0" destOrd="0" parTransId="{EB4E3523-0A81-40C6-B7E7-3D87B5261D8E}" sibTransId="{9194F46F-196D-4566-99AB-683E9198480B}"/>
    <dgm:cxn modelId="{76747854-C148-4ADF-8B2B-72099DE87BD3}" type="presOf" srcId="{91ED5D56-A0A1-490D-96BE-884E357EAC94}" destId="{829C7B8B-2D5E-4BF5-9F14-69B9FB539899}" srcOrd="0" destOrd="0" presId="urn:microsoft.com/office/officeart/2005/8/layout/equation2"/>
    <dgm:cxn modelId="{54FDA454-E291-4745-9030-18775E820D28}" srcId="{B839D910-F0FA-4066-8576-63FE34E8008E}" destId="{962648AF-05CA-43F9-93A6-3018DA7A3692}" srcOrd="1" destOrd="0" parTransId="{3E990D10-713C-480C-AF30-C7573AF0500B}" sibTransId="{529FB25D-84FD-450C-83A0-4764438D2837}"/>
    <dgm:cxn modelId="{CF074A83-F4F7-4A86-A2A4-8BCFCEE07E7F}" type="presOf" srcId="{A101B60B-52E3-4080-80B2-FC3CC5AEB741}" destId="{829C7B8B-2D5E-4BF5-9F14-69B9FB539899}" srcOrd="0" destOrd="1" presId="urn:microsoft.com/office/officeart/2005/8/layout/equation2"/>
    <dgm:cxn modelId="{4369E7A7-D07F-494E-9A63-044B4D5C071F}" type="presOf" srcId="{529FB25D-84FD-450C-83A0-4764438D2837}" destId="{8048B5D5-867E-4AF8-A4A5-4B4E95CDC541}" srcOrd="0" destOrd="0" presId="urn:microsoft.com/office/officeart/2005/8/layout/equation2"/>
    <dgm:cxn modelId="{F67EF7AA-154D-4AFE-A194-EDF670DE49E7}" type="presOf" srcId="{233FB5A7-F395-4EB9-BF15-95ED1D625F14}" destId="{E47779AF-A25A-48CE-876A-DB58B75E862D}" srcOrd="0" destOrd="0" presId="urn:microsoft.com/office/officeart/2005/8/layout/equation2"/>
    <dgm:cxn modelId="{7AD133AB-C164-4D81-B2AA-AD1258316AB6}" srcId="{B839D910-F0FA-4066-8576-63FE34E8008E}" destId="{91ED5D56-A0A1-490D-96BE-884E357EAC94}" srcOrd="2" destOrd="0" parTransId="{E8B7BF63-7819-465F-8FE7-0DF8CBE3D90A}" sibTransId="{0D1049EE-4ACF-42AA-97F6-2C9337614254}"/>
    <dgm:cxn modelId="{CD4344AE-0E40-4CDD-8339-063EEDD1526B}" type="presOf" srcId="{529FB25D-84FD-450C-83A0-4764438D2837}" destId="{F8C38846-D4ED-42D6-B857-ECFAC77E2CA9}" srcOrd="1" destOrd="0" presId="urn:microsoft.com/office/officeart/2005/8/layout/equation2"/>
    <dgm:cxn modelId="{0C9466B5-DC3E-4786-A3FB-0390BDA6473E}" type="presOf" srcId="{C37D1110-9625-414A-8EB3-580C9B3173B5}" destId="{829C7B8B-2D5E-4BF5-9F14-69B9FB539899}" srcOrd="0" destOrd="2" presId="urn:microsoft.com/office/officeart/2005/8/layout/equation2"/>
    <dgm:cxn modelId="{EC845EC4-3EAA-46F9-A922-B8A9A0ACAB05}" type="presOf" srcId="{A1890121-E767-4D26-9548-5387B90FA362}" destId="{188481E2-AE9D-4F04-8D13-2C6D24AD8C85}" srcOrd="0" destOrd="0" presId="urn:microsoft.com/office/officeart/2005/8/layout/equation2"/>
    <dgm:cxn modelId="{CE952FD2-36C1-421E-B998-30EAE5DEA108}" type="presOf" srcId="{962648AF-05CA-43F9-93A6-3018DA7A3692}" destId="{AE64F67A-E9DC-4164-9880-705A25C466AC}" srcOrd="0" destOrd="0" presId="urn:microsoft.com/office/officeart/2005/8/layout/equation2"/>
    <dgm:cxn modelId="{29076FDA-67A2-4137-9D95-C3DF9A66A127}" srcId="{91ED5D56-A0A1-490D-96BE-884E357EAC94}" destId="{C37D1110-9625-414A-8EB3-580C9B3173B5}" srcOrd="1" destOrd="0" parTransId="{F905D823-F15A-43CE-8CA1-8B63F2765928}" sibTransId="{486CCFD0-C89D-4D25-B8F8-252F60CA09D3}"/>
    <dgm:cxn modelId="{E21663EE-2B3D-4C95-B86E-0B8337B4F482}" type="presOf" srcId="{B839D910-F0FA-4066-8576-63FE34E8008E}" destId="{EA51262A-4C60-4FA4-BE13-5494F5717F5B}" srcOrd="0" destOrd="0" presId="urn:microsoft.com/office/officeart/2005/8/layout/equation2"/>
    <dgm:cxn modelId="{1A1F7EC0-D40C-469F-A1CF-40DAD518062A}" type="presParOf" srcId="{EA51262A-4C60-4FA4-BE13-5494F5717F5B}" destId="{30BD62BB-51A5-4020-A328-B7688E577ED0}" srcOrd="0" destOrd="0" presId="urn:microsoft.com/office/officeart/2005/8/layout/equation2"/>
    <dgm:cxn modelId="{307675D1-8810-437A-AA5A-8EA6BE871961}" type="presParOf" srcId="{30BD62BB-51A5-4020-A328-B7688E577ED0}" destId="{188481E2-AE9D-4F04-8D13-2C6D24AD8C85}" srcOrd="0" destOrd="0" presId="urn:microsoft.com/office/officeart/2005/8/layout/equation2"/>
    <dgm:cxn modelId="{279F88D2-218D-4585-8838-B42FCCB149A1}" type="presParOf" srcId="{30BD62BB-51A5-4020-A328-B7688E577ED0}" destId="{85C130DE-5743-4ED6-AF9A-679D359853F0}" srcOrd="1" destOrd="0" presId="urn:microsoft.com/office/officeart/2005/8/layout/equation2"/>
    <dgm:cxn modelId="{4AA91DF8-282F-44B2-9A82-ED58CAB4D082}" type="presParOf" srcId="{30BD62BB-51A5-4020-A328-B7688E577ED0}" destId="{E47779AF-A25A-48CE-876A-DB58B75E862D}" srcOrd="2" destOrd="0" presId="urn:microsoft.com/office/officeart/2005/8/layout/equation2"/>
    <dgm:cxn modelId="{CCD14C8F-A143-4021-A262-0D133AD1586F}" type="presParOf" srcId="{30BD62BB-51A5-4020-A328-B7688E577ED0}" destId="{B02F7780-0ED5-4EBA-8F08-1B497D4052DE}" srcOrd="3" destOrd="0" presId="urn:microsoft.com/office/officeart/2005/8/layout/equation2"/>
    <dgm:cxn modelId="{443AAD95-7AA6-4739-951E-9D7C194EC7DF}" type="presParOf" srcId="{30BD62BB-51A5-4020-A328-B7688E577ED0}" destId="{AE64F67A-E9DC-4164-9880-705A25C466AC}" srcOrd="4" destOrd="0" presId="urn:microsoft.com/office/officeart/2005/8/layout/equation2"/>
    <dgm:cxn modelId="{162AF758-7840-497A-A7C7-E48B563EB75F}" type="presParOf" srcId="{EA51262A-4C60-4FA4-BE13-5494F5717F5B}" destId="{8048B5D5-867E-4AF8-A4A5-4B4E95CDC541}" srcOrd="1" destOrd="0" presId="urn:microsoft.com/office/officeart/2005/8/layout/equation2"/>
    <dgm:cxn modelId="{840F04F3-DD48-4BB3-BDE2-F6938D566177}" type="presParOf" srcId="{8048B5D5-867E-4AF8-A4A5-4B4E95CDC541}" destId="{F8C38846-D4ED-42D6-B857-ECFAC77E2CA9}" srcOrd="0" destOrd="0" presId="urn:microsoft.com/office/officeart/2005/8/layout/equation2"/>
    <dgm:cxn modelId="{70EB7E9D-82E7-499A-B824-E98A00DEC9EF}" type="presParOf" srcId="{EA51262A-4C60-4FA4-BE13-5494F5717F5B}" destId="{829C7B8B-2D5E-4BF5-9F14-69B9FB539899}"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57DDDF-5A7D-43AC-8C57-6D072DDEC348}"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zh-CN" altLang="en-US"/>
        </a:p>
      </dgm:t>
    </dgm:pt>
    <dgm:pt modelId="{67174B93-BA99-4822-B27F-265FD8CD8B28}">
      <dgm:prSet/>
      <dgm:spPr/>
      <dgm:t>
        <a:bodyPr/>
        <a:lstStyle/>
        <a:p>
          <a:r>
            <a:rPr lang="en-US"/>
            <a:t>Forecast model</a:t>
          </a:r>
          <a:endParaRPr lang="zh-CN"/>
        </a:p>
      </dgm:t>
    </dgm:pt>
    <dgm:pt modelId="{0802B475-6DA7-4BE6-A2F5-821483B20DF1}" type="parTrans" cxnId="{92565082-905E-4E86-A038-EF02F5224A7D}">
      <dgm:prSet/>
      <dgm:spPr/>
      <dgm:t>
        <a:bodyPr/>
        <a:lstStyle/>
        <a:p>
          <a:endParaRPr lang="zh-CN" altLang="en-US"/>
        </a:p>
      </dgm:t>
    </dgm:pt>
    <dgm:pt modelId="{59A8AB6B-C9A0-4706-9F17-F269D37C0236}" type="sibTrans" cxnId="{92565082-905E-4E86-A038-EF02F5224A7D}">
      <dgm:prSet/>
      <dgm:spPr/>
      <dgm:t>
        <a:bodyPr/>
        <a:lstStyle/>
        <a:p>
          <a:endParaRPr lang="zh-CN" altLang="en-US"/>
        </a:p>
      </dgm:t>
    </dgm:pt>
    <dgm:pt modelId="{889E7AED-4013-45BE-84FF-8040DA52ACF7}">
      <dgm:prSet/>
      <dgm:spPr/>
      <dgm:t>
        <a:bodyPr/>
        <a:lstStyle/>
        <a:p>
          <a:r>
            <a:rPr lang="en-US"/>
            <a:t>2-D Trajectory prediction model</a:t>
          </a:r>
          <a:endParaRPr lang="zh-CN"/>
        </a:p>
      </dgm:t>
    </dgm:pt>
    <dgm:pt modelId="{05EA0810-140D-47C6-AC27-4C28191E4976}" type="parTrans" cxnId="{D53F1D5E-F4AF-4F90-B7A1-B454ADB17798}">
      <dgm:prSet/>
      <dgm:spPr/>
      <dgm:t>
        <a:bodyPr/>
        <a:lstStyle/>
        <a:p>
          <a:endParaRPr lang="zh-CN" altLang="en-US"/>
        </a:p>
      </dgm:t>
    </dgm:pt>
    <dgm:pt modelId="{02982F3C-00EF-4C33-9E37-DB2CA75C88E4}" type="sibTrans" cxnId="{D53F1D5E-F4AF-4F90-B7A1-B454ADB17798}">
      <dgm:prSet/>
      <dgm:spPr/>
      <dgm:t>
        <a:bodyPr/>
        <a:lstStyle/>
        <a:p>
          <a:endParaRPr lang="zh-CN" altLang="en-US"/>
        </a:p>
      </dgm:t>
    </dgm:pt>
    <dgm:pt modelId="{559EED10-3D0B-4CDE-A963-F354E29E6E66}">
      <dgm:prSet/>
      <dgm:spPr/>
      <dgm:t>
        <a:bodyPr/>
        <a:lstStyle/>
        <a:p>
          <a:r>
            <a:rPr lang="en-US"/>
            <a:t>2-D trajectory and fate prediction model</a:t>
          </a:r>
          <a:endParaRPr lang="zh-CN"/>
        </a:p>
      </dgm:t>
    </dgm:pt>
    <dgm:pt modelId="{62A344D2-0669-4507-B5C5-858BD0A162E0}" type="parTrans" cxnId="{89AE41EF-72C7-4E3B-BBFA-99360E77EA4F}">
      <dgm:prSet/>
      <dgm:spPr/>
      <dgm:t>
        <a:bodyPr/>
        <a:lstStyle/>
        <a:p>
          <a:endParaRPr lang="zh-CN" altLang="en-US"/>
        </a:p>
      </dgm:t>
    </dgm:pt>
    <dgm:pt modelId="{3D4D1A32-E54B-4E9F-B7E3-2B8C97B5FFB1}" type="sibTrans" cxnId="{89AE41EF-72C7-4E3B-BBFA-99360E77EA4F}">
      <dgm:prSet/>
      <dgm:spPr/>
      <dgm:t>
        <a:bodyPr/>
        <a:lstStyle/>
        <a:p>
          <a:endParaRPr lang="zh-CN" altLang="en-US"/>
        </a:p>
      </dgm:t>
    </dgm:pt>
    <dgm:pt modelId="{938C3162-F476-4055-99FA-D8C270516C80}">
      <dgm:prSet/>
      <dgm:spPr/>
      <dgm:t>
        <a:bodyPr/>
        <a:lstStyle/>
        <a:p>
          <a:r>
            <a:rPr lang="en-US"/>
            <a:t>3-D trajectory and fate prediction model</a:t>
          </a:r>
          <a:endParaRPr lang="zh-CN"/>
        </a:p>
      </dgm:t>
    </dgm:pt>
    <dgm:pt modelId="{97EE18B6-7B2B-4609-83C9-5140FFE0FCCC}" type="parTrans" cxnId="{22F77F0E-F30B-4C9F-BA0D-891A83DD08F2}">
      <dgm:prSet/>
      <dgm:spPr/>
      <dgm:t>
        <a:bodyPr/>
        <a:lstStyle/>
        <a:p>
          <a:endParaRPr lang="zh-CN" altLang="en-US"/>
        </a:p>
      </dgm:t>
    </dgm:pt>
    <dgm:pt modelId="{940B0111-6376-4BE0-8ABA-60E3749AD773}" type="sibTrans" cxnId="{22F77F0E-F30B-4C9F-BA0D-891A83DD08F2}">
      <dgm:prSet/>
      <dgm:spPr/>
      <dgm:t>
        <a:bodyPr/>
        <a:lstStyle/>
        <a:p>
          <a:endParaRPr lang="zh-CN" altLang="en-US"/>
        </a:p>
      </dgm:t>
    </dgm:pt>
    <dgm:pt modelId="{A17BE788-D0D1-4047-A5A2-2C3B96FEA429}">
      <dgm:prSet/>
      <dgm:spPr/>
      <dgm:t>
        <a:bodyPr/>
        <a:lstStyle/>
        <a:p>
          <a:r>
            <a:rPr lang="en-US"/>
            <a:t>Source tracing model</a:t>
          </a:r>
          <a:endParaRPr lang="zh-CN"/>
        </a:p>
      </dgm:t>
    </dgm:pt>
    <dgm:pt modelId="{23AB386C-5E3B-462E-A4B1-47302600B57D}" type="parTrans" cxnId="{ECDC7E14-1882-4770-8B2B-B33BA2486D1D}">
      <dgm:prSet/>
      <dgm:spPr/>
      <dgm:t>
        <a:bodyPr/>
        <a:lstStyle/>
        <a:p>
          <a:endParaRPr lang="zh-CN" altLang="en-US"/>
        </a:p>
      </dgm:t>
    </dgm:pt>
    <dgm:pt modelId="{2E4448C3-D0C1-4F1A-9F93-7EA898D8448F}" type="sibTrans" cxnId="{ECDC7E14-1882-4770-8B2B-B33BA2486D1D}">
      <dgm:prSet/>
      <dgm:spPr/>
      <dgm:t>
        <a:bodyPr/>
        <a:lstStyle/>
        <a:p>
          <a:endParaRPr lang="zh-CN" altLang="en-US"/>
        </a:p>
      </dgm:t>
    </dgm:pt>
    <dgm:pt modelId="{469454ED-2FA4-4F75-A4F4-A7EFAD0AD539}">
      <dgm:prSet/>
      <dgm:spPr/>
      <dgm:t>
        <a:bodyPr/>
        <a:lstStyle/>
        <a:p>
          <a:r>
            <a:rPr lang="en-US"/>
            <a:t>2-D source tracing model</a:t>
          </a:r>
          <a:endParaRPr lang="zh-CN"/>
        </a:p>
      </dgm:t>
    </dgm:pt>
    <dgm:pt modelId="{BF5BF66B-6DAA-4F04-8C74-E6C7C4F92530}" type="parTrans" cxnId="{03F74EA2-330D-49B1-99B8-238620B2709A}">
      <dgm:prSet/>
      <dgm:spPr/>
      <dgm:t>
        <a:bodyPr/>
        <a:lstStyle/>
        <a:p>
          <a:endParaRPr lang="zh-CN" altLang="en-US"/>
        </a:p>
      </dgm:t>
    </dgm:pt>
    <dgm:pt modelId="{C36B1325-CC45-4DFD-BD6C-A4DEE7B4E2E1}" type="sibTrans" cxnId="{03F74EA2-330D-49B1-99B8-238620B2709A}">
      <dgm:prSet/>
      <dgm:spPr/>
      <dgm:t>
        <a:bodyPr/>
        <a:lstStyle/>
        <a:p>
          <a:endParaRPr lang="zh-CN" altLang="en-US"/>
        </a:p>
      </dgm:t>
    </dgm:pt>
    <dgm:pt modelId="{78319910-A762-495F-A722-9888DF1491C5}">
      <dgm:prSet/>
      <dgm:spPr/>
      <dgm:t>
        <a:bodyPr/>
        <a:lstStyle/>
        <a:p>
          <a:r>
            <a:rPr lang="en-US"/>
            <a:t>2-D source tracing probability model</a:t>
          </a:r>
          <a:endParaRPr lang="zh-CN"/>
        </a:p>
      </dgm:t>
    </dgm:pt>
    <dgm:pt modelId="{358115DE-F7BB-469A-ADDE-D326436D40EE}" type="parTrans" cxnId="{5ECEE793-48F1-4F37-8E84-2AA2585ED8AF}">
      <dgm:prSet/>
      <dgm:spPr/>
      <dgm:t>
        <a:bodyPr/>
        <a:lstStyle/>
        <a:p>
          <a:endParaRPr lang="zh-CN" altLang="en-US"/>
        </a:p>
      </dgm:t>
    </dgm:pt>
    <dgm:pt modelId="{57AE0AFF-3E8E-4D0E-8072-8A9EFB46BF05}" type="sibTrans" cxnId="{5ECEE793-48F1-4F37-8E84-2AA2585ED8AF}">
      <dgm:prSet/>
      <dgm:spPr/>
      <dgm:t>
        <a:bodyPr/>
        <a:lstStyle/>
        <a:p>
          <a:endParaRPr lang="zh-CN" altLang="en-US"/>
        </a:p>
      </dgm:t>
    </dgm:pt>
    <dgm:pt modelId="{1391EE20-B9F6-4BDE-AB31-4E7DC552B185}" type="pres">
      <dgm:prSet presAssocID="{5657DDDF-5A7D-43AC-8C57-6D072DDEC348}" presName="linear" presStyleCnt="0">
        <dgm:presLayoutVars>
          <dgm:dir/>
          <dgm:animLvl val="lvl"/>
          <dgm:resizeHandles val="exact"/>
        </dgm:presLayoutVars>
      </dgm:prSet>
      <dgm:spPr/>
    </dgm:pt>
    <dgm:pt modelId="{36587440-4F7D-4026-9ACE-97BB0600D1E0}" type="pres">
      <dgm:prSet presAssocID="{67174B93-BA99-4822-B27F-265FD8CD8B28}" presName="parentLin" presStyleCnt="0"/>
      <dgm:spPr/>
    </dgm:pt>
    <dgm:pt modelId="{8EC2EA85-0085-437E-8CDD-31C1B00D3757}" type="pres">
      <dgm:prSet presAssocID="{67174B93-BA99-4822-B27F-265FD8CD8B28}" presName="parentLeftMargin" presStyleLbl="node1" presStyleIdx="0" presStyleCnt="2"/>
      <dgm:spPr/>
    </dgm:pt>
    <dgm:pt modelId="{A3A397F3-5E79-436D-9BAF-C7C0C23DB10C}" type="pres">
      <dgm:prSet presAssocID="{67174B93-BA99-4822-B27F-265FD8CD8B28}" presName="parentText" presStyleLbl="node1" presStyleIdx="0" presStyleCnt="2">
        <dgm:presLayoutVars>
          <dgm:chMax val="0"/>
          <dgm:bulletEnabled val="1"/>
        </dgm:presLayoutVars>
      </dgm:prSet>
      <dgm:spPr/>
    </dgm:pt>
    <dgm:pt modelId="{CB3D3C69-3B44-4DCE-ADBA-3E4E9AF9C300}" type="pres">
      <dgm:prSet presAssocID="{67174B93-BA99-4822-B27F-265FD8CD8B28}" presName="negativeSpace" presStyleCnt="0"/>
      <dgm:spPr/>
    </dgm:pt>
    <dgm:pt modelId="{0622A80C-8B02-4128-9389-985DF8372B4E}" type="pres">
      <dgm:prSet presAssocID="{67174B93-BA99-4822-B27F-265FD8CD8B28}" presName="childText" presStyleLbl="conFgAcc1" presStyleIdx="0" presStyleCnt="2">
        <dgm:presLayoutVars>
          <dgm:bulletEnabled val="1"/>
        </dgm:presLayoutVars>
      </dgm:prSet>
      <dgm:spPr/>
    </dgm:pt>
    <dgm:pt modelId="{D4AA1E47-2C07-4DF4-B664-B55E9EA79003}" type="pres">
      <dgm:prSet presAssocID="{59A8AB6B-C9A0-4706-9F17-F269D37C0236}" presName="spaceBetweenRectangles" presStyleCnt="0"/>
      <dgm:spPr/>
    </dgm:pt>
    <dgm:pt modelId="{A5B71075-EED0-4C90-A739-C60B96A09DF3}" type="pres">
      <dgm:prSet presAssocID="{A17BE788-D0D1-4047-A5A2-2C3B96FEA429}" presName="parentLin" presStyleCnt="0"/>
      <dgm:spPr/>
    </dgm:pt>
    <dgm:pt modelId="{8E60B637-365F-4260-AD50-A739DEFE2244}" type="pres">
      <dgm:prSet presAssocID="{A17BE788-D0D1-4047-A5A2-2C3B96FEA429}" presName="parentLeftMargin" presStyleLbl="node1" presStyleIdx="0" presStyleCnt="2"/>
      <dgm:spPr/>
    </dgm:pt>
    <dgm:pt modelId="{53046C10-4BAD-479A-9945-0392FB657E2F}" type="pres">
      <dgm:prSet presAssocID="{A17BE788-D0D1-4047-A5A2-2C3B96FEA429}" presName="parentText" presStyleLbl="node1" presStyleIdx="1" presStyleCnt="2">
        <dgm:presLayoutVars>
          <dgm:chMax val="0"/>
          <dgm:bulletEnabled val="1"/>
        </dgm:presLayoutVars>
      </dgm:prSet>
      <dgm:spPr/>
    </dgm:pt>
    <dgm:pt modelId="{F5E8EDFB-9BFD-4235-A9D1-CFDF7E112CA1}" type="pres">
      <dgm:prSet presAssocID="{A17BE788-D0D1-4047-A5A2-2C3B96FEA429}" presName="negativeSpace" presStyleCnt="0"/>
      <dgm:spPr/>
    </dgm:pt>
    <dgm:pt modelId="{785A53A3-4FB1-4645-806F-A34A9B1E2914}" type="pres">
      <dgm:prSet presAssocID="{A17BE788-D0D1-4047-A5A2-2C3B96FEA429}" presName="childText" presStyleLbl="conFgAcc1" presStyleIdx="1" presStyleCnt="2">
        <dgm:presLayoutVars>
          <dgm:bulletEnabled val="1"/>
        </dgm:presLayoutVars>
      </dgm:prSet>
      <dgm:spPr/>
    </dgm:pt>
  </dgm:ptLst>
  <dgm:cxnLst>
    <dgm:cxn modelId="{22F77F0E-F30B-4C9F-BA0D-891A83DD08F2}" srcId="{67174B93-BA99-4822-B27F-265FD8CD8B28}" destId="{938C3162-F476-4055-99FA-D8C270516C80}" srcOrd="2" destOrd="0" parTransId="{97EE18B6-7B2B-4609-83C9-5140FFE0FCCC}" sibTransId="{940B0111-6376-4BE0-8ABA-60E3749AD773}"/>
    <dgm:cxn modelId="{ECDC7E14-1882-4770-8B2B-B33BA2486D1D}" srcId="{5657DDDF-5A7D-43AC-8C57-6D072DDEC348}" destId="{A17BE788-D0D1-4047-A5A2-2C3B96FEA429}" srcOrd="1" destOrd="0" parTransId="{23AB386C-5E3B-462E-A4B1-47302600B57D}" sibTransId="{2E4448C3-D0C1-4F1A-9F93-7EA898D8448F}"/>
    <dgm:cxn modelId="{0F87781A-18D8-45E2-B9EC-715F29E8A9DB}" type="presOf" srcId="{559EED10-3D0B-4CDE-A963-F354E29E6E66}" destId="{0622A80C-8B02-4128-9389-985DF8372B4E}" srcOrd="0" destOrd="1" presId="urn:microsoft.com/office/officeart/2005/8/layout/list1"/>
    <dgm:cxn modelId="{F21A751F-4618-42DE-865B-7121372654BB}" type="presOf" srcId="{889E7AED-4013-45BE-84FF-8040DA52ACF7}" destId="{0622A80C-8B02-4128-9389-985DF8372B4E}" srcOrd="0" destOrd="0" presId="urn:microsoft.com/office/officeart/2005/8/layout/list1"/>
    <dgm:cxn modelId="{1BDF5D24-55FC-4EE1-8C34-F66E05040FB0}" type="presOf" srcId="{469454ED-2FA4-4F75-A4F4-A7EFAD0AD539}" destId="{785A53A3-4FB1-4645-806F-A34A9B1E2914}" srcOrd="0" destOrd="0" presId="urn:microsoft.com/office/officeart/2005/8/layout/list1"/>
    <dgm:cxn modelId="{D53F1D5E-F4AF-4F90-B7A1-B454ADB17798}" srcId="{67174B93-BA99-4822-B27F-265FD8CD8B28}" destId="{889E7AED-4013-45BE-84FF-8040DA52ACF7}" srcOrd="0" destOrd="0" parTransId="{05EA0810-140D-47C6-AC27-4C28191E4976}" sibTransId="{02982F3C-00EF-4C33-9E37-DB2CA75C88E4}"/>
    <dgm:cxn modelId="{8F782E6F-A2CB-4111-BBBF-01AF33702015}" type="presOf" srcId="{67174B93-BA99-4822-B27F-265FD8CD8B28}" destId="{8EC2EA85-0085-437E-8CDD-31C1B00D3757}" srcOrd="0" destOrd="0" presId="urn:microsoft.com/office/officeart/2005/8/layout/list1"/>
    <dgm:cxn modelId="{03654256-5153-4418-AB3D-2CFD5B8513B3}" type="presOf" srcId="{A17BE788-D0D1-4047-A5A2-2C3B96FEA429}" destId="{53046C10-4BAD-479A-9945-0392FB657E2F}" srcOrd="1" destOrd="0" presId="urn:microsoft.com/office/officeart/2005/8/layout/list1"/>
    <dgm:cxn modelId="{92565082-905E-4E86-A038-EF02F5224A7D}" srcId="{5657DDDF-5A7D-43AC-8C57-6D072DDEC348}" destId="{67174B93-BA99-4822-B27F-265FD8CD8B28}" srcOrd="0" destOrd="0" parTransId="{0802B475-6DA7-4BE6-A2F5-821483B20DF1}" sibTransId="{59A8AB6B-C9A0-4706-9F17-F269D37C0236}"/>
    <dgm:cxn modelId="{A7A78F8C-4206-476B-AECF-368BA26ED791}" type="presOf" srcId="{78319910-A762-495F-A722-9888DF1491C5}" destId="{785A53A3-4FB1-4645-806F-A34A9B1E2914}" srcOrd="0" destOrd="1" presId="urn:microsoft.com/office/officeart/2005/8/layout/list1"/>
    <dgm:cxn modelId="{5ECEE793-48F1-4F37-8E84-2AA2585ED8AF}" srcId="{A17BE788-D0D1-4047-A5A2-2C3B96FEA429}" destId="{78319910-A762-495F-A722-9888DF1491C5}" srcOrd="1" destOrd="0" parTransId="{358115DE-F7BB-469A-ADDE-D326436D40EE}" sibTransId="{57AE0AFF-3E8E-4D0E-8072-8A9EFB46BF05}"/>
    <dgm:cxn modelId="{F40A2D99-31DB-4ECF-9F0F-6480479FF34C}" type="presOf" srcId="{938C3162-F476-4055-99FA-D8C270516C80}" destId="{0622A80C-8B02-4128-9389-985DF8372B4E}" srcOrd="0" destOrd="2" presId="urn:microsoft.com/office/officeart/2005/8/layout/list1"/>
    <dgm:cxn modelId="{03F74EA2-330D-49B1-99B8-238620B2709A}" srcId="{A17BE788-D0D1-4047-A5A2-2C3B96FEA429}" destId="{469454ED-2FA4-4F75-A4F4-A7EFAD0AD539}" srcOrd="0" destOrd="0" parTransId="{BF5BF66B-6DAA-4F04-8C74-E6C7C4F92530}" sibTransId="{C36B1325-CC45-4DFD-BD6C-A4DEE7B4E2E1}"/>
    <dgm:cxn modelId="{3F0D6BA6-74F1-42B3-BA17-CF19B09224E4}" type="presOf" srcId="{A17BE788-D0D1-4047-A5A2-2C3B96FEA429}" destId="{8E60B637-365F-4260-AD50-A739DEFE2244}" srcOrd="0" destOrd="0" presId="urn:microsoft.com/office/officeart/2005/8/layout/list1"/>
    <dgm:cxn modelId="{ED491AB5-E6E6-4C04-90BE-795EC2C3B8A7}" type="presOf" srcId="{5657DDDF-5A7D-43AC-8C57-6D072DDEC348}" destId="{1391EE20-B9F6-4BDE-AB31-4E7DC552B185}" srcOrd="0" destOrd="0" presId="urn:microsoft.com/office/officeart/2005/8/layout/list1"/>
    <dgm:cxn modelId="{05C75CD6-94CA-48A6-BE7B-F3380B94026C}" type="presOf" srcId="{67174B93-BA99-4822-B27F-265FD8CD8B28}" destId="{A3A397F3-5E79-436D-9BAF-C7C0C23DB10C}" srcOrd="1" destOrd="0" presId="urn:microsoft.com/office/officeart/2005/8/layout/list1"/>
    <dgm:cxn modelId="{89AE41EF-72C7-4E3B-BBFA-99360E77EA4F}" srcId="{67174B93-BA99-4822-B27F-265FD8CD8B28}" destId="{559EED10-3D0B-4CDE-A963-F354E29E6E66}" srcOrd="1" destOrd="0" parTransId="{62A344D2-0669-4507-B5C5-858BD0A162E0}" sibTransId="{3D4D1A32-E54B-4E9F-B7E3-2B8C97B5FFB1}"/>
    <dgm:cxn modelId="{0341CB06-D29F-4518-AB60-09540B011402}" type="presParOf" srcId="{1391EE20-B9F6-4BDE-AB31-4E7DC552B185}" destId="{36587440-4F7D-4026-9ACE-97BB0600D1E0}" srcOrd="0" destOrd="0" presId="urn:microsoft.com/office/officeart/2005/8/layout/list1"/>
    <dgm:cxn modelId="{821CDAD9-0CD9-4A93-91A6-0FCB882DBDC7}" type="presParOf" srcId="{36587440-4F7D-4026-9ACE-97BB0600D1E0}" destId="{8EC2EA85-0085-437E-8CDD-31C1B00D3757}" srcOrd="0" destOrd="0" presId="urn:microsoft.com/office/officeart/2005/8/layout/list1"/>
    <dgm:cxn modelId="{92618F49-87DA-4FE2-9DCD-9FF7DE63366A}" type="presParOf" srcId="{36587440-4F7D-4026-9ACE-97BB0600D1E0}" destId="{A3A397F3-5E79-436D-9BAF-C7C0C23DB10C}" srcOrd="1" destOrd="0" presId="urn:microsoft.com/office/officeart/2005/8/layout/list1"/>
    <dgm:cxn modelId="{374B38C7-AFC7-4155-A030-8C54BF7FE4F4}" type="presParOf" srcId="{1391EE20-B9F6-4BDE-AB31-4E7DC552B185}" destId="{CB3D3C69-3B44-4DCE-ADBA-3E4E9AF9C300}" srcOrd="1" destOrd="0" presId="urn:microsoft.com/office/officeart/2005/8/layout/list1"/>
    <dgm:cxn modelId="{CFD6241A-A928-45CA-B0A4-48E513179470}" type="presParOf" srcId="{1391EE20-B9F6-4BDE-AB31-4E7DC552B185}" destId="{0622A80C-8B02-4128-9389-985DF8372B4E}" srcOrd="2" destOrd="0" presId="urn:microsoft.com/office/officeart/2005/8/layout/list1"/>
    <dgm:cxn modelId="{62313297-3EFB-49D2-9B10-456F10366F28}" type="presParOf" srcId="{1391EE20-B9F6-4BDE-AB31-4E7DC552B185}" destId="{D4AA1E47-2C07-4DF4-B664-B55E9EA79003}" srcOrd="3" destOrd="0" presId="urn:microsoft.com/office/officeart/2005/8/layout/list1"/>
    <dgm:cxn modelId="{92EA2BC2-5D0E-47BD-9FF6-A1C349B660A0}" type="presParOf" srcId="{1391EE20-B9F6-4BDE-AB31-4E7DC552B185}" destId="{A5B71075-EED0-4C90-A739-C60B96A09DF3}" srcOrd="4" destOrd="0" presId="urn:microsoft.com/office/officeart/2005/8/layout/list1"/>
    <dgm:cxn modelId="{52CFF726-5883-4404-AE1A-EAA225BAEBB0}" type="presParOf" srcId="{A5B71075-EED0-4C90-A739-C60B96A09DF3}" destId="{8E60B637-365F-4260-AD50-A739DEFE2244}" srcOrd="0" destOrd="0" presId="urn:microsoft.com/office/officeart/2005/8/layout/list1"/>
    <dgm:cxn modelId="{28913328-7962-44E6-96B1-352102D10AD4}" type="presParOf" srcId="{A5B71075-EED0-4C90-A739-C60B96A09DF3}" destId="{53046C10-4BAD-479A-9945-0392FB657E2F}" srcOrd="1" destOrd="0" presId="urn:microsoft.com/office/officeart/2005/8/layout/list1"/>
    <dgm:cxn modelId="{2B25C767-5125-428A-A738-AE2AF829D05F}" type="presParOf" srcId="{1391EE20-B9F6-4BDE-AB31-4E7DC552B185}" destId="{F5E8EDFB-9BFD-4235-A9D1-CFDF7E112CA1}" srcOrd="5" destOrd="0" presId="urn:microsoft.com/office/officeart/2005/8/layout/list1"/>
    <dgm:cxn modelId="{3A1089C3-09C3-42BE-809B-9F059B554B44}" type="presParOf" srcId="{1391EE20-B9F6-4BDE-AB31-4E7DC552B185}" destId="{785A53A3-4FB1-4645-806F-A34A9B1E2914}"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C3D210-D8DF-4D3E-9ADF-E8A27E155419}"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zh-CN" altLang="en-US"/>
        </a:p>
      </dgm:t>
    </dgm:pt>
    <dgm:pt modelId="{3EFD9BD8-93F6-4688-96CE-EC13657F590A}">
      <dgm:prSet/>
      <dgm:spPr/>
      <dgm:t>
        <a:bodyPr/>
        <a:lstStyle/>
        <a:p>
          <a:r>
            <a:rPr lang="en-US"/>
            <a:t>Approaches</a:t>
          </a:r>
          <a:endParaRPr lang="zh-CN"/>
        </a:p>
      </dgm:t>
    </dgm:pt>
    <dgm:pt modelId="{E040C2DF-8F27-4639-9226-C08C50445442}" type="parTrans" cxnId="{A4332D9F-A069-4693-A930-238E0EF8E197}">
      <dgm:prSet/>
      <dgm:spPr/>
      <dgm:t>
        <a:bodyPr/>
        <a:lstStyle/>
        <a:p>
          <a:endParaRPr lang="zh-CN" altLang="en-US"/>
        </a:p>
      </dgm:t>
    </dgm:pt>
    <dgm:pt modelId="{4069EB8C-04F5-4FEC-A1E0-B247080FD63C}" type="sibTrans" cxnId="{A4332D9F-A069-4693-A930-238E0EF8E197}">
      <dgm:prSet/>
      <dgm:spPr/>
      <dgm:t>
        <a:bodyPr/>
        <a:lstStyle/>
        <a:p>
          <a:endParaRPr lang="zh-CN" altLang="en-US"/>
        </a:p>
      </dgm:t>
    </dgm:pt>
    <dgm:pt modelId="{DCB0EE81-30F5-42A1-8E18-12AA5AF35E4D}">
      <dgm:prSet/>
      <dgm:spPr/>
      <dgm:t>
        <a:bodyPr/>
        <a:lstStyle/>
        <a:p>
          <a:r>
            <a:rPr lang="en-US"/>
            <a:t>Shoreline survey</a:t>
          </a:r>
          <a:endParaRPr lang="zh-CN"/>
        </a:p>
      </dgm:t>
    </dgm:pt>
    <dgm:pt modelId="{3463D59B-D81F-4477-A4D2-E402975EA4E8}" type="parTrans" cxnId="{4957DAAF-E35B-484B-A424-DEDFF0F4DDBA}">
      <dgm:prSet/>
      <dgm:spPr/>
      <dgm:t>
        <a:bodyPr/>
        <a:lstStyle/>
        <a:p>
          <a:endParaRPr lang="zh-CN" altLang="en-US"/>
        </a:p>
      </dgm:t>
    </dgm:pt>
    <dgm:pt modelId="{33EF9A6B-38EC-4C99-A508-E1AD8C460304}" type="sibTrans" cxnId="{4957DAAF-E35B-484B-A424-DEDFF0F4DDBA}">
      <dgm:prSet/>
      <dgm:spPr/>
      <dgm:t>
        <a:bodyPr/>
        <a:lstStyle/>
        <a:p>
          <a:endParaRPr lang="zh-CN" altLang="en-US"/>
        </a:p>
      </dgm:t>
    </dgm:pt>
    <dgm:pt modelId="{ABA7F91E-A46E-41A1-9503-6201D7DD4D9F}">
      <dgm:prSet/>
      <dgm:spPr/>
      <dgm:t>
        <a:bodyPr/>
        <a:lstStyle/>
        <a:p>
          <a:r>
            <a:rPr lang="en-US"/>
            <a:t>Aircraft</a:t>
          </a:r>
          <a:endParaRPr lang="zh-CN"/>
        </a:p>
      </dgm:t>
    </dgm:pt>
    <dgm:pt modelId="{A61AA3B7-4001-4762-8A0F-418B48EAAB83}" type="parTrans" cxnId="{0D773F3A-174E-4E62-B40E-BE5EF6C553DF}">
      <dgm:prSet/>
      <dgm:spPr/>
      <dgm:t>
        <a:bodyPr/>
        <a:lstStyle/>
        <a:p>
          <a:endParaRPr lang="zh-CN" altLang="en-US"/>
        </a:p>
      </dgm:t>
    </dgm:pt>
    <dgm:pt modelId="{75CCE132-0420-4F25-8B7F-48B7304458E7}" type="sibTrans" cxnId="{0D773F3A-174E-4E62-B40E-BE5EF6C553DF}">
      <dgm:prSet/>
      <dgm:spPr/>
      <dgm:t>
        <a:bodyPr/>
        <a:lstStyle/>
        <a:p>
          <a:endParaRPr lang="zh-CN" altLang="en-US"/>
        </a:p>
      </dgm:t>
    </dgm:pt>
    <dgm:pt modelId="{36288B1C-3487-41FC-94BC-2AA5DA8C66CF}">
      <dgm:prSet/>
      <dgm:spPr/>
      <dgm:t>
        <a:bodyPr/>
        <a:lstStyle/>
        <a:p>
          <a:r>
            <a:rPr lang="en-US"/>
            <a:t>Ships, buoys and oil platform</a:t>
          </a:r>
          <a:endParaRPr lang="zh-CN"/>
        </a:p>
      </dgm:t>
    </dgm:pt>
    <dgm:pt modelId="{AC4AB323-1DFE-4757-8872-081FFE0F4938}" type="parTrans" cxnId="{B84939BB-C675-40E3-9921-3887C65A548F}">
      <dgm:prSet/>
      <dgm:spPr/>
      <dgm:t>
        <a:bodyPr/>
        <a:lstStyle/>
        <a:p>
          <a:endParaRPr lang="zh-CN" altLang="en-US"/>
        </a:p>
      </dgm:t>
    </dgm:pt>
    <dgm:pt modelId="{FE9F9CFA-F456-466C-8C69-64CCDB8CA58E}" type="sibTrans" cxnId="{B84939BB-C675-40E3-9921-3887C65A548F}">
      <dgm:prSet/>
      <dgm:spPr/>
      <dgm:t>
        <a:bodyPr/>
        <a:lstStyle/>
        <a:p>
          <a:endParaRPr lang="zh-CN" altLang="en-US"/>
        </a:p>
      </dgm:t>
    </dgm:pt>
    <dgm:pt modelId="{73523A20-6DCA-4B59-BD2C-37B10614EFD4}">
      <dgm:prSet/>
      <dgm:spPr/>
      <dgm:t>
        <a:bodyPr/>
        <a:lstStyle/>
        <a:p>
          <a:r>
            <a:rPr lang="en-US"/>
            <a:t>Vehicle-based radar</a:t>
          </a:r>
          <a:endParaRPr lang="zh-CN"/>
        </a:p>
      </dgm:t>
    </dgm:pt>
    <dgm:pt modelId="{BB1B2895-8842-4A3B-A96D-B9AEEBA879FD}" type="parTrans" cxnId="{A9CCC9C8-3EC0-4661-AABD-A13B4FBEC708}">
      <dgm:prSet/>
      <dgm:spPr/>
      <dgm:t>
        <a:bodyPr/>
        <a:lstStyle/>
        <a:p>
          <a:endParaRPr lang="zh-CN" altLang="en-US"/>
        </a:p>
      </dgm:t>
    </dgm:pt>
    <dgm:pt modelId="{5D5842C2-73F1-4517-9B91-148818F513A9}" type="sibTrans" cxnId="{A9CCC9C8-3EC0-4661-AABD-A13B4FBEC708}">
      <dgm:prSet/>
      <dgm:spPr/>
      <dgm:t>
        <a:bodyPr/>
        <a:lstStyle/>
        <a:p>
          <a:endParaRPr lang="zh-CN" altLang="en-US"/>
        </a:p>
      </dgm:t>
    </dgm:pt>
    <dgm:pt modelId="{BB576E6F-07E5-4635-8EA5-4EB0218F44EA}">
      <dgm:prSet/>
      <dgm:spPr/>
      <dgm:t>
        <a:bodyPr/>
        <a:lstStyle/>
        <a:p>
          <a:r>
            <a:rPr lang="en-US"/>
            <a:t>Satellite</a:t>
          </a:r>
          <a:endParaRPr lang="zh-CN"/>
        </a:p>
      </dgm:t>
    </dgm:pt>
    <dgm:pt modelId="{979F9E80-B744-48F2-B1B2-C05B3C146D32}" type="parTrans" cxnId="{81A83659-15F4-43E8-86BD-7378B1433ABD}">
      <dgm:prSet/>
      <dgm:spPr/>
      <dgm:t>
        <a:bodyPr/>
        <a:lstStyle/>
        <a:p>
          <a:endParaRPr lang="zh-CN" altLang="en-US"/>
        </a:p>
      </dgm:t>
    </dgm:pt>
    <dgm:pt modelId="{A4881297-01FF-44AF-9C81-70F4C47569E4}" type="sibTrans" cxnId="{81A83659-15F4-43E8-86BD-7378B1433ABD}">
      <dgm:prSet/>
      <dgm:spPr/>
      <dgm:t>
        <a:bodyPr/>
        <a:lstStyle/>
        <a:p>
          <a:endParaRPr lang="zh-CN" altLang="en-US"/>
        </a:p>
      </dgm:t>
    </dgm:pt>
    <dgm:pt modelId="{97783DE9-6910-4DC2-965D-1826BE610AFE}">
      <dgm:prSet/>
      <dgm:spPr/>
      <dgm:t>
        <a:bodyPr/>
        <a:lstStyle/>
        <a:p>
          <a:r>
            <a:rPr lang="en-US"/>
            <a:t>Field survey</a:t>
          </a:r>
          <a:endParaRPr lang="zh-CN"/>
        </a:p>
      </dgm:t>
    </dgm:pt>
    <dgm:pt modelId="{B27AC95F-DD3C-406D-820F-39CC72034557}" type="parTrans" cxnId="{63677399-C92A-4526-B666-1736741979B5}">
      <dgm:prSet/>
      <dgm:spPr/>
      <dgm:t>
        <a:bodyPr/>
        <a:lstStyle/>
        <a:p>
          <a:endParaRPr lang="zh-CN" altLang="en-US"/>
        </a:p>
      </dgm:t>
    </dgm:pt>
    <dgm:pt modelId="{94D77B5D-710B-49E4-B12A-C5355A6A294B}" type="sibTrans" cxnId="{63677399-C92A-4526-B666-1736741979B5}">
      <dgm:prSet/>
      <dgm:spPr/>
      <dgm:t>
        <a:bodyPr/>
        <a:lstStyle/>
        <a:p>
          <a:endParaRPr lang="zh-CN" altLang="en-US"/>
        </a:p>
      </dgm:t>
    </dgm:pt>
    <dgm:pt modelId="{2F1F0ABF-FB79-4F78-B061-0E5A03A18DA3}">
      <dgm:prSet/>
      <dgm:spPr/>
      <dgm:t>
        <a:bodyPr/>
        <a:lstStyle/>
        <a:p>
          <a:r>
            <a:rPr lang="en-US"/>
            <a:t>Parameters</a:t>
          </a:r>
          <a:endParaRPr lang="zh-CN"/>
        </a:p>
      </dgm:t>
    </dgm:pt>
    <dgm:pt modelId="{55A4982F-E23D-4885-8DE3-4CCA73CED526}" type="parTrans" cxnId="{8FA2D1B9-1435-4DA6-8051-B3B48240C266}">
      <dgm:prSet/>
      <dgm:spPr/>
      <dgm:t>
        <a:bodyPr/>
        <a:lstStyle/>
        <a:p>
          <a:endParaRPr lang="zh-CN" altLang="en-US"/>
        </a:p>
      </dgm:t>
    </dgm:pt>
    <dgm:pt modelId="{1920A7CA-6C51-4946-8BD3-6AC69E43C310}" type="sibTrans" cxnId="{8FA2D1B9-1435-4DA6-8051-B3B48240C266}">
      <dgm:prSet/>
      <dgm:spPr/>
      <dgm:t>
        <a:bodyPr/>
        <a:lstStyle/>
        <a:p>
          <a:endParaRPr lang="zh-CN" altLang="en-US"/>
        </a:p>
      </dgm:t>
    </dgm:pt>
    <dgm:pt modelId="{D4809BAE-622D-4DC5-8BAD-7E65F7D5CB53}">
      <dgm:prSet/>
      <dgm:spPr/>
      <dgm:t>
        <a:bodyPr/>
        <a:lstStyle/>
        <a:p>
          <a:r>
            <a:rPr lang="en-US" dirty="0"/>
            <a:t>Area</a:t>
          </a:r>
          <a:endParaRPr lang="zh-CN" dirty="0"/>
        </a:p>
      </dgm:t>
    </dgm:pt>
    <dgm:pt modelId="{CB89B20B-8593-40CF-9439-87DCE8F417F8}" type="parTrans" cxnId="{511B98D4-BE67-4013-AF38-C111A3FA6A11}">
      <dgm:prSet/>
      <dgm:spPr/>
      <dgm:t>
        <a:bodyPr/>
        <a:lstStyle/>
        <a:p>
          <a:endParaRPr lang="zh-CN" altLang="en-US"/>
        </a:p>
      </dgm:t>
    </dgm:pt>
    <dgm:pt modelId="{20C1118C-9EAD-4CA0-B5BF-17A16B507E80}" type="sibTrans" cxnId="{511B98D4-BE67-4013-AF38-C111A3FA6A11}">
      <dgm:prSet/>
      <dgm:spPr/>
      <dgm:t>
        <a:bodyPr/>
        <a:lstStyle/>
        <a:p>
          <a:endParaRPr lang="zh-CN" altLang="en-US"/>
        </a:p>
      </dgm:t>
    </dgm:pt>
    <dgm:pt modelId="{EF14BC84-A293-4ECF-9B1A-ED2579C7CEED}">
      <dgm:prSet/>
      <dgm:spPr/>
      <dgm:t>
        <a:bodyPr/>
        <a:lstStyle/>
        <a:p>
          <a:r>
            <a:rPr lang="en-US"/>
            <a:t>Intensity</a:t>
          </a:r>
          <a:endParaRPr lang="zh-CN"/>
        </a:p>
      </dgm:t>
    </dgm:pt>
    <dgm:pt modelId="{74878B36-326D-40DB-8D02-4C42044B5F14}" type="parTrans" cxnId="{87E85593-7FAB-4153-916C-6372622C41E1}">
      <dgm:prSet/>
      <dgm:spPr/>
      <dgm:t>
        <a:bodyPr/>
        <a:lstStyle/>
        <a:p>
          <a:endParaRPr lang="zh-CN" altLang="en-US"/>
        </a:p>
      </dgm:t>
    </dgm:pt>
    <dgm:pt modelId="{5D43995B-F9A3-4CAA-9438-3D979EF67106}" type="sibTrans" cxnId="{87E85593-7FAB-4153-916C-6372622C41E1}">
      <dgm:prSet/>
      <dgm:spPr/>
      <dgm:t>
        <a:bodyPr/>
        <a:lstStyle/>
        <a:p>
          <a:endParaRPr lang="zh-CN" altLang="en-US"/>
        </a:p>
      </dgm:t>
    </dgm:pt>
    <dgm:pt modelId="{5CE4B73E-24D1-4E35-947E-0BD12DBC26AA}">
      <dgm:prSet/>
      <dgm:spPr/>
      <dgm:t>
        <a:bodyPr/>
        <a:lstStyle/>
        <a:p>
          <a:r>
            <a:rPr lang="en-US"/>
            <a:t>Ice type</a:t>
          </a:r>
          <a:endParaRPr lang="zh-CN"/>
        </a:p>
      </dgm:t>
    </dgm:pt>
    <dgm:pt modelId="{697F154E-4FDE-4EE0-811C-6374CFE3B5BB}" type="parTrans" cxnId="{28520D92-7B11-4C7C-8963-50D7A4C42C2D}">
      <dgm:prSet/>
      <dgm:spPr/>
      <dgm:t>
        <a:bodyPr/>
        <a:lstStyle/>
        <a:p>
          <a:endParaRPr lang="zh-CN" altLang="en-US"/>
        </a:p>
      </dgm:t>
    </dgm:pt>
    <dgm:pt modelId="{37785948-E9A6-452C-8C59-5644639868A6}" type="sibTrans" cxnId="{28520D92-7B11-4C7C-8963-50D7A4C42C2D}">
      <dgm:prSet/>
      <dgm:spPr/>
      <dgm:t>
        <a:bodyPr/>
        <a:lstStyle/>
        <a:p>
          <a:endParaRPr lang="zh-CN" altLang="en-US"/>
        </a:p>
      </dgm:t>
    </dgm:pt>
    <dgm:pt modelId="{F5FC3CBE-5AC1-4C98-A688-4FD46965F4C0}">
      <dgm:prSet/>
      <dgm:spPr/>
      <dgm:t>
        <a:bodyPr/>
        <a:lstStyle/>
        <a:p>
          <a:r>
            <a:rPr lang="en-US"/>
            <a:t>Ice shape</a:t>
          </a:r>
          <a:endParaRPr lang="zh-CN"/>
        </a:p>
      </dgm:t>
    </dgm:pt>
    <dgm:pt modelId="{43CADF02-0DDE-48C4-82FF-FD723562AAB8}" type="parTrans" cxnId="{5E30BA00-6CA6-41F4-B76A-8E39332C4862}">
      <dgm:prSet/>
      <dgm:spPr/>
      <dgm:t>
        <a:bodyPr/>
        <a:lstStyle/>
        <a:p>
          <a:endParaRPr lang="zh-CN" altLang="en-US"/>
        </a:p>
      </dgm:t>
    </dgm:pt>
    <dgm:pt modelId="{E3E5DAEE-4288-43F0-B6C4-ACD1B24E7782}" type="sibTrans" cxnId="{5E30BA00-6CA6-41F4-B76A-8E39332C4862}">
      <dgm:prSet/>
      <dgm:spPr/>
      <dgm:t>
        <a:bodyPr/>
        <a:lstStyle/>
        <a:p>
          <a:endParaRPr lang="zh-CN" altLang="en-US"/>
        </a:p>
      </dgm:t>
    </dgm:pt>
    <dgm:pt modelId="{402F1D6E-2FEA-4135-82B7-6AD8E5A00D2F}">
      <dgm:prSet/>
      <dgm:spPr/>
      <dgm:t>
        <a:bodyPr/>
        <a:lstStyle/>
        <a:p>
          <a:r>
            <a:rPr lang="en-US"/>
            <a:t>Drifting velocity and direction</a:t>
          </a:r>
          <a:endParaRPr lang="zh-CN"/>
        </a:p>
      </dgm:t>
    </dgm:pt>
    <dgm:pt modelId="{92417BFA-D48A-444C-9200-94D26FCC47AE}" type="parTrans" cxnId="{02E8849A-72B8-4FB6-AD46-BC6AEE724695}">
      <dgm:prSet/>
      <dgm:spPr/>
      <dgm:t>
        <a:bodyPr/>
        <a:lstStyle/>
        <a:p>
          <a:endParaRPr lang="zh-CN" altLang="en-US"/>
        </a:p>
      </dgm:t>
    </dgm:pt>
    <dgm:pt modelId="{57A54D29-2BA7-466C-A07E-02049A7AD822}" type="sibTrans" cxnId="{02E8849A-72B8-4FB6-AD46-BC6AEE724695}">
      <dgm:prSet/>
      <dgm:spPr/>
      <dgm:t>
        <a:bodyPr/>
        <a:lstStyle/>
        <a:p>
          <a:endParaRPr lang="zh-CN" altLang="en-US"/>
        </a:p>
      </dgm:t>
    </dgm:pt>
    <dgm:pt modelId="{F52B90FE-28F5-4D63-9E47-43BCF3611592}">
      <dgm:prSet/>
      <dgm:spPr/>
      <dgm:t>
        <a:bodyPr/>
        <a:lstStyle/>
        <a:p>
          <a:r>
            <a:rPr lang="en-US"/>
            <a:t>Ice thickness</a:t>
          </a:r>
          <a:endParaRPr lang="zh-CN"/>
        </a:p>
      </dgm:t>
    </dgm:pt>
    <dgm:pt modelId="{D30B0D17-BA6B-4774-8BCE-5668F517A4C7}" type="parTrans" cxnId="{2D3212B5-9E6B-4262-8863-931AB3C32570}">
      <dgm:prSet/>
      <dgm:spPr/>
      <dgm:t>
        <a:bodyPr/>
        <a:lstStyle/>
        <a:p>
          <a:endParaRPr lang="zh-CN" altLang="en-US"/>
        </a:p>
      </dgm:t>
    </dgm:pt>
    <dgm:pt modelId="{83860F3C-47A1-47F5-A226-F7C068A47ED9}" type="sibTrans" cxnId="{2D3212B5-9E6B-4262-8863-931AB3C32570}">
      <dgm:prSet/>
      <dgm:spPr/>
      <dgm:t>
        <a:bodyPr/>
        <a:lstStyle/>
        <a:p>
          <a:endParaRPr lang="zh-CN" altLang="en-US"/>
        </a:p>
      </dgm:t>
    </dgm:pt>
    <dgm:pt modelId="{1CAE5C30-900C-4AA1-8A79-AE876A307D17}">
      <dgm:prSet/>
      <dgm:spPr/>
      <dgm:t>
        <a:bodyPr/>
        <a:lstStyle/>
        <a:p>
          <a:r>
            <a:rPr lang="en-US"/>
            <a:t>outline</a:t>
          </a:r>
          <a:endParaRPr lang="zh-CN"/>
        </a:p>
      </dgm:t>
    </dgm:pt>
    <dgm:pt modelId="{336DBC61-F4E4-4A36-9308-CA4CE5BBB7DD}" type="parTrans" cxnId="{B781CDDB-476A-4CCD-96B5-FD2FA0F64DFA}">
      <dgm:prSet/>
      <dgm:spPr/>
      <dgm:t>
        <a:bodyPr/>
        <a:lstStyle/>
        <a:p>
          <a:endParaRPr lang="zh-CN" altLang="en-US"/>
        </a:p>
      </dgm:t>
    </dgm:pt>
    <dgm:pt modelId="{5714D617-095C-4B80-9CFE-C281675777AD}" type="sibTrans" cxnId="{B781CDDB-476A-4CCD-96B5-FD2FA0F64DFA}">
      <dgm:prSet/>
      <dgm:spPr/>
      <dgm:t>
        <a:bodyPr/>
        <a:lstStyle/>
        <a:p>
          <a:endParaRPr lang="zh-CN" altLang="en-US"/>
        </a:p>
      </dgm:t>
    </dgm:pt>
    <dgm:pt modelId="{FE60FE0B-FCBA-4875-B1F0-3533D84A7569}" type="pres">
      <dgm:prSet presAssocID="{90C3D210-D8DF-4D3E-9ADF-E8A27E155419}" presName="layout" presStyleCnt="0">
        <dgm:presLayoutVars>
          <dgm:chMax/>
          <dgm:chPref/>
          <dgm:dir/>
          <dgm:resizeHandles/>
        </dgm:presLayoutVars>
      </dgm:prSet>
      <dgm:spPr/>
    </dgm:pt>
    <dgm:pt modelId="{326CE678-7FD5-432A-A235-8CEFA0CECD73}" type="pres">
      <dgm:prSet presAssocID="{3EFD9BD8-93F6-4688-96CE-EC13657F590A}" presName="root" presStyleCnt="0">
        <dgm:presLayoutVars>
          <dgm:chMax/>
          <dgm:chPref/>
        </dgm:presLayoutVars>
      </dgm:prSet>
      <dgm:spPr/>
    </dgm:pt>
    <dgm:pt modelId="{B9050643-F8B7-48A2-A00A-8CA83258EA28}" type="pres">
      <dgm:prSet presAssocID="{3EFD9BD8-93F6-4688-96CE-EC13657F590A}" presName="rootComposite" presStyleCnt="0">
        <dgm:presLayoutVars/>
      </dgm:prSet>
      <dgm:spPr/>
    </dgm:pt>
    <dgm:pt modelId="{37FF05CF-BE08-4FF5-A5E8-F5FA5D119955}" type="pres">
      <dgm:prSet presAssocID="{3EFD9BD8-93F6-4688-96CE-EC13657F590A}" presName="ParentAccent" presStyleLbl="alignNode1" presStyleIdx="0" presStyleCnt="2"/>
      <dgm:spPr/>
    </dgm:pt>
    <dgm:pt modelId="{3EFE67A1-8063-4012-8C7C-7350AAFE8854}" type="pres">
      <dgm:prSet presAssocID="{3EFD9BD8-93F6-4688-96CE-EC13657F590A}" presName="ParentSmallAccent" presStyleLbl="fgAcc1" presStyleIdx="0" presStyleCnt="2"/>
      <dgm:spPr/>
    </dgm:pt>
    <dgm:pt modelId="{8FF2ECC9-1C94-49B4-B047-605D7502F753}" type="pres">
      <dgm:prSet presAssocID="{3EFD9BD8-93F6-4688-96CE-EC13657F590A}" presName="Parent" presStyleLbl="revTx" presStyleIdx="0" presStyleCnt="15">
        <dgm:presLayoutVars>
          <dgm:chMax/>
          <dgm:chPref val="4"/>
          <dgm:bulletEnabled val="1"/>
        </dgm:presLayoutVars>
      </dgm:prSet>
      <dgm:spPr/>
    </dgm:pt>
    <dgm:pt modelId="{68EF73D1-DAA0-48B1-9238-A3259E9FFE41}" type="pres">
      <dgm:prSet presAssocID="{3EFD9BD8-93F6-4688-96CE-EC13657F590A}" presName="childShape" presStyleCnt="0">
        <dgm:presLayoutVars>
          <dgm:chMax val="0"/>
          <dgm:chPref val="0"/>
        </dgm:presLayoutVars>
      </dgm:prSet>
      <dgm:spPr/>
    </dgm:pt>
    <dgm:pt modelId="{9AA258C7-CF78-4695-9E5E-D03727DCB355}" type="pres">
      <dgm:prSet presAssocID="{DCB0EE81-30F5-42A1-8E18-12AA5AF35E4D}" presName="childComposite" presStyleCnt="0">
        <dgm:presLayoutVars>
          <dgm:chMax val="0"/>
          <dgm:chPref val="0"/>
        </dgm:presLayoutVars>
      </dgm:prSet>
      <dgm:spPr/>
    </dgm:pt>
    <dgm:pt modelId="{5D9D2A47-8F10-4E90-81E5-FBAFCF8B654E}" type="pres">
      <dgm:prSet presAssocID="{DCB0EE81-30F5-42A1-8E18-12AA5AF35E4D}" presName="ChildAccent" presStyleLbl="solidFgAcc1" presStyleIdx="0" presStyleCnt="13"/>
      <dgm:spPr/>
    </dgm:pt>
    <dgm:pt modelId="{775E7DCA-B26E-456D-BA23-5DF35E133BCC}" type="pres">
      <dgm:prSet presAssocID="{DCB0EE81-30F5-42A1-8E18-12AA5AF35E4D}" presName="Child" presStyleLbl="revTx" presStyleIdx="1" presStyleCnt="15">
        <dgm:presLayoutVars>
          <dgm:chMax val="0"/>
          <dgm:chPref val="0"/>
          <dgm:bulletEnabled val="1"/>
        </dgm:presLayoutVars>
      </dgm:prSet>
      <dgm:spPr/>
    </dgm:pt>
    <dgm:pt modelId="{F5B2599A-31EF-4886-AA80-9D647B9A6EB2}" type="pres">
      <dgm:prSet presAssocID="{ABA7F91E-A46E-41A1-9503-6201D7DD4D9F}" presName="childComposite" presStyleCnt="0">
        <dgm:presLayoutVars>
          <dgm:chMax val="0"/>
          <dgm:chPref val="0"/>
        </dgm:presLayoutVars>
      </dgm:prSet>
      <dgm:spPr/>
    </dgm:pt>
    <dgm:pt modelId="{9A09ABB7-D7AD-4C23-B405-DF042A7DA524}" type="pres">
      <dgm:prSet presAssocID="{ABA7F91E-A46E-41A1-9503-6201D7DD4D9F}" presName="ChildAccent" presStyleLbl="solidFgAcc1" presStyleIdx="1" presStyleCnt="13"/>
      <dgm:spPr/>
    </dgm:pt>
    <dgm:pt modelId="{FB804EBE-F27F-49B2-9E03-45347C8AFB51}" type="pres">
      <dgm:prSet presAssocID="{ABA7F91E-A46E-41A1-9503-6201D7DD4D9F}" presName="Child" presStyleLbl="revTx" presStyleIdx="2" presStyleCnt="15">
        <dgm:presLayoutVars>
          <dgm:chMax val="0"/>
          <dgm:chPref val="0"/>
          <dgm:bulletEnabled val="1"/>
        </dgm:presLayoutVars>
      </dgm:prSet>
      <dgm:spPr/>
    </dgm:pt>
    <dgm:pt modelId="{734A49FF-7849-4C31-A7A0-FE59C835D707}" type="pres">
      <dgm:prSet presAssocID="{36288B1C-3487-41FC-94BC-2AA5DA8C66CF}" presName="childComposite" presStyleCnt="0">
        <dgm:presLayoutVars>
          <dgm:chMax val="0"/>
          <dgm:chPref val="0"/>
        </dgm:presLayoutVars>
      </dgm:prSet>
      <dgm:spPr/>
    </dgm:pt>
    <dgm:pt modelId="{3ED8905D-A870-43B2-96F8-109F865D0722}" type="pres">
      <dgm:prSet presAssocID="{36288B1C-3487-41FC-94BC-2AA5DA8C66CF}" presName="ChildAccent" presStyleLbl="solidFgAcc1" presStyleIdx="2" presStyleCnt="13"/>
      <dgm:spPr/>
    </dgm:pt>
    <dgm:pt modelId="{5DB178F1-442C-4C7D-A8C7-488395221DF1}" type="pres">
      <dgm:prSet presAssocID="{36288B1C-3487-41FC-94BC-2AA5DA8C66CF}" presName="Child" presStyleLbl="revTx" presStyleIdx="3" presStyleCnt="15">
        <dgm:presLayoutVars>
          <dgm:chMax val="0"/>
          <dgm:chPref val="0"/>
          <dgm:bulletEnabled val="1"/>
        </dgm:presLayoutVars>
      </dgm:prSet>
      <dgm:spPr/>
    </dgm:pt>
    <dgm:pt modelId="{D142E175-FC7F-451F-9A01-6BB3602F8FCC}" type="pres">
      <dgm:prSet presAssocID="{73523A20-6DCA-4B59-BD2C-37B10614EFD4}" presName="childComposite" presStyleCnt="0">
        <dgm:presLayoutVars>
          <dgm:chMax val="0"/>
          <dgm:chPref val="0"/>
        </dgm:presLayoutVars>
      </dgm:prSet>
      <dgm:spPr/>
    </dgm:pt>
    <dgm:pt modelId="{F17D3E05-C17E-461E-9232-3E16AC55DF08}" type="pres">
      <dgm:prSet presAssocID="{73523A20-6DCA-4B59-BD2C-37B10614EFD4}" presName="ChildAccent" presStyleLbl="solidFgAcc1" presStyleIdx="3" presStyleCnt="13"/>
      <dgm:spPr/>
    </dgm:pt>
    <dgm:pt modelId="{14F3E2C8-BA9F-44C4-90A6-80273B34BB5E}" type="pres">
      <dgm:prSet presAssocID="{73523A20-6DCA-4B59-BD2C-37B10614EFD4}" presName="Child" presStyleLbl="revTx" presStyleIdx="4" presStyleCnt="15">
        <dgm:presLayoutVars>
          <dgm:chMax val="0"/>
          <dgm:chPref val="0"/>
          <dgm:bulletEnabled val="1"/>
        </dgm:presLayoutVars>
      </dgm:prSet>
      <dgm:spPr/>
    </dgm:pt>
    <dgm:pt modelId="{79922B78-162E-46D8-B8E4-3D5694C1E627}" type="pres">
      <dgm:prSet presAssocID="{BB576E6F-07E5-4635-8EA5-4EB0218F44EA}" presName="childComposite" presStyleCnt="0">
        <dgm:presLayoutVars>
          <dgm:chMax val="0"/>
          <dgm:chPref val="0"/>
        </dgm:presLayoutVars>
      </dgm:prSet>
      <dgm:spPr/>
    </dgm:pt>
    <dgm:pt modelId="{04005AA2-2774-4C9C-8E66-D44E6D9A1C52}" type="pres">
      <dgm:prSet presAssocID="{BB576E6F-07E5-4635-8EA5-4EB0218F44EA}" presName="ChildAccent" presStyleLbl="solidFgAcc1" presStyleIdx="4" presStyleCnt="13"/>
      <dgm:spPr/>
    </dgm:pt>
    <dgm:pt modelId="{D3738E08-BFD7-4B4F-AB17-994F309A0572}" type="pres">
      <dgm:prSet presAssocID="{BB576E6F-07E5-4635-8EA5-4EB0218F44EA}" presName="Child" presStyleLbl="revTx" presStyleIdx="5" presStyleCnt="15">
        <dgm:presLayoutVars>
          <dgm:chMax val="0"/>
          <dgm:chPref val="0"/>
          <dgm:bulletEnabled val="1"/>
        </dgm:presLayoutVars>
      </dgm:prSet>
      <dgm:spPr/>
    </dgm:pt>
    <dgm:pt modelId="{6CF45EAA-675B-48C3-9ABB-C1A399778701}" type="pres">
      <dgm:prSet presAssocID="{97783DE9-6910-4DC2-965D-1826BE610AFE}" presName="childComposite" presStyleCnt="0">
        <dgm:presLayoutVars>
          <dgm:chMax val="0"/>
          <dgm:chPref val="0"/>
        </dgm:presLayoutVars>
      </dgm:prSet>
      <dgm:spPr/>
    </dgm:pt>
    <dgm:pt modelId="{68157CCA-DD50-4EBF-AB9D-BA607CD3C13E}" type="pres">
      <dgm:prSet presAssocID="{97783DE9-6910-4DC2-965D-1826BE610AFE}" presName="ChildAccent" presStyleLbl="solidFgAcc1" presStyleIdx="5" presStyleCnt="13"/>
      <dgm:spPr/>
    </dgm:pt>
    <dgm:pt modelId="{E9A30990-CC84-4ECE-A330-4A1EAEEF1D63}" type="pres">
      <dgm:prSet presAssocID="{97783DE9-6910-4DC2-965D-1826BE610AFE}" presName="Child" presStyleLbl="revTx" presStyleIdx="6" presStyleCnt="15">
        <dgm:presLayoutVars>
          <dgm:chMax val="0"/>
          <dgm:chPref val="0"/>
          <dgm:bulletEnabled val="1"/>
        </dgm:presLayoutVars>
      </dgm:prSet>
      <dgm:spPr/>
    </dgm:pt>
    <dgm:pt modelId="{7BE06EB9-52C6-4E31-9AA1-F178ACAAC045}" type="pres">
      <dgm:prSet presAssocID="{2F1F0ABF-FB79-4F78-B061-0E5A03A18DA3}" presName="root" presStyleCnt="0">
        <dgm:presLayoutVars>
          <dgm:chMax/>
          <dgm:chPref/>
        </dgm:presLayoutVars>
      </dgm:prSet>
      <dgm:spPr/>
    </dgm:pt>
    <dgm:pt modelId="{7C0C0955-877A-46ED-B0C1-CDD42CB14D98}" type="pres">
      <dgm:prSet presAssocID="{2F1F0ABF-FB79-4F78-B061-0E5A03A18DA3}" presName="rootComposite" presStyleCnt="0">
        <dgm:presLayoutVars/>
      </dgm:prSet>
      <dgm:spPr/>
    </dgm:pt>
    <dgm:pt modelId="{DD5CEC30-3675-4D09-ADDD-3F1FC714E02E}" type="pres">
      <dgm:prSet presAssocID="{2F1F0ABF-FB79-4F78-B061-0E5A03A18DA3}" presName="ParentAccent" presStyleLbl="alignNode1" presStyleIdx="1" presStyleCnt="2"/>
      <dgm:spPr/>
    </dgm:pt>
    <dgm:pt modelId="{9F3E41F3-F3D5-4AF8-9FEA-528D7A1AA0D0}" type="pres">
      <dgm:prSet presAssocID="{2F1F0ABF-FB79-4F78-B061-0E5A03A18DA3}" presName="ParentSmallAccent" presStyleLbl="fgAcc1" presStyleIdx="1" presStyleCnt="2"/>
      <dgm:spPr/>
    </dgm:pt>
    <dgm:pt modelId="{A64F286B-321F-4AE1-9CE6-96843978D087}" type="pres">
      <dgm:prSet presAssocID="{2F1F0ABF-FB79-4F78-B061-0E5A03A18DA3}" presName="Parent" presStyleLbl="revTx" presStyleIdx="7" presStyleCnt="15">
        <dgm:presLayoutVars>
          <dgm:chMax/>
          <dgm:chPref val="4"/>
          <dgm:bulletEnabled val="1"/>
        </dgm:presLayoutVars>
      </dgm:prSet>
      <dgm:spPr/>
    </dgm:pt>
    <dgm:pt modelId="{E39E75A6-F5D7-46D6-BAB8-1146BA6DD683}" type="pres">
      <dgm:prSet presAssocID="{2F1F0ABF-FB79-4F78-B061-0E5A03A18DA3}" presName="childShape" presStyleCnt="0">
        <dgm:presLayoutVars>
          <dgm:chMax val="0"/>
          <dgm:chPref val="0"/>
        </dgm:presLayoutVars>
      </dgm:prSet>
      <dgm:spPr/>
    </dgm:pt>
    <dgm:pt modelId="{A6F6BF2F-664D-4BBE-B345-757027E6C588}" type="pres">
      <dgm:prSet presAssocID="{D4809BAE-622D-4DC5-8BAD-7E65F7D5CB53}" presName="childComposite" presStyleCnt="0">
        <dgm:presLayoutVars>
          <dgm:chMax val="0"/>
          <dgm:chPref val="0"/>
        </dgm:presLayoutVars>
      </dgm:prSet>
      <dgm:spPr/>
    </dgm:pt>
    <dgm:pt modelId="{31033F1E-B9AC-47DA-B78A-D1406F2B3C4D}" type="pres">
      <dgm:prSet presAssocID="{D4809BAE-622D-4DC5-8BAD-7E65F7D5CB53}" presName="ChildAccent" presStyleLbl="solidFgAcc1" presStyleIdx="6" presStyleCnt="13"/>
      <dgm:spPr/>
    </dgm:pt>
    <dgm:pt modelId="{28E03AF2-E3C0-462F-8E1F-45840B16274B}" type="pres">
      <dgm:prSet presAssocID="{D4809BAE-622D-4DC5-8BAD-7E65F7D5CB53}" presName="Child" presStyleLbl="revTx" presStyleIdx="8" presStyleCnt="15">
        <dgm:presLayoutVars>
          <dgm:chMax val="0"/>
          <dgm:chPref val="0"/>
          <dgm:bulletEnabled val="1"/>
        </dgm:presLayoutVars>
      </dgm:prSet>
      <dgm:spPr/>
    </dgm:pt>
    <dgm:pt modelId="{C25C4F44-687E-4E05-B01E-32450C557E7A}" type="pres">
      <dgm:prSet presAssocID="{EF14BC84-A293-4ECF-9B1A-ED2579C7CEED}" presName="childComposite" presStyleCnt="0">
        <dgm:presLayoutVars>
          <dgm:chMax val="0"/>
          <dgm:chPref val="0"/>
        </dgm:presLayoutVars>
      </dgm:prSet>
      <dgm:spPr/>
    </dgm:pt>
    <dgm:pt modelId="{96FD6CC6-C45D-47FC-8085-6CEB5648C0A5}" type="pres">
      <dgm:prSet presAssocID="{EF14BC84-A293-4ECF-9B1A-ED2579C7CEED}" presName="ChildAccent" presStyleLbl="solidFgAcc1" presStyleIdx="7" presStyleCnt="13"/>
      <dgm:spPr/>
    </dgm:pt>
    <dgm:pt modelId="{CF81992C-455C-4878-AE58-657A4A390689}" type="pres">
      <dgm:prSet presAssocID="{EF14BC84-A293-4ECF-9B1A-ED2579C7CEED}" presName="Child" presStyleLbl="revTx" presStyleIdx="9" presStyleCnt="15">
        <dgm:presLayoutVars>
          <dgm:chMax val="0"/>
          <dgm:chPref val="0"/>
          <dgm:bulletEnabled val="1"/>
        </dgm:presLayoutVars>
      </dgm:prSet>
      <dgm:spPr/>
    </dgm:pt>
    <dgm:pt modelId="{961F78CF-4904-484E-ACC0-05BF26BAA8A7}" type="pres">
      <dgm:prSet presAssocID="{5CE4B73E-24D1-4E35-947E-0BD12DBC26AA}" presName="childComposite" presStyleCnt="0">
        <dgm:presLayoutVars>
          <dgm:chMax val="0"/>
          <dgm:chPref val="0"/>
        </dgm:presLayoutVars>
      </dgm:prSet>
      <dgm:spPr/>
    </dgm:pt>
    <dgm:pt modelId="{2723BD25-88F3-4481-94F6-6637FAAB0362}" type="pres">
      <dgm:prSet presAssocID="{5CE4B73E-24D1-4E35-947E-0BD12DBC26AA}" presName="ChildAccent" presStyleLbl="solidFgAcc1" presStyleIdx="8" presStyleCnt="13"/>
      <dgm:spPr/>
    </dgm:pt>
    <dgm:pt modelId="{2E457138-322F-4BB9-96DC-C6F96738711C}" type="pres">
      <dgm:prSet presAssocID="{5CE4B73E-24D1-4E35-947E-0BD12DBC26AA}" presName="Child" presStyleLbl="revTx" presStyleIdx="10" presStyleCnt="15">
        <dgm:presLayoutVars>
          <dgm:chMax val="0"/>
          <dgm:chPref val="0"/>
          <dgm:bulletEnabled val="1"/>
        </dgm:presLayoutVars>
      </dgm:prSet>
      <dgm:spPr/>
    </dgm:pt>
    <dgm:pt modelId="{D04E214E-BF93-405A-A07E-C24E8DCBAF6C}" type="pres">
      <dgm:prSet presAssocID="{F5FC3CBE-5AC1-4C98-A688-4FD46965F4C0}" presName="childComposite" presStyleCnt="0">
        <dgm:presLayoutVars>
          <dgm:chMax val="0"/>
          <dgm:chPref val="0"/>
        </dgm:presLayoutVars>
      </dgm:prSet>
      <dgm:spPr/>
    </dgm:pt>
    <dgm:pt modelId="{7EEC7F29-A9FF-4CC6-97FF-4A3C39DA7947}" type="pres">
      <dgm:prSet presAssocID="{F5FC3CBE-5AC1-4C98-A688-4FD46965F4C0}" presName="ChildAccent" presStyleLbl="solidFgAcc1" presStyleIdx="9" presStyleCnt="13"/>
      <dgm:spPr/>
    </dgm:pt>
    <dgm:pt modelId="{67548A09-2698-4907-AF6C-DD32291FF9C9}" type="pres">
      <dgm:prSet presAssocID="{F5FC3CBE-5AC1-4C98-A688-4FD46965F4C0}" presName="Child" presStyleLbl="revTx" presStyleIdx="11" presStyleCnt="15">
        <dgm:presLayoutVars>
          <dgm:chMax val="0"/>
          <dgm:chPref val="0"/>
          <dgm:bulletEnabled val="1"/>
        </dgm:presLayoutVars>
      </dgm:prSet>
      <dgm:spPr/>
    </dgm:pt>
    <dgm:pt modelId="{A6C7B7BA-D54F-49F5-82A2-D10ACA454AF8}" type="pres">
      <dgm:prSet presAssocID="{402F1D6E-2FEA-4135-82B7-6AD8E5A00D2F}" presName="childComposite" presStyleCnt="0">
        <dgm:presLayoutVars>
          <dgm:chMax val="0"/>
          <dgm:chPref val="0"/>
        </dgm:presLayoutVars>
      </dgm:prSet>
      <dgm:spPr/>
    </dgm:pt>
    <dgm:pt modelId="{CE3A909C-8D43-4DC5-96E8-9E4BA26A5B0D}" type="pres">
      <dgm:prSet presAssocID="{402F1D6E-2FEA-4135-82B7-6AD8E5A00D2F}" presName="ChildAccent" presStyleLbl="solidFgAcc1" presStyleIdx="10" presStyleCnt="13"/>
      <dgm:spPr/>
    </dgm:pt>
    <dgm:pt modelId="{CE4AA10B-B307-467B-B0BD-3A37C458CF62}" type="pres">
      <dgm:prSet presAssocID="{402F1D6E-2FEA-4135-82B7-6AD8E5A00D2F}" presName="Child" presStyleLbl="revTx" presStyleIdx="12" presStyleCnt="15">
        <dgm:presLayoutVars>
          <dgm:chMax val="0"/>
          <dgm:chPref val="0"/>
          <dgm:bulletEnabled val="1"/>
        </dgm:presLayoutVars>
      </dgm:prSet>
      <dgm:spPr/>
    </dgm:pt>
    <dgm:pt modelId="{E1C6326F-7477-4F2A-B639-5A8CF914C3A8}" type="pres">
      <dgm:prSet presAssocID="{F52B90FE-28F5-4D63-9E47-43BCF3611592}" presName="childComposite" presStyleCnt="0">
        <dgm:presLayoutVars>
          <dgm:chMax val="0"/>
          <dgm:chPref val="0"/>
        </dgm:presLayoutVars>
      </dgm:prSet>
      <dgm:spPr/>
    </dgm:pt>
    <dgm:pt modelId="{BC6C7CAA-AE92-4F40-924A-57FB2F434B23}" type="pres">
      <dgm:prSet presAssocID="{F52B90FE-28F5-4D63-9E47-43BCF3611592}" presName="ChildAccent" presStyleLbl="solidFgAcc1" presStyleIdx="11" presStyleCnt="13"/>
      <dgm:spPr/>
    </dgm:pt>
    <dgm:pt modelId="{EAB65B31-F4CC-4D2D-899B-81492E8003D3}" type="pres">
      <dgm:prSet presAssocID="{F52B90FE-28F5-4D63-9E47-43BCF3611592}" presName="Child" presStyleLbl="revTx" presStyleIdx="13" presStyleCnt="15">
        <dgm:presLayoutVars>
          <dgm:chMax val="0"/>
          <dgm:chPref val="0"/>
          <dgm:bulletEnabled val="1"/>
        </dgm:presLayoutVars>
      </dgm:prSet>
      <dgm:spPr/>
    </dgm:pt>
    <dgm:pt modelId="{FADC8E0D-F452-4B28-8BD4-2BB384A70AB5}" type="pres">
      <dgm:prSet presAssocID="{1CAE5C30-900C-4AA1-8A79-AE876A307D17}" presName="childComposite" presStyleCnt="0">
        <dgm:presLayoutVars>
          <dgm:chMax val="0"/>
          <dgm:chPref val="0"/>
        </dgm:presLayoutVars>
      </dgm:prSet>
      <dgm:spPr/>
    </dgm:pt>
    <dgm:pt modelId="{D964AACF-5031-4851-8DA0-F4C65C205C6D}" type="pres">
      <dgm:prSet presAssocID="{1CAE5C30-900C-4AA1-8A79-AE876A307D17}" presName="ChildAccent" presStyleLbl="solidFgAcc1" presStyleIdx="12" presStyleCnt="13"/>
      <dgm:spPr/>
    </dgm:pt>
    <dgm:pt modelId="{890185EF-359E-4D40-A0D0-D1C8EB45A83D}" type="pres">
      <dgm:prSet presAssocID="{1CAE5C30-900C-4AA1-8A79-AE876A307D17}" presName="Child" presStyleLbl="revTx" presStyleIdx="14" presStyleCnt="15">
        <dgm:presLayoutVars>
          <dgm:chMax val="0"/>
          <dgm:chPref val="0"/>
          <dgm:bulletEnabled val="1"/>
        </dgm:presLayoutVars>
      </dgm:prSet>
      <dgm:spPr/>
    </dgm:pt>
  </dgm:ptLst>
  <dgm:cxnLst>
    <dgm:cxn modelId="{5E30BA00-6CA6-41F4-B76A-8E39332C4862}" srcId="{2F1F0ABF-FB79-4F78-B061-0E5A03A18DA3}" destId="{F5FC3CBE-5AC1-4C98-A688-4FD46965F4C0}" srcOrd="3" destOrd="0" parTransId="{43CADF02-0DDE-48C4-82FF-FD723562AAB8}" sibTransId="{E3E5DAEE-4288-43F0-B6C4-ACD1B24E7782}"/>
    <dgm:cxn modelId="{63374A03-EEEC-47DB-BE0D-B7C796751931}" type="presOf" srcId="{2F1F0ABF-FB79-4F78-B061-0E5A03A18DA3}" destId="{A64F286B-321F-4AE1-9CE6-96843978D087}" srcOrd="0" destOrd="0" presId="urn:microsoft.com/office/officeart/2008/layout/SquareAccentList"/>
    <dgm:cxn modelId="{E415A81A-6148-45D3-B050-787FED11CFF3}" type="presOf" srcId="{5CE4B73E-24D1-4E35-947E-0BD12DBC26AA}" destId="{2E457138-322F-4BB9-96DC-C6F96738711C}" srcOrd="0" destOrd="0" presId="urn:microsoft.com/office/officeart/2008/layout/SquareAccentList"/>
    <dgm:cxn modelId="{788A8F27-DEA0-4867-B5B8-21ED4E37355A}" type="presOf" srcId="{3EFD9BD8-93F6-4688-96CE-EC13657F590A}" destId="{8FF2ECC9-1C94-49B4-B047-605D7502F753}" srcOrd="0" destOrd="0" presId="urn:microsoft.com/office/officeart/2008/layout/SquareAccentList"/>
    <dgm:cxn modelId="{D89F4039-7B51-4C0E-B268-1BF8E85FA98F}" type="presOf" srcId="{DCB0EE81-30F5-42A1-8E18-12AA5AF35E4D}" destId="{775E7DCA-B26E-456D-BA23-5DF35E133BCC}" srcOrd="0" destOrd="0" presId="urn:microsoft.com/office/officeart/2008/layout/SquareAccentList"/>
    <dgm:cxn modelId="{0D773F3A-174E-4E62-B40E-BE5EF6C553DF}" srcId="{3EFD9BD8-93F6-4688-96CE-EC13657F590A}" destId="{ABA7F91E-A46E-41A1-9503-6201D7DD4D9F}" srcOrd="1" destOrd="0" parTransId="{A61AA3B7-4001-4762-8A0F-418B48EAAB83}" sibTransId="{75CCE132-0420-4F25-8B7F-48B7304458E7}"/>
    <dgm:cxn modelId="{7EEC4961-D202-43DD-B546-F221028DCDDA}" type="presOf" srcId="{1CAE5C30-900C-4AA1-8A79-AE876A307D17}" destId="{890185EF-359E-4D40-A0D0-D1C8EB45A83D}" srcOrd="0" destOrd="0" presId="urn:microsoft.com/office/officeart/2008/layout/SquareAccentList"/>
    <dgm:cxn modelId="{81A83659-15F4-43E8-86BD-7378B1433ABD}" srcId="{3EFD9BD8-93F6-4688-96CE-EC13657F590A}" destId="{BB576E6F-07E5-4635-8EA5-4EB0218F44EA}" srcOrd="4" destOrd="0" parTransId="{979F9E80-B744-48F2-B1B2-C05B3C146D32}" sibTransId="{A4881297-01FF-44AF-9C81-70F4C47569E4}"/>
    <dgm:cxn modelId="{09F3298B-4F7C-41E1-B9C5-E62BBF13F64C}" type="presOf" srcId="{F52B90FE-28F5-4D63-9E47-43BCF3611592}" destId="{EAB65B31-F4CC-4D2D-899B-81492E8003D3}" srcOrd="0" destOrd="0" presId="urn:microsoft.com/office/officeart/2008/layout/SquareAccentList"/>
    <dgm:cxn modelId="{28520D92-7B11-4C7C-8963-50D7A4C42C2D}" srcId="{2F1F0ABF-FB79-4F78-B061-0E5A03A18DA3}" destId="{5CE4B73E-24D1-4E35-947E-0BD12DBC26AA}" srcOrd="2" destOrd="0" parTransId="{697F154E-4FDE-4EE0-811C-6374CFE3B5BB}" sibTransId="{37785948-E9A6-452C-8C59-5644639868A6}"/>
    <dgm:cxn modelId="{87E85593-7FAB-4153-916C-6372622C41E1}" srcId="{2F1F0ABF-FB79-4F78-B061-0E5A03A18DA3}" destId="{EF14BC84-A293-4ECF-9B1A-ED2579C7CEED}" srcOrd="1" destOrd="0" parTransId="{74878B36-326D-40DB-8D02-4C42044B5F14}" sibTransId="{5D43995B-F9A3-4CAA-9438-3D979EF67106}"/>
    <dgm:cxn modelId="{50149C96-D17A-41B8-99DB-AD8F800CC95E}" type="presOf" srcId="{36288B1C-3487-41FC-94BC-2AA5DA8C66CF}" destId="{5DB178F1-442C-4C7D-A8C7-488395221DF1}" srcOrd="0" destOrd="0" presId="urn:microsoft.com/office/officeart/2008/layout/SquareAccentList"/>
    <dgm:cxn modelId="{14481398-6BB0-40BC-A277-CCA3549836A2}" type="presOf" srcId="{90C3D210-D8DF-4D3E-9ADF-E8A27E155419}" destId="{FE60FE0B-FCBA-4875-B1F0-3533D84A7569}" srcOrd="0" destOrd="0" presId="urn:microsoft.com/office/officeart/2008/layout/SquareAccentList"/>
    <dgm:cxn modelId="{63677399-C92A-4526-B666-1736741979B5}" srcId="{3EFD9BD8-93F6-4688-96CE-EC13657F590A}" destId="{97783DE9-6910-4DC2-965D-1826BE610AFE}" srcOrd="5" destOrd="0" parTransId="{B27AC95F-DD3C-406D-820F-39CC72034557}" sibTransId="{94D77B5D-710B-49E4-B12A-C5355A6A294B}"/>
    <dgm:cxn modelId="{DB83F199-6C61-457E-AC86-59632904435C}" type="presOf" srcId="{73523A20-6DCA-4B59-BD2C-37B10614EFD4}" destId="{14F3E2C8-BA9F-44C4-90A6-80273B34BB5E}" srcOrd="0" destOrd="0" presId="urn:microsoft.com/office/officeart/2008/layout/SquareAccentList"/>
    <dgm:cxn modelId="{02E8849A-72B8-4FB6-AD46-BC6AEE724695}" srcId="{2F1F0ABF-FB79-4F78-B061-0E5A03A18DA3}" destId="{402F1D6E-2FEA-4135-82B7-6AD8E5A00D2F}" srcOrd="4" destOrd="0" parTransId="{92417BFA-D48A-444C-9200-94D26FCC47AE}" sibTransId="{57A54D29-2BA7-466C-A07E-02049A7AD822}"/>
    <dgm:cxn modelId="{A4332D9F-A069-4693-A930-238E0EF8E197}" srcId="{90C3D210-D8DF-4D3E-9ADF-E8A27E155419}" destId="{3EFD9BD8-93F6-4688-96CE-EC13657F590A}" srcOrd="0" destOrd="0" parTransId="{E040C2DF-8F27-4639-9226-C08C50445442}" sibTransId="{4069EB8C-04F5-4FEC-A1E0-B247080FD63C}"/>
    <dgm:cxn modelId="{06BD12A7-3A9B-45A3-8C6D-BCFEDBC513D5}" type="presOf" srcId="{EF14BC84-A293-4ECF-9B1A-ED2579C7CEED}" destId="{CF81992C-455C-4878-AE58-657A4A390689}" srcOrd="0" destOrd="0" presId="urn:microsoft.com/office/officeart/2008/layout/SquareAccentList"/>
    <dgm:cxn modelId="{508863AB-D719-46EC-A9FA-AF7427999A7F}" type="presOf" srcId="{ABA7F91E-A46E-41A1-9503-6201D7DD4D9F}" destId="{FB804EBE-F27F-49B2-9E03-45347C8AFB51}" srcOrd="0" destOrd="0" presId="urn:microsoft.com/office/officeart/2008/layout/SquareAccentList"/>
    <dgm:cxn modelId="{4957DAAF-E35B-484B-A424-DEDFF0F4DDBA}" srcId="{3EFD9BD8-93F6-4688-96CE-EC13657F590A}" destId="{DCB0EE81-30F5-42A1-8E18-12AA5AF35E4D}" srcOrd="0" destOrd="0" parTransId="{3463D59B-D81F-4477-A4D2-E402975EA4E8}" sibTransId="{33EF9A6B-38EC-4C99-A508-E1AD8C460304}"/>
    <dgm:cxn modelId="{238393B4-84A7-4658-824D-580EE9C6EB75}" type="presOf" srcId="{F5FC3CBE-5AC1-4C98-A688-4FD46965F4C0}" destId="{67548A09-2698-4907-AF6C-DD32291FF9C9}" srcOrd="0" destOrd="0" presId="urn:microsoft.com/office/officeart/2008/layout/SquareAccentList"/>
    <dgm:cxn modelId="{2D3212B5-9E6B-4262-8863-931AB3C32570}" srcId="{2F1F0ABF-FB79-4F78-B061-0E5A03A18DA3}" destId="{F52B90FE-28F5-4D63-9E47-43BCF3611592}" srcOrd="5" destOrd="0" parTransId="{D30B0D17-BA6B-4774-8BCE-5668F517A4C7}" sibTransId="{83860F3C-47A1-47F5-A226-F7C068A47ED9}"/>
    <dgm:cxn modelId="{8FA2D1B9-1435-4DA6-8051-B3B48240C266}" srcId="{90C3D210-D8DF-4D3E-9ADF-E8A27E155419}" destId="{2F1F0ABF-FB79-4F78-B061-0E5A03A18DA3}" srcOrd="1" destOrd="0" parTransId="{55A4982F-E23D-4885-8DE3-4CCA73CED526}" sibTransId="{1920A7CA-6C51-4946-8BD3-6AC69E43C310}"/>
    <dgm:cxn modelId="{B84939BB-C675-40E3-9921-3887C65A548F}" srcId="{3EFD9BD8-93F6-4688-96CE-EC13657F590A}" destId="{36288B1C-3487-41FC-94BC-2AA5DA8C66CF}" srcOrd="2" destOrd="0" parTransId="{AC4AB323-1DFE-4757-8872-081FFE0F4938}" sibTransId="{FE9F9CFA-F456-466C-8C69-64CCDB8CA58E}"/>
    <dgm:cxn modelId="{39FB0ABC-D0BE-4348-8825-CA7CB330EA50}" type="presOf" srcId="{402F1D6E-2FEA-4135-82B7-6AD8E5A00D2F}" destId="{CE4AA10B-B307-467B-B0BD-3A37C458CF62}" srcOrd="0" destOrd="0" presId="urn:microsoft.com/office/officeart/2008/layout/SquareAccentList"/>
    <dgm:cxn modelId="{A9CCC9C8-3EC0-4661-AABD-A13B4FBEC708}" srcId="{3EFD9BD8-93F6-4688-96CE-EC13657F590A}" destId="{73523A20-6DCA-4B59-BD2C-37B10614EFD4}" srcOrd="3" destOrd="0" parTransId="{BB1B2895-8842-4A3B-A96D-B9AEEBA879FD}" sibTransId="{5D5842C2-73F1-4517-9B91-148818F513A9}"/>
    <dgm:cxn modelId="{511B98D4-BE67-4013-AF38-C111A3FA6A11}" srcId="{2F1F0ABF-FB79-4F78-B061-0E5A03A18DA3}" destId="{D4809BAE-622D-4DC5-8BAD-7E65F7D5CB53}" srcOrd="0" destOrd="0" parTransId="{CB89B20B-8593-40CF-9439-87DCE8F417F8}" sibTransId="{20C1118C-9EAD-4CA0-B5BF-17A16B507E80}"/>
    <dgm:cxn modelId="{B781CDDB-476A-4CCD-96B5-FD2FA0F64DFA}" srcId="{2F1F0ABF-FB79-4F78-B061-0E5A03A18DA3}" destId="{1CAE5C30-900C-4AA1-8A79-AE876A307D17}" srcOrd="6" destOrd="0" parTransId="{336DBC61-F4E4-4A36-9308-CA4CE5BBB7DD}" sibTransId="{5714D617-095C-4B80-9CFE-C281675777AD}"/>
    <dgm:cxn modelId="{CA2A01DE-0EED-4D50-8779-209AB9CA1E07}" type="presOf" srcId="{BB576E6F-07E5-4635-8EA5-4EB0218F44EA}" destId="{D3738E08-BFD7-4B4F-AB17-994F309A0572}" srcOrd="0" destOrd="0" presId="urn:microsoft.com/office/officeart/2008/layout/SquareAccentList"/>
    <dgm:cxn modelId="{1781EDE3-24E3-4042-B224-E16BDC994116}" type="presOf" srcId="{D4809BAE-622D-4DC5-8BAD-7E65F7D5CB53}" destId="{28E03AF2-E3C0-462F-8E1F-45840B16274B}" srcOrd="0" destOrd="0" presId="urn:microsoft.com/office/officeart/2008/layout/SquareAccentList"/>
    <dgm:cxn modelId="{B9CF90F4-33D4-4FD6-A496-8454ED36810B}" type="presOf" srcId="{97783DE9-6910-4DC2-965D-1826BE610AFE}" destId="{E9A30990-CC84-4ECE-A330-4A1EAEEF1D63}" srcOrd="0" destOrd="0" presId="urn:microsoft.com/office/officeart/2008/layout/SquareAccentList"/>
    <dgm:cxn modelId="{7ECC7280-E7D7-4AEA-B3EA-84D7EBB3C468}" type="presParOf" srcId="{FE60FE0B-FCBA-4875-B1F0-3533D84A7569}" destId="{326CE678-7FD5-432A-A235-8CEFA0CECD73}" srcOrd="0" destOrd="0" presId="urn:microsoft.com/office/officeart/2008/layout/SquareAccentList"/>
    <dgm:cxn modelId="{D16009FB-A3CD-4F94-8FB3-D50DB3B254AE}" type="presParOf" srcId="{326CE678-7FD5-432A-A235-8CEFA0CECD73}" destId="{B9050643-F8B7-48A2-A00A-8CA83258EA28}" srcOrd="0" destOrd="0" presId="urn:microsoft.com/office/officeart/2008/layout/SquareAccentList"/>
    <dgm:cxn modelId="{CDB84330-5A77-47C0-B14F-855341077445}" type="presParOf" srcId="{B9050643-F8B7-48A2-A00A-8CA83258EA28}" destId="{37FF05CF-BE08-4FF5-A5E8-F5FA5D119955}" srcOrd="0" destOrd="0" presId="urn:microsoft.com/office/officeart/2008/layout/SquareAccentList"/>
    <dgm:cxn modelId="{AD7D54DF-1550-4983-B10E-7F20E81F5DCE}" type="presParOf" srcId="{B9050643-F8B7-48A2-A00A-8CA83258EA28}" destId="{3EFE67A1-8063-4012-8C7C-7350AAFE8854}" srcOrd="1" destOrd="0" presId="urn:microsoft.com/office/officeart/2008/layout/SquareAccentList"/>
    <dgm:cxn modelId="{2F1AA6E8-BF07-4E9C-8436-4B73015E5D85}" type="presParOf" srcId="{B9050643-F8B7-48A2-A00A-8CA83258EA28}" destId="{8FF2ECC9-1C94-49B4-B047-605D7502F753}" srcOrd="2" destOrd="0" presId="urn:microsoft.com/office/officeart/2008/layout/SquareAccentList"/>
    <dgm:cxn modelId="{717EF87B-D76C-47E3-B30E-91B0BB48A3D5}" type="presParOf" srcId="{326CE678-7FD5-432A-A235-8CEFA0CECD73}" destId="{68EF73D1-DAA0-48B1-9238-A3259E9FFE41}" srcOrd="1" destOrd="0" presId="urn:microsoft.com/office/officeart/2008/layout/SquareAccentList"/>
    <dgm:cxn modelId="{F15769C2-7A33-49DA-882F-B72966C56B07}" type="presParOf" srcId="{68EF73D1-DAA0-48B1-9238-A3259E9FFE41}" destId="{9AA258C7-CF78-4695-9E5E-D03727DCB355}" srcOrd="0" destOrd="0" presId="urn:microsoft.com/office/officeart/2008/layout/SquareAccentList"/>
    <dgm:cxn modelId="{67A85E5C-3E2D-4DF2-BE95-90B45C45A5CA}" type="presParOf" srcId="{9AA258C7-CF78-4695-9E5E-D03727DCB355}" destId="{5D9D2A47-8F10-4E90-81E5-FBAFCF8B654E}" srcOrd="0" destOrd="0" presId="urn:microsoft.com/office/officeart/2008/layout/SquareAccentList"/>
    <dgm:cxn modelId="{77DEE99A-BCFE-4F8A-8D93-CD3DA579F67B}" type="presParOf" srcId="{9AA258C7-CF78-4695-9E5E-D03727DCB355}" destId="{775E7DCA-B26E-456D-BA23-5DF35E133BCC}" srcOrd="1" destOrd="0" presId="urn:microsoft.com/office/officeart/2008/layout/SquareAccentList"/>
    <dgm:cxn modelId="{343DEC51-670E-4275-BDF9-0CDE9F5EA81F}" type="presParOf" srcId="{68EF73D1-DAA0-48B1-9238-A3259E9FFE41}" destId="{F5B2599A-31EF-4886-AA80-9D647B9A6EB2}" srcOrd="1" destOrd="0" presId="urn:microsoft.com/office/officeart/2008/layout/SquareAccentList"/>
    <dgm:cxn modelId="{BC6EFBEE-BD58-4DB1-8536-6C902F34FDC1}" type="presParOf" srcId="{F5B2599A-31EF-4886-AA80-9D647B9A6EB2}" destId="{9A09ABB7-D7AD-4C23-B405-DF042A7DA524}" srcOrd="0" destOrd="0" presId="urn:microsoft.com/office/officeart/2008/layout/SquareAccentList"/>
    <dgm:cxn modelId="{48BFB3D2-685E-4FD2-BE4D-4F3A9FBD598F}" type="presParOf" srcId="{F5B2599A-31EF-4886-AA80-9D647B9A6EB2}" destId="{FB804EBE-F27F-49B2-9E03-45347C8AFB51}" srcOrd="1" destOrd="0" presId="urn:microsoft.com/office/officeart/2008/layout/SquareAccentList"/>
    <dgm:cxn modelId="{1F36E171-69CA-49D9-BDA0-24759874A680}" type="presParOf" srcId="{68EF73D1-DAA0-48B1-9238-A3259E9FFE41}" destId="{734A49FF-7849-4C31-A7A0-FE59C835D707}" srcOrd="2" destOrd="0" presId="urn:microsoft.com/office/officeart/2008/layout/SquareAccentList"/>
    <dgm:cxn modelId="{621AC7A9-5622-47FD-80A6-F981D929AC90}" type="presParOf" srcId="{734A49FF-7849-4C31-A7A0-FE59C835D707}" destId="{3ED8905D-A870-43B2-96F8-109F865D0722}" srcOrd="0" destOrd="0" presId="urn:microsoft.com/office/officeart/2008/layout/SquareAccentList"/>
    <dgm:cxn modelId="{AE2211EB-E00D-4D64-9E71-07FE0E93726B}" type="presParOf" srcId="{734A49FF-7849-4C31-A7A0-FE59C835D707}" destId="{5DB178F1-442C-4C7D-A8C7-488395221DF1}" srcOrd="1" destOrd="0" presId="urn:microsoft.com/office/officeart/2008/layout/SquareAccentList"/>
    <dgm:cxn modelId="{17C23835-65B6-4998-A013-A47DDC62B71F}" type="presParOf" srcId="{68EF73D1-DAA0-48B1-9238-A3259E9FFE41}" destId="{D142E175-FC7F-451F-9A01-6BB3602F8FCC}" srcOrd="3" destOrd="0" presId="urn:microsoft.com/office/officeart/2008/layout/SquareAccentList"/>
    <dgm:cxn modelId="{D3E16478-7234-4869-9EB9-417C249B6D4D}" type="presParOf" srcId="{D142E175-FC7F-451F-9A01-6BB3602F8FCC}" destId="{F17D3E05-C17E-461E-9232-3E16AC55DF08}" srcOrd="0" destOrd="0" presId="urn:microsoft.com/office/officeart/2008/layout/SquareAccentList"/>
    <dgm:cxn modelId="{FD9A748F-40B1-45B5-A23A-17698E0A432B}" type="presParOf" srcId="{D142E175-FC7F-451F-9A01-6BB3602F8FCC}" destId="{14F3E2C8-BA9F-44C4-90A6-80273B34BB5E}" srcOrd="1" destOrd="0" presId="urn:microsoft.com/office/officeart/2008/layout/SquareAccentList"/>
    <dgm:cxn modelId="{B64D55FE-EA6C-4281-A879-3A12447562F3}" type="presParOf" srcId="{68EF73D1-DAA0-48B1-9238-A3259E9FFE41}" destId="{79922B78-162E-46D8-B8E4-3D5694C1E627}" srcOrd="4" destOrd="0" presId="urn:microsoft.com/office/officeart/2008/layout/SquareAccentList"/>
    <dgm:cxn modelId="{B778DE40-7036-4720-B161-03CF6A420FD2}" type="presParOf" srcId="{79922B78-162E-46D8-B8E4-3D5694C1E627}" destId="{04005AA2-2774-4C9C-8E66-D44E6D9A1C52}" srcOrd="0" destOrd="0" presId="urn:microsoft.com/office/officeart/2008/layout/SquareAccentList"/>
    <dgm:cxn modelId="{0E6BE0A6-D508-444D-8D36-7B55050D4EBF}" type="presParOf" srcId="{79922B78-162E-46D8-B8E4-3D5694C1E627}" destId="{D3738E08-BFD7-4B4F-AB17-994F309A0572}" srcOrd="1" destOrd="0" presId="urn:microsoft.com/office/officeart/2008/layout/SquareAccentList"/>
    <dgm:cxn modelId="{BD3C4B60-B91B-4B62-80E1-AFA82B741FC5}" type="presParOf" srcId="{68EF73D1-DAA0-48B1-9238-A3259E9FFE41}" destId="{6CF45EAA-675B-48C3-9ABB-C1A399778701}" srcOrd="5" destOrd="0" presId="urn:microsoft.com/office/officeart/2008/layout/SquareAccentList"/>
    <dgm:cxn modelId="{A8EE3D05-29E6-491F-B0FE-6B5A804EAC49}" type="presParOf" srcId="{6CF45EAA-675B-48C3-9ABB-C1A399778701}" destId="{68157CCA-DD50-4EBF-AB9D-BA607CD3C13E}" srcOrd="0" destOrd="0" presId="urn:microsoft.com/office/officeart/2008/layout/SquareAccentList"/>
    <dgm:cxn modelId="{7BFFF80C-8CD8-49C4-92CA-B415A56E7E40}" type="presParOf" srcId="{6CF45EAA-675B-48C3-9ABB-C1A399778701}" destId="{E9A30990-CC84-4ECE-A330-4A1EAEEF1D63}" srcOrd="1" destOrd="0" presId="urn:microsoft.com/office/officeart/2008/layout/SquareAccentList"/>
    <dgm:cxn modelId="{014D3B99-0C02-494C-8868-C733E2F2BE64}" type="presParOf" srcId="{FE60FE0B-FCBA-4875-B1F0-3533D84A7569}" destId="{7BE06EB9-52C6-4E31-9AA1-F178ACAAC045}" srcOrd="1" destOrd="0" presId="urn:microsoft.com/office/officeart/2008/layout/SquareAccentList"/>
    <dgm:cxn modelId="{10019299-6AF9-4B9C-AAD3-718B7FDBCFF4}" type="presParOf" srcId="{7BE06EB9-52C6-4E31-9AA1-F178ACAAC045}" destId="{7C0C0955-877A-46ED-B0C1-CDD42CB14D98}" srcOrd="0" destOrd="0" presId="urn:microsoft.com/office/officeart/2008/layout/SquareAccentList"/>
    <dgm:cxn modelId="{FEC140EA-0630-4753-9153-F4F02F369119}" type="presParOf" srcId="{7C0C0955-877A-46ED-B0C1-CDD42CB14D98}" destId="{DD5CEC30-3675-4D09-ADDD-3F1FC714E02E}" srcOrd="0" destOrd="0" presId="urn:microsoft.com/office/officeart/2008/layout/SquareAccentList"/>
    <dgm:cxn modelId="{8DA92263-BD70-42B1-8586-8A643DFD50A1}" type="presParOf" srcId="{7C0C0955-877A-46ED-B0C1-CDD42CB14D98}" destId="{9F3E41F3-F3D5-4AF8-9FEA-528D7A1AA0D0}" srcOrd="1" destOrd="0" presId="urn:microsoft.com/office/officeart/2008/layout/SquareAccentList"/>
    <dgm:cxn modelId="{3E8ADA4E-767B-4C65-B011-75F6F391EFD0}" type="presParOf" srcId="{7C0C0955-877A-46ED-B0C1-CDD42CB14D98}" destId="{A64F286B-321F-4AE1-9CE6-96843978D087}" srcOrd="2" destOrd="0" presId="urn:microsoft.com/office/officeart/2008/layout/SquareAccentList"/>
    <dgm:cxn modelId="{5BE35D72-1549-401F-A565-1CC927A881E4}" type="presParOf" srcId="{7BE06EB9-52C6-4E31-9AA1-F178ACAAC045}" destId="{E39E75A6-F5D7-46D6-BAB8-1146BA6DD683}" srcOrd="1" destOrd="0" presId="urn:microsoft.com/office/officeart/2008/layout/SquareAccentList"/>
    <dgm:cxn modelId="{FA0F51E5-56DB-46D7-BCA0-CDA70BAE232F}" type="presParOf" srcId="{E39E75A6-F5D7-46D6-BAB8-1146BA6DD683}" destId="{A6F6BF2F-664D-4BBE-B345-757027E6C588}" srcOrd="0" destOrd="0" presId="urn:microsoft.com/office/officeart/2008/layout/SquareAccentList"/>
    <dgm:cxn modelId="{94DB2F47-7E23-4C70-A01D-7F8C37EA6741}" type="presParOf" srcId="{A6F6BF2F-664D-4BBE-B345-757027E6C588}" destId="{31033F1E-B9AC-47DA-B78A-D1406F2B3C4D}" srcOrd="0" destOrd="0" presId="urn:microsoft.com/office/officeart/2008/layout/SquareAccentList"/>
    <dgm:cxn modelId="{CE7BB5B6-9720-48B8-B4A2-1040C89EEEB2}" type="presParOf" srcId="{A6F6BF2F-664D-4BBE-B345-757027E6C588}" destId="{28E03AF2-E3C0-462F-8E1F-45840B16274B}" srcOrd="1" destOrd="0" presId="urn:microsoft.com/office/officeart/2008/layout/SquareAccentList"/>
    <dgm:cxn modelId="{19E1598B-8FC4-49C2-BD99-D91E16DFBDD3}" type="presParOf" srcId="{E39E75A6-F5D7-46D6-BAB8-1146BA6DD683}" destId="{C25C4F44-687E-4E05-B01E-32450C557E7A}" srcOrd="1" destOrd="0" presId="urn:microsoft.com/office/officeart/2008/layout/SquareAccentList"/>
    <dgm:cxn modelId="{EDA1E59B-9FCE-4BBA-99CD-7F3FE4568017}" type="presParOf" srcId="{C25C4F44-687E-4E05-B01E-32450C557E7A}" destId="{96FD6CC6-C45D-47FC-8085-6CEB5648C0A5}" srcOrd="0" destOrd="0" presId="urn:microsoft.com/office/officeart/2008/layout/SquareAccentList"/>
    <dgm:cxn modelId="{53F3C870-BA35-4D90-A43F-2A2A2B4E6528}" type="presParOf" srcId="{C25C4F44-687E-4E05-B01E-32450C557E7A}" destId="{CF81992C-455C-4878-AE58-657A4A390689}" srcOrd="1" destOrd="0" presId="urn:microsoft.com/office/officeart/2008/layout/SquareAccentList"/>
    <dgm:cxn modelId="{711F9174-9DF5-4316-B944-831BABED8EDC}" type="presParOf" srcId="{E39E75A6-F5D7-46D6-BAB8-1146BA6DD683}" destId="{961F78CF-4904-484E-ACC0-05BF26BAA8A7}" srcOrd="2" destOrd="0" presId="urn:microsoft.com/office/officeart/2008/layout/SquareAccentList"/>
    <dgm:cxn modelId="{3D672C2D-82AB-47D2-987B-C142AB6A828E}" type="presParOf" srcId="{961F78CF-4904-484E-ACC0-05BF26BAA8A7}" destId="{2723BD25-88F3-4481-94F6-6637FAAB0362}" srcOrd="0" destOrd="0" presId="urn:microsoft.com/office/officeart/2008/layout/SquareAccentList"/>
    <dgm:cxn modelId="{38806DF9-FD8F-40C1-807D-D4B26EE5F9AC}" type="presParOf" srcId="{961F78CF-4904-484E-ACC0-05BF26BAA8A7}" destId="{2E457138-322F-4BB9-96DC-C6F96738711C}" srcOrd="1" destOrd="0" presId="urn:microsoft.com/office/officeart/2008/layout/SquareAccentList"/>
    <dgm:cxn modelId="{8A8C3826-8016-44E3-A29A-C0DE46306BB2}" type="presParOf" srcId="{E39E75A6-F5D7-46D6-BAB8-1146BA6DD683}" destId="{D04E214E-BF93-405A-A07E-C24E8DCBAF6C}" srcOrd="3" destOrd="0" presId="urn:microsoft.com/office/officeart/2008/layout/SquareAccentList"/>
    <dgm:cxn modelId="{0FBE4A34-C148-4697-BF6E-4BD3A4AB1835}" type="presParOf" srcId="{D04E214E-BF93-405A-A07E-C24E8DCBAF6C}" destId="{7EEC7F29-A9FF-4CC6-97FF-4A3C39DA7947}" srcOrd="0" destOrd="0" presId="urn:microsoft.com/office/officeart/2008/layout/SquareAccentList"/>
    <dgm:cxn modelId="{5BD6A357-4DC7-4440-B4CA-CE01BFED3BCC}" type="presParOf" srcId="{D04E214E-BF93-405A-A07E-C24E8DCBAF6C}" destId="{67548A09-2698-4907-AF6C-DD32291FF9C9}" srcOrd="1" destOrd="0" presId="urn:microsoft.com/office/officeart/2008/layout/SquareAccentList"/>
    <dgm:cxn modelId="{459B6147-1794-4155-AAFA-0E7347CD9966}" type="presParOf" srcId="{E39E75A6-F5D7-46D6-BAB8-1146BA6DD683}" destId="{A6C7B7BA-D54F-49F5-82A2-D10ACA454AF8}" srcOrd="4" destOrd="0" presId="urn:microsoft.com/office/officeart/2008/layout/SquareAccentList"/>
    <dgm:cxn modelId="{2ED2E25B-796E-49CE-A8A9-8CD8050DC0C9}" type="presParOf" srcId="{A6C7B7BA-D54F-49F5-82A2-D10ACA454AF8}" destId="{CE3A909C-8D43-4DC5-96E8-9E4BA26A5B0D}" srcOrd="0" destOrd="0" presId="urn:microsoft.com/office/officeart/2008/layout/SquareAccentList"/>
    <dgm:cxn modelId="{5E398B6C-1801-4F9A-85A8-22127D9DBA7D}" type="presParOf" srcId="{A6C7B7BA-D54F-49F5-82A2-D10ACA454AF8}" destId="{CE4AA10B-B307-467B-B0BD-3A37C458CF62}" srcOrd="1" destOrd="0" presId="urn:microsoft.com/office/officeart/2008/layout/SquareAccentList"/>
    <dgm:cxn modelId="{F8F148C5-83DA-4B97-A36C-B86ED994023A}" type="presParOf" srcId="{E39E75A6-F5D7-46D6-BAB8-1146BA6DD683}" destId="{E1C6326F-7477-4F2A-B639-5A8CF914C3A8}" srcOrd="5" destOrd="0" presId="urn:microsoft.com/office/officeart/2008/layout/SquareAccentList"/>
    <dgm:cxn modelId="{87C5A1C3-A730-4E78-88DD-1DA5779A9F11}" type="presParOf" srcId="{E1C6326F-7477-4F2A-B639-5A8CF914C3A8}" destId="{BC6C7CAA-AE92-4F40-924A-57FB2F434B23}" srcOrd="0" destOrd="0" presId="urn:microsoft.com/office/officeart/2008/layout/SquareAccentList"/>
    <dgm:cxn modelId="{35AD71AB-5A82-4DFD-AF35-D9891D8D940E}" type="presParOf" srcId="{E1C6326F-7477-4F2A-B639-5A8CF914C3A8}" destId="{EAB65B31-F4CC-4D2D-899B-81492E8003D3}" srcOrd="1" destOrd="0" presId="urn:microsoft.com/office/officeart/2008/layout/SquareAccentList"/>
    <dgm:cxn modelId="{53A85204-33D0-4A7F-BE4B-764F0EC03CCF}" type="presParOf" srcId="{E39E75A6-F5D7-46D6-BAB8-1146BA6DD683}" destId="{FADC8E0D-F452-4B28-8BD4-2BB384A70AB5}" srcOrd="6" destOrd="0" presId="urn:microsoft.com/office/officeart/2008/layout/SquareAccentList"/>
    <dgm:cxn modelId="{E91641A5-95E6-47BF-A89C-E3CA6739DE94}" type="presParOf" srcId="{FADC8E0D-F452-4B28-8BD4-2BB384A70AB5}" destId="{D964AACF-5031-4851-8DA0-F4C65C205C6D}" srcOrd="0" destOrd="0" presId="urn:microsoft.com/office/officeart/2008/layout/SquareAccentList"/>
    <dgm:cxn modelId="{AEA744C7-33C2-489F-9D99-2EAB4440D5D9}" type="presParOf" srcId="{FADC8E0D-F452-4B28-8BD4-2BB384A70AB5}" destId="{890185EF-359E-4D40-A0D0-D1C8EB45A83D}"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286D4-9C96-4277-BF1A-AA3301D9B788}">
      <dsp:nvSpPr>
        <dsp:cNvPr id="0" name=""/>
        <dsp:cNvSpPr/>
      </dsp:nvSpPr>
      <dsp:spPr>
        <a:xfrm>
          <a:off x="3203436" y="3154080"/>
          <a:ext cx="1822727" cy="18227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t>North China Sea  Marine Forecasting Center</a:t>
          </a:r>
          <a:endParaRPr lang="zh-CN" altLang="en-US" sz="1900" b="1" kern="1200" dirty="0"/>
        </a:p>
      </dsp:txBody>
      <dsp:txXfrm>
        <a:off x="3470368" y="3421012"/>
        <a:ext cx="1288863" cy="1288863"/>
      </dsp:txXfrm>
    </dsp:sp>
    <dsp:sp modelId="{13ADE687-D932-42F0-BE77-1604E045A81D}">
      <dsp:nvSpPr>
        <dsp:cNvPr id="0" name=""/>
        <dsp:cNvSpPr/>
      </dsp:nvSpPr>
      <dsp:spPr>
        <a:xfrm rot="10800000">
          <a:off x="641257" y="3805705"/>
          <a:ext cx="2421258" cy="51947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24C21A-CAC0-4E4D-9D1C-5C7384D050CF}">
      <dsp:nvSpPr>
        <dsp:cNvPr id="0" name=""/>
        <dsp:cNvSpPr/>
      </dsp:nvSpPr>
      <dsp:spPr>
        <a:xfrm>
          <a:off x="3302" y="3555080"/>
          <a:ext cx="1275909" cy="102072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t>Ocean stations</a:t>
          </a:r>
          <a:endParaRPr lang="zh-CN" altLang="en-US" sz="1900" b="1" kern="1200" dirty="0"/>
        </a:p>
      </dsp:txBody>
      <dsp:txXfrm>
        <a:off x="33198" y="3584976"/>
        <a:ext cx="1216117" cy="960935"/>
      </dsp:txXfrm>
    </dsp:sp>
    <dsp:sp modelId="{F5F61695-B0F6-4338-B90D-035598399341}">
      <dsp:nvSpPr>
        <dsp:cNvPr id="0" name=""/>
        <dsp:cNvSpPr/>
      </dsp:nvSpPr>
      <dsp:spPr>
        <a:xfrm rot="12342857">
          <a:off x="865356" y="2823864"/>
          <a:ext cx="2421258" cy="519477"/>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AC8576-A3D1-42A1-A80C-144AFCC0F57F}">
      <dsp:nvSpPr>
        <dsp:cNvPr id="0" name=""/>
        <dsp:cNvSpPr/>
      </dsp:nvSpPr>
      <dsp:spPr>
        <a:xfrm>
          <a:off x="347291" y="2047966"/>
          <a:ext cx="1275909" cy="102072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t>Buoys</a:t>
          </a:r>
          <a:endParaRPr lang="zh-CN" altLang="en-US" sz="1900" b="1" kern="1200" dirty="0"/>
        </a:p>
      </dsp:txBody>
      <dsp:txXfrm>
        <a:off x="377187" y="2077862"/>
        <a:ext cx="1216117" cy="960935"/>
      </dsp:txXfrm>
    </dsp:sp>
    <dsp:sp modelId="{03DB8490-5627-4234-B9E2-BC9DD631EB33}">
      <dsp:nvSpPr>
        <dsp:cNvPr id="0" name=""/>
        <dsp:cNvSpPr/>
      </dsp:nvSpPr>
      <dsp:spPr>
        <a:xfrm rot="13885714">
          <a:off x="1493267" y="2036488"/>
          <a:ext cx="2421258" cy="519477"/>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589244-FA24-4E7E-A275-CEF18F9CEF2B}">
      <dsp:nvSpPr>
        <dsp:cNvPr id="0" name=""/>
        <dsp:cNvSpPr/>
      </dsp:nvSpPr>
      <dsp:spPr>
        <a:xfrm>
          <a:off x="1311126" y="839355"/>
          <a:ext cx="1275909" cy="102072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t>Volunteer ships</a:t>
          </a:r>
          <a:endParaRPr lang="zh-CN" altLang="en-US" sz="1900" b="1" kern="1200" dirty="0"/>
        </a:p>
      </dsp:txBody>
      <dsp:txXfrm>
        <a:off x="1341022" y="869251"/>
        <a:ext cx="1216117" cy="960935"/>
      </dsp:txXfrm>
    </dsp:sp>
    <dsp:sp modelId="{74E013A0-722C-4E3C-9376-0B0D90376533}">
      <dsp:nvSpPr>
        <dsp:cNvPr id="0" name=""/>
        <dsp:cNvSpPr/>
      </dsp:nvSpPr>
      <dsp:spPr>
        <a:xfrm rot="15428571">
          <a:off x="2400624" y="1599528"/>
          <a:ext cx="2421258" cy="519477"/>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CB2418-06BB-4015-959D-5F2F55EC27BB}">
      <dsp:nvSpPr>
        <dsp:cNvPr id="0" name=""/>
        <dsp:cNvSpPr/>
      </dsp:nvSpPr>
      <dsp:spPr>
        <a:xfrm>
          <a:off x="2703909" y="168626"/>
          <a:ext cx="1275909" cy="102072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t>HF radar</a:t>
          </a:r>
          <a:endParaRPr lang="zh-CN" altLang="en-US" sz="1900" b="1" kern="1200" dirty="0"/>
        </a:p>
      </dsp:txBody>
      <dsp:txXfrm>
        <a:off x="2733805" y="198522"/>
        <a:ext cx="1216117" cy="960935"/>
      </dsp:txXfrm>
    </dsp:sp>
    <dsp:sp modelId="{9FDC6A66-8DB6-43AE-B128-7C7DC634E1A6}">
      <dsp:nvSpPr>
        <dsp:cNvPr id="0" name=""/>
        <dsp:cNvSpPr/>
      </dsp:nvSpPr>
      <dsp:spPr>
        <a:xfrm rot="16971429">
          <a:off x="3407716" y="1599528"/>
          <a:ext cx="2421258" cy="519477"/>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ED2723-5F15-44C8-A5A5-ACC0BB35ED86}">
      <dsp:nvSpPr>
        <dsp:cNvPr id="0" name=""/>
        <dsp:cNvSpPr/>
      </dsp:nvSpPr>
      <dsp:spPr>
        <a:xfrm>
          <a:off x="4249781" y="168626"/>
          <a:ext cx="1275909" cy="102072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t>Sea-bed bases</a:t>
          </a:r>
          <a:endParaRPr lang="zh-CN" altLang="en-US" sz="1900" b="1" kern="1200" dirty="0"/>
        </a:p>
      </dsp:txBody>
      <dsp:txXfrm>
        <a:off x="4279677" y="198522"/>
        <a:ext cx="1216117" cy="960935"/>
      </dsp:txXfrm>
    </dsp:sp>
    <dsp:sp modelId="{9F2483B0-675A-45B6-B705-66EC389EBF56}">
      <dsp:nvSpPr>
        <dsp:cNvPr id="0" name=""/>
        <dsp:cNvSpPr/>
      </dsp:nvSpPr>
      <dsp:spPr>
        <a:xfrm rot="18514286">
          <a:off x="4315073" y="2036488"/>
          <a:ext cx="2421258" cy="51947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AAE6EF-F9BF-4667-99A6-3482530E70F4}">
      <dsp:nvSpPr>
        <dsp:cNvPr id="0" name=""/>
        <dsp:cNvSpPr/>
      </dsp:nvSpPr>
      <dsp:spPr>
        <a:xfrm>
          <a:off x="5642563" y="839355"/>
          <a:ext cx="1275909" cy="102072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altLang="en-US" sz="1900" b="1" kern="1200" dirty="0"/>
            <a:t>monitoring vehicles</a:t>
          </a:r>
          <a:endParaRPr lang="zh-CN" altLang="en-US" sz="1900" b="1" kern="1200" dirty="0"/>
        </a:p>
      </dsp:txBody>
      <dsp:txXfrm>
        <a:off x="5672459" y="869251"/>
        <a:ext cx="1216117" cy="960935"/>
      </dsp:txXfrm>
    </dsp:sp>
    <dsp:sp modelId="{7078DD01-FE7C-4682-B2FC-11550832BEEC}">
      <dsp:nvSpPr>
        <dsp:cNvPr id="0" name=""/>
        <dsp:cNvSpPr/>
      </dsp:nvSpPr>
      <dsp:spPr>
        <a:xfrm rot="20057143">
          <a:off x="4942984" y="2823864"/>
          <a:ext cx="2421258" cy="519477"/>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FE2FE9-6985-4489-8F9C-8CCFEC236393}">
      <dsp:nvSpPr>
        <dsp:cNvPr id="0" name=""/>
        <dsp:cNvSpPr/>
      </dsp:nvSpPr>
      <dsp:spPr>
        <a:xfrm>
          <a:off x="6606399" y="2047966"/>
          <a:ext cx="1275909" cy="102072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t>Satellites</a:t>
          </a:r>
          <a:endParaRPr lang="zh-CN" altLang="en-US" sz="1900" b="1" kern="1200" dirty="0"/>
        </a:p>
      </dsp:txBody>
      <dsp:txXfrm>
        <a:off x="6636295" y="2077862"/>
        <a:ext cx="1216117" cy="960935"/>
      </dsp:txXfrm>
    </dsp:sp>
    <dsp:sp modelId="{FCFE0C04-2F4A-48B6-ADA0-AD6FB74DD390}">
      <dsp:nvSpPr>
        <dsp:cNvPr id="0" name=""/>
        <dsp:cNvSpPr/>
      </dsp:nvSpPr>
      <dsp:spPr>
        <a:xfrm>
          <a:off x="5167083" y="3805705"/>
          <a:ext cx="2421258" cy="519477"/>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5D7380-D956-4A34-BBD0-A21A181E7FA0}">
      <dsp:nvSpPr>
        <dsp:cNvPr id="0" name=""/>
        <dsp:cNvSpPr/>
      </dsp:nvSpPr>
      <dsp:spPr>
        <a:xfrm>
          <a:off x="6950387" y="3555080"/>
          <a:ext cx="1275909" cy="102072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t>Unmanned aircrafts</a:t>
          </a:r>
          <a:endParaRPr lang="zh-CN" altLang="en-US" sz="1900" b="1" kern="1200" dirty="0"/>
        </a:p>
      </dsp:txBody>
      <dsp:txXfrm>
        <a:off x="6980283" y="3584976"/>
        <a:ext cx="1216117" cy="960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5A4CF-C14E-4944-9B19-9A73FABE89F9}">
      <dsp:nvSpPr>
        <dsp:cNvPr id="0" name=""/>
        <dsp:cNvSpPr/>
      </dsp:nvSpPr>
      <dsp:spPr>
        <a:xfrm>
          <a:off x="1465321" y="8422"/>
          <a:ext cx="3079498" cy="3079498"/>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11250">
            <a:lnSpc>
              <a:spcPct val="90000"/>
            </a:lnSpc>
            <a:spcBef>
              <a:spcPct val="0"/>
            </a:spcBef>
            <a:spcAft>
              <a:spcPct val="35000"/>
            </a:spcAft>
            <a:buNone/>
          </a:pPr>
          <a:r>
            <a:rPr lang="en-US" sz="2500" kern="1200" dirty="0"/>
            <a:t>Data “in ocean”</a:t>
          </a:r>
          <a:endParaRPr lang="zh-CN" sz="2500" kern="1200" dirty="0"/>
        </a:p>
        <a:p>
          <a:pPr marL="228600" lvl="1" indent="-228600" algn="l" defTabSz="889000">
            <a:lnSpc>
              <a:spcPct val="90000"/>
            </a:lnSpc>
            <a:spcBef>
              <a:spcPct val="0"/>
            </a:spcBef>
            <a:spcAft>
              <a:spcPct val="15000"/>
            </a:spcAft>
            <a:buChar char="•"/>
          </a:pPr>
          <a:r>
            <a:rPr lang="en-US" sz="2000" kern="1200" dirty="0"/>
            <a:t>Long-term tide, wave, wind</a:t>
          </a:r>
          <a:endParaRPr lang="zh-CN" sz="2000" kern="1200" dirty="0"/>
        </a:p>
      </dsp:txBody>
      <dsp:txXfrm>
        <a:off x="1895341" y="371561"/>
        <a:ext cx="1775566" cy="2353220"/>
      </dsp:txXfrm>
    </dsp:sp>
    <dsp:sp modelId="{EC4FB37A-B49B-4B43-A0AF-4C74DF2CD685}">
      <dsp:nvSpPr>
        <dsp:cNvPr id="0" name=""/>
        <dsp:cNvSpPr/>
      </dsp:nvSpPr>
      <dsp:spPr>
        <a:xfrm>
          <a:off x="3684779" y="8422"/>
          <a:ext cx="3079498" cy="3079498"/>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11250">
            <a:lnSpc>
              <a:spcPct val="90000"/>
            </a:lnSpc>
            <a:spcBef>
              <a:spcPct val="0"/>
            </a:spcBef>
            <a:spcAft>
              <a:spcPct val="35000"/>
            </a:spcAft>
            <a:buNone/>
          </a:pPr>
          <a:r>
            <a:rPr lang="en-US" sz="2500" kern="1200"/>
            <a:t>Data “on land”</a:t>
          </a:r>
          <a:endParaRPr lang="zh-CN" sz="2500" kern="1200"/>
        </a:p>
        <a:p>
          <a:pPr marL="228600" lvl="1" indent="-228600" algn="l" defTabSz="889000">
            <a:lnSpc>
              <a:spcPct val="90000"/>
            </a:lnSpc>
            <a:spcBef>
              <a:spcPct val="0"/>
            </a:spcBef>
            <a:spcAft>
              <a:spcPct val="15000"/>
            </a:spcAft>
            <a:buChar char="•"/>
          </a:pPr>
          <a:r>
            <a:rPr lang="en-US" sz="2000" kern="1200"/>
            <a:t>Land-use</a:t>
          </a:r>
          <a:endParaRPr lang="zh-CN" sz="2000" kern="1200"/>
        </a:p>
        <a:p>
          <a:pPr marL="228600" lvl="1" indent="-228600" algn="l" defTabSz="889000">
            <a:lnSpc>
              <a:spcPct val="90000"/>
            </a:lnSpc>
            <a:spcBef>
              <a:spcPct val="0"/>
            </a:spcBef>
            <a:spcAft>
              <a:spcPct val="15000"/>
            </a:spcAft>
            <a:buChar char="•"/>
          </a:pPr>
          <a:r>
            <a:rPr lang="en-US" sz="2000" kern="1200"/>
            <a:t>Digital Line Graphic(DLG)</a:t>
          </a:r>
          <a:endParaRPr lang="zh-CN" sz="2000" kern="1200"/>
        </a:p>
        <a:p>
          <a:pPr marL="228600" lvl="1" indent="-228600" algn="l" defTabSz="889000">
            <a:lnSpc>
              <a:spcPct val="90000"/>
            </a:lnSpc>
            <a:spcBef>
              <a:spcPct val="0"/>
            </a:spcBef>
            <a:spcAft>
              <a:spcPct val="15000"/>
            </a:spcAft>
            <a:buChar char="•"/>
          </a:pPr>
          <a:r>
            <a:rPr lang="en-US" sz="2000" kern="1200"/>
            <a:t>Urban Cadastral</a:t>
          </a:r>
          <a:endParaRPr lang="zh-CN" sz="2000" kern="1200"/>
        </a:p>
      </dsp:txBody>
      <dsp:txXfrm>
        <a:off x="4558691" y="371561"/>
        <a:ext cx="1775566" cy="23532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A8E5E-7179-48B0-BC70-1C329C835DCB}">
      <dsp:nvSpPr>
        <dsp:cNvPr id="0" name=""/>
        <dsp:cNvSpPr/>
      </dsp:nvSpPr>
      <dsp:spPr>
        <a:xfrm>
          <a:off x="0" y="1152"/>
          <a:ext cx="8146625" cy="58427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Problems: data acquired from different departments</a:t>
          </a:r>
          <a:endParaRPr lang="zh-CN" sz="2800" kern="1200" dirty="0"/>
        </a:p>
      </dsp:txBody>
      <dsp:txXfrm>
        <a:off x="28522" y="29674"/>
        <a:ext cx="8089581" cy="527229"/>
      </dsp:txXfrm>
    </dsp:sp>
    <dsp:sp modelId="{601F9464-9E2F-4795-A68B-1F7D7C81DA24}">
      <dsp:nvSpPr>
        <dsp:cNvPr id="0" name=""/>
        <dsp:cNvSpPr/>
      </dsp:nvSpPr>
      <dsp:spPr>
        <a:xfrm>
          <a:off x="0" y="585425"/>
          <a:ext cx="8146625" cy="633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65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Data “in ocean”: State Oceanic Administration</a:t>
          </a:r>
          <a:endParaRPr lang="zh-CN" sz="2400" kern="1200" dirty="0"/>
        </a:p>
        <a:p>
          <a:pPr marL="228600" lvl="1" indent="-228600" algn="l" defTabSz="1066800">
            <a:lnSpc>
              <a:spcPct val="90000"/>
            </a:lnSpc>
            <a:spcBef>
              <a:spcPct val="0"/>
            </a:spcBef>
            <a:spcAft>
              <a:spcPct val="20000"/>
            </a:spcAft>
            <a:buChar char="•"/>
          </a:pPr>
          <a:r>
            <a:rPr lang="en-US" sz="2400" kern="1200" dirty="0"/>
            <a:t>Data “on land”: Department of Land and Resources</a:t>
          </a:r>
          <a:endParaRPr lang="zh-CN" sz="2400" kern="1200" dirty="0"/>
        </a:p>
      </dsp:txBody>
      <dsp:txXfrm>
        <a:off x="0" y="585425"/>
        <a:ext cx="8146625" cy="6332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481E2-AE9D-4F04-8D13-2C6D24AD8C85}">
      <dsp:nvSpPr>
        <dsp:cNvPr id="0" name=""/>
        <dsp:cNvSpPr/>
      </dsp:nvSpPr>
      <dsp:spPr>
        <a:xfrm>
          <a:off x="4533" y="952126"/>
          <a:ext cx="1608913" cy="11818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Data</a:t>
          </a:r>
          <a:endParaRPr lang="zh-CN" sz="2000" b="1" kern="1200" dirty="0"/>
        </a:p>
      </dsp:txBody>
      <dsp:txXfrm>
        <a:off x="240153" y="1125208"/>
        <a:ext cx="1137673" cy="835713"/>
      </dsp:txXfrm>
    </dsp:sp>
    <dsp:sp modelId="{E47779AF-A25A-48CE-876A-DB58B75E862D}">
      <dsp:nvSpPr>
        <dsp:cNvPr id="0" name=""/>
        <dsp:cNvSpPr/>
      </dsp:nvSpPr>
      <dsp:spPr>
        <a:xfrm>
          <a:off x="466246" y="2229972"/>
          <a:ext cx="685489" cy="685489"/>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a:off x="557108" y="2492103"/>
        <a:ext cx="503765" cy="161227"/>
      </dsp:txXfrm>
    </dsp:sp>
    <dsp:sp modelId="{AE64F67A-E9DC-4164-9880-705A25C466AC}">
      <dsp:nvSpPr>
        <dsp:cNvPr id="0" name=""/>
        <dsp:cNvSpPr/>
      </dsp:nvSpPr>
      <dsp:spPr>
        <a:xfrm>
          <a:off x="4533" y="3011430"/>
          <a:ext cx="1608913" cy="11818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Numerical model</a:t>
          </a:r>
          <a:endParaRPr lang="zh-CN" sz="2000" b="1" kern="1200" dirty="0"/>
        </a:p>
      </dsp:txBody>
      <dsp:txXfrm>
        <a:off x="240153" y="3184512"/>
        <a:ext cx="1137673" cy="835713"/>
      </dsp:txXfrm>
    </dsp:sp>
    <dsp:sp modelId="{8048B5D5-867E-4AF8-A4A5-4B4E95CDC541}">
      <dsp:nvSpPr>
        <dsp:cNvPr id="0" name=""/>
        <dsp:cNvSpPr/>
      </dsp:nvSpPr>
      <dsp:spPr>
        <a:xfrm>
          <a:off x="1790729" y="2352888"/>
          <a:ext cx="375837" cy="4396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CN" altLang="en-US" sz="1800" kern="1200"/>
        </a:p>
      </dsp:txBody>
      <dsp:txXfrm>
        <a:off x="1790729" y="2440820"/>
        <a:ext cx="263086" cy="263794"/>
      </dsp:txXfrm>
    </dsp:sp>
    <dsp:sp modelId="{829C7B8B-2D5E-4BF5-9F14-69B9FB539899}">
      <dsp:nvSpPr>
        <dsp:cNvPr id="0" name=""/>
        <dsp:cNvSpPr/>
      </dsp:nvSpPr>
      <dsp:spPr>
        <a:xfrm>
          <a:off x="2322574" y="1390839"/>
          <a:ext cx="2363755" cy="236375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FFFF00"/>
              </a:solidFill>
            </a:rPr>
            <a:t>Outcome</a:t>
          </a:r>
          <a:endParaRPr lang="zh-CN" sz="2400" kern="1200" dirty="0">
            <a:solidFill>
              <a:srgbClr val="FFFF00"/>
            </a:solidFill>
          </a:endParaRPr>
        </a:p>
        <a:p>
          <a:pPr marL="171450" lvl="1" indent="-171450" algn="l" defTabSz="844550">
            <a:lnSpc>
              <a:spcPct val="90000"/>
            </a:lnSpc>
            <a:spcBef>
              <a:spcPct val="0"/>
            </a:spcBef>
            <a:spcAft>
              <a:spcPct val="15000"/>
            </a:spcAft>
            <a:buChar char="•"/>
          </a:pPr>
          <a:r>
            <a:rPr lang="en-US" sz="1900" b="1" kern="1200"/>
            <a:t>Risk levels and areas</a:t>
          </a:r>
          <a:endParaRPr lang="zh-CN" sz="1900" kern="1200"/>
        </a:p>
        <a:p>
          <a:pPr marL="171450" lvl="1" indent="-171450" algn="l" defTabSz="844550">
            <a:lnSpc>
              <a:spcPct val="90000"/>
            </a:lnSpc>
            <a:spcBef>
              <a:spcPct val="0"/>
            </a:spcBef>
            <a:spcAft>
              <a:spcPct val="15000"/>
            </a:spcAft>
            <a:buChar char="•"/>
          </a:pPr>
          <a:r>
            <a:rPr lang="en-US" sz="1900" b="1" kern="1200" dirty="0"/>
            <a:t>Evacuation routes</a:t>
          </a:r>
          <a:endParaRPr lang="zh-CN" sz="1900" kern="1200" dirty="0"/>
        </a:p>
      </dsp:txBody>
      <dsp:txXfrm>
        <a:off x="2668738" y="1737003"/>
        <a:ext cx="1671427" cy="16714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2A80C-8B02-4128-9389-985DF8372B4E}">
      <dsp:nvSpPr>
        <dsp:cNvPr id="0" name=""/>
        <dsp:cNvSpPr/>
      </dsp:nvSpPr>
      <dsp:spPr>
        <a:xfrm>
          <a:off x="0" y="256942"/>
          <a:ext cx="4474840" cy="120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7297" tIns="333248" rIns="34729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2-D Trajectory prediction model</a:t>
          </a:r>
          <a:endParaRPr lang="zh-CN" sz="1600" kern="1200"/>
        </a:p>
        <a:p>
          <a:pPr marL="171450" lvl="1" indent="-171450" algn="l" defTabSz="711200">
            <a:lnSpc>
              <a:spcPct val="90000"/>
            </a:lnSpc>
            <a:spcBef>
              <a:spcPct val="0"/>
            </a:spcBef>
            <a:spcAft>
              <a:spcPct val="15000"/>
            </a:spcAft>
            <a:buChar char="•"/>
          </a:pPr>
          <a:r>
            <a:rPr lang="en-US" sz="1600" kern="1200"/>
            <a:t>2-D trajectory and fate prediction model</a:t>
          </a:r>
          <a:endParaRPr lang="zh-CN" sz="1600" kern="1200"/>
        </a:p>
        <a:p>
          <a:pPr marL="171450" lvl="1" indent="-171450" algn="l" defTabSz="711200">
            <a:lnSpc>
              <a:spcPct val="90000"/>
            </a:lnSpc>
            <a:spcBef>
              <a:spcPct val="0"/>
            </a:spcBef>
            <a:spcAft>
              <a:spcPct val="15000"/>
            </a:spcAft>
            <a:buChar char="•"/>
          </a:pPr>
          <a:r>
            <a:rPr lang="en-US" sz="1600" kern="1200"/>
            <a:t>3-D trajectory and fate prediction model</a:t>
          </a:r>
          <a:endParaRPr lang="zh-CN" sz="1600" kern="1200"/>
        </a:p>
      </dsp:txBody>
      <dsp:txXfrm>
        <a:off x="0" y="256942"/>
        <a:ext cx="4474840" cy="1209600"/>
      </dsp:txXfrm>
    </dsp:sp>
    <dsp:sp modelId="{A3A397F3-5E79-436D-9BAF-C7C0C23DB10C}">
      <dsp:nvSpPr>
        <dsp:cNvPr id="0" name=""/>
        <dsp:cNvSpPr/>
      </dsp:nvSpPr>
      <dsp:spPr>
        <a:xfrm>
          <a:off x="223742" y="20782"/>
          <a:ext cx="3132388"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397" tIns="0" rIns="118397" bIns="0" numCol="1" spcCol="1270" anchor="ctr" anchorCtr="0">
          <a:noAutofit/>
        </a:bodyPr>
        <a:lstStyle/>
        <a:p>
          <a:pPr marL="0" lvl="0" indent="0" algn="l" defTabSz="711200">
            <a:lnSpc>
              <a:spcPct val="90000"/>
            </a:lnSpc>
            <a:spcBef>
              <a:spcPct val="0"/>
            </a:spcBef>
            <a:spcAft>
              <a:spcPct val="35000"/>
            </a:spcAft>
            <a:buNone/>
          </a:pPr>
          <a:r>
            <a:rPr lang="en-US" sz="1600" kern="1200"/>
            <a:t>Forecast model</a:t>
          </a:r>
          <a:endParaRPr lang="zh-CN" sz="1600" kern="1200"/>
        </a:p>
      </dsp:txBody>
      <dsp:txXfrm>
        <a:off x="246799" y="43839"/>
        <a:ext cx="3086274" cy="426206"/>
      </dsp:txXfrm>
    </dsp:sp>
    <dsp:sp modelId="{785A53A3-4FB1-4645-806F-A34A9B1E2914}">
      <dsp:nvSpPr>
        <dsp:cNvPr id="0" name=""/>
        <dsp:cNvSpPr/>
      </dsp:nvSpPr>
      <dsp:spPr>
        <a:xfrm>
          <a:off x="0" y="1789102"/>
          <a:ext cx="4474840"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7297" tIns="333248" rIns="34729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2-D source tracing model</a:t>
          </a:r>
          <a:endParaRPr lang="zh-CN" sz="1600" kern="1200"/>
        </a:p>
        <a:p>
          <a:pPr marL="171450" lvl="1" indent="-171450" algn="l" defTabSz="711200">
            <a:lnSpc>
              <a:spcPct val="90000"/>
            </a:lnSpc>
            <a:spcBef>
              <a:spcPct val="0"/>
            </a:spcBef>
            <a:spcAft>
              <a:spcPct val="15000"/>
            </a:spcAft>
            <a:buChar char="•"/>
          </a:pPr>
          <a:r>
            <a:rPr lang="en-US" sz="1600" kern="1200"/>
            <a:t>2-D source tracing probability model</a:t>
          </a:r>
          <a:endParaRPr lang="zh-CN" sz="1600" kern="1200"/>
        </a:p>
      </dsp:txBody>
      <dsp:txXfrm>
        <a:off x="0" y="1789102"/>
        <a:ext cx="4474840" cy="932400"/>
      </dsp:txXfrm>
    </dsp:sp>
    <dsp:sp modelId="{53046C10-4BAD-479A-9945-0392FB657E2F}">
      <dsp:nvSpPr>
        <dsp:cNvPr id="0" name=""/>
        <dsp:cNvSpPr/>
      </dsp:nvSpPr>
      <dsp:spPr>
        <a:xfrm>
          <a:off x="223742" y="1552942"/>
          <a:ext cx="3132388"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397" tIns="0" rIns="118397" bIns="0" numCol="1" spcCol="1270" anchor="ctr" anchorCtr="0">
          <a:noAutofit/>
        </a:bodyPr>
        <a:lstStyle/>
        <a:p>
          <a:pPr marL="0" lvl="0" indent="0" algn="l" defTabSz="711200">
            <a:lnSpc>
              <a:spcPct val="90000"/>
            </a:lnSpc>
            <a:spcBef>
              <a:spcPct val="0"/>
            </a:spcBef>
            <a:spcAft>
              <a:spcPct val="35000"/>
            </a:spcAft>
            <a:buNone/>
          </a:pPr>
          <a:r>
            <a:rPr lang="en-US" sz="1600" kern="1200"/>
            <a:t>Source tracing model</a:t>
          </a:r>
          <a:endParaRPr lang="zh-CN" sz="1600" kern="1200"/>
        </a:p>
      </dsp:txBody>
      <dsp:txXfrm>
        <a:off x="246799" y="1575999"/>
        <a:ext cx="3086274"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F05CF-BE08-4FF5-A5E8-F5FA5D119955}">
      <dsp:nvSpPr>
        <dsp:cNvPr id="0" name=""/>
        <dsp:cNvSpPr/>
      </dsp:nvSpPr>
      <dsp:spPr>
        <a:xfrm>
          <a:off x="772385" y="689168"/>
          <a:ext cx="3260892" cy="38363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FE67A1-8063-4012-8C7C-7350AAFE8854}">
      <dsp:nvSpPr>
        <dsp:cNvPr id="0" name=""/>
        <dsp:cNvSpPr/>
      </dsp:nvSpPr>
      <dsp:spPr>
        <a:xfrm>
          <a:off x="772385" y="833246"/>
          <a:ext cx="239556" cy="23955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F2ECC9-1C94-49B4-B047-605D7502F753}">
      <dsp:nvSpPr>
        <dsp:cNvPr id="0" name=""/>
        <dsp:cNvSpPr/>
      </dsp:nvSpPr>
      <dsp:spPr>
        <a:xfrm>
          <a:off x="772385" y="0"/>
          <a:ext cx="3260892" cy="689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05" tIns="52070" rIns="78105" bIns="52070" numCol="1" spcCol="1270" anchor="ctr" anchorCtr="0">
          <a:noAutofit/>
        </a:bodyPr>
        <a:lstStyle/>
        <a:p>
          <a:pPr marL="0" lvl="0" indent="0" algn="l" defTabSz="1822450">
            <a:lnSpc>
              <a:spcPct val="90000"/>
            </a:lnSpc>
            <a:spcBef>
              <a:spcPct val="0"/>
            </a:spcBef>
            <a:spcAft>
              <a:spcPct val="35000"/>
            </a:spcAft>
            <a:buNone/>
          </a:pPr>
          <a:r>
            <a:rPr lang="en-US" sz="4100" kern="1200"/>
            <a:t>Approaches</a:t>
          </a:r>
          <a:endParaRPr lang="zh-CN" sz="4100" kern="1200"/>
        </a:p>
      </dsp:txBody>
      <dsp:txXfrm>
        <a:off x="772385" y="0"/>
        <a:ext cx="3260892" cy="689168"/>
      </dsp:txXfrm>
    </dsp:sp>
    <dsp:sp modelId="{5D9D2A47-8F10-4E90-81E5-FBAFCF8B654E}">
      <dsp:nvSpPr>
        <dsp:cNvPr id="0" name=""/>
        <dsp:cNvSpPr/>
      </dsp:nvSpPr>
      <dsp:spPr>
        <a:xfrm>
          <a:off x="772385" y="1391646"/>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5E7DCA-B26E-456D-BA23-5DF35E133BCC}">
      <dsp:nvSpPr>
        <dsp:cNvPr id="0" name=""/>
        <dsp:cNvSpPr/>
      </dsp:nvSpPr>
      <dsp:spPr>
        <a:xfrm>
          <a:off x="1000647" y="1232224"/>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Shoreline survey</a:t>
          </a:r>
          <a:endParaRPr lang="zh-CN" sz="1800" kern="1200"/>
        </a:p>
      </dsp:txBody>
      <dsp:txXfrm>
        <a:off x="1000647" y="1232224"/>
        <a:ext cx="3032629" cy="558394"/>
      </dsp:txXfrm>
    </dsp:sp>
    <dsp:sp modelId="{9A09ABB7-D7AD-4C23-B405-DF042A7DA524}">
      <dsp:nvSpPr>
        <dsp:cNvPr id="0" name=""/>
        <dsp:cNvSpPr/>
      </dsp:nvSpPr>
      <dsp:spPr>
        <a:xfrm>
          <a:off x="772385" y="1950040"/>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804EBE-F27F-49B2-9E03-45347C8AFB51}">
      <dsp:nvSpPr>
        <dsp:cNvPr id="0" name=""/>
        <dsp:cNvSpPr/>
      </dsp:nvSpPr>
      <dsp:spPr>
        <a:xfrm>
          <a:off x="1000647" y="1790618"/>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Aircraft</a:t>
          </a:r>
          <a:endParaRPr lang="zh-CN" sz="1800" kern="1200"/>
        </a:p>
      </dsp:txBody>
      <dsp:txXfrm>
        <a:off x="1000647" y="1790618"/>
        <a:ext cx="3032629" cy="558394"/>
      </dsp:txXfrm>
    </dsp:sp>
    <dsp:sp modelId="{3ED8905D-A870-43B2-96F8-109F865D0722}">
      <dsp:nvSpPr>
        <dsp:cNvPr id="0" name=""/>
        <dsp:cNvSpPr/>
      </dsp:nvSpPr>
      <dsp:spPr>
        <a:xfrm>
          <a:off x="772385" y="2508434"/>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B178F1-442C-4C7D-A8C7-488395221DF1}">
      <dsp:nvSpPr>
        <dsp:cNvPr id="0" name=""/>
        <dsp:cNvSpPr/>
      </dsp:nvSpPr>
      <dsp:spPr>
        <a:xfrm>
          <a:off x="1000647" y="2349012"/>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Ships, buoys and oil platform</a:t>
          </a:r>
          <a:endParaRPr lang="zh-CN" sz="1800" kern="1200"/>
        </a:p>
      </dsp:txBody>
      <dsp:txXfrm>
        <a:off x="1000647" y="2349012"/>
        <a:ext cx="3032629" cy="558394"/>
      </dsp:txXfrm>
    </dsp:sp>
    <dsp:sp modelId="{F17D3E05-C17E-461E-9232-3E16AC55DF08}">
      <dsp:nvSpPr>
        <dsp:cNvPr id="0" name=""/>
        <dsp:cNvSpPr/>
      </dsp:nvSpPr>
      <dsp:spPr>
        <a:xfrm>
          <a:off x="772385" y="3066828"/>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F3E2C8-BA9F-44C4-90A6-80273B34BB5E}">
      <dsp:nvSpPr>
        <dsp:cNvPr id="0" name=""/>
        <dsp:cNvSpPr/>
      </dsp:nvSpPr>
      <dsp:spPr>
        <a:xfrm>
          <a:off x="1000647" y="2907406"/>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Vehicle-based radar</a:t>
          </a:r>
          <a:endParaRPr lang="zh-CN" sz="1800" kern="1200"/>
        </a:p>
      </dsp:txBody>
      <dsp:txXfrm>
        <a:off x="1000647" y="2907406"/>
        <a:ext cx="3032629" cy="558394"/>
      </dsp:txXfrm>
    </dsp:sp>
    <dsp:sp modelId="{04005AA2-2774-4C9C-8E66-D44E6D9A1C52}">
      <dsp:nvSpPr>
        <dsp:cNvPr id="0" name=""/>
        <dsp:cNvSpPr/>
      </dsp:nvSpPr>
      <dsp:spPr>
        <a:xfrm>
          <a:off x="772385" y="3625222"/>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738E08-BFD7-4B4F-AB17-994F309A0572}">
      <dsp:nvSpPr>
        <dsp:cNvPr id="0" name=""/>
        <dsp:cNvSpPr/>
      </dsp:nvSpPr>
      <dsp:spPr>
        <a:xfrm>
          <a:off x="1000647" y="3465800"/>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Satellite</a:t>
          </a:r>
          <a:endParaRPr lang="zh-CN" sz="1800" kern="1200"/>
        </a:p>
      </dsp:txBody>
      <dsp:txXfrm>
        <a:off x="1000647" y="3465800"/>
        <a:ext cx="3032629" cy="558394"/>
      </dsp:txXfrm>
    </dsp:sp>
    <dsp:sp modelId="{68157CCA-DD50-4EBF-AB9D-BA607CD3C13E}">
      <dsp:nvSpPr>
        <dsp:cNvPr id="0" name=""/>
        <dsp:cNvSpPr/>
      </dsp:nvSpPr>
      <dsp:spPr>
        <a:xfrm>
          <a:off x="772385" y="4183616"/>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A30990-CC84-4ECE-A330-4A1EAEEF1D63}">
      <dsp:nvSpPr>
        <dsp:cNvPr id="0" name=""/>
        <dsp:cNvSpPr/>
      </dsp:nvSpPr>
      <dsp:spPr>
        <a:xfrm>
          <a:off x="1000647" y="4024194"/>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Field survey</a:t>
          </a:r>
          <a:endParaRPr lang="zh-CN" sz="1800" kern="1200"/>
        </a:p>
      </dsp:txBody>
      <dsp:txXfrm>
        <a:off x="1000647" y="4024194"/>
        <a:ext cx="3032629" cy="558394"/>
      </dsp:txXfrm>
    </dsp:sp>
    <dsp:sp modelId="{DD5CEC30-3675-4D09-ADDD-3F1FC714E02E}">
      <dsp:nvSpPr>
        <dsp:cNvPr id="0" name=""/>
        <dsp:cNvSpPr/>
      </dsp:nvSpPr>
      <dsp:spPr>
        <a:xfrm>
          <a:off x="4196322" y="689168"/>
          <a:ext cx="3260892" cy="383634"/>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3E41F3-F3D5-4AF8-9FEA-528D7A1AA0D0}">
      <dsp:nvSpPr>
        <dsp:cNvPr id="0" name=""/>
        <dsp:cNvSpPr/>
      </dsp:nvSpPr>
      <dsp:spPr>
        <a:xfrm>
          <a:off x="4196322" y="833246"/>
          <a:ext cx="239556" cy="23955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4F286B-321F-4AE1-9CE6-96843978D087}">
      <dsp:nvSpPr>
        <dsp:cNvPr id="0" name=""/>
        <dsp:cNvSpPr/>
      </dsp:nvSpPr>
      <dsp:spPr>
        <a:xfrm>
          <a:off x="4196322" y="0"/>
          <a:ext cx="3260892" cy="689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105" tIns="52070" rIns="78105" bIns="52070" numCol="1" spcCol="1270" anchor="ctr" anchorCtr="0">
          <a:noAutofit/>
        </a:bodyPr>
        <a:lstStyle/>
        <a:p>
          <a:pPr marL="0" lvl="0" indent="0" algn="l" defTabSz="1822450">
            <a:lnSpc>
              <a:spcPct val="90000"/>
            </a:lnSpc>
            <a:spcBef>
              <a:spcPct val="0"/>
            </a:spcBef>
            <a:spcAft>
              <a:spcPct val="35000"/>
            </a:spcAft>
            <a:buNone/>
          </a:pPr>
          <a:r>
            <a:rPr lang="en-US" sz="4100" kern="1200"/>
            <a:t>Parameters</a:t>
          </a:r>
          <a:endParaRPr lang="zh-CN" sz="4100" kern="1200"/>
        </a:p>
      </dsp:txBody>
      <dsp:txXfrm>
        <a:off x="4196322" y="0"/>
        <a:ext cx="3260892" cy="689168"/>
      </dsp:txXfrm>
    </dsp:sp>
    <dsp:sp modelId="{31033F1E-B9AC-47DA-B78A-D1406F2B3C4D}">
      <dsp:nvSpPr>
        <dsp:cNvPr id="0" name=""/>
        <dsp:cNvSpPr/>
      </dsp:nvSpPr>
      <dsp:spPr>
        <a:xfrm>
          <a:off x="4196322" y="1391646"/>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E03AF2-E3C0-462F-8E1F-45840B16274B}">
      <dsp:nvSpPr>
        <dsp:cNvPr id="0" name=""/>
        <dsp:cNvSpPr/>
      </dsp:nvSpPr>
      <dsp:spPr>
        <a:xfrm>
          <a:off x="4424584" y="1232224"/>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Area</a:t>
          </a:r>
          <a:endParaRPr lang="zh-CN" sz="1800" kern="1200" dirty="0"/>
        </a:p>
      </dsp:txBody>
      <dsp:txXfrm>
        <a:off x="4424584" y="1232224"/>
        <a:ext cx="3032629" cy="558394"/>
      </dsp:txXfrm>
    </dsp:sp>
    <dsp:sp modelId="{96FD6CC6-C45D-47FC-8085-6CEB5648C0A5}">
      <dsp:nvSpPr>
        <dsp:cNvPr id="0" name=""/>
        <dsp:cNvSpPr/>
      </dsp:nvSpPr>
      <dsp:spPr>
        <a:xfrm>
          <a:off x="4196322" y="1950040"/>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1992C-455C-4878-AE58-657A4A390689}">
      <dsp:nvSpPr>
        <dsp:cNvPr id="0" name=""/>
        <dsp:cNvSpPr/>
      </dsp:nvSpPr>
      <dsp:spPr>
        <a:xfrm>
          <a:off x="4424584" y="1790618"/>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Intensity</a:t>
          </a:r>
          <a:endParaRPr lang="zh-CN" sz="1800" kern="1200"/>
        </a:p>
      </dsp:txBody>
      <dsp:txXfrm>
        <a:off x="4424584" y="1790618"/>
        <a:ext cx="3032629" cy="558394"/>
      </dsp:txXfrm>
    </dsp:sp>
    <dsp:sp modelId="{2723BD25-88F3-4481-94F6-6637FAAB0362}">
      <dsp:nvSpPr>
        <dsp:cNvPr id="0" name=""/>
        <dsp:cNvSpPr/>
      </dsp:nvSpPr>
      <dsp:spPr>
        <a:xfrm>
          <a:off x="4196322" y="2508434"/>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457138-322F-4BB9-96DC-C6F96738711C}">
      <dsp:nvSpPr>
        <dsp:cNvPr id="0" name=""/>
        <dsp:cNvSpPr/>
      </dsp:nvSpPr>
      <dsp:spPr>
        <a:xfrm>
          <a:off x="4424584" y="2349012"/>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Ice type</a:t>
          </a:r>
          <a:endParaRPr lang="zh-CN" sz="1800" kern="1200"/>
        </a:p>
      </dsp:txBody>
      <dsp:txXfrm>
        <a:off x="4424584" y="2349012"/>
        <a:ext cx="3032629" cy="558394"/>
      </dsp:txXfrm>
    </dsp:sp>
    <dsp:sp modelId="{7EEC7F29-A9FF-4CC6-97FF-4A3C39DA7947}">
      <dsp:nvSpPr>
        <dsp:cNvPr id="0" name=""/>
        <dsp:cNvSpPr/>
      </dsp:nvSpPr>
      <dsp:spPr>
        <a:xfrm>
          <a:off x="4196322" y="3066828"/>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548A09-2698-4907-AF6C-DD32291FF9C9}">
      <dsp:nvSpPr>
        <dsp:cNvPr id="0" name=""/>
        <dsp:cNvSpPr/>
      </dsp:nvSpPr>
      <dsp:spPr>
        <a:xfrm>
          <a:off x="4424584" y="2907406"/>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Ice shape</a:t>
          </a:r>
          <a:endParaRPr lang="zh-CN" sz="1800" kern="1200"/>
        </a:p>
      </dsp:txBody>
      <dsp:txXfrm>
        <a:off x="4424584" y="2907406"/>
        <a:ext cx="3032629" cy="558394"/>
      </dsp:txXfrm>
    </dsp:sp>
    <dsp:sp modelId="{CE3A909C-8D43-4DC5-96E8-9E4BA26A5B0D}">
      <dsp:nvSpPr>
        <dsp:cNvPr id="0" name=""/>
        <dsp:cNvSpPr/>
      </dsp:nvSpPr>
      <dsp:spPr>
        <a:xfrm>
          <a:off x="4196322" y="3625222"/>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4AA10B-B307-467B-B0BD-3A37C458CF62}">
      <dsp:nvSpPr>
        <dsp:cNvPr id="0" name=""/>
        <dsp:cNvSpPr/>
      </dsp:nvSpPr>
      <dsp:spPr>
        <a:xfrm>
          <a:off x="4424584" y="3465800"/>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Drifting velocity and direction</a:t>
          </a:r>
          <a:endParaRPr lang="zh-CN" sz="1800" kern="1200"/>
        </a:p>
      </dsp:txBody>
      <dsp:txXfrm>
        <a:off x="4424584" y="3465800"/>
        <a:ext cx="3032629" cy="558394"/>
      </dsp:txXfrm>
    </dsp:sp>
    <dsp:sp modelId="{BC6C7CAA-AE92-4F40-924A-57FB2F434B23}">
      <dsp:nvSpPr>
        <dsp:cNvPr id="0" name=""/>
        <dsp:cNvSpPr/>
      </dsp:nvSpPr>
      <dsp:spPr>
        <a:xfrm>
          <a:off x="4196322" y="4183616"/>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B65B31-F4CC-4D2D-899B-81492E8003D3}">
      <dsp:nvSpPr>
        <dsp:cNvPr id="0" name=""/>
        <dsp:cNvSpPr/>
      </dsp:nvSpPr>
      <dsp:spPr>
        <a:xfrm>
          <a:off x="4424584" y="4024194"/>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Ice thickness</a:t>
          </a:r>
          <a:endParaRPr lang="zh-CN" sz="1800" kern="1200"/>
        </a:p>
      </dsp:txBody>
      <dsp:txXfrm>
        <a:off x="4424584" y="4024194"/>
        <a:ext cx="3032629" cy="558394"/>
      </dsp:txXfrm>
    </dsp:sp>
    <dsp:sp modelId="{D964AACF-5031-4851-8DA0-F4C65C205C6D}">
      <dsp:nvSpPr>
        <dsp:cNvPr id="0" name=""/>
        <dsp:cNvSpPr/>
      </dsp:nvSpPr>
      <dsp:spPr>
        <a:xfrm>
          <a:off x="4196322" y="4742010"/>
          <a:ext cx="239551" cy="2395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0185EF-359E-4D40-A0D0-D1C8EB45A83D}">
      <dsp:nvSpPr>
        <dsp:cNvPr id="0" name=""/>
        <dsp:cNvSpPr/>
      </dsp:nvSpPr>
      <dsp:spPr>
        <a:xfrm>
          <a:off x="4424584" y="4582588"/>
          <a:ext cx="3032629" cy="558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outline</a:t>
          </a:r>
          <a:endParaRPr lang="zh-CN" sz="1800" kern="1200"/>
        </a:p>
      </dsp:txBody>
      <dsp:txXfrm>
        <a:off x="4424584" y="4582588"/>
        <a:ext cx="3032629" cy="55839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9FAF796-770A-4542-AD5F-0F5F76718433}" type="datetimeFigureOut">
              <a:rPr lang="zh-CN" altLang="en-US" smtClean="0"/>
              <a:t>2017/6/2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B3D2DC-5195-40E1-B351-1DB42023876A}" type="slidenum">
              <a:rPr lang="zh-CN" altLang="en-US" smtClean="0"/>
              <a:t>‹#›</a:t>
            </a:fld>
            <a:endParaRPr lang="zh-CN" altLang="en-US"/>
          </a:p>
        </p:txBody>
      </p:sp>
    </p:spTree>
    <p:extLst>
      <p:ext uri="{BB962C8B-B14F-4D97-AF65-F5344CB8AC3E}">
        <p14:creationId xmlns:p14="http://schemas.microsoft.com/office/powerpoint/2010/main" val="2952612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A9882B-46A7-4337-BD11-8E01FF425E69}" type="datetimeFigureOut">
              <a:rPr lang="zh-CN" altLang="en-US" smtClean="0"/>
              <a:t>2017/6/2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0A0E33-4A00-4A58-B83C-450CB28E9DC5}" type="slidenum">
              <a:rPr lang="zh-CN" altLang="en-US" smtClean="0"/>
              <a:t>‹#›</a:t>
            </a:fld>
            <a:endParaRPr lang="zh-CN" altLang="en-US"/>
          </a:p>
        </p:txBody>
      </p:sp>
    </p:spTree>
    <p:extLst>
      <p:ext uri="{BB962C8B-B14F-4D97-AF65-F5344CB8AC3E}">
        <p14:creationId xmlns:p14="http://schemas.microsoft.com/office/powerpoint/2010/main" val="283388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海洋观测数据与数值模式在中国北海区的应用</a:t>
            </a:r>
            <a:endParaRPr lang="zh-CN" altLang="en-US" dirty="0"/>
          </a:p>
        </p:txBody>
      </p:sp>
      <p:sp>
        <p:nvSpPr>
          <p:cNvPr id="4" name="灯片编号占位符 3"/>
          <p:cNvSpPr>
            <a:spLocks noGrp="1"/>
          </p:cNvSpPr>
          <p:nvPr>
            <p:ph type="sldNum" sz="quarter" idx="10"/>
          </p:nvPr>
        </p:nvSpPr>
        <p:spPr/>
        <p:txBody>
          <a:bodyPr/>
          <a:lstStyle/>
          <a:p>
            <a:fld id="{D80A0E33-4A00-4A58-B83C-450CB28E9DC5}" type="slidenum">
              <a:rPr lang="zh-CN" altLang="en-US" smtClean="0"/>
              <a:t>1</a:t>
            </a:fld>
            <a:endParaRPr lang="zh-CN" altLang="en-US"/>
          </a:p>
        </p:txBody>
      </p:sp>
    </p:spTree>
    <p:extLst>
      <p:ext uri="{BB962C8B-B14F-4D97-AF65-F5344CB8AC3E}">
        <p14:creationId xmlns:p14="http://schemas.microsoft.com/office/powerpoint/2010/main" val="55926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0A0E33-4A00-4A58-B83C-450CB28E9DC5}" type="slidenum">
              <a:rPr lang="zh-CN" altLang="en-US" smtClean="0"/>
              <a:t>23</a:t>
            </a:fld>
            <a:endParaRPr lang="zh-CN" altLang="en-US"/>
          </a:p>
        </p:txBody>
      </p:sp>
    </p:spTree>
    <p:extLst>
      <p:ext uri="{BB962C8B-B14F-4D97-AF65-F5344CB8AC3E}">
        <p14:creationId xmlns:p14="http://schemas.microsoft.com/office/powerpoint/2010/main" val="3968985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监测要素</a:t>
            </a:r>
            <a:endParaRPr lang="en-US" altLang="zh-CN" dirty="0"/>
          </a:p>
          <a:p>
            <a:pPr algn="just">
              <a:lnSpc>
                <a:spcPct val="170000"/>
              </a:lnSpc>
              <a:buClr>
                <a:srgbClr val="FF0000"/>
              </a:buClr>
              <a:buSzPct val="120000"/>
              <a:buFont typeface="Wingdings" panose="05000000000000000000" pitchFamily="2" charset="2"/>
              <a:buChar char="Ø"/>
            </a:pPr>
            <a:r>
              <a:rPr lang="zh-CN" altLang="en-US" sz="1200" b="1" dirty="0">
                <a:solidFill>
                  <a:srgbClr val="FF0000"/>
                </a:solidFill>
                <a:latin typeface="宋体" panose="02010600030101010101" pitchFamily="2" charset="-122"/>
              </a:rPr>
              <a:t>浮冰监测项目：冰量、密集度、冰型、表面特征、冰状、冰块大小、漂流速度和方向、冰厚及冰区边缘线等；</a:t>
            </a:r>
          </a:p>
          <a:p>
            <a:pPr algn="just">
              <a:lnSpc>
                <a:spcPct val="170000"/>
              </a:lnSpc>
              <a:buClr>
                <a:srgbClr val="FF0000"/>
              </a:buClr>
              <a:buSzPct val="120000"/>
              <a:buFont typeface="Wingdings" panose="05000000000000000000" pitchFamily="2" charset="2"/>
              <a:buChar char="Ø"/>
            </a:pPr>
            <a:r>
              <a:rPr lang="zh-CN" altLang="en-US" sz="1200" b="1" dirty="0">
                <a:solidFill>
                  <a:srgbClr val="FF0000"/>
                </a:solidFill>
                <a:latin typeface="宋体" panose="02010600030101010101" pitchFamily="2" charset="-122"/>
              </a:rPr>
              <a:t>固定冰监测项目：堆积量、堆积高度、固定冰宽度和厚度等；</a:t>
            </a:r>
          </a:p>
          <a:p>
            <a:pPr algn="just">
              <a:lnSpc>
                <a:spcPct val="170000"/>
              </a:lnSpc>
              <a:buClr>
                <a:srgbClr val="FF0000"/>
              </a:buClr>
              <a:buSzPct val="120000"/>
              <a:buFont typeface="Wingdings" panose="05000000000000000000" pitchFamily="2" charset="2"/>
              <a:buChar char="Ø"/>
            </a:pPr>
            <a:r>
              <a:rPr lang="zh-CN" altLang="en-US" sz="1200" b="1" dirty="0">
                <a:solidFill>
                  <a:srgbClr val="FF0000"/>
                </a:solidFill>
                <a:latin typeface="宋体" panose="02010600030101010101" pitchFamily="2" charset="-122"/>
              </a:rPr>
              <a:t>冰山监测项目：位置、大小、形状及漂流方向和速度等；</a:t>
            </a:r>
          </a:p>
          <a:p>
            <a:pPr algn="just">
              <a:lnSpc>
                <a:spcPct val="170000"/>
              </a:lnSpc>
              <a:buClr>
                <a:srgbClr val="FF0000"/>
              </a:buClr>
              <a:buSzPct val="120000"/>
              <a:buFont typeface="Wingdings" panose="05000000000000000000" pitchFamily="2" charset="2"/>
              <a:buChar char="Ø"/>
            </a:pPr>
            <a:r>
              <a:rPr lang="zh-CN" altLang="en-US" sz="1200" b="1" dirty="0">
                <a:solidFill>
                  <a:srgbClr val="FF0000"/>
                </a:solidFill>
                <a:latin typeface="宋体" panose="02010600030101010101" pitchFamily="2" charset="-122"/>
              </a:rPr>
              <a:t>海冰的辅助监测项目：海面能见度、气温、水温、海水盐度、风速与风向及简易天气现象等。</a:t>
            </a:r>
          </a:p>
          <a:p>
            <a:pPr>
              <a:lnSpc>
                <a:spcPct val="150000"/>
              </a:lnSpc>
              <a:buFont typeface="Wingdings" panose="05000000000000000000" pitchFamily="2" charset="2"/>
              <a:buChar char="Ø"/>
            </a:pPr>
            <a:endParaRPr lang="zh-CN" altLang="zh-CN" sz="1050" kern="1200" dirty="0">
              <a:solidFill>
                <a:srgbClr val="FF0000"/>
              </a:solidFill>
              <a:latin typeface="+mj-ea"/>
              <a:ea typeface="+mn-ea"/>
              <a:cs typeface="+mn-cs"/>
            </a:endParaRPr>
          </a:p>
          <a:p>
            <a:r>
              <a:rPr lang="zh-CN" altLang="en-US" dirty="0"/>
              <a:t>监测手段</a:t>
            </a:r>
            <a:endParaRPr lang="en-US" altLang="zh-CN" dirty="0"/>
          </a:p>
          <a:p>
            <a:pPr>
              <a:lnSpc>
                <a:spcPct val="150000"/>
              </a:lnSpc>
            </a:pPr>
            <a:r>
              <a:rPr lang="zh-CN" altLang="en-US" sz="1200" kern="1200" dirty="0">
                <a:solidFill>
                  <a:schemeClr val="tx1"/>
                </a:solidFill>
                <a:latin typeface="+mj-ea"/>
                <a:ea typeface="+mn-ea"/>
                <a:cs typeface="+mn-cs"/>
              </a:rPr>
              <a:t>目前，监测海冰主要有</a:t>
            </a:r>
            <a:r>
              <a:rPr lang="zh-CN" altLang="en-US" sz="1200" kern="1200" dirty="0">
                <a:solidFill>
                  <a:srgbClr val="FF0000"/>
                </a:solidFill>
                <a:latin typeface="+mj-ea"/>
                <a:ea typeface="+mn-ea"/>
                <a:cs typeface="+mn-cs"/>
              </a:rPr>
              <a:t>“目测法”、“器测法”和“遥测法”</a:t>
            </a:r>
            <a:r>
              <a:rPr lang="en-US" altLang="zh-CN" sz="1200" kern="1200" dirty="0">
                <a:solidFill>
                  <a:schemeClr val="tx1"/>
                </a:solidFill>
                <a:latin typeface="+mj-ea"/>
                <a:ea typeface="+mn-ea"/>
                <a:cs typeface="+mn-cs"/>
              </a:rPr>
              <a:t>3</a:t>
            </a:r>
            <a:r>
              <a:rPr lang="zh-CN" altLang="en-US" sz="1200" kern="1200" dirty="0">
                <a:solidFill>
                  <a:schemeClr val="tx1"/>
                </a:solidFill>
                <a:latin typeface="+mj-ea"/>
                <a:ea typeface="+mn-ea"/>
                <a:cs typeface="+mn-cs"/>
              </a:rPr>
              <a:t>种方法。</a:t>
            </a:r>
          </a:p>
          <a:p>
            <a:pPr>
              <a:lnSpc>
                <a:spcPct val="150000"/>
              </a:lnSpc>
            </a:pPr>
            <a:r>
              <a:rPr lang="zh-CN" altLang="en-US" sz="1200" kern="1200" dirty="0">
                <a:solidFill>
                  <a:schemeClr val="tx1"/>
                </a:solidFill>
                <a:latin typeface="+mj-ea"/>
                <a:ea typeface="+mn-ea"/>
                <a:cs typeface="+mn-cs"/>
              </a:rPr>
              <a:t>目测法是海冰监测传统的基本观测方法，这种方法是根据海冰观测规范规定，依靠观测员的眼睛和经验进行观测， 如冰量、流冰密集度、流冰冰状、固定冰状等。</a:t>
            </a:r>
          </a:p>
          <a:p>
            <a:pPr>
              <a:lnSpc>
                <a:spcPct val="150000"/>
              </a:lnSpc>
            </a:pPr>
            <a:r>
              <a:rPr lang="zh-CN" altLang="en-US" sz="1200" kern="1200" dirty="0">
                <a:solidFill>
                  <a:schemeClr val="tx1"/>
                </a:solidFill>
                <a:latin typeface="+mj-ea"/>
                <a:ea typeface="+mn-ea"/>
                <a:cs typeface="+mn-cs"/>
              </a:rPr>
              <a:t>器测法是同目测法相结合的方法。这种方法是借助工具和仪器，依靠观测员的手工操作和读数据，如冰厚、冰温、 冰密度、堆集高度等。这些数据是遥测法观测结果进行量值定标处理的依据，所以器测法是海冰监测的重要方法。</a:t>
            </a:r>
          </a:p>
          <a:p>
            <a:pPr>
              <a:lnSpc>
                <a:spcPct val="150000"/>
              </a:lnSpc>
            </a:pPr>
            <a:r>
              <a:rPr lang="zh-CN" altLang="en-US" sz="1200" kern="1200" dirty="0">
                <a:solidFill>
                  <a:schemeClr val="tx1"/>
                </a:solidFill>
                <a:latin typeface="+mj-ea"/>
                <a:ea typeface="+mn-ea"/>
                <a:cs typeface="+mn-cs"/>
              </a:rPr>
              <a:t>遥测法是应用现代科学技术建立的先进方法。这种方法可以完全依赖仪器本身进行观测，如利用卫星能及时、同步、大范围观测海冰。彩色海冰卫星图片则能直观地一目了然地展示海冰的分布情况。但是对冰厚、冰温等要素的观测，目前远不如器测法准确。</a:t>
            </a:r>
            <a:endParaRPr lang="zh-CN" altLang="zh-CN" sz="1200" kern="1200" dirty="0">
              <a:solidFill>
                <a:schemeClr val="tx1"/>
              </a:solidFill>
              <a:latin typeface="+mj-ea"/>
              <a:ea typeface="+mn-ea"/>
              <a:cs typeface="+mn-cs"/>
            </a:endParaRPr>
          </a:p>
        </p:txBody>
      </p:sp>
      <p:sp>
        <p:nvSpPr>
          <p:cNvPr id="4" name="灯片编号占位符 3"/>
          <p:cNvSpPr>
            <a:spLocks noGrp="1"/>
          </p:cNvSpPr>
          <p:nvPr>
            <p:ph type="sldNum" sz="quarter" idx="10"/>
          </p:nvPr>
        </p:nvSpPr>
        <p:spPr/>
        <p:txBody>
          <a:bodyPr/>
          <a:lstStyle/>
          <a:p>
            <a:fld id="{D80A0E33-4A00-4A58-B83C-450CB28E9DC5}" type="slidenum">
              <a:rPr lang="zh-CN" altLang="en-US" smtClean="0"/>
              <a:t>24</a:t>
            </a:fld>
            <a:endParaRPr lang="zh-CN" altLang="en-US"/>
          </a:p>
        </p:txBody>
      </p:sp>
    </p:spTree>
    <p:extLst>
      <p:ext uri="{BB962C8B-B14F-4D97-AF65-F5344CB8AC3E}">
        <p14:creationId xmlns:p14="http://schemas.microsoft.com/office/powerpoint/2010/main" val="381578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0A0E33-4A00-4A58-B83C-450CB28E9DC5}" type="slidenum">
              <a:rPr lang="zh-CN" altLang="en-US" smtClean="0"/>
              <a:t>26</a:t>
            </a:fld>
            <a:endParaRPr lang="zh-CN" altLang="en-US"/>
          </a:p>
        </p:txBody>
      </p:sp>
    </p:spTree>
    <p:extLst>
      <p:ext uri="{BB962C8B-B14F-4D97-AF65-F5344CB8AC3E}">
        <p14:creationId xmlns:p14="http://schemas.microsoft.com/office/powerpoint/2010/main" val="3930314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宋体" pitchFamily="2" charset="-122"/>
                <a:cs typeface="Times New Roman" pitchFamily="18" charset="0"/>
              </a:rPr>
              <a:t>2014-2-04JZ20-2MUQ</a:t>
            </a:r>
            <a:r>
              <a:rPr lang="zh-CN" altLang="zh-CN" sz="1200" dirty="0">
                <a:latin typeface="宋体" pitchFamily="2" charset="-122"/>
                <a:cs typeface="Times New Roman" pitchFamily="18" charset="0"/>
              </a:rPr>
              <a:t>每</a:t>
            </a:r>
            <a:r>
              <a:rPr lang="en-US" altLang="zh-CN" sz="1200" dirty="0">
                <a:latin typeface="宋体" pitchFamily="2" charset="-122"/>
                <a:cs typeface="Times New Roman" pitchFamily="18" charset="0"/>
              </a:rPr>
              <a:t>5</a:t>
            </a:r>
            <a:r>
              <a:rPr lang="zh-CN" altLang="zh-CN" sz="1200" dirty="0">
                <a:latin typeface="宋体" pitchFamily="2" charset="-122"/>
                <a:cs typeface="Times New Roman" pitchFamily="18" charset="0"/>
              </a:rPr>
              <a:t>分钟振动幅值曲线</a:t>
            </a:r>
            <a:endParaRPr lang="zh-CN" altLang="en-US" sz="1200" dirty="0">
              <a:latin typeface="宋体" pitchFamily="2" charset="-122"/>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fld id="{D80A0E33-4A00-4A58-B83C-450CB28E9DC5}" type="slidenum">
              <a:rPr lang="zh-CN" altLang="en-US" smtClean="0"/>
              <a:t>27</a:t>
            </a:fld>
            <a:endParaRPr lang="zh-CN" altLang="en-US"/>
          </a:p>
        </p:txBody>
      </p:sp>
    </p:spTree>
    <p:extLst>
      <p:ext uri="{BB962C8B-B14F-4D97-AF65-F5344CB8AC3E}">
        <p14:creationId xmlns:p14="http://schemas.microsoft.com/office/powerpoint/2010/main" val="2427835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en-US" altLang="zh-CN" sz="1200" dirty="0">
                <a:latin typeface="+mj-ea"/>
              </a:rPr>
              <a:t>4</a:t>
            </a:r>
            <a:r>
              <a:rPr lang="zh-CN" altLang="en-US" sz="1200" dirty="0">
                <a:latin typeface="+mj-ea"/>
              </a:rPr>
              <a:t>．车载雷达</a:t>
            </a:r>
          </a:p>
          <a:p>
            <a:pPr>
              <a:lnSpc>
                <a:spcPct val="150000"/>
              </a:lnSpc>
            </a:pPr>
            <a:r>
              <a:rPr lang="zh-CN" altLang="en-US" sz="1200" dirty="0">
                <a:latin typeface="+mj-ea"/>
              </a:rPr>
              <a:t>　　</a:t>
            </a:r>
            <a:r>
              <a:rPr lang="zh-CN" altLang="en-US" sz="1200" dirty="0">
                <a:solidFill>
                  <a:srgbClr val="FA6F06"/>
                </a:solidFill>
                <a:latin typeface="+mj-ea"/>
              </a:rPr>
              <a:t>海冰车载雷达可以连续测量海冰的雷达回波数据，确定海冰的分布范围及漂移状况，获取了客观准确的遥感图像；</a:t>
            </a:r>
          </a:p>
          <a:p>
            <a:endParaRPr lang="zh-CN" altLang="en-US" dirty="0"/>
          </a:p>
        </p:txBody>
      </p:sp>
      <p:sp>
        <p:nvSpPr>
          <p:cNvPr id="4" name="灯片编号占位符 3"/>
          <p:cNvSpPr>
            <a:spLocks noGrp="1"/>
          </p:cNvSpPr>
          <p:nvPr>
            <p:ph type="sldNum" sz="quarter" idx="10"/>
          </p:nvPr>
        </p:nvSpPr>
        <p:spPr/>
        <p:txBody>
          <a:bodyPr/>
          <a:lstStyle/>
          <a:p>
            <a:fld id="{D80A0E33-4A00-4A58-B83C-450CB28E9DC5}" type="slidenum">
              <a:rPr lang="zh-CN" altLang="en-US" smtClean="0"/>
              <a:t>28</a:t>
            </a:fld>
            <a:endParaRPr lang="zh-CN" altLang="en-US"/>
          </a:p>
        </p:txBody>
      </p:sp>
    </p:spTree>
    <p:extLst>
      <p:ext uri="{BB962C8B-B14F-4D97-AF65-F5344CB8AC3E}">
        <p14:creationId xmlns:p14="http://schemas.microsoft.com/office/powerpoint/2010/main" val="2558262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0A0E33-4A00-4A58-B83C-450CB28E9DC5}" type="slidenum">
              <a:rPr lang="zh-CN" altLang="en-US" smtClean="0"/>
              <a:t>33</a:t>
            </a:fld>
            <a:endParaRPr lang="zh-CN" altLang="en-US"/>
          </a:p>
        </p:txBody>
      </p:sp>
    </p:spTree>
    <p:extLst>
      <p:ext uri="{BB962C8B-B14F-4D97-AF65-F5344CB8AC3E}">
        <p14:creationId xmlns:p14="http://schemas.microsoft.com/office/powerpoint/2010/main" val="761855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29 ocean stations</a:t>
            </a:r>
            <a:endParaRPr lang="zh-CN"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12 buoys</a:t>
            </a:r>
            <a:endParaRPr lang="zh-CN"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2 HF Radar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23 volunteer 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50 sea bed bases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Satellite data platform &amp; 500+ SAR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3 monitoring vehicles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Unmanned aircraft</a:t>
            </a:r>
            <a:endParaRPr lang="zh-CN" altLang="en-US" dirty="0"/>
          </a:p>
        </p:txBody>
      </p:sp>
      <p:sp>
        <p:nvSpPr>
          <p:cNvPr id="4" name="灯片编号占位符 3"/>
          <p:cNvSpPr>
            <a:spLocks noGrp="1"/>
          </p:cNvSpPr>
          <p:nvPr>
            <p:ph type="sldNum" sz="quarter" idx="10"/>
          </p:nvPr>
        </p:nvSpPr>
        <p:spPr/>
        <p:txBody>
          <a:bodyPr/>
          <a:lstStyle/>
          <a:p>
            <a:fld id="{D80A0E33-4A00-4A58-B83C-450CB28E9DC5}" type="slidenum">
              <a:rPr lang="zh-CN" altLang="en-US" smtClean="0"/>
              <a:t>2</a:t>
            </a:fld>
            <a:endParaRPr lang="zh-CN" altLang="en-US"/>
          </a:p>
        </p:txBody>
      </p:sp>
    </p:spTree>
    <p:extLst>
      <p:ext uri="{BB962C8B-B14F-4D97-AF65-F5344CB8AC3E}">
        <p14:creationId xmlns:p14="http://schemas.microsoft.com/office/powerpoint/2010/main" val="453926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As to the forecast, we have established an integrated numerical forecast model system. The foundation of this system is the meteorological model, the hydrological model and the ocean wave model. Based on these models, we have established marine disaster forecast model, such as the storm surge model and sea ice model. Moreover, since the frequency of oil spill, green tide and marine perils are increasing these years, we have developed corresponding forecast models, which will be introduced later. The precision of our forecast models are quite satisfying. The relative error of wind velocity is less than 20%, and the relative error of significant wave height is less than 30%.</a:t>
            </a:r>
            <a:endParaRPr lang="zh-CN" altLang="zh-CN" sz="1200" kern="1200" dirty="0">
              <a:solidFill>
                <a:schemeClr val="tx1"/>
              </a:solidFill>
              <a:effectLst/>
              <a:latin typeface="+mn-lt"/>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fld id="{D80A0E33-4A00-4A58-B83C-450CB28E9DC5}" type="slidenum">
              <a:rPr lang="zh-CN" altLang="en-US" smtClean="0"/>
              <a:t>4</a:t>
            </a:fld>
            <a:endParaRPr lang="zh-CN" altLang="en-US"/>
          </a:p>
        </p:txBody>
      </p:sp>
    </p:spTree>
    <p:extLst>
      <p:ext uri="{BB962C8B-B14F-4D97-AF65-F5344CB8AC3E}">
        <p14:creationId xmlns:p14="http://schemas.microsoft.com/office/powerpoint/2010/main" val="297418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0A0E33-4A00-4A58-B83C-450CB28E9DC5}" type="slidenum">
              <a:rPr lang="zh-CN" altLang="en-US" smtClean="0"/>
              <a:t>5</a:t>
            </a:fld>
            <a:endParaRPr lang="zh-CN" altLang="en-US"/>
          </a:p>
        </p:txBody>
      </p:sp>
    </p:spTree>
    <p:extLst>
      <p:ext uri="{BB962C8B-B14F-4D97-AF65-F5344CB8AC3E}">
        <p14:creationId xmlns:p14="http://schemas.microsoft.com/office/powerpoint/2010/main" val="3611995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Green tide disaster in </a:t>
            </a:r>
            <a:r>
              <a:rPr lang="en-US" altLang="zh-CN" sz="1200" kern="1200" dirty="0" err="1">
                <a:solidFill>
                  <a:schemeClr val="tx1"/>
                </a:solidFill>
                <a:effectLst/>
                <a:latin typeface="+mn-lt"/>
                <a:ea typeface="+mn-ea"/>
                <a:cs typeface="+mn-cs"/>
              </a:rPr>
              <a:t>Huanghai</a:t>
            </a:r>
            <a:r>
              <a:rPr lang="en-US" altLang="zh-CN" sz="1200" kern="1200" dirty="0">
                <a:solidFill>
                  <a:schemeClr val="tx1"/>
                </a:solidFill>
                <a:effectLst/>
                <a:latin typeface="+mn-lt"/>
                <a:ea typeface="+mn-ea"/>
                <a:cs typeface="+mn-cs"/>
              </a:rPr>
              <a:t> Sea is mostly caused by </a:t>
            </a:r>
            <a:r>
              <a:rPr lang="en-US" altLang="zh-CN" sz="1200" kern="1200" dirty="0" err="1">
                <a:solidFill>
                  <a:schemeClr val="tx1"/>
                </a:solidFill>
                <a:effectLst/>
                <a:latin typeface="+mn-lt"/>
                <a:ea typeface="+mn-ea"/>
                <a:cs typeface="+mn-cs"/>
              </a:rPr>
              <a:t>enteromorpha</a:t>
            </a:r>
            <a:r>
              <a:rPr lang="en-US" altLang="zh-CN" sz="1200" kern="1200" dirty="0">
                <a:solidFill>
                  <a:schemeClr val="tx1"/>
                </a:solidFill>
                <a:effectLst/>
                <a:latin typeface="+mn-lt"/>
                <a:ea typeface="+mn-ea"/>
                <a:cs typeface="+mn-cs"/>
              </a:rPr>
              <a:t> proliferation. The </a:t>
            </a:r>
            <a:r>
              <a:rPr lang="en-US" altLang="zh-CN" sz="1200" kern="1200" dirty="0" err="1">
                <a:solidFill>
                  <a:schemeClr val="tx1"/>
                </a:solidFill>
                <a:effectLst/>
                <a:latin typeface="+mn-lt"/>
                <a:ea typeface="+mn-ea"/>
                <a:cs typeface="+mn-cs"/>
              </a:rPr>
              <a:t>enteromorpha</a:t>
            </a:r>
            <a:r>
              <a:rPr lang="en-US" altLang="zh-CN" sz="1200" kern="1200" dirty="0">
                <a:solidFill>
                  <a:schemeClr val="tx1"/>
                </a:solidFill>
                <a:effectLst/>
                <a:latin typeface="+mn-lt"/>
                <a:ea typeface="+mn-ea"/>
                <a:cs typeface="+mn-cs"/>
              </a:rPr>
              <a:t> is a kind of green algae which is widely distributed along the coasts of the world's oceans. This kind</a:t>
            </a:r>
            <a:r>
              <a:rPr lang="en-US" altLang="zh-CN" sz="1200" kern="1200" baseline="0" dirty="0">
                <a:solidFill>
                  <a:schemeClr val="tx1"/>
                </a:solidFill>
                <a:effectLst/>
                <a:latin typeface="+mn-lt"/>
                <a:ea typeface="+mn-ea"/>
                <a:cs typeface="+mn-cs"/>
              </a:rPr>
              <a:t> of</a:t>
            </a:r>
            <a:r>
              <a:rPr lang="en-US" altLang="zh-CN" sz="1200" kern="1200" dirty="0">
                <a:solidFill>
                  <a:schemeClr val="tx1"/>
                </a:solidFill>
                <a:effectLst/>
                <a:latin typeface="+mn-lt"/>
                <a:ea typeface="+mn-ea"/>
                <a:cs typeface="+mn-cs"/>
              </a:rPr>
              <a:t> green algae flow on the sea surface and grow very fast during summer.</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In 2008, it appeared in the </a:t>
            </a:r>
            <a:r>
              <a:rPr lang="en-US" altLang="zh-CN" sz="1200" kern="1200" dirty="0" err="1">
                <a:solidFill>
                  <a:schemeClr val="tx1"/>
                </a:solidFill>
                <a:effectLst/>
                <a:latin typeface="+mn-lt"/>
                <a:ea typeface="+mn-ea"/>
                <a:cs typeface="+mn-cs"/>
              </a:rPr>
              <a:t>Huanghai</a:t>
            </a:r>
            <a:r>
              <a:rPr lang="en-US" altLang="zh-CN" sz="1200" kern="1200" dirty="0">
                <a:solidFill>
                  <a:schemeClr val="tx1"/>
                </a:solidFill>
                <a:effectLst/>
                <a:latin typeface="+mn-lt"/>
                <a:ea typeface="+mn-ea"/>
                <a:cs typeface="+mn-cs"/>
              </a:rPr>
              <a:t> Sea for the first time. Since then, every summer, the green tide floats from south </a:t>
            </a:r>
            <a:r>
              <a:rPr lang="en-US" altLang="zh-CN" sz="1200" kern="1200" dirty="0" err="1">
                <a:solidFill>
                  <a:schemeClr val="tx1"/>
                </a:solidFill>
                <a:effectLst/>
                <a:latin typeface="+mn-lt"/>
                <a:ea typeface="+mn-ea"/>
                <a:cs typeface="+mn-cs"/>
              </a:rPr>
              <a:t>Huanghai</a:t>
            </a:r>
            <a:r>
              <a:rPr lang="en-US" altLang="zh-CN" sz="1200" kern="1200" dirty="0">
                <a:solidFill>
                  <a:schemeClr val="tx1"/>
                </a:solidFill>
                <a:effectLst/>
                <a:latin typeface="+mn-lt"/>
                <a:ea typeface="+mn-ea"/>
                <a:cs typeface="+mn-cs"/>
              </a:rPr>
              <a:t> Sea to southern Shandong coast, which affects the natural view of ocean and breaks the ecological condition.</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This are two closer pictures of the green algae.</a:t>
            </a:r>
            <a:endParaRPr lang="zh-CN" altLang="zh-CN" sz="1200" kern="1200" dirty="0">
              <a:solidFill>
                <a:schemeClr val="tx1"/>
              </a:solidFill>
              <a:effectLst/>
              <a:latin typeface="+mn-lt"/>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fld id="{D80A0E33-4A00-4A58-B83C-450CB28E9DC5}" type="slidenum">
              <a:rPr lang="zh-CN" altLang="en-US" smtClean="0"/>
              <a:t>7</a:t>
            </a:fld>
            <a:endParaRPr lang="zh-CN" altLang="en-US"/>
          </a:p>
        </p:txBody>
      </p:sp>
    </p:spTree>
    <p:extLst>
      <p:ext uri="{BB962C8B-B14F-4D97-AF65-F5344CB8AC3E}">
        <p14:creationId xmlns:p14="http://schemas.microsoft.com/office/powerpoint/2010/main" val="744884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2016</a:t>
            </a:r>
            <a:r>
              <a:rPr lang="zh-CN" altLang="zh-CN" sz="1200" kern="1200" dirty="0">
                <a:solidFill>
                  <a:schemeClr val="tx1"/>
                </a:solidFill>
                <a:effectLst/>
                <a:latin typeface="+mn-lt"/>
                <a:ea typeface="+mn-ea"/>
                <a:cs typeface="+mn-cs"/>
              </a:rPr>
              <a:t>年，引发大面积绿潮的主要藻种为浒苔。</a:t>
            </a:r>
            <a:r>
              <a:rPr lang="en-US" altLang="zh-CN" sz="1200" kern="1200" dirty="0">
                <a:solidFill>
                  <a:schemeClr val="tx1"/>
                </a:solidFill>
                <a:effectLst/>
                <a:latin typeface="+mn-lt"/>
                <a:ea typeface="+mn-ea"/>
                <a:cs typeface="+mn-cs"/>
              </a:rPr>
              <a:t>5~8</a:t>
            </a:r>
            <a:r>
              <a:rPr lang="zh-CN" altLang="zh-CN" sz="1200" kern="1200" dirty="0">
                <a:solidFill>
                  <a:schemeClr val="tx1"/>
                </a:solidFill>
                <a:effectLst/>
                <a:latin typeface="+mn-lt"/>
                <a:ea typeface="+mn-ea"/>
                <a:cs typeface="+mn-cs"/>
              </a:rPr>
              <a:t>月，绿潮灾害影响黄海沿岸海域，覆盖面积于</a:t>
            </a:r>
            <a:r>
              <a:rPr lang="en-US" altLang="zh-CN" sz="1200" kern="1200" dirty="0">
                <a:solidFill>
                  <a:schemeClr val="tx1"/>
                </a:solidFill>
                <a:effectLst/>
                <a:latin typeface="+mn-lt"/>
                <a:ea typeface="+mn-ea"/>
                <a:cs typeface="+mn-cs"/>
              </a:rPr>
              <a:t>6</a:t>
            </a:r>
            <a:r>
              <a:rPr lang="zh-CN" altLang="zh-CN" sz="1200" kern="1200" dirty="0">
                <a:solidFill>
                  <a:schemeClr val="tx1"/>
                </a:solidFill>
                <a:effectLst/>
                <a:latin typeface="+mn-lt"/>
                <a:ea typeface="+mn-ea"/>
                <a:cs typeface="+mn-cs"/>
              </a:rPr>
              <a:t>月</a:t>
            </a:r>
            <a:r>
              <a:rPr lang="en-US" altLang="zh-CN" sz="1200" kern="1200" dirty="0">
                <a:solidFill>
                  <a:schemeClr val="tx1"/>
                </a:solidFill>
                <a:effectLst/>
                <a:latin typeface="+mn-lt"/>
                <a:ea typeface="+mn-ea"/>
                <a:cs typeface="+mn-cs"/>
              </a:rPr>
              <a:t>25</a:t>
            </a:r>
            <a:r>
              <a:rPr lang="zh-CN" altLang="zh-CN" sz="1200" kern="1200" dirty="0">
                <a:solidFill>
                  <a:schemeClr val="tx1"/>
                </a:solidFill>
                <a:effectLst/>
                <a:latin typeface="+mn-lt"/>
                <a:ea typeface="+mn-ea"/>
                <a:cs typeface="+mn-cs"/>
              </a:rPr>
              <a:t>日达到最大值，约</a:t>
            </a:r>
            <a:r>
              <a:rPr lang="en-US" altLang="zh-CN" sz="1200" kern="1200" dirty="0">
                <a:solidFill>
                  <a:schemeClr val="tx1"/>
                </a:solidFill>
                <a:effectLst/>
                <a:latin typeface="+mn-lt"/>
                <a:ea typeface="+mn-ea"/>
                <a:cs typeface="+mn-cs"/>
              </a:rPr>
              <a:t>554</a:t>
            </a:r>
            <a:r>
              <a:rPr lang="zh-CN" altLang="zh-CN" sz="1200" kern="1200" dirty="0">
                <a:solidFill>
                  <a:schemeClr val="tx1"/>
                </a:solidFill>
                <a:effectLst/>
                <a:latin typeface="+mn-lt"/>
                <a:ea typeface="+mn-ea"/>
                <a:cs typeface="+mn-cs"/>
              </a:rPr>
              <a:t>平方千米；分布面积于</a:t>
            </a:r>
            <a:r>
              <a:rPr lang="en-US" altLang="zh-CN" sz="1200" kern="1200" dirty="0">
                <a:solidFill>
                  <a:schemeClr val="tx1"/>
                </a:solidFill>
                <a:effectLst/>
                <a:latin typeface="+mn-lt"/>
                <a:ea typeface="+mn-ea"/>
                <a:cs typeface="+mn-cs"/>
              </a:rPr>
              <a:t>6</a:t>
            </a:r>
            <a:r>
              <a:rPr lang="zh-CN" altLang="zh-CN" sz="1200" kern="1200" dirty="0">
                <a:solidFill>
                  <a:schemeClr val="tx1"/>
                </a:solidFill>
                <a:effectLst/>
                <a:latin typeface="+mn-lt"/>
                <a:ea typeface="+mn-ea"/>
                <a:cs typeface="+mn-cs"/>
              </a:rPr>
              <a:t>月</a:t>
            </a:r>
            <a:r>
              <a:rPr lang="en-US" altLang="zh-CN" sz="1200" kern="1200" dirty="0">
                <a:solidFill>
                  <a:schemeClr val="tx1"/>
                </a:solidFill>
                <a:effectLst/>
                <a:latin typeface="+mn-lt"/>
                <a:ea typeface="+mn-ea"/>
                <a:cs typeface="+mn-cs"/>
              </a:rPr>
              <a:t>25</a:t>
            </a:r>
            <a:r>
              <a:rPr lang="zh-CN" altLang="zh-CN" sz="1200" kern="1200" dirty="0">
                <a:solidFill>
                  <a:schemeClr val="tx1"/>
                </a:solidFill>
                <a:effectLst/>
                <a:latin typeface="+mn-lt"/>
                <a:ea typeface="+mn-ea"/>
                <a:cs typeface="+mn-cs"/>
              </a:rPr>
              <a:t>日达到最大值，约</a:t>
            </a:r>
            <a:r>
              <a:rPr lang="en-US" altLang="zh-CN" sz="1200" kern="1200" dirty="0">
                <a:solidFill>
                  <a:schemeClr val="tx1"/>
                </a:solidFill>
                <a:effectLst/>
                <a:latin typeface="+mn-lt"/>
                <a:ea typeface="+mn-ea"/>
                <a:cs typeface="+mn-cs"/>
              </a:rPr>
              <a:t>57 500</a:t>
            </a:r>
            <a:r>
              <a:rPr lang="zh-CN" altLang="zh-CN" sz="1200" kern="1200" dirty="0">
                <a:solidFill>
                  <a:schemeClr val="tx1"/>
                </a:solidFill>
                <a:effectLst/>
                <a:latin typeface="+mn-lt"/>
                <a:ea typeface="+mn-ea"/>
                <a:cs typeface="+mn-cs"/>
              </a:rPr>
              <a:t>平方千米，为近</a:t>
            </a:r>
            <a:r>
              <a:rPr lang="en-US" altLang="zh-CN" sz="1200" kern="1200" dirty="0">
                <a:solidFill>
                  <a:schemeClr val="tx1"/>
                </a:solidFill>
                <a:effectLst/>
                <a:latin typeface="+mn-lt"/>
                <a:ea typeface="+mn-ea"/>
                <a:cs typeface="+mn-cs"/>
              </a:rPr>
              <a:t>7</a:t>
            </a:r>
            <a:r>
              <a:rPr lang="zh-CN" altLang="zh-CN" sz="1200" kern="1200" dirty="0">
                <a:solidFill>
                  <a:schemeClr val="tx1"/>
                </a:solidFill>
                <a:effectLst/>
                <a:latin typeface="+mn-lt"/>
                <a:ea typeface="+mn-ea"/>
                <a:cs typeface="+mn-cs"/>
              </a:rPr>
              <a:t>年来最大值。</a:t>
            </a:r>
          </a:p>
          <a:p>
            <a:r>
              <a:rPr lang="zh-CN" altLang="zh-CN" sz="1200" kern="1200" dirty="0">
                <a:solidFill>
                  <a:schemeClr val="tx1"/>
                </a:solidFill>
                <a:effectLst/>
                <a:latin typeface="+mn-lt"/>
                <a:ea typeface="+mn-ea"/>
                <a:cs typeface="+mn-cs"/>
              </a:rPr>
              <a:t>根据卫星遥感影像反演结果，</a:t>
            </a:r>
            <a:r>
              <a:rPr lang="en-US" altLang="zh-CN" sz="1200" kern="1200" dirty="0">
                <a:solidFill>
                  <a:schemeClr val="tx1"/>
                </a:solidFill>
                <a:effectLst/>
                <a:latin typeface="+mn-lt"/>
                <a:ea typeface="+mn-ea"/>
                <a:cs typeface="+mn-cs"/>
              </a:rPr>
              <a:t>5</a:t>
            </a:r>
            <a:r>
              <a:rPr lang="zh-CN" altLang="zh-CN" sz="1200" kern="1200" dirty="0">
                <a:solidFill>
                  <a:schemeClr val="tx1"/>
                </a:solidFill>
                <a:effectLst/>
                <a:latin typeface="+mn-lt"/>
                <a:ea typeface="+mn-ea"/>
                <a:cs typeface="+mn-cs"/>
              </a:rPr>
              <a:t>月</a:t>
            </a:r>
            <a:r>
              <a:rPr lang="en-US" altLang="zh-CN" sz="1200" kern="1200" dirty="0">
                <a:solidFill>
                  <a:schemeClr val="tx1"/>
                </a:solidFill>
                <a:effectLst/>
                <a:latin typeface="+mn-lt"/>
                <a:ea typeface="+mn-ea"/>
                <a:cs typeface="+mn-cs"/>
              </a:rPr>
              <a:t>10</a:t>
            </a:r>
            <a:r>
              <a:rPr lang="zh-CN" altLang="zh-CN" sz="1200" kern="1200" dirty="0">
                <a:solidFill>
                  <a:schemeClr val="tx1"/>
                </a:solidFill>
                <a:effectLst/>
                <a:latin typeface="+mn-lt"/>
                <a:ea typeface="+mn-ea"/>
                <a:cs typeface="+mn-cs"/>
              </a:rPr>
              <a:t>日，在江苏盐城以东海域发现漂浮绿潮藻；</a:t>
            </a:r>
            <a:r>
              <a:rPr lang="en-US" altLang="zh-CN" sz="1200" kern="1200" dirty="0">
                <a:solidFill>
                  <a:schemeClr val="tx1"/>
                </a:solidFill>
                <a:effectLst/>
                <a:latin typeface="+mn-lt"/>
                <a:ea typeface="+mn-ea"/>
                <a:cs typeface="+mn-cs"/>
              </a:rPr>
              <a:t>5</a:t>
            </a:r>
            <a:r>
              <a:rPr lang="zh-CN" altLang="zh-CN" sz="1200" kern="1200" dirty="0">
                <a:solidFill>
                  <a:schemeClr val="tx1"/>
                </a:solidFill>
                <a:effectLst/>
                <a:latin typeface="+mn-lt"/>
                <a:ea typeface="+mn-ea"/>
                <a:cs typeface="+mn-cs"/>
              </a:rPr>
              <a:t>月中下旬，绿潮持续向偏北方向漂移，分布面积不断扩大；</a:t>
            </a:r>
            <a:r>
              <a:rPr lang="en-US" altLang="zh-CN" sz="1200" kern="1200" dirty="0">
                <a:solidFill>
                  <a:schemeClr val="tx1"/>
                </a:solidFill>
                <a:effectLst/>
                <a:latin typeface="+mn-lt"/>
                <a:ea typeface="+mn-ea"/>
                <a:cs typeface="+mn-cs"/>
              </a:rPr>
              <a:t>5</a:t>
            </a:r>
            <a:r>
              <a:rPr lang="zh-CN" altLang="zh-CN" sz="1200" kern="1200" dirty="0">
                <a:solidFill>
                  <a:schemeClr val="tx1"/>
                </a:solidFill>
                <a:effectLst/>
                <a:latin typeface="+mn-lt"/>
                <a:ea typeface="+mn-ea"/>
                <a:cs typeface="+mn-cs"/>
              </a:rPr>
              <a:t>月</a:t>
            </a:r>
            <a:r>
              <a:rPr lang="en-US" altLang="zh-CN" sz="1200" kern="1200" dirty="0">
                <a:solidFill>
                  <a:schemeClr val="tx1"/>
                </a:solidFill>
                <a:effectLst/>
                <a:latin typeface="+mn-lt"/>
                <a:ea typeface="+mn-ea"/>
                <a:cs typeface="+mn-cs"/>
              </a:rPr>
              <a:t>25</a:t>
            </a:r>
            <a:r>
              <a:rPr lang="zh-CN" altLang="zh-CN" sz="1200" kern="1200" dirty="0">
                <a:solidFill>
                  <a:schemeClr val="tx1"/>
                </a:solidFill>
                <a:effectLst/>
                <a:latin typeface="+mn-lt"/>
                <a:ea typeface="+mn-ea"/>
                <a:cs typeface="+mn-cs"/>
              </a:rPr>
              <a:t>日，绿潮最北端到达</a:t>
            </a:r>
            <a:r>
              <a:rPr lang="en-US" altLang="zh-CN" sz="1200" kern="1200" dirty="0">
                <a:solidFill>
                  <a:schemeClr val="tx1"/>
                </a:solidFill>
                <a:effectLst/>
                <a:latin typeface="+mn-lt"/>
                <a:ea typeface="+mn-ea"/>
                <a:cs typeface="+mn-cs"/>
              </a:rPr>
              <a:t>35</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N</a:t>
            </a:r>
            <a:r>
              <a:rPr lang="zh-CN" altLang="zh-CN" sz="1200" kern="1200" dirty="0">
                <a:solidFill>
                  <a:schemeClr val="tx1"/>
                </a:solidFill>
                <a:effectLst/>
                <a:latin typeface="+mn-lt"/>
                <a:ea typeface="+mn-ea"/>
                <a:cs typeface="+mn-cs"/>
              </a:rPr>
              <a:t>，进入北海区管辖海域；</a:t>
            </a:r>
            <a:r>
              <a:rPr lang="en-US" altLang="zh-CN" sz="1200" kern="1200" dirty="0">
                <a:solidFill>
                  <a:schemeClr val="tx1"/>
                </a:solidFill>
                <a:effectLst/>
                <a:latin typeface="+mn-lt"/>
                <a:ea typeface="+mn-ea"/>
                <a:cs typeface="+mn-cs"/>
              </a:rPr>
              <a:t>6</a:t>
            </a:r>
            <a:r>
              <a:rPr lang="zh-CN" altLang="zh-CN" sz="1200" kern="1200" dirty="0">
                <a:solidFill>
                  <a:schemeClr val="tx1"/>
                </a:solidFill>
                <a:effectLst/>
                <a:latin typeface="+mn-lt"/>
                <a:ea typeface="+mn-ea"/>
                <a:cs typeface="+mn-cs"/>
              </a:rPr>
              <a:t>月中旬开始有绿潮陆续影响山东半岛沿海，分布面积保持在较高水平；</a:t>
            </a:r>
            <a:r>
              <a:rPr lang="en-US" altLang="zh-CN" sz="1200" kern="1200" dirty="0">
                <a:solidFill>
                  <a:schemeClr val="tx1"/>
                </a:solidFill>
                <a:effectLst/>
                <a:latin typeface="+mn-lt"/>
                <a:ea typeface="+mn-ea"/>
                <a:cs typeface="+mn-cs"/>
              </a:rPr>
              <a:t>7</a:t>
            </a:r>
            <a:r>
              <a:rPr lang="zh-CN" altLang="zh-CN" sz="1200" kern="1200" dirty="0">
                <a:solidFill>
                  <a:schemeClr val="tx1"/>
                </a:solidFill>
                <a:effectLst/>
                <a:latin typeface="+mn-lt"/>
                <a:ea typeface="+mn-ea"/>
                <a:cs typeface="+mn-cs"/>
              </a:rPr>
              <a:t>月中下旬，绿潮分布面积逐渐减小，进入消亡期；</a:t>
            </a:r>
            <a:r>
              <a:rPr lang="en-US" altLang="zh-CN" sz="1200" kern="1200" dirty="0">
                <a:solidFill>
                  <a:schemeClr val="tx1"/>
                </a:solidFill>
                <a:effectLst/>
                <a:latin typeface="+mn-lt"/>
                <a:ea typeface="+mn-ea"/>
                <a:cs typeface="+mn-cs"/>
              </a:rPr>
              <a:t>8</a:t>
            </a:r>
            <a:r>
              <a:rPr lang="zh-CN" altLang="zh-CN" sz="1200" kern="1200" dirty="0">
                <a:solidFill>
                  <a:schemeClr val="tx1"/>
                </a:solidFill>
                <a:effectLst/>
                <a:latin typeface="+mn-lt"/>
                <a:ea typeface="+mn-ea"/>
                <a:cs typeface="+mn-cs"/>
              </a:rPr>
              <a:t>月</a:t>
            </a:r>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日，绿潮基本消亡。</a:t>
            </a:r>
          </a:p>
          <a:p>
            <a:endParaRPr lang="zh-CN" altLang="en-US" dirty="0"/>
          </a:p>
        </p:txBody>
      </p:sp>
      <p:sp>
        <p:nvSpPr>
          <p:cNvPr id="4" name="灯片编号占位符 3"/>
          <p:cNvSpPr>
            <a:spLocks noGrp="1"/>
          </p:cNvSpPr>
          <p:nvPr>
            <p:ph type="sldNum" sz="quarter" idx="10"/>
          </p:nvPr>
        </p:nvSpPr>
        <p:spPr/>
        <p:txBody>
          <a:bodyPr/>
          <a:lstStyle/>
          <a:p>
            <a:fld id="{D80A0E33-4A00-4A58-B83C-450CB28E9DC5}" type="slidenum">
              <a:rPr lang="zh-CN" altLang="en-US" smtClean="0"/>
              <a:t>8</a:t>
            </a:fld>
            <a:endParaRPr lang="zh-CN" altLang="en-US"/>
          </a:p>
        </p:txBody>
      </p:sp>
    </p:spTree>
    <p:extLst>
      <p:ext uri="{BB962C8B-B14F-4D97-AF65-F5344CB8AC3E}">
        <p14:creationId xmlns:p14="http://schemas.microsoft.com/office/powerpoint/2010/main" val="14793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t"/>
            <a:endParaRPr lang="en-US" altLang="zh-CN" dirty="0">
              <a:effectLst/>
            </a:endParaRPr>
          </a:p>
          <a:p>
            <a:r>
              <a:rPr lang="en-US" altLang="zh-CN" sz="1200" b="0" kern="1200" dirty="0" err="1">
                <a:solidFill>
                  <a:schemeClr val="tx1"/>
                </a:solidFill>
                <a:effectLst/>
                <a:latin typeface="+mn-lt"/>
                <a:ea typeface="+mn-ea"/>
                <a:cs typeface="+mn-cs"/>
                <a:hlinkClick r:id="" action="ppaction://hlinkfile"/>
              </a:rPr>
              <a:t>Enteromorpha</a:t>
            </a:r>
            <a:r>
              <a:rPr lang="en-US" altLang="zh-CN" sz="1200" b="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hlinkClick r:id="" action="ppaction://hlinkfile"/>
              </a:rPr>
              <a:t>prolifera</a:t>
            </a:r>
            <a:endParaRPr lang="en-US" altLang="zh-CN"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Every summer, the Qingdao nearshore areas are filled with the green tide. People look into the ocean but see only green rather than blue. Here are some pictures of the green tide. It could cover the whole </a:t>
            </a:r>
            <a:r>
              <a:rPr lang="en-US" altLang="zh-CN" sz="1200" kern="1200" dirty="0" err="1">
                <a:solidFill>
                  <a:schemeClr val="tx1"/>
                </a:solidFill>
                <a:effectLst/>
                <a:latin typeface="+mn-lt"/>
                <a:ea typeface="+mn-ea"/>
                <a:cs typeface="+mn-cs"/>
              </a:rPr>
              <a:t>nearshore</a:t>
            </a:r>
            <a:r>
              <a:rPr lang="en-US" altLang="zh-CN" sz="1200" kern="1200" dirty="0">
                <a:solidFill>
                  <a:schemeClr val="tx1"/>
                </a:solidFill>
                <a:effectLst/>
                <a:latin typeface="+mn-lt"/>
                <a:ea typeface="+mn-ea"/>
                <a:cs typeface="+mn-cs"/>
              </a:rPr>
              <a:t> region and sometime smells, which affects the nature view a lot.</a:t>
            </a:r>
            <a:endParaRPr lang="zh-CN" altLang="zh-CN" sz="1200" kern="1200" dirty="0">
              <a:solidFill>
                <a:schemeClr val="tx1"/>
              </a:solidFill>
              <a:effectLst/>
              <a:latin typeface="+mn-lt"/>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fld id="{D80A0E33-4A00-4A58-B83C-450CB28E9DC5}" type="slidenum">
              <a:rPr lang="zh-CN" altLang="en-US" smtClean="0"/>
              <a:t>9</a:t>
            </a:fld>
            <a:endParaRPr lang="zh-CN" altLang="en-US"/>
          </a:p>
        </p:txBody>
      </p:sp>
    </p:spTree>
    <p:extLst>
      <p:ext uri="{BB962C8B-B14F-4D97-AF65-F5344CB8AC3E}">
        <p14:creationId xmlns:p14="http://schemas.microsoft.com/office/powerpoint/2010/main" val="389125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To monitor the range of green tide, we use different ways. For the big area shown in the right, we use optical satellite images. For the small area as shown in the small rectangle, we use SAR to monitor the green tide. Besides, If the green tide disaster has reached certain level, we also use data from aircraft, ship, coastal surveillance and </a:t>
            </a:r>
            <a:r>
              <a:rPr lang="en-US" altLang="zh-CN" sz="1200" kern="1200" dirty="0" err="1">
                <a:solidFill>
                  <a:schemeClr val="tx1"/>
                </a:solidFill>
                <a:effectLst/>
                <a:latin typeface="+mn-lt"/>
                <a:ea typeface="+mn-ea"/>
                <a:cs typeface="+mn-cs"/>
              </a:rPr>
              <a:t>realtime</a:t>
            </a:r>
            <a:r>
              <a:rPr lang="en-US" altLang="zh-CN" sz="1200" kern="1200" dirty="0">
                <a:solidFill>
                  <a:schemeClr val="tx1"/>
                </a:solidFill>
                <a:effectLst/>
                <a:latin typeface="+mn-lt"/>
                <a:ea typeface="+mn-ea"/>
                <a:cs typeface="+mn-cs"/>
              </a:rPr>
              <a:t> video.</a:t>
            </a:r>
            <a:endParaRPr lang="zh-CN" altLang="zh-CN" sz="1200" kern="1200" dirty="0">
              <a:solidFill>
                <a:schemeClr val="tx1"/>
              </a:solidFill>
              <a:effectLst/>
              <a:latin typeface="+mn-lt"/>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fld id="{D80A0E33-4A00-4A58-B83C-450CB28E9DC5}" type="slidenum">
              <a:rPr lang="zh-CN" altLang="en-US" smtClean="0"/>
              <a:t>10</a:t>
            </a:fld>
            <a:endParaRPr lang="zh-CN" altLang="en-US"/>
          </a:p>
        </p:txBody>
      </p:sp>
    </p:spTree>
    <p:extLst>
      <p:ext uri="{BB962C8B-B14F-4D97-AF65-F5344CB8AC3E}">
        <p14:creationId xmlns:p14="http://schemas.microsoft.com/office/powerpoint/2010/main" val="31253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en-US" altLang="zh-CN" dirty="0"/>
              <a:t>Data</a:t>
            </a:r>
            <a:endParaRPr lang="zh-CN" altLang="zh-CN" dirty="0"/>
          </a:p>
          <a:p>
            <a:pPr lvl="1"/>
            <a:r>
              <a:rPr lang="en-US" altLang="zh-CN" dirty="0"/>
              <a:t>Long-term hydrological and meteorological observation</a:t>
            </a:r>
            <a:endParaRPr lang="zh-CN" altLang="zh-CN" dirty="0"/>
          </a:p>
          <a:p>
            <a:pPr lvl="1"/>
            <a:r>
              <a:rPr lang="en-US" altLang="zh-CN" dirty="0" err="1"/>
              <a:t>Landuse</a:t>
            </a:r>
            <a:endParaRPr lang="zh-CN" altLang="zh-CN" dirty="0"/>
          </a:p>
          <a:p>
            <a:pPr lvl="1"/>
            <a:r>
              <a:rPr lang="en-US" altLang="zh-CN" dirty="0"/>
              <a:t>Digital Line Graphic(DLG)</a:t>
            </a:r>
            <a:endParaRPr lang="zh-CN" altLang="zh-CN" dirty="0"/>
          </a:p>
          <a:p>
            <a:pPr lvl="1"/>
            <a:r>
              <a:rPr lang="en-US" altLang="zh-CN" dirty="0"/>
              <a:t>Urban Cadastral</a:t>
            </a:r>
            <a:endParaRPr lang="zh-CN" altLang="zh-CN" dirty="0"/>
          </a:p>
          <a:p>
            <a:pPr lvl="0"/>
            <a:r>
              <a:rPr lang="en-US" altLang="zh-CN" dirty="0"/>
              <a:t>Numerical model</a:t>
            </a:r>
            <a:endParaRPr lang="zh-CN" altLang="zh-CN" dirty="0"/>
          </a:p>
          <a:p>
            <a:pPr lvl="1"/>
            <a:r>
              <a:rPr lang="en-US" altLang="zh-CN" dirty="0"/>
              <a:t>WRF, MIKE 21 FM</a:t>
            </a:r>
            <a:endParaRPr lang="zh-CN" altLang="zh-CN" dirty="0"/>
          </a:p>
          <a:p>
            <a:pPr lvl="0"/>
            <a:r>
              <a:rPr lang="en-US" altLang="zh-CN" b="1" dirty="0"/>
              <a:t>Outcome</a:t>
            </a:r>
            <a:endParaRPr lang="zh-CN" altLang="zh-CN" dirty="0"/>
          </a:p>
          <a:p>
            <a:pPr lvl="1"/>
            <a:r>
              <a:rPr lang="en-US" altLang="zh-CN" b="1" dirty="0"/>
              <a:t>Risk levels and areas</a:t>
            </a:r>
            <a:endParaRPr lang="zh-CN" altLang="zh-CN" dirty="0"/>
          </a:p>
          <a:p>
            <a:pPr lvl="1"/>
            <a:r>
              <a:rPr lang="en-US" altLang="zh-CN" b="1" dirty="0"/>
              <a:t>Evacuation routes</a:t>
            </a:r>
            <a:endParaRPr lang="zh-CN" altLang="zh-CN" dirty="0"/>
          </a:p>
          <a:p>
            <a:endParaRPr lang="zh-CN" altLang="en-US" dirty="0"/>
          </a:p>
        </p:txBody>
      </p:sp>
      <p:sp>
        <p:nvSpPr>
          <p:cNvPr id="4" name="灯片编号占位符 3"/>
          <p:cNvSpPr>
            <a:spLocks noGrp="1"/>
          </p:cNvSpPr>
          <p:nvPr>
            <p:ph type="sldNum" sz="quarter" idx="10"/>
          </p:nvPr>
        </p:nvSpPr>
        <p:spPr/>
        <p:txBody>
          <a:bodyPr/>
          <a:lstStyle/>
          <a:p>
            <a:fld id="{D80A0E33-4A00-4A58-B83C-450CB28E9DC5}" type="slidenum">
              <a:rPr lang="zh-CN" altLang="en-US" smtClean="0"/>
              <a:t>17</a:t>
            </a:fld>
            <a:endParaRPr lang="zh-CN" altLang="en-US"/>
          </a:p>
        </p:txBody>
      </p:sp>
    </p:spTree>
    <p:extLst>
      <p:ext uri="{BB962C8B-B14F-4D97-AF65-F5344CB8AC3E}">
        <p14:creationId xmlns:p14="http://schemas.microsoft.com/office/powerpoint/2010/main" val="1148756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lvl1pPr algn="ctr">
              <a:defRPr>
                <a:solidFill>
                  <a:schemeClr val="tx1"/>
                </a:solidFill>
              </a:defRPr>
            </a:lvl1p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r>
              <a:rPr lang="en-US" altLang="zh-CN" dirty="0"/>
              <a:t>- </a:t>
            </a:r>
            <a:fld id="{9316A333-5989-45D5-B332-79186D273686}" type="slidenum">
              <a:rPr lang="zh-CN" altLang="en-US" smtClean="0"/>
              <a:pPr/>
              <a:t>‹#›</a:t>
            </a:fld>
            <a:r>
              <a:rPr lang="zh-CN" altLang="en-US" dirty="0"/>
              <a:t> </a:t>
            </a:r>
            <a:r>
              <a:rPr lang="en-US" altLang="zh-CN" dirty="0"/>
              <a:t>-</a:t>
            </a:r>
            <a:endParaRPr lang="zh-CN" altLang="en-US" dirty="0"/>
          </a:p>
        </p:txBody>
      </p:sp>
    </p:spTree>
    <p:extLst>
      <p:ext uri="{BB962C8B-B14F-4D97-AF65-F5344CB8AC3E}">
        <p14:creationId xmlns:p14="http://schemas.microsoft.com/office/powerpoint/2010/main" val="382253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8E5C697A-3E0B-4B48-8250-BD4035240627}" type="datetime1">
              <a:rPr lang="zh-CN" altLang="en-US" smtClean="0"/>
              <a:t>2017/6/2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162536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1815B6DB-A05C-4673-8C6A-31F26BBFD98B}" type="datetime1">
              <a:rPr lang="zh-CN" altLang="en-US" smtClean="0"/>
              <a:t>2017/6/2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2390172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lvl1pPr algn="ctr">
              <a:defRPr b="1">
                <a:solidFill>
                  <a:srgbClr val="FFFF00"/>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normAutofit/>
          </a:bodyPr>
          <a:lstStyle>
            <a:lvl1pPr marL="0" indent="0" algn="ctr">
              <a:buNone/>
              <a:defRPr sz="2800">
                <a:solidFill>
                  <a:schemeClr val="bg1">
                    <a:lumMod val="75000"/>
                  </a:schemeClr>
                </a:solidFill>
                <a:latin typeface="楷体" pitchFamily="49" charset="-122"/>
                <a:ea typeface="楷体" pitchFamily="49"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A6CD8452-8F29-4A61-913A-817A79400172}" type="datetime1">
              <a:rPr lang="zh-CN" altLang="en-US" smtClean="0"/>
              <a:t>2017/6/2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1262603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D9EC483-78A1-4FC4-81AF-AFF0A2A139A1}" type="datetime1">
              <a:rPr lang="zh-CN" altLang="en-US" smtClean="0"/>
              <a:t>2017/6/2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r>
              <a:rPr lang="en-US" altLang="zh-CN" dirty="0"/>
              <a:t>- </a:t>
            </a:r>
            <a:fld id="{9316A333-5989-45D5-B332-79186D273686}" type="slidenum">
              <a:rPr lang="zh-CN" altLang="en-US" smtClean="0"/>
              <a:pPr/>
              <a:t>‹#›</a:t>
            </a:fld>
            <a:r>
              <a:rPr lang="zh-CN" altLang="en-US" dirty="0"/>
              <a:t> </a:t>
            </a:r>
            <a:r>
              <a:rPr lang="en-US" altLang="zh-CN" dirty="0"/>
              <a:t>-</a:t>
            </a:r>
            <a:endParaRPr lang="zh-CN" altLang="en-US" dirty="0"/>
          </a:p>
        </p:txBody>
      </p:sp>
    </p:spTree>
    <p:extLst>
      <p:ext uri="{BB962C8B-B14F-4D97-AF65-F5344CB8AC3E}">
        <p14:creationId xmlns:p14="http://schemas.microsoft.com/office/powerpoint/2010/main" val="4069389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A760DDF-C471-406E-A6AD-50875357D4BE}" type="datetime1">
              <a:rPr lang="zh-CN" altLang="en-US" smtClean="0"/>
              <a:t>2017/6/2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3299197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FEF7A2D-AD7D-4924-AFCB-7C454938143B}" type="datetime1">
              <a:rPr lang="zh-CN" altLang="en-US" smtClean="0"/>
              <a:t>2017/6/2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3702014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EE5A77A-681D-4A29-B1D8-D6C227EEA937}" type="datetime1">
              <a:rPr lang="zh-CN" altLang="en-US" smtClean="0"/>
              <a:t>2017/6/2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1253415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A659CEC-8C2F-417E-A5BB-2062A9934F10}" type="datetime1">
              <a:rPr lang="zh-CN" altLang="en-US" smtClean="0"/>
              <a:t>2017/6/2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r>
              <a:rPr lang="en-US" altLang="zh-CN" dirty="0"/>
              <a:t>- </a:t>
            </a:r>
            <a:fld id="{9316A333-5989-45D5-B332-79186D273686}" type="slidenum">
              <a:rPr lang="zh-CN" altLang="en-US" smtClean="0"/>
              <a:pPr/>
              <a:t>‹#›</a:t>
            </a:fld>
            <a:r>
              <a:rPr lang="zh-CN" altLang="en-US" dirty="0"/>
              <a:t> </a:t>
            </a:r>
            <a:r>
              <a:rPr lang="en-US" altLang="zh-CN" dirty="0"/>
              <a:t>-</a:t>
            </a:r>
            <a:endParaRPr lang="zh-CN" altLang="en-US" dirty="0"/>
          </a:p>
        </p:txBody>
      </p:sp>
    </p:spTree>
    <p:extLst>
      <p:ext uri="{BB962C8B-B14F-4D97-AF65-F5344CB8AC3E}">
        <p14:creationId xmlns:p14="http://schemas.microsoft.com/office/powerpoint/2010/main" val="3232520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306A078-758A-4867-92FA-B1E25F1D340D}" type="datetime1">
              <a:rPr lang="zh-CN" altLang="en-US" smtClean="0"/>
              <a:t>2017/6/2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r>
              <a:rPr lang="en-US" altLang="zh-CN" dirty="0"/>
              <a:t>- </a:t>
            </a:r>
            <a:fld id="{9316A333-5989-45D5-B332-79186D273686}" type="slidenum">
              <a:rPr lang="zh-CN" altLang="en-US" smtClean="0"/>
              <a:pPr/>
              <a:t>‹#›</a:t>
            </a:fld>
            <a:r>
              <a:rPr lang="zh-CN" altLang="en-US" dirty="0"/>
              <a:t> </a:t>
            </a:r>
            <a:r>
              <a:rPr lang="en-US" altLang="zh-CN" dirty="0"/>
              <a:t>-</a:t>
            </a:r>
            <a:endParaRPr lang="zh-CN" altLang="en-US" dirty="0"/>
          </a:p>
        </p:txBody>
      </p:sp>
    </p:spTree>
    <p:extLst>
      <p:ext uri="{BB962C8B-B14F-4D97-AF65-F5344CB8AC3E}">
        <p14:creationId xmlns:p14="http://schemas.microsoft.com/office/powerpoint/2010/main" val="3706979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ADC4F04-5515-4C93-A8D0-0FA153EA48BC}" type="datetime1">
              <a:rPr lang="zh-CN" altLang="en-US" smtClean="0"/>
              <a:t>2017/6/2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3546471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r>
              <a:rPr lang="en-US" altLang="zh-CN" dirty="0"/>
              <a:t>- </a:t>
            </a:r>
            <a:fld id="{9316A333-5989-45D5-B332-79186D273686}" type="slidenum">
              <a:rPr lang="zh-CN" altLang="en-US" smtClean="0"/>
              <a:pPr/>
              <a:t>‹#›</a:t>
            </a:fld>
            <a:r>
              <a:rPr lang="zh-CN" altLang="en-US" dirty="0"/>
              <a:t> </a:t>
            </a:r>
            <a:r>
              <a:rPr lang="en-US" altLang="zh-CN" dirty="0"/>
              <a:t>-</a:t>
            </a:r>
            <a:endParaRPr lang="zh-CN" altLang="en-US" dirty="0"/>
          </a:p>
        </p:txBody>
      </p:sp>
    </p:spTree>
    <p:extLst>
      <p:ext uri="{BB962C8B-B14F-4D97-AF65-F5344CB8AC3E}">
        <p14:creationId xmlns:p14="http://schemas.microsoft.com/office/powerpoint/2010/main" val="1281134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4B19C2-FD76-4ACF-A983-CABA9AA16768}" type="datetime1">
              <a:rPr lang="zh-CN" altLang="en-US" smtClean="0"/>
              <a:t>2017/6/2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3973881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0DFE0C5-B4AA-474E-BA0F-99B7AD5E9BB8}" type="datetime1">
              <a:rPr lang="zh-CN" altLang="en-US" smtClean="0"/>
              <a:t>2017/6/2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1498571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E685A60-D903-48D3-9A12-4311455A5961}" type="datetime1">
              <a:rPr lang="zh-CN" altLang="en-US" smtClean="0"/>
              <a:t>2017/6/2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3584804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lvl1pPr algn="ctr">
              <a:defRPr>
                <a:solidFill>
                  <a:schemeClr val="bg1"/>
                </a:solidFill>
              </a:defRPr>
            </a:lvl1p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E817FEC-C679-4113-B45A-EDA3F415D823}" type="datetime1">
              <a:rPr lang="zh-CN" altLang="en-US" smtClean="0"/>
              <a:t>2017/6/2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2908267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C82495-ECF5-445C-B3DA-6545477E9293}" type="datetime1">
              <a:rPr lang="zh-CN" altLang="en-US" smtClean="0"/>
              <a:t>2017/6/2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r>
              <a:rPr lang="en-US" altLang="zh-CN" dirty="0"/>
              <a:t>- </a:t>
            </a:r>
            <a:fld id="{9316A333-5989-45D5-B332-79186D273686}" type="slidenum">
              <a:rPr lang="zh-CN" altLang="en-US" smtClean="0"/>
              <a:pPr/>
              <a:t>‹#›</a:t>
            </a:fld>
            <a:r>
              <a:rPr lang="zh-CN" altLang="en-US" dirty="0"/>
              <a:t> </a:t>
            </a:r>
            <a:r>
              <a:rPr lang="en-US" altLang="zh-CN" dirty="0"/>
              <a:t>-</a:t>
            </a:r>
            <a:endParaRPr lang="zh-CN" altLang="en-US" dirty="0"/>
          </a:p>
        </p:txBody>
      </p:sp>
    </p:spTree>
    <p:extLst>
      <p:ext uri="{BB962C8B-B14F-4D97-AF65-F5344CB8AC3E}">
        <p14:creationId xmlns:p14="http://schemas.microsoft.com/office/powerpoint/2010/main" val="2016988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02F75E8-E9E1-480D-A190-6F5690B71B7C}" type="datetime1">
              <a:rPr lang="zh-CN" altLang="en-US" smtClean="0"/>
              <a:t>2017/6/2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3407778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E7C4FF7-8A28-4EDD-BCE7-3A8CB7CD5EB6}" type="datetime1">
              <a:rPr lang="zh-CN" altLang="en-US" smtClean="0"/>
              <a:t>2017/6/2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999063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AEC9F55-9D93-4B67-82CF-7DF13CC3D3E3}" type="datetime1">
              <a:rPr lang="zh-CN" altLang="en-US" smtClean="0"/>
              <a:t>2017/6/2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1487990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93B35E-A7FF-49AD-8871-877C66502399}" type="datetime1">
              <a:rPr lang="zh-CN" altLang="en-US" smtClean="0"/>
              <a:t>2017/6/2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r>
              <a:rPr lang="en-US" altLang="zh-CN" dirty="0"/>
              <a:t>- </a:t>
            </a:r>
            <a:fld id="{9316A333-5989-45D5-B332-79186D273686}" type="slidenum">
              <a:rPr lang="zh-CN" altLang="en-US" smtClean="0"/>
              <a:pPr/>
              <a:t>‹#›</a:t>
            </a:fld>
            <a:r>
              <a:rPr lang="zh-CN" altLang="en-US" dirty="0"/>
              <a:t> </a:t>
            </a:r>
            <a:r>
              <a:rPr lang="en-US" altLang="zh-CN" dirty="0"/>
              <a:t>-</a:t>
            </a:r>
            <a:endParaRPr lang="zh-CN" altLang="en-US" dirty="0"/>
          </a:p>
        </p:txBody>
      </p:sp>
    </p:spTree>
    <p:extLst>
      <p:ext uri="{BB962C8B-B14F-4D97-AF65-F5344CB8AC3E}">
        <p14:creationId xmlns:p14="http://schemas.microsoft.com/office/powerpoint/2010/main" val="4175550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DBCCCB6-A5BB-43E8-B2A1-88F6F7E05152}" type="datetime1">
              <a:rPr lang="zh-CN" altLang="en-US" smtClean="0"/>
              <a:t>2017/6/2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r>
              <a:rPr lang="en-US" altLang="zh-CN" dirty="0"/>
              <a:t>- </a:t>
            </a:r>
            <a:fld id="{9316A333-5989-45D5-B332-79186D273686}" type="slidenum">
              <a:rPr lang="zh-CN" altLang="en-US" smtClean="0"/>
              <a:pPr/>
              <a:t>‹#›</a:t>
            </a:fld>
            <a:r>
              <a:rPr lang="zh-CN" altLang="en-US" dirty="0"/>
              <a:t> </a:t>
            </a:r>
            <a:r>
              <a:rPr lang="en-US" altLang="zh-CN" dirty="0"/>
              <a:t>-</a:t>
            </a:r>
            <a:endParaRPr lang="zh-CN" altLang="en-US" dirty="0"/>
          </a:p>
        </p:txBody>
      </p:sp>
    </p:spTree>
    <p:extLst>
      <p:ext uri="{BB962C8B-B14F-4D97-AF65-F5344CB8AC3E}">
        <p14:creationId xmlns:p14="http://schemas.microsoft.com/office/powerpoint/2010/main" val="1702369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2708920"/>
            <a:ext cx="7772400" cy="1362075"/>
          </a:xfrm>
        </p:spPr>
        <p:txBody>
          <a:bodyPr anchor="t"/>
          <a:lstStyle>
            <a:lvl1pPr algn="ctr">
              <a:defRPr sz="4000" b="1" cap="none">
                <a:solidFill>
                  <a:schemeClr val="tx1"/>
                </a:solidFill>
              </a:defRPr>
            </a:lvl1pPr>
          </a:lstStyle>
          <a:p>
            <a:r>
              <a:rPr lang="zh-CN" altLang="en-US" dirty="0"/>
              <a:t>单击此处编辑母版标题样式</a:t>
            </a:r>
          </a:p>
        </p:txBody>
      </p:sp>
      <p:sp>
        <p:nvSpPr>
          <p:cNvPr id="3" name="文本占位符 2"/>
          <p:cNvSpPr>
            <a:spLocks noGrp="1"/>
          </p:cNvSpPr>
          <p:nvPr>
            <p:ph type="body" idx="1"/>
          </p:nvPr>
        </p:nvSpPr>
        <p:spPr>
          <a:xfrm>
            <a:off x="722313" y="4089053"/>
            <a:ext cx="7772400" cy="1500187"/>
          </a:xfr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r>
              <a:rPr lang="en-US" altLang="zh-CN" dirty="0"/>
              <a:t>- </a:t>
            </a:r>
            <a:fld id="{9316A333-5989-45D5-B332-79186D273686}" type="slidenum">
              <a:rPr lang="zh-CN" altLang="en-US" smtClean="0"/>
              <a:pPr/>
              <a:t>‹#›</a:t>
            </a:fld>
            <a:r>
              <a:rPr lang="zh-CN" altLang="en-US" dirty="0"/>
              <a:t> </a:t>
            </a:r>
            <a:r>
              <a:rPr lang="en-US" altLang="zh-CN" dirty="0"/>
              <a:t>-</a:t>
            </a:r>
            <a:endParaRPr lang="zh-CN" altLang="en-US" dirty="0"/>
          </a:p>
        </p:txBody>
      </p:sp>
    </p:spTree>
    <p:extLst>
      <p:ext uri="{BB962C8B-B14F-4D97-AF65-F5344CB8AC3E}">
        <p14:creationId xmlns:p14="http://schemas.microsoft.com/office/powerpoint/2010/main" val="3263297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E6BA5AF-9B7C-4A2D-AA1E-EA172752445A}" type="datetime1">
              <a:rPr lang="zh-CN" altLang="en-US" smtClean="0"/>
              <a:t>2017/6/2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1698691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37258E0-A34D-4180-ACC9-221757D843CC}" type="datetime1">
              <a:rPr lang="zh-CN" altLang="en-US" smtClean="0"/>
              <a:t>2017/6/2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658902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DB751EF-CEA3-40B7-9FEC-0006655C849E}" type="datetime1">
              <a:rPr lang="zh-CN" altLang="en-US" smtClean="0"/>
              <a:t>2017/6/2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4054337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0590B1A-D3D3-47A5-9700-3D5BAB523584}" type="datetime1">
              <a:rPr lang="zh-CN" altLang="en-US" smtClean="0"/>
              <a:t>2017/6/2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997430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947DF01D-5557-4608-99AF-89F7DF00F087}" type="datetime1">
              <a:rPr lang="zh-CN" altLang="en-US" smtClean="0"/>
              <a:t>2017/6/2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83381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6356350"/>
            <a:ext cx="2133600" cy="365125"/>
          </a:xfrm>
          <a:prstGeom prst="rect">
            <a:avLst/>
          </a:prstGeom>
        </p:spPr>
        <p:txBody>
          <a:bodyPr/>
          <a:lstStyle/>
          <a:p>
            <a:fld id="{09E53D40-4F4F-4F5F-8041-4E3F9D21E7BE}" type="datetime1">
              <a:rPr lang="zh-CN" altLang="en-US" smtClean="0"/>
              <a:t>2017/6/2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1893979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457200" y="6356350"/>
            <a:ext cx="2133600" cy="365125"/>
          </a:xfrm>
          <a:prstGeom prst="rect">
            <a:avLst/>
          </a:prstGeom>
        </p:spPr>
        <p:txBody>
          <a:bodyPr/>
          <a:lstStyle/>
          <a:p>
            <a:fld id="{6D1A0F21-3422-46DF-B393-D800B1A498CD}" type="datetime1">
              <a:rPr lang="zh-CN" altLang="en-US" smtClean="0"/>
              <a:t>2017/6/2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r>
              <a:rPr lang="en-US" altLang="zh-CN" dirty="0"/>
              <a:t>- </a:t>
            </a:r>
            <a:fld id="{9316A333-5989-45D5-B332-79186D273686}" type="slidenum">
              <a:rPr lang="zh-CN" altLang="en-US" smtClean="0"/>
              <a:pPr/>
              <a:t>‹#›</a:t>
            </a:fld>
            <a:r>
              <a:rPr lang="zh-CN" altLang="en-US" dirty="0"/>
              <a:t> </a:t>
            </a:r>
            <a:r>
              <a:rPr lang="en-US" altLang="zh-CN" dirty="0"/>
              <a:t>-</a:t>
            </a:r>
            <a:endParaRPr lang="zh-CN" altLang="en-US" dirty="0"/>
          </a:p>
        </p:txBody>
      </p:sp>
    </p:spTree>
    <p:extLst>
      <p:ext uri="{BB962C8B-B14F-4D97-AF65-F5344CB8AC3E}">
        <p14:creationId xmlns:p14="http://schemas.microsoft.com/office/powerpoint/2010/main" val="2946303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a:prstGeom prst="rect">
            <a:avLst/>
          </a:prstGeom>
        </p:spPr>
        <p:txBody>
          <a:bodyPr/>
          <a:lstStyle/>
          <a:p>
            <a:fld id="{8FE48A53-A610-46D9-9311-03D794D2D690}" type="datetime1">
              <a:rPr lang="zh-CN" altLang="en-US" smtClean="0"/>
              <a:t>2017/6/2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r>
              <a:rPr lang="en-US" altLang="zh-CN" dirty="0"/>
              <a:t>- </a:t>
            </a:r>
            <a:fld id="{9316A333-5989-45D5-B332-79186D273686}" type="slidenum">
              <a:rPr lang="zh-CN" altLang="en-US" smtClean="0"/>
              <a:pPr/>
              <a:t>‹#›</a:t>
            </a:fld>
            <a:r>
              <a:rPr lang="zh-CN" altLang="en-US" dirty="0"/>
              <a:t> </a:t>
            </a:r>
            <a:r>
              <a:rPr lang="en-US" altLang="zh-CN" dirty="0"/>
              <a:t>-</a:t>
            </a:r>
            <a:endParaRPr lang="zh-CN" altLang="en-US" dirty="0"/>
          </a:p>
        </p:txBody>
      </p:sp>
    </p:spTree>
    <p:extLst>
      <p:ext uri="{BB962C8B-B14F-4D97-AF65-F5344CB8AC3E}">
        <p14:creationId xmlns:p14="http://schemas.microsoft.com/office/powerpoint/2010/main" val="1342586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75D5A122-7734-4C9C-BF80-8EA23EE766DD}" type="datetime1">
              <a:rPr lang="zh-CN" altLang="en-US" smtClean="0"/>
              <a:t>2017/6/2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33316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9E740276-225F-4041-AB0C-9DAA23254EB3}" type="datetime1">
              <a:rPr lang="zh-CN" altLang="en-US" smtClean="0"/>
              <a:t>2017/6/2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316A333-5989-45D5-B332-79186D273686}" type="slidenum">
              <a:rPr lang="zh-CN" altLang="en-US" smtClean="0"/>
              <a:t>‹#›</a:t>
            </a:fld>
            <a:endParaRPr lang="zh-CN" altLang="en-US"/>
          </a:p>
        </p:txBody>
      </p:sp>
    </p:spTree>
    <p:extLst>
      <p:ext uri="{BB962C8B-B14F-4D97-AF65-F5344CB8AC3E}">
        <p14:creationId xmlns:p14="http://schemas.microsoft.com/office/powerpoint/2010/main" val="2782092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矩形 18"/>
          <p:cNvSpPr/>
          <p:nvPr/>
        </p:nvSpPr>
        <p:spPr>
          <a:xfrm>
            <a:off x="-1977" y="6497984"/>
            <a:ext cx="9144000" cy="356740"/>
          </a:xfrm>
          <a:prstGeom prst="rect">
            <a:avLst/>
          </a:prstGeom>
          <a:gradFill>
            <a:gsLst>
              <a:gs pos="79000">
                <a:srgbClr val="00437D"/>
              </a:gs>
              <a:gs pos="29000">
                <a:srgbClr val="04315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mbria" pitchFamily="18" charset="0"/>
            </a:endParaRPr>
          </a:p>
        </p:txBody>
      </p:sp>
      <p:grpSp>
        <p:nvGrpSpPr>
          <p:cNvPr id="7" name="组合 6"/>
          <p:cNvGrpSpPr/>
          <p:nvPr/>
        </p:nvGrpSpPr>
        <p:grpSpPr>
          <a:xfrm>
            <a:off x="-25626" y="0"/>
            <a:ext cx="9180000" cy="764704"/>
            <a:chOff x="-25626" y="0"/>
            <a:chExt cx="9180000" cy="908720"/>
          </a:xfrm>
        </p:grpSpPr>
        <p:sp>
          <p:nvSpPr>
            <p:cNvPr id="8" name="矩形 7"/>
            <p:cNvSpPr/>
            <p:nvPr userDrawn="1"/>
          </p:nvSpPr>
          <p:spPr>
            <a:xfrm>
              <a:off x="0" y="0"/>
              <a:ext cx="9144000" cy="908720"/>
            </a:xfrm>
            <a:prstGeom prst="rect">
              <a:avLst/>
            </a:prstGeom>
            <a:gradFill>
              <a:gsLst>
                <a:gs pos="79000">
                  <a:srgbClr val="00437D"/>
                </a:gs>
                <a:gs pos="29000">
                  <a:srgbClr val="04315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mbria" pitchFamily="18" charset="0"/>
              </a:endParaRPr>
            </a:p>
          </p:txBody>
        </p:sp>
        <p:cxnSp>
          <p:nvCxnSpPr>
            <p:cNvPr id="9" name="直接连接符 8"/>
            <p:cNvCxnSpPr/>
            <p:nvPr userDrawn="1"/>
          </p:nvCxnSpPr>
          <p:spPr>
            <a:xfrm>
              <a:off x="-25626" y="908720"/>
              <a:ext cx="9180000" cy="0"/>
            </a:xfrm>
            <a:prstGeom prst="line">
              <a:avLst/>
            </a:prstGeom>
            <a:ln w="38100">
              <a:solidFill>
                <a:srgbClr val="FEBC48"/>
              </a:solidFill>
            </a:ln>
          </p:spPr>
          <p:style>
            <a:lnRef idx="1">
              <a:schemeClr val="accent1"/>
            </a:lnRef>
            <a:fillRef idx="0">
              <a:schemeClr val="accent1"/>
            </a:fillRef>
            <a:effectRef idx="0">
              <a:schemeClr val="accent1"/>
            </a:effectRef>
            <a:fontRef idx="minor">
              <a:schemeClr val="tx1"/>
            </a:fontRef>
          </p:style>
        </p:cxnSp>
      </p:grpSp>
      <p:sp>
        <p:nvSpPr>
          <p:cNvPr id="2" name="标题占位符 1"/>
          <p:cNvSpPr>
            <a:spLocks noGrp="1"/>
          </p:cNvSpPr>
          <p:nvPr>
            <p:ph type="title"/>
          </p:nvPr>
        </p:nvSpPr>
        <p:spPr>
          <a:xfrm>
            <a:off x="457200" y="-27384"/>
            <a:ext cx="8229600" cy="936104"/>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980728"/>
            <a:ext cx="8229600" cy="5145435"/>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mbria" pitchFamily="18" charset="0"/>
              </a:defRPr>
            </a:lvl1pPr>
          </a:lstStyle>
          <a:p>
            <a:endParaRPr lang="zh-CN" altLang="en-US"/>
          </a:p>
        </p:txBody>
      </p:sp>
      <p:sp>
        <p:nvSpPr>
          <p:cNvPr id="6" name="灯片编号占位符 5"/>
          <p:cNvSpPr>
            <a:spLocks noGrp="1"/>
          </p:cNvSpPr>
          <p:nvPr>
            <p:ph type="sldNum" sz="quarter" idx="4"/>
          </p:nvPr>
        </p:nvSpPr>
        <p:spPr>
          <a:xfrm>
            <a:off x="6902896" y="6491433"/>
            <a:ext cx="2133600" cy="365125"/>
          </a:xfrm>
          <a:prstGeom prst="rect">
            <a:avLst/>
          </a:prstGeom>
        </p:spPr>
        <p:txBody>
          <a:bodyPr vert="horz" lIns="91440" tIns="45720" rIns="91440" bIns="45720" rtlCol="0" anchor="ctr"/>
          <a:lstStyle>
            <a:lvl1pPr algn="r">
              <a:defRPr sz="2000" b="1">
                <a:solidFill>
                  <a:schemeClr val="bg1"/>
                </a:solidFill>
                <a:latin typeface="Cambria" pitchFamily="18" charset="0"/>
              </a:defRPr>
            </a:lvl1pPr>
          </a:lstStyle>
          <a:p>
            <a:r>
              <a:rPr lang="en-US" altLang="zh-CN"/>
              <a:t>- </a:t>
            </a:r>
            <a:fld id="{9316A333-5989-45D5-B332-79186D273686}" type="slidenum">
              <a:rPr lang="zh-CN" altLang="en-US" smtClean="0"/>
              <a:pPr/>
              <a:t>‹#›</a:t>
            </a:fld>
            <a:r>
              <a:rPr lang="zh-CN" altLang="en-US"/>
              <a:t> </a:t>
            </a:r>
            <a:r>
              <a:rPr lang="en-US" altLang="zh-CN"/>
              <a:t>-</a:t>
            </a:r>
            <a:endParaRPr lang="zh-CN" altLang="en-US" dirty="0"/>
          </a:p>
        </p:txBody>
      </p:sp>
      <p:pic>
        <p:nvPicPr>
          <p:cNvPr id="6146" name="Picture 2" descr="C:\Users\Rui\Desktop\logo_1.png"/>
          <p:cNvPicPr>
            <a:picLocks noChangeAspect="1" noChangeArrowheads="1"/>
          </p:cNvPicPr>
          <p:nvPr/>
        </p:nvPicPr>
        <p:blipFill rotWithShape="1">
          <a:blip r:embed="rId13">
            <a:extLst>
              <a:ext uri="{28A0092B-C50C-407E-A947-70E740481C1C}">
                <a14:useLocalDpi xmlns:a14="http://schemas.microsoft.com/office/drawing/2010/main" val="0"/>
              </a:ext>
            </a:extLst>
          </a:blip>
          <a:srcRect l="-45446" t="20993" r="123860" b="-20993"/>
          <a:stretch/>
        </p:blipFill>
        <p:spPr bwMode="auto">
          <a:xfrm>
            <a:off x="7164289" y="226126"/>
            <a:ext cx="587329" cy="53857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直接连接符 16"/>
          <p:cNvCxnSpPr/>
          <p:nvPr/>
        </p:nvCxnSpPr>
        <p:spPr>
          <a:xfrm>
            <a:off x="-18000" y="6505291"/>
            <a:ext cx="9180000" cy="0"/>
          </a:xfrm>
          <a:prstGeom prst="line">
            <a:avLst/>
          </a:prstGeom>
          <a:ln w="38100">
            <a:solidFill>
              <a:srgbClr val="FEBC48"/>
            </a:solidFill>
          </a:ln>
        </p:spPr>
        <p:style>
          <a:lnRef idx="1">
            <a:schemeClr val="accent1"/>
          </a:lnRef>
          <a:fillRef idx="0">
            <a:schemeClr val="accent1"/>
          </a:fillRef>
          <a:effectRef idx="0">
            <a:schemeClr val="accent1"/>
          </a:effectRef>
          <a:fontRef idx="minor">
            <a:schemeClr val="tx1"/>
          </a:fontRef>
        </p:style>
      </p:cxnSp>
      <p:pic>
        <p:nvPicPr>
          <p:cNvPr id="21" name="Picture 3" descr="C:\Users\Rui\Desktop\logo_1.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9242"/>
          <a:stretch/>
        </p:blipFill>
        <p:spPr bwMode="auto">
          <a:xfrm>
            <a:off x="25734" y="6579054"/>
            <a:ext cx="229589" cy="2189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Rui\Desktop\图片1.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9109" y="6502015"/>
            <a:ext cx="2071687"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654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spcBef>
          <a:spcPct val="0"/>
        </a:spcBef>
        <a:buNone/>
        <a:defRPr sz="3200" b="1" kern="1200">
          <a:solidFill>
            <a:schemeClr val="bg1"/>
          </a:solidFill>
          <a:latin typeface="Cambria" pitchFamily="18" charset="0"/>
          <a:ea typeface="+mj-ea"/>
          <a:cs typeface="+mj-cs"/>
        </a:defRPr>
      </a:lvl1pPr>
    </p:titleStyle>
    <p:bodyStyle>
      <a:lvl1pPr marL="342900" indent="-342900" algn="l" defTabSz="914400" rtl="0" eaLnBrk="1" latinLnBrk="0" hangingPunct="1">
        <a:spcBef>
          <a:spcPts val="1200"/>
        </a:spcBef>
        <a:buFont typeface="Arial" pitchFamily="34" charset="0"/>
        <a:buChar char="•"/>
        <a:defRPr sz="2800" kern="1200">
          <a:solidFill>
            <a:schemeClr val="tx1"/>
          </a:solidFill>
          <a:latin typeface="Cambria" pitchFamily="18" charset="0"/>
          <a:ea typeface="楷体" pitchFamily="49" charset="-122"/>
          <a:cs typeface="+mn-cs"/>
        </a:defRPr>
      </a:lvl1pPr>
      <a:lvl2pPr marL="742950" indent="-285750" algn="l" defTabSz="914400" rtl="0" eaLnBrk="1" latinLnBrk="0" hangingPunct="1">
        <a:spcBef>
          <a:spcPts val="1200"/>
        </a:spcBef>
        <a:buFont typeface="Arial" pitchFamily="34" charset="0"/>
        <a:buChar char="–"/>
        <a:defRPr sz="2400" kern="1200">
          <a:solidFill>
            <a:schemeClr val="tx1"/>
          </a:solidFill>
          <a:latin typeface="Cambria" pitchFamily="18" charset="0"/>
          <a:ea typeface="楷体" pitchFamily="49" charset="-122"/>
          <a:cs typeface="+mn-cs"/>
        </a:defRPr>
      </a:lvl2pPr>
      <a:lvl3pPr marL="1143000" indent="-228600" algn="l" defTabSz="914400" rtl="0" eaLnBrk="1" latinLnBrk="0" hangingPunct="1">
        <a:spcBef>
          <a:spcPts val="1200"/>
        </a:spcBef>
        <a:buFont typeface="Arial" pitchFamily="34" charset="0"/>
        <a:buChar char="•"/>
        <a:defRPr sz="2000" kern="1200">
          <a:solidFill>
            <a:schemeClr val="tx1"/>
          </a:solidFill>
          <a:latin typeface="Cambria" pitchFamily="18" charset="0"/>
          <a:ea typeface="楷体" pitchFamily="49" charset="-122"/>
          <a:cs typeface="+mn-cs"/>
        </a:defRPr>
      </a:lvl3pPr>
      <a:lvl4pPr marL="1600200" indent="-228600" algn="l" defTabSz="914400" rtl="0" eaLnBrk="1" latinLnBrk="0" hangingPunct="1">
        <a:spcBef>
          <a:spcPts val="1200"/>
        </a:spcBef>
        <a:buFont typeface="Arial" pitchFamily="34" charset="0"/>
        <a:buChar char="–"/>
        <a:defRPr sz="1800" kern="1200">
          <a:solidFill>
            <a:schemeClr val="tx1"/>
          </a:solidFill>
          <a:latin typeface="Cambria" pitchFamily="18" charset="0"/>
          <a:ea typeface="楷体" pitchFamily="49" charset="-122"/>
          <a:cs typeface="+mn-cs"/>
        </a:defRPr>
      </a:lvl4pPr>
      <a:lvl5pPr marL="2057400" indent="-228600" algn="l" defTabSz="914400" rtl="0" eaLnBrk="1" latinLnBrk="0" hangingPunct="1">
        <a:spcBef>
          <a:spcPts val="1200"/>
        </a:spcBef>
        <a:buFont typeface="Arial" pitchFamily="34" charset="0"/>
        <a:buChar char="»"/>
        <a:defRPr sz="1800" kern="1200">
          <a:solidFill>
            <a:schemeClr val="tx1"/>
          </a:solidFill>
          <a:latin typeface="Cambria" pitchFamily="18" charset="0"/>
          <a:ea typeface="楷体" pitchFamily="49"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矩形 7"/>
          <p:cNvSpPr/>
          <p:nvPr/>
        </p:nvSpPr>
        <p:spPr>
          <a:xfrm>
            <a:off x="0" y="0"/>
            <a:ext cx="9144000" cy="6858000"/>
          </a:xfrm>
          <a:prstGeom prst="rect">
            <a:avLst/>
          </a:prstGeom>
          <a:solidFill>
            <a:srgbClr val="1B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mbria" pitchFamily="18" charset="0"/>
            </a:endParaRPr>
          </a:p>
        </p:txBody>
      </p:sp>
      <p:cxnSp>
        <p:nvCxnSpPr>
          <p:cNvPr id="9" name="直接连接符 8"/>
          <p:cNvCxnSpPr/>
          <p:nvPr/>
        </p:nvCxnSpPr>
        <p:spPr>
          <a:xfrm>
            <a:off x="0" y="1700808"/>
            <a:ext cx="4320000" cy="0"/>
          </a:xfrm>
          <a:prstGeom prst="line">
            <a:avLst/>
          </a:prstGeom>
          <a:ln w="38100">
            <a:solidFill>
              <a:srgbClr val="FEBC48"/>
            </a:solidFill>
          </a:ln>
        </p:spPr>
        <p:style>
          <a:lnRef idx="1">
            <a:schemeClr val="accent1"/>
          </a:lnRef>
          <a:fillRef idx="0">
            <a:schemeClr val="accent1"/>
          </a:fillRef>
          <a:effectRef idx="0">
            <a:schemeClr val="accent1"/>
          </a:effectRef>
          <a:fontRef idx="minor">
            <a:schemeClr val="tx1"/>
          </a:fontRef>
        </p:style>
      </p:cxnSp>
      <p:sp>
        <p:nvSpPr>
          <p:cNvPr id="2" name="标题占位符 1"/>
          <p:cNvSpPr>
            <a:spLocks noGrp="1"/>
          </p:cNvSpPr>
          <p:nvPr>
            <p:ph type="title"/>
          </p:nvPr>
        </p:nvSpPr>
        <p:spPr>
          <a:xfrm>
            <a:off x="457200" y="-27384"/>
            <a:ext cx="82296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124744"/>
            <a:ext cx="8229600" cy="500141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mbria" pitchFamily="18" charset="0"/>
              </a:defRPr>
            </a:lvl1pPr>
          </a:lstStyle>
          <a:p>
            <a:fld id="{84721E1B-0807-47DF-9227-5B62A2999F1C}" type="datetime1">
              <a:rPr lang="zh-CN" altLang="en-US" smtClean="0"/>
              <a:pPr/>
              <a:t>2017/6/2</a:t>
            </a:fld>
            <a:endParaRPr lang="zh-CN" altLang="en-US"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mbria" pitchFamily="18" charset="0"/>
              </a:defRPr>
            </a:lvl1pPr>
          </a:lstStyle>
          <a:p>
            <a:endParaRPr lang="zh-CN" altLang="en-US"/>
          </a:p>
        </p:txBody>
      </p:sp>
      <p:sp>
        <p:nvSpPr>
          <p:cNvPr id="6" name="灯片编号占位符 5"/>
          <p:cNvSpPr>
            <a:spLocks noGrp="1"/>
          </p:cNvSpPr>
          <p:nvPr>
            <p:ph type="sldNum" sz="quarter" idx="4"/>
          </p:nvPr>
        </p:nvSpPr>
        <p:spPr>
          <a:xfrm>
            <a:off x="6902896" y="6356350"/>
            <a:ext cx="2133600" cy="365125"/>
          </a:xfrm>
          <a:prstGeom prst="rect">
            <a:avLst/>
          </a:prstGeom>
        </p:spPr>
        <p:txBody>
          <a:bodyPr vert="horz" lIns="91440" tIns="45720" rIns="91440" bIns="45720" rtlCol="0" anchor="ctr"/>
          <a:lstStyle>
            <a:lvl1pPr algn="r">
              <a:defRPr sz="2000" b="1">
                <a:solidFill>
                  <a:schemeClr val="tx1"/>
                </a:solidFill>
                <a:latin typeface="Cambria" pitchFamily="18" charset="0"/>
              </a:defRPr>
            </a:lvl1pPr>
          </a:lstStyle>
          <a:p>
            <a:r>
              <a:rPr lang="en-US" altLang="zh-CN"/>
              <a:t>- </a:t>
            </a:r>
            <a:fld id="{9316A333-5989-45D5-B332-79186D273686}" type="slidenum">
              <a:rPr lang="zh-CN" altLang="en-US" smtClean="0"/>
              <a:pPr/>
              <a:t>‹#›</a:t>
            </a:fld>
            <a:r>
              <a:rPr lang="zh-CN" altLang="en-US"/>
              <a:t> </a:t>
            </a:r>
            <a:r>
              <a:rPr lang="en-US" altLang="zh-CN"/>
              <a:t>-</a:t>
            </a:r>
            <a:endParaRPr lang="zh-CN" altLang="en-US" dirty="0"/>
          </a:p>
        </p:txBody>
      </p:sp>
    </p:spTree>
    <p:extLst>
      <p:ext uri="{BB962C8B-B14F-4D97-AF65-F5344CB8AC3E}">
        <p14:creationId xmlns:p14="http://schemas.microsoft.com/office/powerpoint/2010/main" val="3304654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3600" kern="1200">
          <a:solidFill>
            <a:schemeClr val="bg1"/>
          </a:solidFill>
          <a:latin typeface="Cambria"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Cambria"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Cambria"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Cambria"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Cambria"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Cambr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矩形 7"/>
          <p:cNvSpPr/>
          <p:nvPr/>
        </p:nvSpPr>
        <p:spPr>
          <a:xfrm>
            <a:off x="0" y="0"/>
            <a:ext cx="9144000" cy="6858000"/>
          </a:xfrm>
          <a:prstGeom prst="rect">
            <a:avLst/>
          </a:prstGeom>
          <a:solidFill>
            <a:srgbClr val="1B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占位符 1"/>
          <p:cNvSpPr>
            <a:spLocks noGrp="1"/>
          </p:cNvSpPr>
          <p:nvPr>
            <p:ph type="title"/>
          </p:nvPr>
        </p:nvSpPr>
        <p:spPr>
          <a:xfrm>
            <a:off x="457200" y="-27384"/>
            <a:ext cx="82296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124744"/>
            <a:ext cx="8229600" cy="500141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0F2F85-34DF-4B45-9706-28A16E23CA1F}" type="datetime1">
              <a:rPr lang="zh-CN" altLang="en-US" smtClean="0"/>
              <a:t>2017/6/2</a:t>
            </a:fld>
            <a:endParaRPr lang="zh-CN" altLang="en-US"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902896" y="6356350"/>
            <a:ext cx="2133600" cy="365125"/>
          </a:xfrm>
          <a:prstGeom prst="rect">
            <a:avLst/>
          </a:prstGeom>
        </p:spPr>
        <p:txBody>
          <a:bodyPr vert="horz" lIns="91440" tIns="45720" rIns="91440" bIns="45720" rtlCol="0" anchor="ctr"/>
          <a:lstStyle>
            <a:lvl1pPr algn="r">
              <a:defRPr sz="2000" b="1">
                <a:solidFill>
                  <a:schemeClr val="tx1"/>
                </a:solidFill>
              </a:defRPr>
            </a:lvl1pPr>
          </a:lstStyle>
          <a:p>
            <a:r>
              <a:rPr lang="en-US" altLang="zh-CN" dirty="0"/>
              <a:t>- </a:t>
            </a:r>
            <a:fld id="{9316A333-5989-45D5-B332-79186D273686}" type="slidenum">
              <a:rPr lang="zh-CN" altLang="en-US" smtClean="0"/>
              <a:pPr/>
              <a:t>‹#›</a:t>
            </a:fld>
            <a:r>
              <a:rPr lang="zh-CN" altLang="en-US" dirty="0"/>
              <a:t> </a:t>
            </a:r>
            <a:r>
              <a:rPr lang="en-US" altLang="zh-CN" dirty="0"/>
              <a:t>-</a:t>
            </a:r>
            <a:endParaRPr lang="zh-CN" altLang="en-US" dirty="0"/>
          </a:p>
        </p:txBody>
      </p:sp>
      <p:sp>
        <p:nvSpPr>
          <p:cNvPr id="19" name="TextBox 18"/>
          <p:cNvSpPr txBox="1"/>
          <p:nvPr/>
        </p:nvSpPr>
        <p:spPr>
          <a:xfrm>
            <a:off x="7404700" y="207708"/>
            <a:ext cx="1723549" cy="618118"/>
          </a:xfrm>
          <a:prstGeom prst="rect">
            <a:avLst/>
          </a:prstGeom>
          <a:noFill/>
        </p:spPr>
        <p:txBody>
          <a:bodyPr wrap="none" rtlCol="0">
            <a:spAutoFit/>
          </a:bodyPr>
          <a:lstStyle/>
          <a:p>
            <a:pPr algn="ctr">
              <a:lnSpc>
                <a:spcPts val="1900"/>
              </a:lnSpc>
              <a:spcAft>
                <a:spcPts val="300"/>
              </a:spcAft>
            </a:pPr>
            <a:r>
              <a:rPr lang="zh-CN" altLang="en-US" sz="1400" b="0" dirty="0">
                <a:solidFill>
                  <a:schemeClr val="bg1"/>
                </a:solidFill>
                <a:latin typeface="华文新魏" pitchFamily="2" charset="-122"/>
                <a:ea typeface="华文新魏" pitchFamily="2" charset="-122"/>
              </a:rPr>
              <a:t>中国海洋大学</a:t>
            </a:r>
            <a:endParaRPr lang="en-US" altLang="zh-CN" sz="1400" b="0" dirty="0">
              <a:solidFill>
                <a:schemeClr val="bg1"/>
              </a:solidFill>
              <a:latin typeface="华文新魏" pitchFamily="2" charset="-122"/>
              <a:ea typeface="华文新魏" pitchFamily="2" charset="-122"/>
            </a:endParaRPr>
          </a:p>
          <a:p>
            <a:pPr algn="ctr">
              <a:lnSpc>
                <a:spcPts val="1900"/>
              </a:lnSpc>
              <a:spcAft>
                <a:spcPts val="300"/>
              </a:spcAft>
            </a:pPr>
            <a:r>
              <a:rPr lang="zh-CN" altLang="en-US" sz="2000" b="0" dirty="0">
                <a:solidFill>
                  <a:schemeClr val="bg1"/>
                </a:solidFill>
                <a:latin typeface="华文新魏" pitchFamily="2" charset="-122"/>
                <a:ea typeface="华文新魏" pitchFamily="2" charset="-122"/>
              </a:rPr>
              <a:t>博士论文答辩</a:t>
            </a:r>
            <a:endParaRPr lang="en-US" altLang="zh-CN" sz="2000" b="0" dirty="0">
              <a:solidFill>
                <a:schemeClr val="bg1"/>
              </a:solidFill>
              <a:latin typeface="华文新魏" pitchFamily="2" charset="-122"/>
              <a:ea typeface="华文新魏" pitchFamily="2" charset="-122"/>
            </a:endParaRPr>
          </a:p>
        </p:txBody>
      </p:sp>
      <p:grpSp>
        <p:nvGrpSpPr>
          <p:cNvPr id="20" name="组合 19"/>
          <p:cNvGrpSpPr/>
          <p:nvPr/>
        </p:nvGrpSpPr>
        <p:grpSpPr>
          <a:xfrm>
            <a:off x="6941873" y="297024"/>
            <a:ext cx="504000" cy="504000"/>
            <a:chOff x="1691680" y="454360"/>
            <a:chExt cx="4320004" cy="4320001"/>
          </a:xfrm>
        </p:grpSpPr>
        <p:sp>
          <p:nvSpPr>
            <p:cNvPr id="21" name="椭圆 20"/>
            <p:cNvSpPr/>
            <p:nvPr userDrawn="1"/>
          </p:nvSpPr>
          <p:spPr>
            <a:xfrm>
              <a:off x="1884117" y="646360"/>
              <a:ext cx="3935563" cy="39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 descr="D:\学校\学校标志\200910239573940391.jpg"/>
            <p:cNvPicPr>
              <a:picLocks noChangeAspect="1" noChangeArrowheads="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454360"/>
              <a:ext cx="4320004" cy="432000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3" name="直接连接符 12"/>
          <p:cNvCxnSpPr/>
          <p:nvPr/>
        </p:nvCxnSpPr>
        <p:spPr>
          <a:xfrm>
            <a:off x="-25626" y="908720"/>
            <a:ext cx="9180000" cy="0"/>
          </a:xfrm>
          <a:prstGeom prst="line">
            <a:avLst/>
          </a:prstGeom>
          <a:ln w="38100">
            <a:solidFill>
              <a:srgbClr val="FEBC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007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gif"/><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2.png"/><Relationship Id="rId7" Type="http://schemas.openxmlformats.org/officeDocument/2006/relationships/diagramQuickStyle" Target="../diagrams/quickStyle5.xml"/><Relationship Id="rId2" Type="http://schemas.openxmlformats.org/officeDocument/2006/relationships/image" Target="../media/image41.gif"/><Relationship Id="rId1" Type="http://schemas.openxmlformats.org/officeDocument/2006/relationships/slideLayout" Target="../slideLayouts/slideLayout6.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3.png"/><Relationship Id="rId9" Type="http://schemas.microsoft.com/office/2007/relationships/diagramDrawing" Target="../diagrams/drawing5.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74.jpe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lirui@bhfj.gov.cn" TargetMode="Externa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U-China Blue Y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173" y="980888"/>
            <a:ext cx="2295654" cy="144000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ctrTitle"/>
          </p:nvPr>
        </p:nvSpPr>
        <p:spPr>
          <a:xfrm>
            <a:off x="167649" y="2607047"/>
            <a:ext cx="8808702" cy="1470025"/>
          </a:xfrm>
        </p:spPr>
        <p:txBody>
          <a:bodyPr>
            <a:normAutofit/>
          </a:bodyPr>
          <a:lstStyle/>
          <a:p>
            <a:pPr>
              <a:tabLst>
                <a:tab pos="1165225" algn="l"/>
              </a:tabLst>
            </a:pPr>
            <a:r>
              <a:rPr lang="en-US" altLang="zh-CN" sz="2800" dirty="0">
                <a:solidFill>
                  <a:schemeClr val="accent2"/>
                </a:solidFill>
                <a:effectLst>
                  <a:outerShdw blurRad="50800" dist="38100" dir="2700000" algn="tl" rotWithShape="0">
                    <a:prstClr val="black">
                      <a:alpha val="40000"/>
                    </a:prstClr>
                  </a:outerShdw>
                </a:effectLst>
              </a:rPr>
              <a:t>Applications of Marine Observation Data and Numerical Models in North China Sea</a:t>
            </a:r>
            <a:endParaRPr lang="zh-CN" altLang="en-US" sz="2800" dirty="0">
              <a:solidFill>
                <a:schemeClr val="accent2"/>
              </a:solidFill>
              <a:effectLst>
                <a:outerShdw blurRad="50800" dist="38100" dir="2700000" algn="tl" rotWithShape="0">
                  <a:prstClr val="black">
                    <a:alpha val="40000"/>
                  </a:prstClr>
                </a:outerShdw>
              </a:effectLst>
            </a:endParaRPr>
          </a:p>
        </p:txBody>
      </p:sp>
      <p:sp>
        <p:nvSpPr>
          <p:cNvPr id="3" name="副标题 2"/>
          <p:cNvSpPr>
            <a:spLocks noGrp="1"/>
          </p:cNvSpPr>
          <p:nvPr>
            <p:ph type="subTitle" idx="1"/>
          </p:nvPr>
        </p:nvSpPr>
        <p:spPr>
          <a:xfrm>
            <a:off x="1051560" y="4484712"/>
            <a:ext cx="7040880" cy="1752600"/>
          </a:xfrm>
        </p:spPr>
        <p:txBody>
          <a:bodyPr>
            <a:normAutofit/>
          </a:bodyPr>
          <a:lstStyle/>
          <a:p>
            <a:pPr>
              <a:spcBef>
                <a:spcPts val="0"/>
              </a:spcBef>
            </a:pPr>
            <a:r>
              <a:rPr lang="it-IT" altLang="zh-CN" sz="2000" dirty="0">
                <a:solidFill>
                  <a:schemeClr val="tx1"/>
                </a:solidFill>
              </a:rPr>
              <a:t>LI Rui</a:t>
            </a:r>
          </a:p>
          <a:p>
            <a:pPr>
              <a:spcBef>
                <a:spcPts val="0"/>
              </a:spcBef>
            </a:pPr>
            <a:r>
              <a:rPr lang="it-IT" altLang="zh-CN" sz="2000" dirty="0"/>
              <a:t>North China Sea Marine Forecasting Center, SOA </a:t>
            </a:r>
          </a:p>
          <a:p>
            <a:pPr>
              <a:spcBef>
                <a:spcPts val="0"/>
              </a:spcBef>
            </a:pPr>
            <a:br>
              <a:rPr lang="it-IT" altLang="zh-CN" sz="2000" dirty="0"/>
            </a:br>
            <a:r>
              <a:rPr lang="it-IT" altLang="zh-CN" sz="2000" dirty="0"/>
              <a:t>2017/6/2</a:t>
            </a:r>
            <a:r>
              <a:rPr lang="en-US" altLang="zh-CN" sz="2000" dirty="0"/>
              <a:t>,</a:t>
            </a:r>
            <a:r>
              <a:rPr lang="zh-CN" altLang="en-US" sz="2000" dirty="0"/>
              <a:t> </a:t>
            </a:r>
            <a:r>
              <a:rPr lang="en-US" altLang="zh-CN" sz="2000" dirty="0"/>
              <a:t>Brussels, Belgium</a:t>
            </a:r>
            <a:endParaRPr lang="zh-CN" altLang="en-US" sz="2000" dirty="0"/>
          </a:p>
        </p:txBody>
      </p:sp>
      <p:grpSp>
        <p:nvGrpSpPr>
          <p:cNvPr id="6" name="组合 5"/>
          <p:cNvGrpSpPr/>
          <p:nvPr/>
        </p:nvGrpSpPr>
        <p:grpSpPr>
          <a:xfrm>
            <a:off x="7226993" y="4263231"/>
            <a:ext cx="1881511" cy="2091849"/>
            <a:chOff x="4361078" y="770185"/>
            <a:chExt cx="4372458" cy="5584895"/>
          </a:xfrm>
        </p:grpSpPr>
        <p:pic>
          <p:nvPicPr>
            <p:cNvPr id="7" name="Picture 4"/>
            <p:cNvPicPr>
              <a:picLocks noChangeAspect="1" noChangeArrowheads="1"/>
            </p:cNvPicPr>
            <p:nvPr/>
          </p:nvPicPr>
          <p:blipFill rotWithShape="1">
            <a:blip r:embed="rId4" cstate="print"/>
            <a:srcRect l="14301" r="29356"/>
            <a:stretch/>
          </p:blipFill>
          <p:spPr bwMode="auto">
            <a:xfrm>
              <a:off x="4361078" y="770185"/>
              <a:ext cx="4372458" cy="5584895"/>
            </a:xfrm>
            <a:prstGeom prst="rect">
              <a:avLst/>
            </a:prstGeom>
            <a:noFill/>
            <a:ln w="9525">
              <a:noFill/>
              <a:miter lim="800000"/>
              <a:headEnd/>
              <a:tailEnd/>
            </a:ln>
          </p:spPr>
        </p:pic>
        <p:sp>
          <p:nvSpPr>
            <p:cNvPr id="8" name="Rectangle 5"/>
            <p:cNvSpPr>
              <a:spLocks noChangeArrowheads="1"/>
            </p:cNvSpPr>
            <p:nvPr/>
          </p:nvSpPr>
          <p:spPr bwMode="auto">
            <a:xfrm>
              <a:off x="5272677" y="1594020"/>
              <a:ext cx="1539603" cy="1898987"/>
            </a:xfrm>
            <a:prstGeom prst="rect">
              <a:avLst/>
            </a:prstGeom>
            <a:noFill/>
            <a:ln w="28575">
              <a:solidFill>
                <a:srgbClr val="FF0000"/>
              </a:solidFill>
              <a:miter lim="800000"/>
              <a:headEnd/>
              <a:tailEnd/>
            </a:ln>
          </p:spPr>
          <p:txBody>
            <a:bodyPr wrap="none" anchor="ctr"/>
            <a:lstStyle/>
            <a:p>
              <a:endParaRPr lang="zh-CN" altLang="en-US"/>
            </a:p>
          </p:txBody>
        </p:sp>
      </p:grpSp>
      <p:sp>
        <p:nvSpPr>
          <p:cNvPr id="9" name="文本框 8"/>
          <p:cNvSpPr txBox="1"/>
          <p:nvPr/>
        </p:nvSpPr>
        <p:spPr>
          <a:xfrm>
            <a:off x="0" y="413945"/>
            <a:ext cx="7370607" cy="369332"/>
          </a:xfrm>
          <a:prstGeom prst="rect">
            <a:avLst/>
          </a:prstGeom>
          <a:noFill/>
        </p:spPr>
        <p:txBody>
          <a:bodyPr wrap="none" rtlCol="0">
            <a:spAutoFit/>
          </a:bodyPr>
          <a:lstStyle/>
          <a:p>
            <a:r>
              <a:rPr lang="en-US" altLang="zh-CN" dirty="0">
                <a:solidFill>
                  <a:srgbClr val="FFFF00"/>
                </a:solidFill>
              </a:rPr>
              <a:t>EU China Blue Year Event - forecasting, data, monitoring, planning, indicators</a:t>
            </a:r>
          </a:p>
        </p:txBody>
      </p:sp>
    </p:spTree>
    <p:extLst>
      <p:ext uri="{BB962C8B-B14F-4D97-AF65-F5344CB8AC3E}">
        <p14:creationId xmlns:p14="http://schemas.microsoft.com/office/powerpoint/2010/main" val="2074809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课题\绿潮分局课题\材料\20130722lc-b.jpg"/>
          <p:cNvPicPr/>
          <p:nvPr/>
        </p:nvPicPr>
        <p:blipFill>
          <a:blip r:embed="rId3" cstate="print"/>
          <a:srcRect/>
          <a:stretch>
            <a:fillRect/>
          </a:stretch>
        </p:blipFill>
        <p:spPr bwMode="auto">
          <a:xfrm>
            <a:off x="3779912" y="764704"/>
            <a:ext cx="5274310" cy="5715635"/>
          </a:xfrm>
          <a:prstGeom prst="rect">
            <a:avLst/>
          </a:prstGeom>
          <a:noFill/>
          <a:ln w="9525">
            <a:noFill/>
            <a:miter lim="800000"/>
            <a:headEnd/>
            <a:tailEnd/>
          </a:ln>
        </p:spPr>
      </p:pic>
      <p:sp>
        <p:nvSpPr>
          <p:cNvPr id="2" name="标题 1"/>
          <p:cNvSpPr>
            <a:spLocks noGrp="1"/>
          </p:cNvSpPr>
          <p:nvPr>
            <p:ph type="title"/>
          </p:nvPr>
        </p:nvSpPr>
        <p:spPr/>
        <p:txBody>
          <a:bodyPr/>
          <a:lstStyle/>
          <a:p>
            <a:r>
              <a:rPr lang="en-US" altLang="zh-CN" dirty="0"/>
              <a:t>Green tide monitoring</a:t>
            </a:r>
          </a:p>
        </p:txBody>
      </p:sp>
      <p:sp>
        <p:nvSpPr>
          <p:cNvPr id="3" name="内容占位符 2"/>
          <p:cNvSpPr>
            <a:spLocks noGrp="1"/>
          </p:cNvSpPr>
          <p:nvPr>
            <p:ph idx="1"/>
          </p:nvPr>
        </p:nvSpPr>
        <p:spPr/>
        <p:txBody>
          <a:bodyPr>
            <a:normAutofit lnSpcReduction="10000"/>
          </a:bodyPr>
          <a:lstStyle/>
          <a:p>
            <a:r>
              <a:rPr lang="en-US" altLang="zh-CN" dirty="0"/>
              <a:t>Satellite</a:t>
            </a:r>
          </a:p>
          <a:p>
            <a:pPr lvl="1"/>
            <a:r>
              <a:rPr lang="en-US" altLang="zh-CN" dirty="0"/>
              <a:t>optical satellite</a:t>
            </a:r>
          </a:p>
          <a:p>
            <a:pPr lvl="1"/>
            <a:r>
              <a:rPr lang="en-US" altLang="zh-CN" dirty="0"/>
              <a:t>SAR</a:t>
            </a:r>
          </a:p>
          <a:p>
            <a:r>
              <a:rPr lang="en-US" altLang="zh-CN" dirty="0"/>
              <a:t>Aircraft</a:t>
            </a:r>
          </a:p>
          <a:p>
            <a:pPr lvl="1"/>
            <a:r>
              <a:rPr lang="en-US" altLang="zh-CN" dirty="0"/>
              <a:t>SAR</a:t>
            </a:r>
          </a:p>
          <a:p>
            <a:pPr lvl="1"/>
            <a:r>
              <a:rPr lang="en-US" altLang="zh-CN" dirty="0"/>
              <a:t>spectrometer</a:t>
            </a:r>
          </a:p>
          <a:p>
            <a:pPr lvl="1"/>
            <a:r>
              <a:rPr lang="en-US" altLang="zh-CN" dirty="0"/>
              <a:t>photograph</a:t>
            </a:r>
          </a:p>
          <a:p>
            <a:r>
              <a:rPr lang="en-US" altLang="zh-CN" dirty="0"/>
              <a:t>ship</a:t>
            </a:r>
          </a:p>
          <a:p>
            <a:r>
              <a:rPr lang="en-US" altLang="zh-CN" dirty="0"/>
              <a:t>coastal surveillance</a:t>
            </a:r>
          </a:p>
          <a:p>
            <a:r>
              <a:rPr lang="en-US" altLang="zh-CN" dirty="0"/>
              <a:t>Real-time video</a:t>
            </a:r>
            <a:endParaRPr lang="zh-CN" altLang="en-US" dirty="0"/>
          </a:p>
        </p:txBody>
      </p:sp>
      <p:sp>
        <p:nvSpPr>
          <p:cNvPr id="7" name="灯片编号占位符 6"/>
          <p:cNvSpPr>
            <a:spLocks noGrp="1"/>
          </p:cNvSpPr>
          <p:nvPr>
            <p:ph type="sldNum" sz="quarter" idx="12"/>
          </p:nvPr>
        </p:nvSpPr>
        <p:spPr/>
        <p:txBody>
          <a:bodyPr/>
          <a:lstStyle/>
          <a:p>
            <a:r>
              <a:rPr lang="en-US" altLang="zh-CN"/>
              <a:t>- </a:t>
            </a:r>
            <a:fld id="{9316A333-5989-45D5-B332-79186D273686}" type="slidenum">
              <a:rPr lang="zh-CN" altLang="en-US" smtClean="0"/>
              <a:pPr/>
              <a:t>10</a:t>
            </a:fld>
            <a:r>
              <a:rPr lang="zh-CN" altLang="en-US"/>
              <a:t> </a:t>
            </a:r>
            <a:r>
              <a:rPr lang="en-US" altLang="zh-CN"/>
              <a:t>-</a:t>
            </a:r>
            <a:endParaRPr lang="zh-CN" altLang="en-US" dirty="0"/>
          </a:p>
        </p:txBody>
      </p:sp>
    </p:spTree>
    <p:extLst>
      <p:ext uri="{BB962C8B-B14F-4D97-AF65-F5344CB8AC3E}">
        <p14:creationId xmlns:p14="http://schemas.microsoft.com/office/powerpoint/2010/main" val="2124275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11</a:t>
            </a:fld>
            <a:r>
              <a:rPr lang="zh-CN" altLang="en-US"/>
              <a:t> </a:t>
            </a:r>
            <a:r>
              <a:rPr lang="en-US" altLang="zh-CN"/>
              <a:t>-</a:t>
            </a:r>
            <a:endParaRPr lang="zh-CN" altLang="en-US" dirty="0"/>
          </a:p>
        </p:txBody>
      </p:sp>
      <p:pic>
        <p:nvPicPr>
          <p:cNvPr id="7" name="Picture 16" descr="20080719-py"/>
          <p:cNvPicPr>
            <a:picLocks noChangeAspect="1" noChangeArrowheads="1" noCrop="1"/>
          </p:cNvPicPr>
          <p:nvPr/>
        </p:nvPicPr>
        <p:blipFill>
          <a:blip r:embed="rId2"/>
          <a:srcRect/>
          <a:stretch>
            <a:fillRect/>
          </a:stretch>
        </p:blipFill>
        <p:spPr bwMode="auto">
          <a:xfrm>
            <a:off x="972000" y="528182"/>
            <a:ext cx="7199999" cy="6141178"/>
          </a:xfrm>
          <a:prstGeom prst="rect">
            <a:avLst/>
          </a:prstGeom>
          <a:noFill/>
          <a:ln w="9525">
            <a:noFill/>
            <a:miter lim="800000"/>
            <a:headEnd/>
            <a:tailEnd/>
          </a:ln>
        </p:spPr>
      </p:pic>
    </p:spTree>
    <p:extLst>
      <p:ext uri="{BB962C8B-B14F-4D97-AF65-F5344CB8AC3E}">
        <p14:creationId xmlns:p14="http://schemas.microsoft.com/office/powerpoint/2010/main" val="3415459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dirty="0"/>
              <a:t>Case 2</a:t>
            </a:r>
            <a:br>
              <a:rPr lang="en-US" altLang="zh-CN" dirty="0"/>
            </a:br>
            <a:r>
              <a:rPr lang="en-US" altLang="zh-CN" dirty="0">
                <a:solidFill>
                  <a:schemeClr val="accent2"/>
                </a:solidFill>
              </a:rPr>
              <a:t>Storm Surge Risk Assessment</a:t>
            </a:r>
            <a:endParaRPr lang="zh-CN" altLang="en-US" dirty="0">
              <a:solidFill>
                <a:schemeClr val="accent2"/>
              </a:solidFill>
            </a:endParaRPr>
          </a:p>
        </p:txBody>
      </p:sp>
      <p:sp>
        <p:nvSpPr>
          <p:cNvPr id="6" name="文本占位符 5"/>
          <p:cNvSpPr>
            <a:spLocks noGrp="1"/>
          </p:cNvSpPr>
          <p:nvPr>
            <p:ph type="body" idx="1"/>
          </p:nvPr>
        </p:nvSpPr>
        <p:spPr/>
        <p:txBody>
          <a:bodyPr/>
          <a:lstStyle/>
          <a:p>
            <a:endParaRPr lang="zh-CN" altLang="en-US"/>
          </a:p>
        </p:txBody>
      </p:sp>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12</a:t>
            </a:fld>
            <a:r>
              <a:rPr lang="zh-CN" altLang="en-US"/>
              <a:t> </a:t>
            </a:r>
            <a:r>
              <a:rPr lang="en-US" altLang="zh-CN"/>
              <a:t>-</a:t>
            </a:r>
            <a:endParaRPr lang="zh-CN" altLang="en-US" dirty="0"/>
          </a:p>
        </p:txBody>
      </p:sp>
    </p:spTree>
    <p:extLst>
      <p:ext uri="{BB962C8B-B14F-4D97-AF65-F5344CB8AC3E}">
        <p14:creationId xmlns:p14="http://schemas.microsoft.com/office/powerpoint/2010/main" val="1658428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dirty="0" err="1"/>
              <a:t>Shouguang</a:t>
            </a:r>
            <a:r>
              <a:rPr lang="en-US" altLang="zh-CN" dirty="0"/>
              <a:t>, Shandong, China</a:t>
            </a:r>
            <a:endParaRPr lang="zh-CN" altLang="en-US" dirty="0"/>
          </a:p>
        </p:txBody>
      </p:sp>
      <p:pic>
        <p:nvPicPr>
          <p:cNvPr id="8" name="内容占位符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0867" y="1304918"/>
            <a:ext cx="5582265" cy="4497402"/>
          </a:xfrm>
        </p:spPr>
      </p:pic>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13</a:t>
            </a:fld>
            <a:r>
              <a:rPr lang="zh-CN" altLang="en-US"/>
              <a:t> </a:t>
            </a:r>
            <a:r>
              <a:rPr lang="en-US" altLang="zh-CN"/>
              <a:t>-</a:t>
            </a:r>
            <a:endParaRPr lang="zh-CN" altLang="en-US" dirty="0"/>
          </a:p>
        </p:txBody>
      </p:sp>
      <p:sp>
        <p:nvSpPr>
          <p:cNvPr id="2" name="文本框 1"/>
          <p:cNvSpPr txBox="1"/>
          <p:nvPr/>
        </p:nvSpPr>
        <p:spPr>
          <a:xfrm>
            <a:off x="3923928" y="3146078"/>
            <a:ext cx="1101584" cy="369332"/>
          </a:xfrm>
          <a:prstGeom prst="rect">
            <a:avLst/>
          </a:prstGeom>
          <a:noFill/>
        </p:spPr>
        <p:txBody>
          <a:bodyPr wrap="none" rtlCol="0">
            <a:spAutoFit/>
          </a:bodyPr>
          <a:lstStyle/>
          <a:p>
            <a:r>
              <a:rPr lang="en-US" altLang="zh-CN" dirty="0" err="1"/>
              <a:t>Bohai</a:t>
            </a:r>
            <a:r>
              <a:rPr lang="en-US" altLang="zh-CN" dirty="0"/>
              <a:t> Sea</a:t>
            </a:r>
            <a:endParaRPr lang="zh-CN" altLang="en-US" dirty="0"/>
          </a:p>
        </p:txBody>
      </p:sp>
    </p:spTree>
    <p:extLst>
      <p:ext uri="{BB962C8B-B14F-4D97-AF65-F5344CB8AC3E}">
        <p14:creationId xmlns:p14="http://schemas.microsoft.com/office/powerpoint/2010/main" val="1417268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Autofit/>
          </a:bodyPr>
          <a:lstStyle/>
          <a:p>
            <a:r>
              <a:rPr lang="en-US" altLang="zh-CN" sz="2400" dirty="0"/>
              <a:t>Extratropical storm surge in </a:t>
            </a:r>
            <a:r>
              <a:rPr lang="en-US" altLang="zh-CN" sz="2400" dirty="0" err="1"/>
              <a:t>Shouguang</a:t>
            </a:r>
            <a:r>
              <a:rPr lang="en-US" altLang="zh-CN" sz="2400" dirty="0"/>
              <a:t>, Shandong, China</a:t>
            </a:r>
            <a:endParaRPr lang="zh-CN" altLang="en-US" sz="2400" dirty="0"/>
          </a:p>
        </p:txBody>
      </p:sp>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14</a:t>
            </a:fld>
            <a:r>
              <a:rPr lang="zh-CN" altLang="en-US"/>
              <a:t> </a:t>
            </a:r>
            <a:r>
              <a:rPr lang="en-US" altLang="zh-CN"/>
              <a:t>-</a:t>
            </a:r>
            <a:endParaRPr lang="zh-CN" altLang="en-US" dirty="0"/>
          </a:p>
        </p:txBody>
      </p:sp>
      <p:grpSp>
        <p:nvGrpSpPr>
          <p:cNvPr id="6" name="组合 5"/>
          <p:cNvGrpSpPr/>
          <p:nvPr/>
        </p:nvGrpSpPr>
        <p:grpSpPr>
          <a:xfrm>
            <a:off x="465211" y="1052736"/>
            <a:ext cx="3360272" cy="2520000"/>
            <a:chOff x="481128" y="3350144"/>
            <a:chExt cx="3360272" cy="2520000"/>
          </a:xfrm>
        </p:grpSpPr>
        <p:pic>
          <p:nvPicPr>
            <p:cNvPr id="7" name="图片 6" descr="D:\Rui\project\山东省\201609_寿光风暴潮风险区划\图-风暴潮实情\2010092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129" y="3350144"/>
              <a:ext cx="3360271" cy="2520000"/>
            </a:xfrm>
            <a:prstGeom prst="rect">
              <a:avLst/>
            </a:prstGeom>
            <a:noFill/>
            <a:ln>
              <a:noFill/>
            </a:ln>
          </p:spPr>
        </p:pic>
        <p:sp>
          <p:nvSpPr>
            <p:cNvPr id="8" name="矩形 7"/>
            <p:cNvSpPr/>
            <p:nvPr/>
          </p:nvSpPr>
          <p:spPr>
            <a:xfrm>
              <a:off x="481128" y="3350144"/>
              <a:ext cx="966931"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altLang="zh-CN" sz="1400" dirty="0">
                  <a:latin typeface="等线 Light" panose="02010600030101010101" pitchFamily="2" charset="-122"/>
                  <a:ea typeface="黑体" panose="02010609060101010101" pitchFamily="49" charset="-122"/>
                  <a:cs typeface="Times New Roman" panose="02020603050405020304" pitchFamily="18" charset="0"/>
                </a:rPr>
                <a:t>2010/9/21</a:t>
              </a:r>
              <a:endParaRPr lang="zh-CN" altLang="en-US" sz="1400" dirty="0"/>
            </a:p>
          </p:txBody>
        </p:sp>
      </p:grpSp>
      <p:grpSp>
        <p:nvGrpSpPr>
          <p:cNvPr id="9" name="组合 8"/>
          <p:cNvGrpSpPr/>
          <p:nvPr/>
        </p:nvGrpSpPr>
        <p:grpSpPr>
          <a:xfrm>
            <a:off x="5076056" y="1056965"/>
            <a:ext cx="3157032" cy="2520000"/>
            <a:chOff x="4422406" y="2935347"/>
            <a:chExt cx="3157032" cy="2520000"/>
          </a:xfrm>
        </p:grpSpPr>
        <p:pic>
          <p:nvPicPr>
            <p:cNvPr id="10" name="图片 9" descr="D:\Rui\project\山东省\201609_寿光风暴潮风险区划\图-风暴潮实情\201310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2406" y="2935347"/>
              <a:ext cx="3157032" cy="2520000"/>
            </a:xfrm>
            <a:prstGeom prst="rect">
              <a:avLst/>
            </a:prstGeom>
            <a:noFill/>
            <a:ln>
              <a:noFill/>
            </a:ln>
          </p:spPr>
        </p:pic>
        <p:sp>
          <p:nvSpPr>
            <p:cNvPr id="11" name="矩形 10"/>
            <p:cNvSpPr/>
            <p:nvPr/>
          </p:nvSpPr>
          <p:spPr>
            <a:xfrm>
              <a:off x="4422407" y="2935347"/>
              <a:ext cx="1059906"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altLang="zh-CN" sz="1400" dirty="0">
                  <a:solidFill>
                    <a:schemeClr val="dk1"/>
                  </a:solidFill>
                  <a:latin typeface="等线 Light" panose="02010600030101010101" pitchFamily="2" charset="-122"/>
                  <a:ea typeface="黑体" panose="02010609060101010101" pitchFamily="49" charset="-122"/>
                  <a:cs typeface="Times New Roman" panose="02020603050405020304" pitchFamily="18" charset="0"/>
                </a:rPr>
                <a:t>2013/10</a:t>
              </a:r>
              <a:r>
                <a:rPr lang="en-US" altLang="zh-CN" sz="1400" dirty="0">
                  <a:latin typeface="等线 Light" panose="02010600030101010101" pitchFamily="2" charset="-122"/>
                  <a:ea typeface="黑体" panose="02010609060101010101" pitchFamily="49" charset="-122"/>
                  <a:cs typeface="Times New Roman" panose="02020603050405020304" pitchFamily="18" charset="0"/>
                </a:rPr>
                <a:t>/</a:t>
              </a:r>
              <a:r>
                <a:rPr lang="en-US" altLang="zh-CN" sz="1400" dirty="0">
                  <a:solidFill>
                    <a:schemeClr val="dk1"/>
                  </a:solidFill>
                  <a:latin typeface="等线 Light" panose="02010600030101010101" pitchFamily="2" charset="-122"/>
                  <a:ea typeface="黑体" panose="02010609060101010101" pitchFamily="49" charset="-122"/>
                  <a:cs typeface="Times New Roman" panose="02020603050405020304" pitchFamily="18" charset="0"/>
                </a:rPr>
                <a:t>12</a:t>
              </a:r>
              <a:endParaRPr lang="zh-CN" altLang="en-US" sz="1400" dirty="0">
                <a:solidFill>
                  <a:schemeClr val="dk1"/>
                </a:solidFill>
                <a:latin typeface="等线 Light" panose="02010600030101010101" pitchFamily="2" charset="-122"/>
                <a:ea typeface="黑体" panose="02010609060101010101" pitchFamily="49" charset="-122"/>
                <a:cs typeface="Times New Roman" panose="02020603050405020304" pitchFamily="18" charset="0"/>
              </a:endParaRPr>
            </a:p>
          </p:txBody>
        </p:sp>
      </p:grpSp>
      <p:grpSp>
        <p:nvGrpSpPr>
          <p:cNvPr id="12" name="组合 11"/>
          <p:cNvGrpSpPr/>
          <p:nvPr/>
        </p:nvGrpSpPr>
        <p:grpSpPr>
          <a:xfrm>
            <a:off x="2411760" y="3833745"/>
            <a:ext cx="3769561" cy="2520000"/>
            <a:chOff x="7625591" y="3042367"/>
            <a:chExt cx="3769561" cy="2520000"/>
          </a:xfrm>
        </p:grpSpPr>
        <p:pic>
          <p:nvPicPr>
            <p:cNvPr id="13" name="图片 12" descr="D:\Rui\project\山东省\201609_寿光风暴潮风险区划\图-风暴潮实情\20151018-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5591" y="3042367"/>
              <a:ext cx="3769561" cy="2520000"/>
            </a:xfrm>
            <a:prstGeom prst="rect">
              <a:avLst/>
            </a:prstGeom>
            <a:noFill/>
            <a:ln>
              <a:noFill/>
            </a:ln>
          </p:spPr>
        </p:pic>
        <p:sp>
          <p:nvSpPr>
            <p:cNvPr id="14" name="矩形 13"/>
            <p:cNvSpPr/>
            <p:nvPr/>
          </p:nvSpPr>
          <p:spPr>
            <a:xfrm>
              <a:off x="7625591" y="3042367"/>
              <a:ext cx="1059906" cy="30777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altLang="zh-CN" sz="1400" dirty="0">
                  <a:solidFill>
                    <a:schemeClr val="dk1"/>
                  </a:solidFill>
                  <a:latin typeface="等线 Light" panose="02010600030101010101" pitchFamily="2" charset="-122"/>
                  <a:ea typeface="黑体" panose="02010609060101010101" pitchFamily="49" charset="-122"/>
                  <a:cs typeface="Times New Roman" panose="02020603050405020304" pitchFamily="18" charset="0"/>
                </a:rPr>
                <a:t>2015</a:t>
              </a:r>
              <a:r>
                <a:rPr lang="en-US" altLang="zh-CN" sz="1400" dirty="0">
                  <a:latin typeface="等线 Light" panose="02010600030101010101" pitchFamily="2" charset="-122"/>
                  <a:ea typeface="黑体" panose="02010609060101010101" pitchFamily="49" charset="-122"/>
                  <a:cs typeface="Times New Roman" panose="02020603050405020304" pitchFamily="18" charset="0"/>
                </a:rPr>
                <a:t>/</a:t>
              </a:r>
              <a:r>
                <a:rPr lang="en-US" altLang="zh-CN" sz="1400" dirty="0">
                  <a:solidFill>
                    <a:schemeClr val="dk1"/>
                  </a:solidFill>
                  <a:latin typeface="等线 Light" panose="02010600030101010101" pitchFamily="2" charset="-122"/>
                  <a:ea typeface="黑体" panose="02010609060101010101" pitchFamily="49" charset="-122"/>
                  <a:cs typeface="Times New Roman" panose="02020603050405020304" pitchFamily="18" charset="0"/>
                </a:rPr>
                <a:t>10</a:t>
              </a:r>
              <a:r>
                <a:rPr lang="en-US" altLang="zh-CN" sz="1400" dirty="0">
                  <a:latin typeface="等线 Light" panose="02010600030101010101" pitchFamily="2" charset="-122"/>
                  <a:ea typeface="黑体" panose="02010609060101010101" pitchFamily="49" charset="-122"/>
                  <a:cs typeface="Times New Roman" panose="02020603050405020304" pitchFamily="18" charset="0"/>
                </a:rPr>
                <a:t>/</a:t>
              </a:r>
              <a:r>
                <a:rPr lang="en-US" altLang="zh-CN" sz="1400" dirty="0">
                  <a:solidFill>
                    <a:schemeClr val="dk1"/>
                  </a:solidFill>
                  <a:latin typeface="等线 Light" panose="02010600030101010101" pitchFamily="2" charset="-122"/>
                  <a:ea typeface="黑体" panose="02010609060101010101" pitchFamily="49" charset="-122"/>
                  <a:cs typeface="Times New Roman" panose="02020603050405020304" pitchFamily="18" charset="0"/>
                </a:rPr>
                <a:t>18</a:t>
              </a:r>
              <a:endParaRPr lang="zh-CN" altLang="en-US" sz="1400" dirty="0">
                <a:solidFill>
                  <a:schemeClr val="dk1"/>
                </a:solidFill>
                <a:latin typeface="等线 Light" panose="02010600030101010101" pitchFamily="2" charset="-122"/>
                <a:ea typeface="黑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376503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dirty="0"/>
              <a:t>Data type and acquisition</a:t>
            </a:r>
            <a:endParaRPr lang="zh-CN" altLang="en-US" dirty="0"/>
          </a:p>
        </p:txBody>
      </p:sp>
      <p:graphicFrame>
        <p:nvGraphicFramePr>
          <p:cNvPr id="7" name="内容占位符 6"/>
          <p:cNvGraphicFramePr>
            <a:graphicFrameLocks noGrp="1"/>
          </p:cNvGraphicFramePr>
          <p:nvPr>
            <p:ph idx="1"/>
            <p:extLst>
              <p:ext uri="{D42A27DB-BD31-4B8C-83A1-F6EECF244321}">
                <p14:modId xmlns:p14="http://schemas.microsoft.com/office/powerpoint/2010/main" val="1504347893"/>
              </p:ext>
            </p:extLst>
          </p:nvPr>
        </p:nvGraphicFramePr>
        <p:xfrm>
          <a:off x="457200" y="980729"/>
          <a:ext cx="8229600" cy="3096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15</a:t>
            </a:fld>
            <a:r>
              <a:rPr lang="zh-CN" altLang="en-US"/>
              <a:t> </a:t>
            </a:r>
            <a:r>
              <a:rPr lang="en-US" altLang="zh-CN"/>
              <a:t>-</a:t>
            </a:r>
            <a:endParaRPr lang="zh-CN" altLang="en-US" dirty="0"/>
          </a:p>
        </p:txBody>
      </p:sp>
      <p:graphicFrame>
        <p:nvGraphicFramePr>
          <p:cNvPr id="9" name="图示 8"/>
          <p:cNvGraphicFramePr/>
          <p:nvPr>
            <p:extLst>
              <p:ext uri="{D42A27DB-BD31-4B8C-83A1-F6EECF244321}">
                <p14:modId xmlns:p14="http://schemas.microsoft.com/office/powerpoint/2010/main" val="3947727177"/>
              </p:ext>
            </p:extLst>
          </p:nvPr>
        </p:nvGraphicFramePr>
        <p:xfrm>
          <a:off x="481574" y="4365104"/>
          <a:ext cx="8146625" cy="12198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97650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Data</a:t>
            </a:r>
            <a:endParaRPr lang="zh-CN" altLang="en-US" dirty="0"/>
          </a:p>
        </p:txBody>
      </p:sp>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16</a:t>
            </a:fld>
            <a:r>
              <a:rPr lang="zh-CN" altLang="en-US"/>
              <a:t> </a:t>
            </a:r>
            <a:r>
              <a:rPr lang="en-US" altLang="zh-CN"/>
              <a:t>-</a:t>
            </a:r>
            <a:endParaRPr lang="zh-CN" altLang="en-US" dirty="0"/>
          </a:p>
        </p:txBody>
      </p:sp>
      <p:pic>
        <p:nvPicPr>
          <p:cNvPr id="5" name="图片 4" descr="D:\Rui\project\山东省\201609_寿光风暴潮风险区划\图-20161024\寿光市土地分类图.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940862"/>
            <a:ext cx="5044251" cy="3567900"/>
          </a:xfrm>
          <a:prstGeom prst="rect">
            <a:avLst/>
          </a:prstGeom>
          <a:noFill/>
          <a:ln>
            <a:noFill/>
          </a:ln>
        </p:spPr>
      </p:pic>
      <p:pic>
        <p:nvPicPr>
          <p:cNvPr id="6" name="图片 5" descr="D:\Rui\project\山东省\201609_寿光风暴潮风险区划\33333333333333\潍坊市寿光市DEM图B.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909" y="1412776"/>
            <a:ext cx="3646336" cy="4363662"/>
          </a:xfrm>
          <a:prstGeom prst="rect">
            <a:avLst/>
          </a:prstGeom>
          <a:noFill/>
          <a:ln>
            <a:noFill/>
          </a:ln>
        </p:spPr>
      </p:pic>
      <p:sp>
        <p:nvSpPr>
          <p:cNvPr id="7" name="文本框 6"/>
          <p:cNvSpPr txBox="1"/>
          <p:nvPr/>
        </p:nvSpPr>
        <p:spPr>
          <a:xfrm>
            <a:off x="1006739" y="1124744"/>
            <a:ext cx="2382383" cy="369332"/>
          </a:xfrm>
          <a:prstGeom prst="rect">
            <a:avLst/>
          </a:prstGeom>
          <a:noFill/>
        </p:spPr>
        <p:txBody>
          <a:bodyPr wrap="none" rtlCol="0">
            <a:spAutoFit/>
          </a:bodyPr>
          <a:lstStyle/>
          <a:p>
            <a:r>
              <a:rPr lang="en-US" altLang="zh-CN" dirty="0"/>
              <a:t>Land altitude(1:50,000)</a:t>
            </a:r>
            <a:endParaRPr lang="zh-CN" altLang="en-US" dirty="0"/>
          </a:p>
        </p:txBody>
      </p:sp>
      <p:sp>
        <p:nvSpPr>
          <p:cNvPr id="9" name="文本框 8"/>
          <p:cNvSpPr txBox="1"/>
          <p:nvPr/>
        </p:nvSpPr>
        <p:spPr>
          <a:xfrm>
            <a:off x="5364088" y="1522059"/>
            <a:ext cx="1863011" cy="369332"/>
          </a:xfrm>
          <a:prstGeom prst="rect">
            <a:avLst/>
          </a:prstGeom>
          <a:noFill/>
        </p:spPr>
        <p:txBody>
          <a:bodyPr wrap="none" rtlCol="0">
            <a:spAutoFit/>
          </a:bodyPr>
          <a:lstStyle/>
          <a:p>
            <a:r>
              <a:rPr lang="en-US" altLang="zh-CN" dirty="0"/>
              <a:t>Land use(1:5,000)</a:t>
            </a:r>
            <a:endParaRPr lang="zh-CN" altLang="en-US" dirty="0"/>
          </a:p>
        </p:txBody>
      </p:sp>
    </p:spTree>
    <p:extLst>
      <p:ext uri="{BB962C8B-B14F-4D97-AF65-F5344CB8AC3E}">
        <p14:creationId xmlns:p14="http://schemas.microsoft.com/office/powerpoint/2010/main" val="3505015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Storm surge risk assessment</a:t>
            </a:r>
            <a:endParaRPr lang="zh-CN" altLang="en-US" dirty="0"/>
          </a:p>
        </p:txBody>
      </p:sp>
      <p:graphicFrame>
        <p:nvGraphicFramePr>
          <p:cNvPr id="5" name="内容占位符 4"/>
          <p:cNvGraphicFramePr>
            <a:graphicFrameLocks noGrp="1"/>
          </p:cNvGraphicFramePr>
          <p:nvPr>
            <p:ph idx="1"/>
            <p:extLst>
              <p:ext uri="{D42A27DB-BD31-4B8C-83A1-F6EECF244321}">
                <p14:modId xmlns:p14="http://schemas.microsoft.com/office/powerpoint/2010/main" val="1379944797"/>
              </p:ext>
            </p:extLst>
          </p:nvPr>
        </p:nvGraphicFramePr>
        <p:xfrm>
          <a:off x="457200" y="980728"/>
          <a:ext cx="4690864" cy="5145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17</a:t>
            </a:fld>
            <a:r>
              <a:rPr lang="zh-CN" altLang="en-US"/>
              <a:t> </a:t>
            </a:r>
            <a:r>
              <a:rPr lang="en-US" altLang="zh-CN"/>
              <a:t>-</a:t>
            </a:r>
            <a:endParaRPr lang="zh-CN" altLang="en-US" dirty="0"/>
          </a:p>
        </p:txBody>
      </p:sp>
      <p:pic>
        <p:nvPicPr>
          <p:cNvPr id="7" name="图片 6" descr="D:\Rui\project\山东省\201609_寿光风暴潮风险区划\图-20161024\潍坊市寿光市台风风暴潮溃堤风险性等级图（940百帕）.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78864" y="725388"/>
            <a:ext cx="3923928" cy="2774056"/>
          </a:xfrm>
          <a:prstGeom prst="rect">
            <a:avLst/>
          </a:prstGeom>
          <a:noFill/>
          <a:ln>
            <a:noFill/>
          </a:ln>
        </p:spPr>
      </p:pic>
      <p:pic>
        <p:nvPicPr>
          <p:cNvPr id="8" name="图片 7" descr="D:\Rui\project\s山东省\201609_寿光风暴潮风险区划\图-20161215\寿光市台风风暴潮灾害疏散图（940百帕溃堤）.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78864" y="3607124"/>
            <a:ext cx="3924137" cy="2774203"/>
          </a:xfrm>
          <a:prstGeom prst="rect">
            <a:avLst/>
          </a:prstGeom>
          <a:noFill/>
          <a:ln>
            <a:noFill/>
          </a:ln>
        </p:spPr>
      </p:pic>
    </p:spTree>
    <p:extLst>
      <p:ext uri="{BB962C8B-B14F-4D97-AF65-F5344CB8AC3E}">
        <p14:creationId xmlns:p14="http://schemas.microsoft.com/office/powerpoint/2010/main" val="400889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Risk assessment and response</a:t>
            </a:r>
            <a:endParaRPr lang="zh-CN" altLang="en-US" dirty="0"/>
          </a:p>
        </p:txBody>
      </p:sp>
      <p:pic>
        <p:nvPicPr>
          <p:cNvPr id="6"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908720"/>
            <a:ext cx="4076469" cy="2700000"/>
          </a:xfrm>
        </p:spPr>
      </p:pic>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18</a:t>
            </a:fld>
            <a:r>
              <a:rPr lang="zh-CN" altLang="en-US"/>
              <a:t> </a:t>
            </a:r>
            <a:r>
              <a:rPr lang="en-US" altLang="zh-CN"/>
              <a:t>-</a:t>
            </a:r>
            <a:endParaRPr lang="zh-CN" altLang="en-US" dirty="0"/>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6428" y="3701733"/>
            <a:ext cx="4076470" cy="2700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7" y="3701733"/>
            <a:ext cx="4076470" cy="270000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427" y="908720"/>
            <a:ext cx="4076470" cy="2700000"/>
          </a:xfrm>
          <a:prstGeom prst="rect">
            <a:avLst/>
          </a:prstGeom>
        </p:spPr>
      </p:pic>
      <p:sp>
        <p:nvSpPr>
          <p:cNvPr id="15" name="文本框 14"/>
          <p:cNvSpPr txBox="1"/>
          <p:nvPr/>
        </p:nvSpPr>
        <p:spPr>
          <a:xfrm>
            <a:off x="323527" y="917064"/>
            <a:ext cx="2674963" cy="369332"/>
          </a:xfrm>
          <a:prstGeom prst="rect">
            <a:avLst/>
          </a:prstGeom>
          <a:solidFill>
            <a:schemeClr val="bg1"/>
          </a:solidFill>
        </p:spPr>
        <p:txBody>
          <a:bodyPr wrap="none" rtlCol="0">
            <a:spAutoFit/>
          </a:bodyPr>
          <a:lstStyle/>
          <a:p>
            <a:r>
              <a:rPr lang="en-US" altLang="zh-CN" dirty="0"/>
              <a:t>Warning water level gauge</a:t>
            </a:r>
            <a:endParaRPr lang="zh-CN" altLang="en-US" dirty="0"/>
          </a:p>
        </p:txBody>
      </p:sp>
      <p:sp>
        <p:nvSpPr>
          <p:cNvPr id="16" name="文本框 15"/>
          <p:cNvSpPr txBox="1"/>
          <p:nvPr/>
        </p:nvSpPr>
        <p:spPr>
          <a:xfrm>
            <a:off x="323527" y="3710077"/>
            <a:ext cx="1857111" cy="369332"/>
          </a:xfrm>
          <a:prstGeom prst="rect">
            <a:avLst/>
          </a:prstGeom>
          <a:solidFill>
            <a:schemeClr val="bg1"/>
          </a:solidFill>
        </p:spPr>
        <p:txBody>
          <a:bodyPr wrap="none" rtlCol="0">
            <a:spAutoFit/>
          </a:bodyPr>
          <a:lstStyle/>
          <a:p>
            <a:r>
              <a:rPr lang="en-US" altLang="zh-CN" dirty="0"/>
              <a:t>Evacuation routes</a:t>
            </a:r>
            <a:endParaRPr lang="zh-CN" altLang="en-US" dirty="0"/>
          </a:p>
        </p:txBody>
      </p:sp>
      <p:sp>
        <p:nvSpPr>
          <p:cNvPr id="17" name="文本框 16"/>
          <p:cNvSpPr txBox="1"/>
          <p:nvPr/>
        </p:nvSpPr>
        <p:spPr>
          <a:xfrm>
            <a:off x="4830892" y="917064"/>
            <a:ext cx="2674963" cy="369332"/>
          </a:xfrm>
          <a:prstGeom prst="rect">
            <a:avLst/>
          </a:prstGeom>
          <a:solidFill>
            <a:schemeClr val="bg1"/>
          </a:solidFill>
        </p:spPr>
        <p:txBody>
          <a:bodyPr wrap="none" rtlCol="0">
            <a:spAutoFit/>
          </a:bodyPr>
          <a:lstStyle/>
          <a:p>
            <a:r>
              <a:rPr lang="en-US" altLang="zh-CN" dirty="0"/>
              <a:t>Warning water level gauge</a:t>
            </a:r>
            <a:endParaRPr lang="zh-CN" altLang="en-US" dirty="0"/>
          </a:p>
        </p:txBody>
      </p:sp>
      <p:sp>
        <p:nvSpPr>
          <p:cNvPr id="18" name="文本框 17"/>
          <p:cNvSpPr txBox="1"/>
          <p:nvPr/>
        </p:nvSpPr>
        <p:spPr>
          <a:xfrm>
            <a:off x="4820120" y="3698420"/>
            <a:ext cx="2039084" cy="369332"/>
          </a:xfrm>
          <a:prstGeom prst="rect">
            <a:avLst/>
          </a:prstGeom>
          <a:solidFill>
            <a:schemeClr val="bg1"/>
          </a:solidFill>
        </p:spPr>
        <p:txBody>
          <a:bodyPr wrap="none" rtlCol="0">
            <a:spAutoFit/>
          </a:bodyPr>
          <a:lstStyle/>
          <a:p>
            <a:r>
              <a:rPr lang="en-US" altLang="zh-CN" dirty="0"/>
              <a:t>Emergency supplies</a:t>
            </a:r>
            <a:endParaRPr lang="zh-CN" altLang="en-US" dirty="0"/>
          </a:p>
        </p:txBody>
      </p:sp>
    </p:spTree>
    <p:extLst>
      <p:ext uri="{BB962C8B-B14F-4D97-AF65-F5344CB8AC3E}">
        <p14:creationId xmlns:p14="http://schemas.microsoft.com/office/powerpoint/2010/main" val="684249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dirty="0"/>
              <a:t>Case 3</a:t>
            </a:r>
            <a:br>
              <a:rPr lang="en-US" altLang="zh-CN" dirty="0"/>
            </a:br>
            <a:r>
              <a:rPr lang="en-US" altLang="zh-CN" dirty="0">
                <a:solidFill>
                  <a:schemeClr val="accent2"/>
                </a:solidFill>
              </a:rPr>
              <a:t>Marine Emergency Response</a:t>
            </a:r>
            <a:endParaRPr lang="zh-CN" altLang="en-US" dirty="0">
              <a:solidFill>
                <a:schemeClr val="accent2"/>
              </a:solidFill>
            </a:endParaRPr>
          </a:p>
        </p:txBody>
      </p:sp>
      <p:sp>
        <p:nvSpPr>
          <p:cNvPr id="6" name="文本占位符 5"/>
          <p:cNvSpPr>
            <a:spLocks noGrp="1"/>
          </p:cNvSpPr>
          <p:nvPr>
            <p:ph type="body" idx="1"/>
          </p:nvPr>
        </p:nvSpPr>
        <p:spPr/>
        <p:txBody>
          <a:bodyPr/>
          <a:lstStyle/>
          <a:p>
            <a:endParaRPr lang="zh-CN" altLang="en-US"/>
          </a:p>
        </p:txBody>
      </p:sp>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19</a:t>
            </a:fld>
            <a:r>
              <a:rPr lang="zh-CN" altLang="en-US"/>
              <a:t> </a:t>
            </a:r>
            <a:r>
              <a:rPr lang="en-US" altLang="zh-CN"/>
              <a:t>-</a:t>
            </a:r>
            <a:endParaRPr lang="zh-CN" altLang="en-US" dirty="0"/>
          </a:p>
        </p:txBody>
      </p:sp>
    </p:spTree>
    <p:extLst>
      <p:ext uri="{BB962C8B-B14F-4D97-AF65-F5344CB8AC3E}">
        <p14:creationId xmlns:p14="http://schemas.microsoft.com/office/powerpoint/2010/main" val="37567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Observation network</a:t>
            </a:r>
            <a:endParaRPr lang="zh-CN" altLang="en-US" dirty="0"/>
          </a:p>
        </p:txBody>
      </p:sp>
      <p:sp>
        <p:nvSpPr>
          <p:cNvPr id="3" name="灯片编号占位符 2"/>
          <p:cNvSpPr>
            <a:spLocks noGrp="1"/>
          </p:cNvSpPr>
          <p:nvPr>
            <p:ph type="sldNum" sz="quarter" idx="12"/>
          </p:nvPr>
        </p:nvSpPr>
        <p:spPr>
          <a:xfrm>
            <a:off x="6902896" y="6491433"/>
            <a:ext cx="2133600" cy="365125"/>
          </a:xfrm>
        </p:spPr>
        <p:txBody>
          <a:bodyPr/>
          <a:lstStyle/>
          <a:p>
            <a:r>
              <a:rPr lang="en-US" altLang="zh-CN"/>
              <a:t>- </a:t>
            </a:r>
            <a:fld id="{9316A333-5989-45D5-B332-79186D273686}" type="slidenum">
              <a:rPr lang="zh-CN" altLang="en-US" smtClean="0"/>
              <a:pPr/>
              <a:t>2</a:t>
            </a:fld>
            <a:r>
              <a:rPr lang="zh-CN" altLang="en-US"/>
              <a:t> </a:t>
            </a:r>
            <a:r>
              <a:rPr lang="en-US" altLang="zh-CN"/>
              <a:t>-</a:t>
            </a:r>
            <a:endParaRPr lang="zh-CN" altLang="en-US" dirty="0"/>
          </a:p>
        </p:txBody>
      </p:sp>
      <p:pic>
        <p:nvPicPr>
          <p:cNvPr id="7" name="Picture 5" descr="128-2875_IMG"/>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6211" y="-27384"/>
            <a:ext cx="1356756" cy="945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组合 7"/>
          <p:cNvGrpSpPr/>
          <p:nvPr/>
        </p:nvGrpSpPr>
        <p:grpSpPr>
          <a:xfrm>
            <a:off x="7659913" y="1006651"/>
            <a:ext cx="1369352" cy="930853"/>
            <a:chOff x="2673067" y="1778067"/>
            <a:chExt cx="2966696" cy="1794949"/>
          </a:xfrm>
        </p:grpSpPr>
        <p:pic>
          <p:nvPicPr>
            <p:cNvPr id="9" name="Picture 26"/>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2673067" y="1778067"/>
              <a:ext cx="1506734" cy="1794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7" descr="0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7195" y="1778067"/>
              <a:ext cx="1452568" cy="1794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组合 10"/>
          <p:cNvGrpSpPr/>
          <p:nvPr/>
        </p:nvGrpSpPr>
        <p:grpSpPr>
          <a:xfrm>
            <a:off x="7659914" y="2025753"/>
            <a:ext cx="1363054" cy="781098"/>
            <a:chOff x="6092653" y="2205376"/>
            <a:chExt cx="3146073" cy="1352697"/>
          </a:xfrm>
        </p:grpSpPr>
        <p:pic>
          <p:nvPicPr>
            <p:cNvPr id="12" name="Picture 8" descr="20080909"/>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677" y="2205376"/>
              <a:ext cx="1618049" cy="135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2653" y="2210032"/>
              <a:ext cx="1528024" cy="1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Picture 2" descr="http://i0.sinaimg.cn/travel/2013/0722/U6239P704DT2013072209104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59913" y="2893904"/>
            <a:ext cx="1376583" cy="921059"/>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Resize of IMG_7701"/>
          <p:cNvPicPr>
            <a:picLocks noChangeAspect="1" noChangeArrowheads="1"/>
          </p:cNvPicPr>
          <p:nvPr/>
        </p:nvPicPr>
        <p:blipFill>
          <a:blip r:embed="rId9" cstate="print">
            <a:lum contrast="12000"/>
            <a:extLst>
              <a:ext uri="{28A0092B-C50C-407E-A947-70E740481C1C}">
                <a14:useLocalDpi xmlns:a14="http://schemas.microsoft.com/office/drawing/2010/main" val="0"/>
              </a:ext>
            </a:extLst>
          </a:blip>
          <a:srcRect/>
          <a:stretch>
            <a:fillRect/>
          </a:stretch>
        </p:blipFill>
        <p:spPr bwMode="auto">
          <a:xfrm>
            <a:off x="7654815" y="3902016"/>
            <a:ext cx="1381681" cy="901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9" name="组合 18"/>
          <p:cNvGrpSpPr/>
          <p:nvPr/>
        </p:nvGrpSpPr>
        <p:grpSpPr>
          <a:xfrm>
            <a:off x="7654815" y="4891015"/>
            <a:ext cx="1368152" cy="770233"/>
            <a:chOff x="4520642" y="4881511"/>
            <a:chExt cx="2532635" cy="1355800"/>
          </a:xfrm>
        </p:grpSpPr>
        <p:pic>
          <p:nvPicPr>
            <p:cNvPr id="20" name="Picture 9" descr="衛星雲圖"/>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0642" y="4881511"/>
              <a:ext cx="1592992" cy="13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 descr="影像图-2011-03-2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73285" y="4881511"/>
              <a:ext cx="1379992" cy="13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2" name="Picture 2" descr="WZZ_1281"/>
          <p:cNvPicPr>
            <a:picLocks noChangeAspect="1" noChangeArrowheads="1"/>
          </p:cNvPicPr>
          <p:nvPr/>
        </p:nvPicPr>
        <p:blipFill>
          <a:blip r:embed="rId12" cstate="print">
            <a:extLst>
              <a:ext uri="{28A0092B-C50C-407E-A947-70E740481C1C}">
                <a14:useLocalDpi xmlns:a14="http://schemas.microsoft.com/office/drawing/2010/main" val="0"/>
              </a:ext>
            </a:extLst>
          </a:blip>
          <a:srcRect l="3598" r="-241"/>
          <a:stretch>
            <a:fillRect/>
          </a:stretch>
        </p:blipFill>
        <p:spPr bwMode="auto">
          <a:xfrm>
            <a:off x="7663712" y="5718088"/>
            <a:ext cx="1359255" cy="1016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 name="组合 31"/>
          <p:cNvGrpSpPr/>
          <p:nvPr/>
        </p:nvGrpSpPr>
        <p:grpSpPr>
          <a:xfrm>
            <a:off x="733257" y="692696"/>
            <a:ext cx="6391996" cy="5508304"/>
            <a:chOff x="1115616" y="1241326"/>
            <a:chExt cx="5616624" cy="4923978"/>
          </a:xfrm>
        </p:grpSpPr>
        <p:pic>
          <p:nvPicPr>
            <p:cNvPr id="31" name="Picture 51" descr="D"/>
            <p:cNvPicPr>
              <a:picLocks noChangeAspect="1" noChangeArrowheads="1"/>
            </p:cNvPicPr>
            <p:nvPr/>
          </p:nvPicPr>
          <p:blipFill rotWithShape="1">
            <a:blip r:embed="rId13">
              <a:extLst>
                <a:ext uri="{28A0092B-C50C-407E-A947-70E740481C1C}">
                  <a14:useLocalDpi xmlns:a14="http://schemas.microsoft.com/office/drawing/2010/main" val="0"/>
                </a:ext>
              </a:extLst>
            </a:blip>
            <a:srcRect l="3030" t="5199" r="2396" b="3368"/>
            <a:stretch/>
          </p:blipFill>
          <p:spPr bwMode="auto">
            <a:xfrm>
              <a:off x="1115616" y="1556791"/>
              <a:ext cx="5616624"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u=33455015,3906183755&amp;fm=51&amp;gp=0"/>
            <p:cNvPicPr>
              <a:picLocks noChangeAspect="1" noChangeArrowheads="1"/>
            </p:cNvPicPr>
            <p:nvPr/>
          </p:nvPicPr>
          <p:blipFill>
            <a:blip r:embed="rId14">
              <a:clrChange>
                <a:clrFrom>
                  <a:srgbClr val="000000"/>
                </a:clrFrom>
                <a:clrTo>
                  <a:srgbClr val="000000">
                    <a:alpha val="0"/>
                  </a:srgbClr>
                </a:clrTo>
              </a:clrChange>
              <a:extLst>
                <a:ext uri="{28A0092B-C50C-407E-A947-70E740481C1C}">
                  <a14:useLocalDpi xmlns:a14="http://schemas.microsoft.com/office/drawing/2010/main" val="0"/>
                </a:ext>
              </a:extLst>
            </a:blip>
            <a:srcRect b="11742"/>
            <a:stretch>
              <a:fillRect/>
            </a:stretch>
          </p:blipFill>
          <p:spPr bwMode="auto">
            <a:xfrm>
              <a:off x="1173259" y="1241326"/>
              <a:ext cx="1730205" cy="139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u=3678209044,221491319&amp;fm=23&amp;gp=0"/>
            <p:cNvPicPr>
              <a:picLocks noChangeAspect="1" noChangeArrowheads="1"/>
            </p:cNvPicPr>
            <p:nvPr/>
          </p:nvPicPr>
          <p:blipFill>
            <a:blip r:embed="rId15">
              <a:clrChange>
                <a:clrFrom>
                  <a:srgbClr val="6C97CA"/>
                </a:clrFrom>
                <a:clrTo>
                  <a:srgbClr val="6C97CA">
                    <a:alpha val="0"/>
                  </a:srgbClr>
                </a:clrTo>
              </a:clrChange>
              <a:extLst>
                <a:ext uri="{28A0092B-C50C-407E-A947-70E740481C1C}">
                  <a14:useLocalDpi xmlns:a14="http://schemas.microsoft.com/office/drawing/2010/main" val="0"/>
                </a:ext>
              </a:extLst>
            </a:blip>
            <a:srcRect l="8990" b="15364"/>
            <a:stretch>
              <a:fillRect/>
            </a:stretch>
          </p:blipFill>
          <p:spPr bwMode="auto">
            <a:xfrm>
              <a:off x="4516268" y="4702537"/>
              <a:ext cx="1920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接连接符 24"/>
            <p:cNvCxnSpPr/>
            <p:nvPr/>
          </p:nvCxnSpPr>
          <p:spPr bwMode="auto">
            <a:xfrm>
              <a:off x="3405019" y="2183894"/>
              <a:ext cx="684212"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bwMode="auto">
            <a:xfrm>
              <a:off x="2762081" y="2541081"/>
              <a:ext cx="1214438" cy="3571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bwMode="auto">
            <a:xfrm rot="16200000" flipH="1">
              <a:off x="1904831" y="3326894"/>
              <a:ext cx="785813" cy="7143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bwMode="auto">
            <a:xfrm>
              <a:off x="2333456" y="3755519"/>
              <a:ext cx="1285875" cy="21431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bwMode="auto">
            <a:xfrm rot="5400000">
              <a:off x="3476456" y="3469769"/>
              <a:ext cx="571500" cy="28575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bwMode="auto">
            <a:xfrm>
              <a:off x="2262019" y="2969706"/>
              <a:ext cx="1714500" cy="3571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8204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F:\课题\溢油相关资料\渤海溢油漂移路径预测方法研究-标书\报告\动画\result_tu\19-3-Cpt-0724-动画\0724-donghua.gif"/>
          <p:cNvPicPr>
            <a:picLocks noChangeAspect="1" noChangeArrowheads="1"/>
          </p:cNvPicPr>
          <p:nvPr/>
        </p:nvPicPr>
        <p:blipFill>
          <a:blip r:embed="rId2" cstate="print">
            <a:extLst>
              <a:ext uri="{28A0092B-C50C-407E-A947-70E740481C1C}">
                <a14:useLocalDpi xmlns:a14="http://schemas.microsoft.com/office/drawing/2010/main" val="0"/>
              </a:ext>
            </a:extLst>
          </a:blip>
          <a:srcRect l="9" t="-452" r="-218" b="-244"/>
          <a:stretch>
            <a:fillRect/>
          </a:stretch>
        </p:blipFill>
        <p:spPr>
          <a:xfrm>
            <a:off x="4644008" y="1049076"/>
            <a:ext cx="4216205" cy="3149511"/>
          </a:xfrm>
          <a:prstGeom prst="rect">
            <a:avLst/>
          </a:prstGeom>
          <a:noFill/>
          <a:ln/>
        </p:spPr>
      </p:pic>
      <p:sp>
        <p:nvSpPr>
          <p:cNvPr id="2" name="标题 1"/>
          <p:cNvSpPr>
            <a:spLocks noGrp="1"/>
          </p:cNvSpPr>
          <p:nvPr>
            <p:ph type="title"/>
          </p:nvPr>
        </p:nvSpPr>
        <p:spPr/>
        <p:txBody>
          <a:bodyPr/>
          <a:lstStyle/>
          <a:p>
            <a:r>
              <a:rPr lang="en-US" altLang="zh-CN" dirty="0"/>
              <a:t>Oil spill monitoring and forecast</a:t>
            </a:r>
          </a:p>
        </p:txBody>
      </p:sp>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20</a:t>
            </a:fld>
            <a:r>
              <a:rPr lang="zh-CN" altLang="en-US"/>
              <a:t> </a:t>
            </a:r>
            <a:r>
              <a:rPr lang="en-US" altLang="zh-CN"/>
              <a:t>-</a:t>
            </a:r>
            <a:endParaRPr lang="zh-CN" alt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059" y="1434985"/>
            <a:ext cx="1989065" cy="216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023956" y="3624035"/>
            <a:ext cx="1945740" cy="2789364"/>
          </a:xfrm>
          <a:prstGeom prst="rect">
            <a:avLst/>
          </a:prstGeom>
          <a:noFill/>
          <a:ln/>
        </p:spPr>
      </p:pic>
      <p:graphicFrame>
        <p:nvGraphicFramePr>
          <p:cNvPr id="7" name="图示 6"/>
          <p:cNvGraphicFramePr/>
          <p:nvPr>
            <p:extLst>
              <p:ext uri="{D42A27DB-BD31-4B8C-83A1-F6EECF244321}">
                <p14:modId xmlns:p14="http://schemas.microsoft.com/office/powerpoint/2010/main" val="2818098815"/>
              </p:ext>
            </p:extLst>
          </p:nvPr>
        </p:nvGraphicFramePr>
        <p:xfrm>
          <a:off x="829172" y="3671114"/>
          <a:ext cx="4474840" cy="27422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文本框 7"/>
          <p:cNvSpPr txBox="1"/>
          <p:nvPr/>
        </p:nvSpPr>
        <p:spPr>
          <a:xfrm>
            <a:off x="2339752" y="1079580"/>
            <a:ext cx="1259897" cy="369332"/>
          </a:xfrm>
          <a:prstGeom prst="rect">
            <a:avLst/>
          </a:prstGeom>
          <a:noFill/>
        </p:spPr>
        <p:txBody>
          <a:bodyPr wrap="none" rtlCol="0">
            <a:spAutoFit/>
          </a:bodyPr>
          <a:lstStyle/>
          <a:p>
            <a:r>
              <a:rPr lang="en-US" altLang="zh-CN" dirty="0"/>
              <a:t>SAR images</a:t>
            </a:r>
            <a:endParaRPr lang="zh-CN" altLang="en-US" dirty="0"/>
          </a:p>
        </p:txBody>
      </p:sp>
    </p:spTree>
    <p:extLst>
      <p:ext uri="{BB962C8B-B14F-4D97-AF65-F5344CB8AC3E}">
        <p14:creationId xmlns:p14="http://schemas.microsoft.com/office/powerpoint/2010/main" val="3353421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Search and rescue</a:t>
            </a:r>
            <a:endParaRPr lang="zh-CN" altLang="en-US" dirty="0"/>
          </a:p>
        </p:txBody>
      </p:sp>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21</a:t>
            </a:fld>
            <a:r>
              <a:rPr lang="zh-CN" altLang="en-US"/>
              <a:t> </a:t>
            </a:r>
            <a:r>
              <a:rPr lang="en-US" altLang="zh-CN"/>
              <a:t>-</a:t>
            </a:r>
            <a:endParaRPr lang="zh-CN" altLang="en-US" dirty="0"/>
          </a:p>
        </p:txBody>
      </p:sp>
      <p:pic>
        <p:nvPicPr>
          <p:cNvPr id="5"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0944" y="1196752"/>
            <a:ext cx="6862111" cy="514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0436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fontScale="90000"/>
          </a:bodyPr>
          <a:lstStyle/>
          <a:p>
            <a:r>
              <a:rPr lang="en-US" altLang="zh-CN" dirty="0"/>
              <a:t>Case 4</a:t>
            </a:r>
            <a:br>
              <a:rPr lang="en-US" altLang="zh-CN" dirty="0"/>
            </a:br>
            <a:r>
              <a:rPr lang="en-US" altLang="zh-CN" dirty="0">
                <a:solidFill>
                  <a:schemeClr val="accent2"/>
                </a:solidFill>
              </a:rPr>
              <a:t>Sea Ice Monitoring and Forecast in </a:t>
            </a:r>
            <a:r>
              <a:rPr lang="en-US" altLang="zh-CN" dirty="0" err="1">
                <a:solidFill>
                  <a:schemeClr val="accent2"/>
                </a:solidFill>
              </a:rPr>
              <a:t>Bohai</a:t>
            </a:r>
            <a:r>
              <a:rPr lang="en-US" altLang="zh-CN" dirty="0">
                <a:solidFill>
                  <a:schemeClr val="accent2"/>
                </a:solidFill>
              </a:rPr>
              <a:t> Sea</a:t>
            </a:r>
            <a:endParaRPr lang="zh-CN" altLang="en-US" dirty="0">
              <a:solidFill>
                <a:schemeClr val="accent2"/>
              </a:solidFill>
            </a:endParaRPr>
          </a:p>
        </p:txBody>
      </p:sp>
      <p:sp>
        <p:nvSpPr>
          <p:cNvPr id="6" name="文本占位符 5"/>
          <p:cNvSpPr>
            <a:spLocks noGrp="1"/>
          </p:cNvSpPr>
          <p:nvPr>
            <p:ph type="body" idx="1"/>
          </p:nvPr>
        </p:nvSpPr>
        <p:spPr/>
        <p:txBody>
          <a:bodyPr/>
          <a:lstStyle/>
          <a:p>
            <a:endParaRPr lang="zh-CN" altLang="en-US"/>
          </a:p>
        </p:txBody>
      </p:sp>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22</a:t>
            </a:fld>
            <a:r>
              <a:rPr lang="zh-CN" altLang="en-US"/>
              <a:t> </a:t>
            </a:r>
            <a:r>
              <a:rPr lang="en-US" altLang="zh-CN"/>
              <a:t>-</a:t>
            </a:r>
            <a:endParaRPr lang="zh-CN" altLang="en-US" dirty="0"/>
          </a:p>
        </p:txBody>
      </p:sp>
    </p:spTree>
    <p:extLst>
      <p:ext uri="{BB962C8B-B14F-4D97-AF65-F5344CB8AC3E}">
        <p14:creationId xmlns:p14="http://schemas.microsoft.com/office/powerpoint/2010/main" val="2642141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Sea ice in </a:t>
            </a:r>
            <a:r>
              <a:rPr lang="en-US" altLang="zh-CN" dirty="0" err="1"/>
              <a:t>Bohai</a:t>
            </a:r>
            <a:r>
              <a:rPr lang="en-US" altLang="zh-CN" dirty="0"/>
              <a:t> Sea</a:t>
            </a:r>
            <a:endParaRPr lang="zh-CN" altLang="en-US" dirty="0"/>
          </a:p>
        </p:txBody>
      </p:sp>
      <p:sp>
        <p:nvSpPr>
          <p:cNvPr id="3" name="内容占位符 2"/>
          <p:cNvSpPr>
            <a:spLocks noGrp="1"/>
          </p:cNvSpPr>
          <p:nvPr>
            <p:ph idx="1"/>
          </p:nvPr>
        </p:nvSpPr>
        <p:spPr/>
        <p:txBody>
          <a:bodyPr>
            <a:normAutofit/>
          </a:bodyPr>
          <a:lstStyle/>
          <a:p>
            <a:r>
              <a:rPr lang="en-US" altLang="zh-CN" sz="2400" dirty="0"/>
              <a:t>5 ranks: </a:t>
            </a:r>
            <a:br>
              <a:rPr lang="en-US" altLang="zh-CN" sz="2400" dirty="0"/>
            </a:br>
            <a:r>
              <a:rPr lang="en-US" altLang="zh-CN" sz="2400" dirty="0"/>
              <a:t>(1)light (2)less light (3)normal (4)less serious (5) serious</a:t>
            </a:r>
            <a:endParaRPr lang="zh-CN" altLang="en-US" sz="2400" dirty="0"/>
          </a:p>
        </p:txBody>
      </p:sp>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23</a:t>
            </a:fld>
            <a:r>
              <a:rPr lang="zh-CN" altLang="en-US"/>
              <a:t> </a:t>
            </a:r>
            <a:r>
              <a:rPr lang="en-US" altLang="zh-CN"/>
              <a:t>-</a:t>
            </a:r>
            <a:endParaRPr lang="zh-CN" altLang="en-US" dirty="0"/>
          </a:p>
        </p:txBody>
      </p:sp>
      <p:pic>
        <p:nvPicPr>
          <p:cNvPr id="10" name="Picture 1" descr="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524" y="1956367"/>
            <a:ext cx="5800951" cy="453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931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Sea Ice Monitoring</a:t>
            </a:r>
            <a:endParaRPr lang="zh-CN" altLang="en-US" dirty="0"/>
          </a:p>
        </p:txBody>
      </p:sp>
      <p:graphicFrame>
        <p:nvGraphicFramePr>
          <p:cNvPr id="5" name="内容占位符 4"/>
          <p:cNvGraphicFramePr>
            <a:graphicFrameLocks noGrp="1"/>
          </p:cNvGraphicFramePr>
          <p:nvPr>
            <p:ph idx="1"/>
            <p:extLst>
              <p:ext uri="{D42A27DB-BD31-4B8C-83A1-F6EECF244321}">
                <p14:modId xmlns:p14="http://schemas.microsoft.com/office/powerpoint/2010/main" val="2138870869"/>
              </p:ext>
            </p:extLst>
          </p:nvPr>
        </p:nvGraphicFramePr>
        <p:xfrm>
          <a:off x="457200" y="980728"/>
          <a:ext cx="8229600" cy="5145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24</a:t>
            </a:fld>
            <a:r>
              <a:rPr lang="zh-CN" altLang="en-US"/>
              <a:t> </a:t>
            </a:r>
            <a:r>
              <a:rPr lang="en-US" altLang="zh-CN"/>
              <a:t>-</a:t>
            </a:r>
            <a:endParaRPr lang="zh-CN" altLang="en-US" dirty="0"/>
          </a:p>
        </p:txBody>
      </p:sp>
    </p:spTree>
    <p:extLst>
      <p:ext uri="{BB962C8B-B14F-4D97-AF65-F5344CB8AC3E}">
        <p14:creationId xmlns:p14="http://schemas.microsoft.com/office/powerpoint/2010/main" val="2357933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Monitoring Approaches 1:</a:t>
            </a:r>
            <a:r>
              <a:rPr lang="zh-CN" altLang="en-US" dirty="0"/>
              <a:t> </a:t>
            </a:r>
            <a:r>
              <a:rPr lang="en-US" altLang="zh-CN" dirty="0"/>
              <a:t>Shoreline survey</a:t>
            </a:r>
            <a:endParaRPr lang="zh-CN" altLang="en-US" dirty="0"/>
          </a:p>
        </p:txBody>
      </p:sp>
      <p:pic>
        <p:nvPicPr>
          <p:cNvPr id="9" name="Picture 3"/>
          <p:cNvPicPr>
            <a:picLocks noChangeAspect="1" noChangeArrowheads="1"/>
          </p:cNvPicPr>
          <p:nvPr/>
        </p:nvPicPr>
        <p:blipFill>
          <a:blip r:embed="rId2"/>
          <a:srcRect/>
          <a:stretch>
            <a:fillRect/>
          </a:stretch>
        </p:blipFill>
        <p:spPr bwMode="auto">
          <a:xfrm>
            <a:off x="4802988" y="1079960"/>
            <a:ext cx="2828914" cy="2045061"/>
          </a:xfrm>
          <a:prstGeom prst="rect">
            <a:avLst/>
          </a:prstGeom>
          <a:noFill/>
          <a:ln w="9525">
            <a:noFill/>
            <a:miter lim="800000"/>
            <a:headEnd/>
            <a:tailEnd/>
          </a:ln>
        </p:spPr>
      </p:pic>
      <p:pic>
        <p:nvPicPr>
          <p:cNvPr id="10" name="Picture 24"/>
          <p:cNvPicPr>
            <a:picLocks noChangeAspect="1" noChangeArrowheads="1"/>
          </p:cNvPicPr>
          <p:nvPr/>
        </p:nvPicPr>
        <p:blipFill>
          <a:blip r:embed="rId3"/>
          <a:srcRect t="1839"/>
          <a:stretch>
            <a:fillRect/>
          </a:stretch>
        </p:blipFill>
        <p:spPr bwMode="auto">
          <a:xfrm>
            <a:off x="1331640" y="1089089"/>
            <a:ext cx="2959894" cy="2035933"/>
          </a:xfrm>
          <a:prstGeom prst="rect">
            <a:avLst/>
          </a:prstGeom>
          <a:noFill/>
          <a:ln w="9525">
            <a:noFill/>
            <a:miter lim="800000"/>
            <a:headEnd/>
            <a:tailEnd/>
          </a:ln>
        </p:spPr>
      </p:pic>
      <p:pic>
        <p:nvPicPr>
          <p:cNvPr id="11" name="Picture 1"/>
          <p:cNvPicPr>
            <a:picLocks noChangeAspect="1" noChangeArrowheads="1"/>
          </p:cNvPicPr>
          <p:nvPr/>
        </p:nvPicPr>
        <p:blipFill>
          <a:blip r:embed="rId4"/>
          <a:srcRect l="2900" t="23810" r="26041" b="16468"/>
          <a:stretch>
            <a:fillRect/>
          </a:stretch>
        </p:blipFill>
        <p:spPr bwMode="auto">
          <a:xfrm>
            <a:off x="1187624" y="3305391"/>
            <a:ext cx="6415315" cy="3031413"/>
          </a:xfrm>
          <a:prstGeom prst="rect">
            <a:avLst/>
          </a:prstGeom>
          <a:noFill/>
          <a:ln w="9525">
            <a:noFill/>
            <a:miter lim="800000"/>
            <a:headEnd/>
            <a:tailEnd/>
          </a:ln>
        </p:spPr>
      </p:pic>
    </p:spTree>
    <p:extLst>
      <p:ext uri="{BB962C8B-B14F-4D97-AF65-F5344CB8AC3E}">
        <p14:creationId xmlns:p14="http://schemas.microsoft.com/office/powerpoint/2010/main" val="1324822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Monitoring Approach 2: Aircraft</a:t>
            </a:r>
            <a:endParaRPr lang="zh-CN" altLang="en-US" dirty="0"/>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770" y="3447750"/>
            <a:ext cx="3204913" cy="2132593"/>
          </a:xfrm>
          <a:prstGeom prst="rect">
            <a:avLst/>
          </a:prstGeom>
        </p:spPr>
      </p:pic>
      <p:sp>
        <p:nvSpPr>
          <p:cNvPr id="6" name="矩形 5"/>
          <p:cNvSpPr/>
          <p:nvPr/>
        </p:nvSpPr>
        <p:spPr>
          <a:xfrm>
            <a:off x="1648817" y="5574496"/>
            <a:ext cx="1050288" cy="300082"/>
          </a:xfrm>
          <a:prstGeom prst="rect">
            <a:avLst/>
          </a:prstGeom>
        </p:spPr>
        <p:txBody>
          <a:bodyPr wrap="none">
            <a:spAutoFit/>
          </a:bodyPr>
          <a:lstStyle/>
          <a:p>
            <a:r>
              <a:rPr lang="zh-CN" altLang="en-US" sz="1350" dirty="0"/>
              <a:t>鲅鱼圈冰情</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3580" y="3449068"/>
            <a:ext cx="3219292" cy="2142161"/>
          </a:xfrm>
          <a:prstGeom prst="rect">
            <a:avLst/>
          </a:prstGeom>
        </p:spPr>
      </p:pic>
      <p:sp>
        <p:nvSpPr>
          <p:cNvPr id="8" name="矩形 7"/>
          <p:cNvSpPr/>
          <p:nvPr/>
        </p:nvSpPr>
        <p:spPr>
          <a:xfrm>
            <a:off x="4427687" y="5558752"/>
            <a:ext cx="2280162" cy="300082"/>
          </a:xfrm>
          <a:prstGeom prst="rect">
            <a:avLst/>
          </a:prstGeom>
        </p:spPr>
        <p:txBody>
          <a:bodyPr wrap="square">
            <a:spAutoFit/>
          </a:bodyPr>
          <a:lstStyle/>
          <a:p>
            <a:pPr algn="ctr"/>
            <a:r>
              <a:rPr lang="zh-CN" altLang="en-US" sz="1350" dirty="0"/>
              <a:t>锦州9-3油田冰情</a:t>
            </a:r>
          </a:p>
        </p:txBody>
      </p:sp>
      <p:pic>
        <p:nvPicPr>
          <p:cNvPr id="10" name="Picture 37" descr="中国海监飞机"/>
          <p:cNvPicPr>
            <a:picLocks noChangeAspect="1" noChangeArrowheads="1"/>
          </p:cNvPicPr>
          <p:nvPr/>
        </p:nvPicPr>
        <p:blipFill>
          <a:blip r:embed="rId5"/>
          <a:srcRect/>
          <a:stretch>
            <a:fillRect/>
          </a:stretch>
        </p:blipFill>
        <p:spPr bwMode="auto">
          <a:xfrm>
            <a:off x="481913" y="1616523"/>
            <a:ext cx="2387204" cy="1619250"/>
          </a:xfrm>
          <a:prstGeom prst="rect">
            <a:avLst/>
          </a:prstGeom>
          <a:noFill/>
          <a:ln w="9525">
            <a:noFill/>
            <a:miter lim="800000"/>
            <a:headEnd/>
            <a:tailEnd/>
          </a:ln>
        </p:spPr>
      </p:pic>
      <p:pic>
        <p:nvPicPr>
          <p:cNvPr id="11" name="Picture 38" descr="DSC_5266"/>
          <p:cNvPicPr>
            <a:picLocks noChangeAspect="1" noChangeArrowheads="1"/>
          </p:cNvPicPr>
          <p:nvPr/>
        </p:nvPicPr>
        <p:blipFill>
          <a:blip r:embed="rId6"/>
          <a:srcRect/>
          <a:stretch>
            <a:fillRect/>
          </a:stretch>
        </p:blipFill>
        <p:spPr bwMode="auto">
          <a:xfrm>
            <a:off x="3032728" y="1634677"/>
            <a:ext cx="2397919" cy="1619250"/>
          </a:xfrm>
          <a:prstGeom prst="rect">
            <a:avLst/>
          </a:prstGeom>
          <a:noFill/>
          <a:ln w="9525">
            <a:noFill/>
            <a:miter lim="800000"/>
            <a:headEnd/>
            <a:tailEnd/>
          </a:ln>
        </p:spPr>
      </p:pic>
      <p:pic>
        <p:nvPicPr>
          <p:cNvPr id="12" name="Picture 39" descr="DSC_5289"/>
          <p:cNvPicPr>
            <a:picLocks noChangeAspect="1" noChangeArrowheads="1"/>
          </p:cNvPicPr>
          <p:nvPr/>
        </p:nvPicPr>
        <p:blipFill>
          <a:blip r:embed="rId7"/>
          <a:srcRect/>
          <a:stretch>
            <a:fillRect/>
          </a:stretch>
        </p:blipFill>
        <p:spPr bwMode="auto">
          <a:xfrm>
            <a:off x="5560690" y="1610342"/>
            <a:ext cx="2402681" cy="1619250"/>
          </a:xfrm>
          <a:prstGeom prst="rect">
            <a:avLst/>
          </a:prstGeom>
          <a:noFill/>
          <a:ln w="9525">
            <a:noFill/>
            <a:miter lim="800000"/>
            <a:headEnd/>
            <a:tailEnd/>
          </a:ln>
        </p:spPr>
      </p:pic>
      <p:pic>
        <p:nvPicPr>
          <p:cNvPr id="13" name="Picture 51" descr="海冰分布图20110128-7772"/>
          <p:cNvPicPr>
            <a:picLocks noChangeAspect="1" noChangeArrowheads="1"/>
          </p:cNvPicPr>
          <p:nvPr/>
        </p:nvPicPr>
        <p:blipFill>
          <a:blip r:embed="rId8"/>
          <a:srcRect/>
          <a:stretch>
            <a:fillRect/>
          </a:stretch>
        </p:blipFill>
        <p:spPr bwMode="auto">
          <a:xfrm>
            <a:off x="6823753" y="3351533"/>
            <a:ext cx="2473267" cy="2295432"/>
          </a:xfrm>
          <a:prstGeom prst="rect">
            <a:avLst/>
          </a:prstGeom>
          <a:noFill/>
          <a:ln w="9525">
            <a:noFill/>
            <a:miter lim="800000"/>
            <a:headEnd/>
            <a:tailEnd/>
          </a:ln>
        </p:spPr>
      </p:pic>
      <p:sp>
        <p:nvSpPr>
          <p:cNvPr id="9" name="内容占位符 8"/>
          <p:cNvSpPr>
            <a:spLocks noGrp="1"/>
          </p:cNvSpPr>
          <p:nvPr>
            <p:ph idx="1"/>
          </p:nvPr>
        </p:nvSpPr>
        <p:spPr/>
        <p:txBody>
          <a:bodyPr/>
          <a:lstStyle/>
          <a:p>
            <a:endParaRPr lang="zh-CN" altLang="en-US"/>
          </a:p>
        </p:txBody>
      </p:sp>
    </p:spTree>
    <p:extLst>
      <p:ext uri="{BB962C8B-B14F-4D97-AF65-F5344CB8AC3E}">
        <p14:creationId xmlns:p14="http://schemas.microsoft.com/office/powerpoint/2010/main" val="3024305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400" dirty="0"/>
              <a:t>Monitoring Approach 3: Ships, buoys and oil platform</a:t>
            </a:r>
            <a:endParaRPr lang="zh-CN" altLang="en-US" sz="2400" dirty="0"/>
          </a:p>
        </p:txBody>
      </p:sp>
      <p:pic>
        <p:nvPicPr>
          <p:cNvPr id="4" name="图片 3" descr="C:\Program Files\feiq\AutoRecv Files\王立鹏(10BF4866F3A0)\po\DSC_3323.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054751"/>
            <a:ext cx="3600000" cy="2520000"/>
          </a:xfrm>
          <a:prstGeom prst="rect">
            <a:avLst/>
          </a:prstGeom>
          <a:noFill/>
          <a:ln>
            <a:noFill/>
          </a:ln>
        </p:spPr>
      </p:pic>
      <p:pic>
        <p:nvPicPr>
          <p:cNvPr id="11" name="Picture 14" descr="照片 069"/>
          <p:cNvPicPr>
            <a:picLocks noChangeArrowheads="1"/>
          </p:cNvPicPr>
          <p:nvPr/>
        </p:nvPicPr>
        <p:blipFill>
          <a:blip r:embed="rId4"/>
          <a:srcRect/>
          <a:stretch>
            <a:fillRect/>
          </a:stretch>
        </p:blipFill>
        <p:spPr bwMode="auto">
          <a:xfrm>
            <a:off x="701428" y="1054751"/>
            <a:ext cx="3600000" cy="2520000"/>
          </a:xfrm>
          <a:prstGeom prst="rect">
            <a:avLst/>
          </a:prstGeom>
          <a:noFill/>
          <a:ln w="9525">
            <a:noFill/>
            <a:miter lim="800000"/>
            <a:headEnd/>
            <a:tailEnd/>
          </a:ln>
        </p:spPr>
      </p:pic>
      <p:grpSp>
        <p:nvGrpSpPr>
          <p:cNvPr id="12" name="画布 661"/>
          <p:cNvGrpSpPr>
            <a:grpSpLocks/>
          </p:cNvGrpSpPr>
          <p:nvPr/>
        </p:nvGrpSpPr>
        <p:grpSpPr bwMode="auto">
          <a:xfrm>
            <a:off x="611560" y="3724666"/>
            <a:ext cx="3816424" cy="2728669"/>
            <a:chOff x="0" y="0"/>
            <a:chExt cx="52616" cy="37153"/>
          </a:xfrm>
        </p:grpSpPr>
        <p:sp>
          <p:nvSpPr>
            <p:cNvPr id="13" name="AutoShape 8"/>
            <p:cNvSpPr>
              <a:spLocks noChangeAspect="1" noChangeArrowheads="1"/>
            </p:cNvSpPr>
            <p:nvPr/>
          </p:nvSpPr>
          <p:spPr bwMode="auto">
            <a:xfrm>
              <a:off x="0" y="0"/>
              <a:ext cx="52616" cy="37153"/>
            </a:xfrm>
            <a:prstGeom prst="rect">
              <a:avLst/>
            </a:prstGeom>
            <a:noFill/>
            <a:ln w="9525">
              <a:noFill/>
              <a:miter lim="800000"/>
              <a:headEnd/>
              <a:tailEnd/>
            </a:ln>
          </p:spPr>
          <p:txBody>
            <a:bodyPr/>
            <a:lstStyle/>
            <a:p>
              <a:endParaRPr lang="zh-CN" altLang="en-US" sz="1350">
                <a:cs typeface="Arial" pitchFamily="34" charset="0"/>
              </a:endParaRPr>
            </a:p>
          </p:txBody>
        </p:sp>
        <p:pic>
          <p:nvPicPr>
            <p:cNvPr id="14" name="Picture 19" descr="P1010018"/>
            <p:cNvPicPr>
              <a:picLocks noChangeAspect="1" noChangeArrowheads="1"/>
            </p:cNvPicPr>
            <p:nvPr/>
          </p:nvPicPr>
          <p:blipFill>
            <a:blip r:embed="rId5"/>
            <a:srcRect r="21152"/>
            <a:stretch>
              <a:fillRect/>
            </a:stretch>
          </p:blipFill>
          <p:spPr bwMode="auto">
            <a:xfrm>
              <a:off x="1146" y="991"/>
              <a:ext cx="20476" cy="34668"/>
            </a:xfrm>
            <a:prstGeom prst="rect">
              <a:avLst/>
            </a:prstGeom>
            <a:noFill/>
            <a:ln w="9525">
              <a:noFill/>
              <a:miter lim="800000"/>
              <a:headEnd/>
              <a:tailEnd/>
            </a:ln>
          </p:spPr>
        </p:pic>
        <p:pic>
          <p:nvPicPr>
            <p:cNvPr id="15" name="Picture 20" descr="P1010009"/>
            <p:cNvPicPr>
              <a:picLocks noChangeAspect="1" noChangeArrowheads="1"/>
            </p:cNvPicPr>
            <p:nvPr/>
          </p:nvPicPr>
          <p:blipFill>
            <a:blip r:embed="rId6"/>
            <a:srcRect t="5344" r="7388" b="20247"/>
            <a:stretch>
              <a:fillRect/>
            </a:stretch>
          </p:blipFill>
          <p:spPr bwMode="auto">
            <a:xfrm>
              <a:off x="21717" y="991"/>
              <a:ext cx="28575" cy="17243"/>
            </a:xfrm>
            <a:prstGeom prst="rect">
              <a:avLst/>
            </a:prstGeom>
            <a:noFill/>
            <a:ln w="9525">
              <a:noFill/>
              <a:miter lim="800000"/>
              <a:headEnd/>
              <a:tailEnd/>
            </a:ln>
          </p:spPr>
        </p:pic>
        <p:pic>
          <p:nvPicPr>
            <p:cNvPr id="16" name="Picture 21" descr="P1010023"/>
            <p:cNvPicPr>
              <a:picLocks noChangeAspect="1" noChangeArrowheads="1"/>
            </p:cNvPicPr>
            <p:nvPr/>
          </p:nvPicPr>
          <p:blipFill>
            <a:blip r:embed="rId7"/>
            <a:srcRect b="17142"/>
            <a:stretch>
              <a:fillRect/>
            </a:stretch>
          </p:blipFill>
          <p:spPr bwMode="auto">
            <a:xfrm>
              <a:off x="21717" y="17833"/>
              <a:ext cx="28670" cy="17826"/>
            </a:xfrm>
            <a:prstGeom prst="rect">
              <a:avLst/>
            </a:prstGeom>
            <a:noFill/>
            <a:ln w="9525">
              <a:noFill/>
              <a:miter lim="800000"/>
              <a:headEnd/>
              <a:tailEnd/>
            </a:ln>
          </p:spPr>
        </p:pic>
        <p:sp>
          <p:nvSpPr>
            <p:cNvPr id="17" name="Text Box 22"/>
            <p:cNvSpPr txBox="1">
              <a:spLocks noChangeArrowheads="1"/>
            </p:cNvSpPr>
            <p:nvPr/>
          </p:nvSpPr>
          <p:spPr bwMode="auto">
            <a:xfrm>
              <a:off x="42288" y="1983"/>
              <a:ext cx="6857" cy="1975"/>
            </a:xfrm>
            <a:prstGeom prst="rect">
              <a:avLst/>
            </a:prstGeom>
            <a:solidFill>
              <a:srgbClr val="FFFFFF"/>
            </a:solidFill>
            <a:ln w="9525">
              <a:noFill/>
              <a:miter lim="800000"/>
              <a:headEnd/>
              <a:tailEnd/>
            </a:ln>
          </p:spPr>
          <p:txBody>
            <a:bodyPr lIns="0" tIns="0" rIns="0" bIns="0"/>
            <a:lstStyle/>
            <a:p>
              <a:pPr algn="ctr"/>
              <a:r>
                <a:rPr lang="zh-CN" altLang="en-US" sz="750">
                  <a:latin typeface="Times New Roman" pitchFamily="18" charset="0"/>
                  <a:cs typeface="Times New Roman" pitchFamily="18" charset="0"/>
                </a:rPr>
                <a:t>现场组装</a:t>
              </a:r>
              <a:endParaRPr lang="zh-CN" altLang="en-US" sz="1350">
                <a:cs typeface="Arial" pitchFamily="34" charset="0"/>
              </a:endParaRPr>
            </a:p>
          </p:txBody>
        </p:sp>
        <p:sp>
          <p:nvSpPr>
            <p:cNvPr id="18" name="Text Box 23"/>
            <p:cNvSpPr txBox="1">
              <a:spLocks noChangeArrowheads="1"/>
            </p:cNvSpPr>
            <p:nvPr/>
          </p:nvSpPr>
          <p:spPr bwMode="auto">
            <a:xfrm>
              <a:off x="13714" y="1983"/>
              <a:ext cx="6857" cy="1975"/>
            </a:xfrm>
            <a:prstGeom prst="rect">
              <a:avLst/>
            </a:prstGeom>
            <a:solidFill>
              <a:srgbClr val="FFFFFF"/>
            </a:solidFill>
            <a:ln w="9525">
              <a:noFill/>
              <a:miter lim="800000"/>
              <a:headEnd/>
              <a:tailEnd/>
            </a:ln>
          </p:spPr>
          <p:txBody>
            <a:bodyPr lIns="0" tIns="0" rIns="0" bIns="0"/>
            <a:lstStyle/>
            <a:p>
              <a:pPr algn="ctr"/>
              <a:r>
                <a:rPr lang="zh-CN" altLang="en-US" sz="750">
                  <a:latin typeface="Times New Roman" pitchFamily="18" charset="0"/>
                  <a:cs typeface="Times New Roman" pitchFamily="18" charset="0"/>
                </a:rPr>
                <a:t>吊放</a:t>
              </a:r>
              <a:endParaRPr lang="zh-CN" altLang="en-US" sz="1350">
                <a:cs typeface="Arial" pitchFamily="34" charset="0"/>
              </a:endParaRPr>
            </a:p>
          </p:txBody>
        </p:sp>
        <p:sp>
          <p:nvSpPr>
            <p:cNvPr id="19" name="Text Box 24"/>
            <p:cNvSpPr txBox="1">
              <a:spLocks noChangeArrowheads="1"/>
            </p:cNvSpPr>
            <p:nvPr/>
          </p:nvSpPr>
          <p:spPr bwMode="auto">
            <a:xfrm>
              <a:off x="42288" y="18825"/>
              <a:ext cx="6857" cy="1968"/>
            </a:xfrm>
            <a:prstGeom prst="rect">
              <a:avLst/>
            </a:prstGeom>
            <a:solidFill>
              <a:srgbClr val="FFFFFF"/>
            </a:solidFill>
            <a:ln w="9525">
              <a:noFill/>
              <a:miter lim="800000"/>
              <a:headEnd/>
              <a:tailEnd/>
            </a:ln>
          </p:spPr>
          <p:txBody>
            <a:bodyPr lIns="0" tIns="0" rIns="0" bIns="0"/>
            <a:lstStyle/>
            <a:p>
              <a:pPr algn="ctr"/>
              <a:r>
                <a:rPr lang="zh-CN" altLang="en-US" sz="750">
                  <a:latin typeface="Times New Roman" pitchFamily="18" charset="0"/>
                  <a:cs typeface="Times New Roman" pitchFamily="18" charset="0"/>
                </a:rPr>
                <a:t>布放入位</a:t>
              </a:r>
              <a:endParaRPr lang="zh-CN" altLang="en-US" sz="1350">
                <a:cs typeface="Arial" pitchFamily="34" charset="0"/>
              </a:endParaRPr>
            </a:p>
          </p:txBody>
        </p:sp>
      </p:grpSp>
      <p:pic>
        <p:nvPicPr>
          <p:cNvPr id="20" name="图片 19" descr="JZ20-2中北 2013-12-18 15-31-19.jpg"/>
          <p:cNvPicPr>
            <a:picLocks noChangeArrowheads="1"/>
          </p:cNvPicPr>
          <p:nvPr/>
        </p:nvPicPr>
        <p:blipFill>
          <a:blip r:embed="rId8"/>
          <a:srcRect/>
          <a:stretch>
            <a:fillRect/>
          </a:stretch>
        </p:blipFill>
        <p:spPr bwMode="auto">
          <a:xfrm>
            <a:off x="4932040" y="3803846"/>
            <a:ext cx="3600000" cy="2520000"/>
          </a:xfrm>
          <a:prstGeom prst="rect">
            <a:avLst/>
          </a:prstGeom>
          <a:noFill/>
          <a:ln w="9525">
            <a:noFill/>
            <a:miter lim="800000"/>
            <a:headEnd/>
            <a:tailEnd/>
          </a:ln>
        </p:spPr>
      </p:pic>
      <p:pic>
        <p:nvPicPr>
          <p:cNvPr id="21" name="图片 20" descr="20140204-A"/>
          <p:cNvPicPr>
            <a:picLocks noChangeAspect="1" noChangeArrowheads="1"/>
          </p:cNvPicPr>
          <p:nvPr/>
        </p:nvPicPr>
        <p:blipFill>
          <a:blip r:embed="rId9"/>
          <a:srcRect l="8064" t="2679" r="7484" b="3230"/>
          <a:stretch>
            <a:fillRect/>
          </a:stretch>
        </p:blipFill>
        <p:spPr bwMode="auto">
          <a:xfrm>
            <a:off x="9540552" y="2736287"/>
            <a:ext cx="4047750" cy="3382115"/>
          </a:xfrm>
          <a:prstGeom prst="rect">
            <a:avLst/>
          </a:prstGeom>
          <a:noFill/>
          <a:ln w="9525">
            <a:noFill/>
            <a:miter lim="800000"/>
            <a:headEnd/>
            <a:tailEnd/>
          </a:ln>
        </p:spPr>
      </p:pic>
    </p:spTree>
    <p:extLst>
      <p:ext uri="{BB962C8B-B14F-4D97-AF65-F5344CB8AC3E}">
        <p14:creationId xmlns:p14="http://schemas.microsoft.com/office/powerpoint/2010/main" val="2906844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descr="说明: untitled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666" y="3944534"/>
            <a:ext cx="2814806" cy="186442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446314" y="1145745"/>
            <a:ext cx="6977743" cy="355290"/>
          </a:xfrm>
          <a:prstGeom prst="rect">
            <a:avLst/>
          </a:prstGeom>
        </p:spPr>
        <p:txBody>
          <a:bodyPr wrap="square">
            <a:spAutoFit/>
          </a:bodyPr>
          <a:lstStyle/>
          <a:p>
            <a:pPr>
              <a:lnSpc>
                <a:spcPct val="150000"/>
              </a:lnSpc>
            </a:pPr>
            <a:r>
              <a:rPr lang="zh-CN" altLang="en-US" sz="1350" dirty="0">
                <a:solidFill>
                  <a:srgbClr val="FA6F06"/>
                </a:solidFill>
                <a:latin typeface="+mj-ea"/>
              </a:rPr>
              <a:t>    </a:t>
            </a:r>
          </a:p>
        </p:txBody>
      </p:sp>
      <p:pic>
        <p:nvPicPr>
          <p:cNvPr id="10" name="Picture 25" descr="DSC_0329"/>
          <p:cNvPicPr>
            <a:picLocks noChangeAspect="1" noChangeArrowheads="1"/>
          </p:cNvPicPr>
          <p:nvPr/>
        </p:nvPicPr>
        <p:blipFill>
          <a:blip r:embed="rId4"/>
          <a:srcRect/>
          <a:stretch>
            <a:fillRect/>
          </a:stretch>
        </p:blipFill>
        <p:spPr bwMode="auto">
          <a:xfrm>
            <a:off x="4698273" y="1153675"/>
            <a:ext cx="3742726" cy="2482003"/>
          </a:xfrm>
          <a:prstGeom prst="rect">
            <a:avLst/>
          </a:prstGeom>
          <a:noFill/>
          <a:ln w="9525">
            <a:noFill/>
            <a:miter lim="800000"/>
            <a:headEnd/>
            <a:tailEnd/>
          </a:ln>
        </p:spPr>
      </p:pic>
      <p:pic>
        <p:nvPicPr>
          <p:cNvPr id="11" name="Picture 24"/>
          <p:cNvPicPr>
            <a:picLocks noChangeAspect="1" noChangeArrowheads="1"/>
          </p:cNvPicPr>
          <p:nvPr/>
        </p:nvPicPr>
        <p:blipFill>
          <a:blip r:embed="rId5"/>
          <a:srcRect/>
          <a:stretch>
            <a:fillRect/>
          </a:stretch>
        </p:blipFill>
        <p:spPr bwMode="auto">
          <a:xfrm>
            <a:off x="879164" y="1153675"/>
            <a:ext cx="3490467" cy="2489933"/>
          </a:xfrm>
          <a:prstGeom prst="rect">
            <a:avLst/>
          </a:prstGeom>
          <a:noFill/>
          <a:ln w="9525">
            <a:noFill/>
            <a:miter lim="800000"/>
            <a:headEnd/>
            <a:tailEnd/>
          </a:ln>
        </p:spPr>
      </p:pic>
      <p:pic>
        <p:nvPicPr>
          <p:cNvPr id="12" name="Picture 28" descr="11011514294201"/>
          <p:cNvPicPr>
            <a:picLocks noChangeAspect="1" noChangeArrowheads="1"/>
          </p:cNvPicPr>
          <p:nvPr/>
        </p:nvPicPr>
        <p:blipFill>
          <a:blip r:embed="rId6"/>
          <a:srcRect/>
          <a:stretch>
            <a:fillRect/>
          </a:stretch>
        </p:blipFill>
        <p:spPr bwMode="auto">
          <a:xfrm>
            <a:off x="486728" y="3960785"/>
            <a:ext cx="2357080" cy="1884521"/>
          </a:xfrm>
          <a:prstGeom prst="rect">
            <a:avLst/>
          </a:prstGeom>
          <a:noFill/>
          <a:ln w="9525">
            <a:noFill/>
            <a:miter lim="800000"/>
            <a:headEnd/>
            <a:tailEnd/>
          </a:ln>
        </p:spPr>
      </p:pic>
      <p:pic>
        <p:nvPicPr>
          <p:cNvPr id="13" name="Picture 30" descr="桩西大堤西段"/>
          <p:cNvPicPr>
            <a:picLocks noChangeAspect="1" noChangeArrowheads="1"/>
          </p:cNvPicPr>
          <p:nvPr/>
        </p:nvPicPr>
        <p:blipFill>
          <a:blip r:embed="rId7"/>
          <a:srcRect/>
          <a:stretch>
            <a:fillRect/>
          </a:stretch>
        </p:blipFill>
        <p:spPr bwMode="auto">
          <a:xfrm>
            <a:off x="3275856" y="3964574"/>
            <a:ext cx="2324745" cy="1865741"/>
          </a:xfrm>
          <a:prstGeom prst="rect">
            <a:avLst/>
          </a:prstGeom>
          <a:noFill/>
          <a:ln w="9525">
            <a:noFill/>
            <a:miter lim="800000"/>
            <a:headEnd/>
            <a:tailEnd/>
          </a:ln>
        </p:spPr>
      </p:pic>
      <p:sp>
        <p:nvSpPr>
          <p:cNvPr id="4" name="标题 3"/>
          <p:cNvSpPr>
            <a:spLocks noGrp="1"/>
          </p:cNvSpPr>
          <p:nvPr>
            <p:ph type="title"/>
          </p:nvPr>
        </p:nvSpPr>
        <p:spPr/>
        <p:txBody>
          <a:bodyPr>
            <a:normAutofit fontScale="90000"/>
          </a:bodyPr>
          <a:lstStyle/>
          <a:p>
            <a:r>
              <a:rPr lang="en-US" altLang="zh-CN" dirty="0"/>
              <a:t>Monitoring Approach 4: Vehicle-based radar </a:t>
            </a:r>
            <a:endParaRPr lang="zh-CN" altLang="en-US" dirty="0"/>
          </a:p>
        </p:txBody>
      </p:sp>
    </p:spTree>
    <p:extLst>
      <p:ext uri="{BB962C8B-B14F-4D97-AF65-F5344CB8AC3E}">
        <p14:creationId xmlns:p14="http://schemas.microsoft.com/office/powerpoint/2010/main" val="2458408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Monitoring Approach 5: Satellite</a:t>
            </a:r>
            <a:endParaRPr lang="zh-CN" altLang="en-US" dirty="0"/>
          </a:p>
        </p:txBody>
      </p:sp>
      <p:pic>
        <p:nvPicPr>
          <p:cNvPr id="4" name="图片 3"/>
          <p:cNvPicPr/>
          <p:nvPr/>
        </p:nvPicPr>
        <p:blipFill rotWithShape="1">
          <a:blip r:embed="rId2"/>
          <a:srcRect l="54075" t="28550" r="21441" b="31567"/>
          <a:stretch/>
        </p:blipFill>
        <p:spPr bwMode="auto">
          <a:xfrm>
            <a:off x="5508104" y="1340768"/>
            <a:ext cx="3820914" cy="4305264"/>
          </a:xfrm>
          <a:prstGeom prst="rect">
            <a:avLst/>
          </a:prstGeom>
          <a:ln>
            <a:noFill/>
          </a:ln>
          <a:extLst>
            <a:ext uri="{53640926-AAD7-44D8-BBD7-CCE9431645EC}">
              <a14:shadowObscured xmlns:a14="http://schemas.microsoft.com/office/drawing/2010/main"/>
            </a:ext>
          </a:extLst>
        </p:spPr>
      </p:pic>
      <p:pic>
        <p:nvPicPr>
          <p:cNvPr id="12" name="Picture 9" descr="胜利1月23"/>
          <p:cNvPicPr>
            <a:picLocks noChangeAspect="1" noChangeArrowheads="1"/>
          </p:cNvPicPr>
          <p:nvPr/>
        </p:nvPicPr>
        <p:blipFill>
          <a:blip r:embed="rId3"/>
          <a:srcRect/>
          <a:stretch>
            <a:fillRect/>
          </a:stretch>
        </p:blipFill>
        <p:spPr bwMode="auto">
          <a:xfrm>
            <a:off x="107504" y="1484784"/>
            <a:ext cx="5478462" cy="4161248"/>
          </a:xfrm>
          <a:prstGeom prst="rect">
            <a:avLst/>
          </a:prstGeom>
          <a:noFill/>
          <a:ln w="9525">
            <a:noFill/>
            <a:miter lim="800000"/>
            <a:headEnd/>
            <a:tailEnd/>
          </a:ln>
        </p:spPr>
      </p:pic>
    </p:spTree>
    <p:extLst>
      <p:ext uri="{BB962C8B-B14F-4D97-AF65-F5344CB8AC3E}">
        <p14:creationId xmlns:p14="http://schemas.microsoft.com/office/powerpoint/2010/main" val="109864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t>Observation network</a:t>
            </a:r>
            <a:endParaRPr lang="zh-CN" altLang="en-US" dirty="0"/>
          </a:p>
        </p:txBody>
      </p:sp>
      <p:graphicFrame>
        <p:nvGraphicFramePr>
          <p:cNvPr id="6" name="内容占位符 5"/>
          <p:cNvGraphicFramePr>
            <a:graphicFrameLocks noGrp="1"/>
          </p:cNvGraphicFramePr>
          <p:nvPr>
            <p:ph idx="1"/>
            <p:extLst>
              <p:ext uri="{D42A27DB-BD31-4B8C-83A1-F6EECF244321}">
                <p14:modId xmlns:p14="http://schemas.microsoft.com/office/powerpoint/2010/main" val="3279379423"/>
              </p:ext>
            </p:extLst>
          </p:nvPr>
        </p:nvGraphicFramePr>
        <p:xfrm>
          <a:off x="457200" y="980728"/>
          <a:ext cx="8229600" cy="5145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灯片编号占位符 2"/>
          <p:cNvSpPr>
            <a:spLocks noGrp="1"/>
          </p:cNvSpPr>
          <p:nvPr>
            <p:ph type="sldNum" sz="quarter" idx="12"/>
          </p:nvPr>
        </p:nvSpPr>
        <p:spPr/>
        <p:txBody>
          <a:bodyPr/>
          <a:lstStyle/>
          <a:p>
            <a:r>
              <a:rPr lang="en-US" altLang="zh-CN"/>
              <a:t>- </a:t>
            </a:r>
            <a:fld id="{9316A333-5989-45D5-B332-79186D273686}" type="slidenum">
              <a:rPr lang="zh-CN" altLang="en-US" smtClean="0"/>
              <a:pPr/>
              <a:t>3</a:t>
            </a:fld>
            <a:r>
              <a:rPr lang="zh-CN" altLang="en-US"/>
              <a:t> </a:t>
            </a:r>
            <a:r>
              <a:rPr lang="en-US" altLang="zh-CN"/>
              <a:t>-</a:t>
            </a:r>
            <a:endParaRPr lang="zh-CN" altLang="en-US" dirty="0"/>
          </a:p>
        </p:txBody>
      </p:sp>
    </p:spTree>
    <p:extLst>
      <p:ext uri="{BB962C8B-B14F-4D97-AF65-F5344CB8AC3E}">
        <p14:creationId xmlns:p14="http://schemas.microsoft.com/office/powerpoint/2010/main" val="1964309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a:srcRect t="17063" r="38430" b="5159"/>
          <a:stretch>
            <a:fillRect/>
          </a:stretch>
        </p:blipFill>
        <p:spPr bwMode="auto">
          <a:xfrm>
            <a:off x="179512" y="908720"/>
            <a:ext cx="5533087" cy="3929744"/>
          </a:xfrm>
          <a:prstGeom prst="rect">
            <a:avLst/>
          </a:prstGeom>
          <a:noFill/>
          <a:ln w="9525">
            <a:noFill/>
            <a:miter lim="800000"/>
            <a:headEnd/>
            <a:tailEnd/>
          </a:ln>
        </p:spPr>
      </p:pic>
      <p:pic>
        <p:nvPicPr>
          <p:cNvPr id="78851" name="Picture 3"/>
          <p:cNvPicPr>
            <a:picLocks noChangeAspect="1" noChangeArrowheads="1"/>
          </p:cNvPicPr>
          <p:nvPr/>
        </p:nvPicPr>
        <p:blipFill>
          <a:blip r:embed="rId3"/>
          <a:srcRect t="18750" b="6052"/>
          <a:stretch>
            <a:fillRect/>
          </a:stretch>
        </p:blipFill>
        <p:spPr bwMode="auto">
          <a:xfrm>
            <a:off x="1475656" y="3270317"/>
            <a:ext cx="7418185" cy="3136294"/>
          </a:xfrm>
          <a:prstGeom prst="rect">
            <a:avLst/>
          </a:prstGeom>
          <a:noFill/>
          <a:ln w="9525">
            <a:noFill/>
            <a:miter lim="800000"/>
            <a:headEnd/>
            <a:tailEnd/>
          </a:ln>
        </p:spPr>
      </p:pic>
      <p:sp>
        <p:nvSpPr>
          <p:cNvPr id="2" name="标题 1"/>
          <p:cNvSpPr>
            <a:spLocks noGrp="1"/>
          </p:cNvSpPr>
          <p:nvPr>
            <p:ph type="title"/>
          </p:nvPr>
        </p:nvSpPr>
        <p:spPr/>
        <p:txBody>
          <a:bodyPr/>
          <a:lstStyle/>
          <a:p>
            <a:r>
              <a:rPr lang="en-US" altLang="zh-CN" dirty="0"/>
              <a:t>WEBGIS platform</a:t>
            </a:r>
            <a:endParaRPr lang="zh-CN" altLang="en-US" dirty="0"/>
          </a:p>
        </p:txBody>
      </p:sp>
    </p:spTree>
    <p:extLst>
      <p:ext uri="{BB962C8B-B14F-4D97-AF65-F5344CB8AC3E}">
        <p14:creationId xmlns:p14="http://schemas.microsoft.com/office/powerpoint/2010/main" val="410891750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800" dirty="0"/>
              <a:t>Monitoring Approach 6:</a:t>
            </a:r>
            <a:r>
              <a:rPr lang="zh-CN" altLang="en-US" sz="2800" dirty="0"/>
              <a:t> </a:t>
            </a:r>
            <a:r>
              <a:rPr lang="en-US" altLang="zh-CN" sz="2800" dirty="0"/>
              <a:t>Mechanical field survey</a:t>
            </a:r>
            <a:endParaRPr lang="zh-CN" altLang="en-US" sz="2800" dirty="0"/>
          </a:p>
        </p:txBody>
      </p:sp>
      <p:pic>
        <p:nvPicPr>
          <p:cNvPr id="4" name="图片 3" descr="20140115_162257"/>
          <p:cNvPicPr>
            <a:picLocks/>
          </p:cNvPicPr>
          <p:nvPr/>
        </p:nvPicPr>
        <p:blipFill rotWithShape="1">
          <a:blip r:embed="rId2" cstate="print">
            <a:extLst>
              <a:ext uri="{28A0092B-C50C-407E-A947-70E740481C1C}">
                <a14:useLocalDpi xmlns:a14="http://schemas.microsoft.com/office/drawing/2010/main" val="0"/>
              </a:ext>
            </a:extLst>
          </a:blip>
          <a:srcRect l="4402" t="866" r="-979" b="-866"/>
          <a:stretch/>
        </p:blipFill>
        <p:spPr bwMode="auto">
          <a:xfrm>
            <a:off x="683968" y="992718"/>
            <a:ext cx="3600000" cy="2520000"/>
          </a:xfrm>
          <a:prstGeom prst="rect">
            <a:avLst/>
          </a:prstGeom>
          <a:noFill/>
          <a:ln>
            <a:noFill/>
          </a:ln>
          <a:extLst>
            <a:ext uri="{53640926-AAD7-44D8-BBD7-CCE9431645EC}">
              <a14:shadowObscured xmlns:a14="http://schemas.microsoft.com/office/drawing/2010/main"/>
            </a:ext>
          </a:extLst>
        </p:spPr>
      </p:pic>
      <p:pic>
        <p:nvPicPr>
          <p:cNvPr id="1028" name="Picture 4" descr="E:\工作照\2011年1月15日 东营海冰物理学监测--是我国首次由海冰预报机构独立完成的海冰物理力学监测\DSC_0343.JPG"/>
          <p:cNvPicPr>
            <a:picLocks noChangeArrowheads="1"/>
          </p:cNvPicPr>
          <p:nvPr/>
        </p:nvPicPr>
        <p:blipFill>
          <a:blip r:embed="rId3"/>
          <a:srcRect/>
          <a:stretch>
            <a:fillRect/>
          </a:stretch>
        </p:blipFill>
        <p:spPr bwMode="auto">
          <a:xfrm>
            <a:off x="4860031" y="1014314"/>
            <a:ext cx="3600000" cy="2520000"/>
          </a:xfrm>
          <a:prstGeom prst="rect">
            <a:avLst/>
          </a:prstGeom>
          <a:noFill/>
        </p:spPr>
      </p:pic>
      <p:pic>
        <p:nvPicPr>
          <p:cNvPr id="8" name="图片 7" descr="DSCN7411"/>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968" y="3789040"/>
            <a:ext cx="3600000" cy="2520000"/>
          </a:xfrm>
          <a:prstGeom prst="rect">
            <a:avLst/>
          </a:prstGeom>
          <a:noFill/>
          <a:ln>
            <a:noFill/>
          </a:ln>
        </p:spPr>
      </p:pic>
      <p:pic>
        <p:nvPicPr>
          <p:cNvPr id="9" name="Picture 6" descr="DSC_0121"/>
          <p:cNvPicPr>
            <a:picLocks noChangeArrowheads="1"/>
          </p:cNvPicPr>
          <p:nvPr/>
        </p:nvPicPr>
        <p:blipFill>
          <a:blip r:embed="rId5"/>
          <a:srcRect/>
          <a:stretch>
            <a:fillRect/>
          </a:stretch>
        </p:blipFill>
        <p:spPr bwMode="auto">
          <a:xfrm>
            <a:off x="4860031" y="3789040"/>
            <a:ext cx="3600000" cy="2520000"/>
          </a:xfrm>
          <a:prstGeom prst="rect">
            <a:avLst/>
          </a:prstGeom>
          <a:noFill/>
          <a:ln w="9525">
            <a:noFill/>
            <a:miter lim="800000"/>
            <a:headEnd/>
            <a:tailEnd/>
          </a:ln>
        </p:spPr>
      </p:pic>
    </p:spTree>
    <p:extLst>
      <p:ext uri="{BB962C8B-B14F-4D97-AF65-F5344CB8AC3E}">
        <p14:creationId xmlns:p14="http://schemas.microsoft.com/office/powerpoint/2010/main" val="2082561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Sea ice forecast</a:t>
            </a:r>
            <a:endParaRPr lang="zh-CN" altLang="en-US" dirty="0"/>
          </a:p>
        </p:txBody>
      </p:sp>
      <p:sp>
        <p:nvSpPr>
          <p:cNvPr id="4" name="内容占位符 3"/>
          <p:cNvSpPr>
            <a:spLocks noGrp="1"/>
          </p:cNvSpPr>
          <p:nvPr>
            <p:ph idx="1"/>
          </p:nvPr>
        </p:nvSpPr>
        <p:spPr/>
        <p:txBody>
          <a:bodyPr/>
          <a:lstStyle/>
          <a:p>
            <a:r>
              <a:rPr lang="en-US" altLang="zh-CN" dirty="0"/>
              <a:t>Statistic forecast</a:t>
            </a:r>
          </a:p>
          <a:p>
            <a:pPr lvl="1"/>
            <a:r>
              <a:rPr lang="en-US" altLang="zh-CN" dirty="0"/>
              <a:t>3 days</a:t>
            </a:r>
          </a:p>
          <a:p>
            <a:pPr lvl="1"/>
            <a:r>
              <a:rPr lang="en-US" altLang="zh-CN" dirty="0"/>
              <a:t>10-15 days</a:t>
            </a:r>
          </a:p>
          <a:p>
            <a:pPr lvl="1"/>
            <a:r>
              <a:rPr lang="en-US" altLang="zh-CN" dirty="0"/>
              <a:t>Monthly</a:t>
            </a:r>
          </a:p>
          <a:p>
            <a:pPr lvl="1"/>
            <a:r>
              <a:rPr lang="en-US" altLang="zh-CN" dirty="0"/>
              <a:t>Yearly</a:t>
            </a:r>
          </a:p>
          <a:p>
            <a:pPr lvl="1"/>
            <a:endParaRPr lang="en-US" altLang="zh-CN" dirty="0"/>
          </a:p>
          <a:p>
            <a:r>
              <a:rPr lang="en-US" altLang="zh-CN" dirty="0"/>
              <a:t>Numerical forecast</a:t>
            </a:r>
          </a:p>
          <a:p>
            <a:pPr lvl="1"/>
            <a:r>
              <a:rPr lang="en-US" altLang="zh-CN" dirty="0"/>
              <a:t>FVCOM</a:t>
            </a:r>
          </a:p>
          <a:p>
            <a:pPr lvl="1"/>
            <a:r>
              <a:rPr lang="en-US" altLang="zh-CN" dirty="0"/>
              <a:t>CIOM</a:t>
            </a:r>
            <a:endParaRPr lang="zh-CN" altLang="en-US" dirty="0"/>
          </a:p>
        </p:txBody>
      </p:sp>
      <p:sp>
        <p:nvSpPr>
          <p:cNvPr id="3" name="灯片编号占位符 2"/>
          <p:cNvSpPr>
            <a:spLocks noGrp="1"/>
          </p:cNvSpPr>
          <p:nvPr>
            <p:ph type="sldNum" sz="quarter" idx="12"/>
          </p:nvPr>
        </p:nvSpPr>
        <p:spPr/>
        <p:txBody>
          <a:bodyPr/>
          <a:lstStyle/>
          <a:p>
            <a:r>
              <a:rPr lang="en-US" altLang="zh-CN"/>
              <a:t>- </a:t>
            </a:r>
            <a:fld id="{9316A333-5989-45D5-B332-79186D273686}" type="slidenum">
              <a:rPr lang="zh-CN" altLang="en-US" smtClean="0"/>
              <a:pPr/>
              <a:t>32</a:t>
            </a:fld>
            <a:r>
              <a:rPr lang="zh-CN" altLang="en-US"/>
              <a:t> </a:t>
            </a:r>
            <a:r>
              <a:rPr lang="en-US" altLang="zh-CN"/>
              <a:t>-</a:t>
            </a:r>
            <a:endParaRPr lang="zh-CN" altLang="en-US" dirty="0"/>
          </a:p>
        </p:txBody>
      </p:sp>
    </p:spTree>
    <p:extLst>
      <p:ext uri="{BB962C8B-B14F-4D97-AF65-F5344CB8AC3E}">
        <p14:creationId xmlns:p14="http://schemas.microsoft.com/office/powerpoint/2010/main" val="280978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Problems</a:t>
            </a:r>
            <a:endParaRPr lang="zh-CN" altLang="en-US" dirty="0"/>
          </a:p>
        </p:txBody>
      </p:sp>
      <p:sp>
        <p:nvSpPr>
          <p:cNvPr id="4" name="内容占位符 3"/>
          <p:cNvSpPr>
            <a:spLocks noGrp="1"/>
          </p:cNvSpPr>
          <p:nvPr>
            <p:ph idx="1"/>
          </p:nvPr>
        </p:nvSpPr>
        <p:spPr/>
        <p:txBody>
          <a:bodyPr/>
          <a:lstStyle/>
          <a:p>
            <a:r>
              <a:rPr lang="en-US" altLang="zh-CN" dirty="0"/>
              <a:t>Ice thickness monitoring is inaccurate</a:t>
            </a:r>
          </a:p>
          <a:p>
            <a:r>
              <a:rPr lang="en-US" altLang="zh-CN" dirty="0"/>
              <a:t>Numerical model accuracy still needs to be improved</a:t>
            </a:r>
          </a:p>
          <a:p>
            <a:r>
              <a:rPr lang="en-US" altLang="zh-CN" dirty="0"/>
              <a:t>10-15 days forecast is less accurate than short &amp; long-term forecast</a:t>
            </a:r>
          </a:p>
        </p:txBody>
      </p:sp>
      <p:sp>
        <p:nvSpPr>
          <p:cNvPr id="3" name="灯片编号占位符 2"/>
          <p:cNvSpPr>
            <a:spLocks noGrp="1"/>
          </p:cNvSpPr>
          <p:nvPr>
            <p:ph type="sldNum" sz="quarter" idx="12"/>
          </p:nvPr>
        </p:nvSpPr>
        <p:spPr/>
        <p:txBody>
          <a:bodyPr/>
          <a:lstStyle/>
          <a:p>
            <a:r>
              <a:rPr lang="en-US" altLang="zh-CN"/>
              <a:t>- </a:t>
            </a:r>
            <a:fld id="{9316A333-5989-45D5-B332-79186D273686}" type="slidenum">
              <a:rPr lang="zh-CN" altLang="en-US" smtClean="0"/>
              <a:pPr/>
              <a:t>33</a:t>
            </a:fld>
            <a:r>
              <a:rPr lang="zh-CN" altLang="en-US"/>
              <a:t> </a:t>
            </a:r>
            <a:r>
              <a:rPr lang="en-US" altLang="zh-CN"/>
              <a:t>-</a:t>
            </a:r>
            <a:endParaRPr lang="zh-CN" altLang="en-US" dirty="0"/>
          </a:p>
        </p:txBody>
      </p:sp>
    </p:spTree>
    <p:extLst>
      <p:ext uri="{BB962C8B-B14F-4D97-AF65-F5344CB8AC3E}">
        <p14:creationId xmlns:p14="http://schemas.microsoft.com/office/powerpoint/2010/main" val="1536148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Future cooperation</a:t>
            </a:r>
            <a:endParaRPr lang="zh-CN" altLang="en-US" dirty="0"/>
          </a:p>
        </p:txBody>
      </p:sp>
      <p:sp>
        <p:nvSpPr>
          <p:cNvPr id="3" name="内容占位符 2"/>
          <p:cNvSpPr>
            <a:spLocks noGrp="1"/>
          </p:cNvSpPr>
          <p:nvPr>
            <p:ph idx="1"/>
          </p:nvPr>
        </p:nvSpPr>
        <p:spPr/>
        <p:txBody>
          <a:bodyPr>
            <a:normAutofit/>
          </a:bodyPr>
          <a:lstStyle/>
          <a:p>
            <a:pPr>
              <a:spcBef>
                <a:spcPts val="0"/>
              </a:spcBef>
              <a:spcAft>
                <a:spcPts val="600"/>
              </a:spcAft>
            </a:pPr>
            <a:r>
              <a:rPr lang="en-US" altLang="zh-CN" sz="2400" dirty="0"/>
              <a:t>Similarities of </a:t>
            </a:r>
            <a:r>
              <a:rPr lang="en-US" altLang="zh-CN" sz="2400" dirty="0" err="1"/>
              <a:t>Bohai</a:t>
            </a:r>
            <a:r>
              <a:rPr lang="en-US" altLang="zh-CN" sz="2400" dirty="0"/>
              <a:t> and Baltic Sea</a:t>
            </a:r>
          </a:p>
          <a:p>
            <a:pPr lvl="1">
              <a:spcBef>
                <a:spcPts val="0"/>
              </a:spcBef>
              <a:spcAft>
                <a:spcPts val="600"/>
              </a:spcAft>
            </a:pPr>
            <a:r>
              <a:rPr lang="en-US" altLang="zh-CN" sz="2000" dirty="0"/>
              <a:t>Enclosed seas</a:t>
            </a:r>
            <a:endParaRPr lang="zh-CN" altLang="en-US" sz="2000" dirty="0"/>
          </a:p>
          <a:p>
            <a:pPr lvl="1">
              <a:spcBef>
                <a:spcPts val="0"/>
              </a:spcBef>
              <a:spcAft>
                <a:spcPts val="600"/>
              </a:spcAft>
            </a:pPr>
            <a:r>
              <a:rPr lang="en-US" altLang="zh-CN" sz="2000" dirty="0"/>
              <a:t>Shallow seas, mean water level less than 60 m</a:t>
            </a:r>
            <a:endParaRPr lang="zh-CN" altLang="en-US" sz="2000" dirty="0"/>
          </a:p>
          <a:p>
            <a:pPr lvl="1">
              <a:spcBef>
                <a:spcPts val="0"/>
              </a:spcBef>
              <a:spcAft>
                <a:spcPts val="600"/>
              </a:spcAft>
            </a:pPr>
            <a:r>
              <a:rPr lang="en-US" altLang="zh-CN" sz="2000" dirty="0"/>
              <a:t>Weak water exchange with outer sea </a:t>
            </a:r>
            <a:endParaRPr lang="zh-CN" altLang="en-US" sz="2000" dirty="0"/>
          </a:p>
          <a:p>
            <a:pPr lvl="1">
              <a:spcBef>
                <a:spcPts val="0"/>
              </a:spcBef>
              <a:spcAft>
                <a:spcPts val="600"/>
              </a:spcAft>
            </a:pPr>
            <a:r>
              <a:rPr lang="en-US" altLang="zh-CN" sz="2000" dirty="0"/>
              <a:t>Sea ice in winter</a:t>
            </a:r>
          </a:p>
          <a:p>
            <a:pPr>
              <a:spcBef>
                <a:spcPts val="0"/>
              </a:spcBef>
              <a:spcAft>
                <a:spcPts val="600"/>
              </a:spcAft>
            </a:pPr>
            <a:r>
              <a:rPr lang="en-US" altLang="zh-CN" sz="2400" b="1" dirty="0">
                <a:solidFill>
                  <a:srgbClr val="FF0000"/>
                </a:solidFill>
              </a:rPr>
              <a:t>Looking forward to more cooperation</a:t>
            </a:r>
          </a:p>
          <a:p>
            <a:pPr lvl="1">
              <a:spcBef>
                <a:spcPts val="0"/>
              </a:spcBef>
              <a:spcAft>
                <a:spcPts val="600"/>
              </a:spcAft>
            </a:pPr>
            <a:r>
              <a:rPr lang="en-US" altLang="zh-CN" sz="2000" b="1" dirty="0">
                <a:solidFill>
                  <a:srgbClr val="FF0000"/>
                </a:solidFill>
              </a:rPr>
              <a:t>Workshops, technique exchange, etc.</a:t>
            </a:r>
            <a:endParaRPr lang="zh-CN" altLang="en-US" sz="2000" b="1" dirty="0">
              <a:solidFill>
                <a:srgbClr val="FF0000"/>
              </a:solidFill>
            </a:endParaRPr>
          </a:p>
        </p:txBody>
      </p:sp>
      <p:sp>
        <p:nvSpPr>
          <p:cNvPr id="4" name="灯片编号占位符 3"/>
          <p:cNvSpPr>
            <a:spLocks noGrp="1"/>
          </p:cNvSpPr>
          <p:nvPr>
            <p:ph type="sldNum" sz="quarter" idx="12"/>
          </p:nvPr>
        </p:nvSpPr>
        <p:spPr/>
        <p:txBody>
          <a:bodyPr/>
          <a:lstStyle/>
          <a:p>
            <a:r>
              <a:rPr lang="en-US" altLang="zh-CN"/>
              <a:t>- </a:t>
            </a:r>
            <a:fld id="{9316A333-5989-45D5-B332-79186D273686}" type="slidenum">
              <a:rPr lang="zh-CN" altLang="en-US" smtClean="0"/>
              <a:pPr/>
              <a:t>34</a:t>
            </a:fld>
            <a:r>
              <a:rPr lang="zh-CN" altLang="en-US"/>
              <a:t> </a:t>
            </a:r>
            <a:r>
              <a:rPr lang="en-US" altLang="zh-CN"/>
              <a:t>-</a:t>
            </a:r>
            <a:endParaRPr lang="zh-CN" altLang="en-US" dirty="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3933336"/>
            <a:ext cx="3238079" cy="2520000"/>
          </a:xfrm>
          <a:prstGeom prst="rect">
            <a:avLst/>
          </a:prstGeom>
        </p:spPr>
      </p:pic>
      <p:pic>
        <p:nvPicPr>
          <p:cNvPr id="8"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480" y="3933336"/>
            <a:ext cx="361055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p:nvSpPr>
        <p:spPr bwMode="auto">
          <a:xfrm>
            <a:off x="1403648" y="4811711"/>
            <a:ext cx="950912" cy="508000"/>
          </a:xfrm>
          <a:prstGeom prst="rect">
            <a:avLst/>
          </a:prstGeom>
          <a:noFill/>
        </p:spPr>
        <p:txBody>
          <a:bodyPr wrap="square">
            <a:spAutoFit/>
          </a:bodyPr>
          <a:lstStyle/>
          <a:p>
            <a:pPr algn="ctr" eaLnBrk="1" hangingPunct="1">
              <a:defRPr/>
            </a:pPr>
            <a:r>
              <a:rPr lang="zh-CN" altLang="en-US" sz="1350" b="1" dirty="0">
                <a:solidFill>
                  <a:srgbClr val="FFFF00"/>
                </a:solidFill>
              </a:rPr>
              <a:t>渤海</a:t>
            </a:r>
            <a:endParaRPr lang="en-US" altLang="zh-CN" sz="1350" b="1" dirty="0">
              <a:solidFill>
                <a:srgbClr val="FFFF00"/>
              </a:solidFill>
            </a:endParaRPr>
          </a:p>
          <a:p>
            <a:pPr algn="ctr" eaLnBrk="1" hangingPunct="1">
              <a:defRPr/>
            </a:pPr>
            <a:r>
              <a:rPr lang="en-US" altLang="zh-CN" sz="1350" b="1" dirty="0" err="1">
                <a:solidFill>
                  <a:srgbClr val="FFFF00"/>
                </a:solidFill>
              </a:rPr>
              <a:t>Bohai</a:t>
            </a:r>
            <a:r>
              <a:rPr lang="en-US" altLang="zh-CN" sz="1350" b="1" dirty="0">
                <a:solidFill>
                  <a:srgbClr val="FFFF00"/>
                </a:solidFill>
              </a:rPr>
              <a:t> Sea</a:t>
            </a:r>
            <a:endParaRPr lang="zh-CN" altLang="en-US" sz="1350" b="1" dirty="0">
              <a:solidFill>
                <a:srgbClr val="FFFF00"/>
              </a:solidFill>
            </a:endParaRPr>
          </a:p>
        </p:txBody>
      </p:sp>
      <p:sp>
        <p:nvSpPr>
          <p:cNvPr id="10" name="文本框 9"/>
          <p:cNvSpPr txBox="1"/>
          <p:nvPr/>
        </p:nvSpPr>
        <p:spPr bwMode="auto">
          <a:xfrm>
            <a:off x="6687328" y="5009232"/>
            <a:ext cx="936625" cy="508000"/>
          </a:xfrm>
          <a:prstGeom prst="rect">
            <a:avLst/>
          </a:prstGeom>
          <a:noFill/>
        </p:spPr>
        <p:txBody>
          <a:bodyPr wrap="square">
            <a:spAutoFit/>
          </a:bodyPr>
          <a:lstStyle/>
          <a:p>
            <a:pPr algn="ctr" eaLnBrk="1" hangingPunct="1">
              <a:defRPr/>
            </a:pPr>
            <a:r>
              <a:rPr lang="zh-CN" altLang="en-US" sz="1350" b="1" dirty="0">
                <a:solidFill>
                  <a:srgbClr val="FFFF00"/>
                </a:solidFill>
              </a:rPr>
              <a:t>波罗的海</a:t>
            </a:r>
            <a:endParaRPr lang="en-US" altLang="zh-CN" sz="1350" b="1" dirty="0">
              <a:solidFill>
                <a:srgbClr val="FFFF00"/>
              </a:solidFill>
            </a:endParaRPr>
          </a:p>
          <a:p>
            <a:pPr algn="ctr" eaLnBrk="1" hangingPunct="1">
              <a:defRPr/>
            </a:pPr>
            <a:r>
              <a:rPr lang="en-US" altLang="zh-CN" sz="1350" b="1" dirty="0">
                <a:solidFill>
                  <a:srgbClr val="FFFF00"/>
                </a:solidFill>
              </a:rPr>
              <a:t>Baltic Sea</a:t>
            </a:r>
            <a:endParaRPr lang="zh-CN" altLang="en-US" sz="1350" b="1" dirty="0">
              <a:solidFill>
                <a:srgbClr val="FFFF00"/>
              </a:solidFill>
            </a:endParaRPr>
          </a:p>
        </p:txBody>
      </p:sp>
    </p:spTree>
    <p:extLst>
      <p:ext uri="{BB962C8B-B14F-4D97-AF65-F5344CB8AC3E}">
        <p14:creationId xmlns:p14="http://schemas.microsoft.com/office/powerpoint/2010/main" val="1040894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U-China Blue Y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183" y="1124744"/>
            <a:ext cx="3187633" cy="1999515"/>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1907704" y="4005064"/>
            <a:ext cx="184731" cy="584775"/>
          </a:xfrm>
          <a:prstGeom prst="rect">
            <a:avLst/>
          </a:prstGeom>
          <a:noFill/>
        </p:spPr>
        <p:txBody>
          <a:bodyPr wrap="none" rtlCol="0">
            <a:spAutoFit/>
          </a:bodyPr>
          <a:lstStyle/>
          <a:p>
            <a:endParaRPr kumimoji="1" lang="zh-CN" altLang="en-US" sz="3200" b="1" dirty="0"/>
          </a:p>
        </p:txBody>
      </p:sp>
      <p:sp>
        <p:nvSpPr>
          <p:cNvPr id="2" name="标题 1"/>
          <p:cNvSpPr>
            <a:spLocks noGrp="1"/>
          </p:cNvSpPr>
          <p:nvPr>
            <p:ph type="ctrTitle"/>
          </p:nvPr>
        </p:nvSpPr>
        <p:spPr>
          <a:xfrm>
            <a:off x="685800" y="2823071"/>
            <a:ext cx="7772400" cy="1470025"/>
          </a:xfrm>
        </p:spPr>
        <p:txBody>
          <a:bodyPr/>
          <a:lstStyle/>
          <a:p>
            <a:r>
              <a:rPr kumimoji="1" lang="en-US" altLang="zh-CN" dirty="0"/>
              <a:t>Thank you very much for your listening!</a:t>
            </a:r>
            <a:endParaRPr lang="zh-CN" altLang="en-US" dirty="0"/>
          </a:p>
        </p:txBody>
      </p:sp>
      <p:sp>
        <p:nvSpPr>
          <p:cNvPr id="3" name="副标题 2"/>
          <p:cNvSpPr>
            <a:spLocks noGrp="1"/>
          </p:cNvSpPr>
          <p:nvPr>
            <p:ph type="subTitle" idx="1"/>
          </p:nvPr>
        </p:nvSpPr>
        <p:spPr>
          <a:xfrm>
            <a:off x="1371600" y="4412704"/>
            <a:ext cx="6400800" cy="1752600"/>
          </a:xfrm>
        </p:spPr>
        <p:txBody>
          <a:bodyPr>
            <a:normAutofit fontScale="77500" lnSpcReduction="20000"/>
          </a:bodyPr>
          <a:lstStyle/>
          <a:p>
            <a:pPr algn="l"/>
            <a:r>
              <a:rPr lang="en-US" altLang="zh-CN" dirty="0">
                <a:solidFill>
                  <a:schemeClr val="tx1"/>
                </a:solidFill>
              </a:rPr>
              <a:t>LI Rui</a:t>
            </a:r>
          </a:p>
          <a:p>
            <a:pPr algn="l"/>
            <a:r>
              <a:rPr lang="en-US" altLang="zh-CN" dirty="0">
                <a:solidFill>
                  <a:schemeClr val="tx1"/>
                </a:solidFill>
              </a:rPr>
              <a:t>North China Sea Marine Forecasting Center, SOA</a:t>
            </a:r>
          </a:p>
          <a:p>
            <a:pPr algn="l"/>
            <a:r>
              <a:rPr lang="en-US" altLang="zh-CN" dirty="0">
                <a:solidFill>
                  <a:schemeClr val="tx1"/>
                </a:solidFill>
                <a:hlinkClick r:id="rId3"/>
              </a:rPr>
              <a:t>E-MAIL: lirui@bhfj.gov.cn</a:t>
            </a:r>
            <a:endParaRPr lang="en-US" altLang="zh-CN" dirty="0">
              <a:solidFill>
                <a:schemeClr val="tx1"/>
              </a:solidFill>
            </a:endParaRPr>
          </a:p>
          <a:p>
            <a:pPr algn="l"/>
            <a:r>
              <a:rPr lang="en-US" altLang="zh-CN" dirty="0">
                <a:solidFill>
                  <a:schemeClr val="tx1"/>
                </a:solidFill>
              </a:rPr>
              <a:t>TEL: +86 532 5875 0655</a:t>
            </a:r>
            <a:endParaRPr lang="zh-CN" altLang="en-US" dirty="0">
              <a:solidFill>
                <a:schemeClr val="tx1"/>
              </a:solidFill>
            </a:endParaRPr>
          </a:p>
        </p:txBody>
      </p:sp>
    </p:spTree>
    <p:extLst>
      <p:ext uri="{BB962C8B-B14F-4D97-AF65-F5344CB8AC3E}">
        <p14:creationId xmlns:p14="http://schemas.microsoft.com/office/powerpoint/2010/main" val="1391785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Numerical forecast system</a:t>
            </a:r>
            <a:endParaRPr lang="zh-CN" altLang="en-US" dirty="0"/>
          </a:p>
        </p:txBody>
      </p:sp>
      <p:sp>
        <p:nvSpPr>
          <p:cNvPr id="9" name="灯片编号占位符 8"/>
          <p:cNvSpPr>
            <a:spLocks noGrp="1"/>
          </p:cNvSpPr>
          <p:nvPr>
            <p:ph type="sldNum" sz="quarter" idx="12"/>
          </p:nvPr>
        </p:nvSpPr>
        <p:spPr/>
        <p:txBody>
          <a:bodyPr/>
          <a:lstStyle/>
          <a:p>
            <a:r>
              <a:rPr lang="en-US" altLang="zh-CN"/>
              <a:t>- </a:t>
            </a:r>
            <a:fld id="{9316A333-5989-45D5-B332-79186D273686}" type="slidenum">
              <a:rPr lang="zh-CN" altLang="en-US" smtClean="0"/>
              <a:pPr/>
              <a:t>4</a:t>
            </a:fld>
            <a:r>
              <a:rPr lang="zh-CN" altLang="en-US"/>
              <a:t> </a:t>
            </a:r>
            <a:r>
              <a:rPr lang="en-US" altLang="zh-CN"/>
              <a:t>-</a:t>
            </a:r>
            <a:endParaRPr lang="zh-CN" altLang="en-US" dirty="0"/>
          </a:p>
        </p:txBody>
      </p:sp>
      <p:grpSp>
        <p:nvGrpSpPr>
          <p:cNvPr id="22" name="组合 21"/>
          <p:cNvGrpSpPr/>
          <p:nvPr/>
        </p:nvGrpSpPr>
        <p:grpSpPr>
          <a:xfrm>
            <a:off x="426482" y="1340768"/>
            <a:ext cx="1666301" cy="3186798"/>
            <a:chOff x="426482" y="1702549"/>
            <a:chExt cx="1666301" cy="3186798"/>
          </a:xfrm>
        </p:grpSpPr>
        <p:sp>
          <p:nvSpPr>
            <p:cNvPr id="4" name="矩形 3"/>
            <p:cNvSpPr/>
            <p:nvPr/>
          </p:nvSpPr>
          <p:spPr>
            <a:xfrm>
              <a:off x="426482" y="1707585"/>
              <a:ext cx="1666301" cy="31817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2" name="矩形 1"/>
            <p:cNvSpPr/>
            <p:nvPr/>
          </p:nvSpPr>
          <p:spPr>
            <a:xfrm>
              <a:off x="611560" y="2348880"/>
              <a:ext cx="129614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Oil spill</a:t>
              </a:r>
              <a:endParaRPr lang="zh-CN" altLang="en-US" dirty="0"/>
            </a:p>
          </p:txBody>
        </p:sp>
        <p:sp>
          <p:nvSpPr>
            <p:cNvPr id="7" name="矩形 6"/>
            <p:cNvSpPr/>
            <p:nvPr/>
          </p:nvSpPr>
          <p:spPr>
            <a:xfrm>
              <a:off x="611560" y="4006805"/>
              <a:ext cx="129614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Search and Rescue</a:t>
              </a:r>
              <a:endParaRPr lang="zh-CN" altLang="en-US" dirty="0"/>
            </a:p>
          </p:txBody>
        </p:sp>
        <p:sp>
          <p:nvSpPr>
            <p:cNvPr id="8" name="矩形 7"/>
            <p:cNvSpPr/>
            <p:nvPr/>
          </p:nvSpPr>
          <p:spPr>
            <a:xfrm>
              <a:off x="611560" y="3178805"/>
              <a:ext cx="129614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Green tide</a:t>
              </a:r>
              <a:endParaRPr lang="zh-CN" altLang="en-US" dirty="0"/>
            </a:p>
          </p:txBody>
        </p:sp>
        <p:sp>
          <p:nvSpPr>
            <p:cNvPr id="5" name="TextBox 4"/>
            <p:cNvSpPr txBox="1"/>
            <p:nvPr/>
          </p:nvSpPr>
          <p:spPr>
            <a:xfrm>
              <a:off x="663691" y="1702549"/>
              <a:ext cx="1219949" cy="646331"/>
            </a:xfrm>
            <a:prstGeom prst="rect">
              <a:avLst/>
            </a:prstGeom>
            <a:noFill/>
          </p:spPr>
          <p:txBody>
            <a:bodyPr wrap="none" rtlCol="0">
              <a:spAutoFit/>
            </a:bodyPr>
            <a:lstStyle/>
            <a:p>
              <a:pPr algn="ctr"/>
              <a:r>
                <a:rPr lang="en-US" altLang="zh-CN" dirty="0"/>
                <a:t>Emergency</a:t>
              </a:r>
              <a:br>
                <a:rPr lang="en-US" altLang="zh-CN" dirty="0"/>
              </a:br>
              <a:r>
                <a:rPr lang="en-US" altLang="zh-CN" dirty="0"/>
                <a:t>Response</a:t>
              </a:r>
              <a:endParaRPr lang="zh-CN" altLang="en-US" dirty="0"/>
            </a:p>
          </p:txBody>
        </p:sp>
      </p:grpSp>
      <p:graphicFrame>
        <p:nvGraphicFramePr>
          <p:cNvPr id="17" name="表格 16"/>
          <p:cNvGraphicFramePr>
            <a:graphicFrameLocks noGrp="1"/>
          </p:cNvGraphicFramePr>
          <p:nvPr>
            <p:extLst/>
          </p:nvPr>
        </p:nvGraphicFramePr>
        <p:xfrm>
          <a:off x="426482" y="4941168"/>
          <a:ext cx="8335810" cy="1348740"/>
        </p:xfrm>
        <a:graphic>
          <a:graphicData uri="http://schemas.openxmlformats.org/drawingml/2006/table">
            <a:tbl>
              <a:tblPr>
                <a:tableStyleId>{9D7B26C5-4107-4FEC-AEDC-1716B250A1EF}</a:tableStyleId>
              </a:tblPr>
              <a:tblGrid>
                <a:gridCol w="833581">
                  <a:extLst>
                    <a:ext uri="{9D8B030D-6E8A-4147-A177-3AD203B41FA5}">
                      <a16:colId xmlns:a16="http://schemas.microsoft.com/office/drawing/2014/main" val="20000"/>
                    </a:ext>
                  </a:extLst>
                </a:gridCol>
                <a:gridCol w="833581">
                  <a:extLst>
                    <a:ext uri="{9D8B030D-6E8A-4147-A177-3AD203B41FA5}">
                      <a16:colId xmlns:a16="http://schemas.microsoft.com/office/drawing/2014/main" val="20001"/>
                    </a:ext>
                  </a:extLst>
                </a:gridCol>
                <a:gridCol w="833581">
                  <a:extLst>
                    <a:ext uri="{9D8B030D-6E8A-4147-A177-3AD203B41FA5}">
                      <a16:colId xmlns:a16="http://schemas.microsoft.com/office/drawing/2014/main" val="20002"/>
                    </a:ext>
                  </a:extLst>
                </a:gridCol>
                <a:gridCol w="833581">
                  <a:extLst>
                    <a:ext uri="{9D8B030D-6E8A-4147-A177-3AD203B41FA5}">
                      <a16:colId xmlns:a16="http://schemas.microsoft.com/office/drawing/2014/main" val="20003"/>
                    </a:ext>
                  </a:extLst>
                </a:gridCol>
                <a:gridCol w="833581">
                  <a:extLst>
                    <a:ext uri="{9D8B030D-6E8A-4147-A177-3AD203B41FA5}">
                      <a16:colId xmlns:a16="http://schemas.microsoft.com/office/drawing/2014/main" val="20004"/>
                    </a:ext>
                  </a:extLst>
                </a:gridCol>
                <a:gridCol w="833581">
                  <a:extLst>
                    <a:ext uri="{9D8B030D-6E8A-4147-A177-3AD203B41FA5}">
                      <a16:colId xmlns:a16="http://schemas.microsoft.com/office/drawing/2014/main" val="20005"/>
                    </a:ext>
                  </a:extLst>
                </a:gridCol>
                <a:gridCol w="833581">
                  <a:extLst>
                    <a:ext uri="{9D8B030D-6E8A-4147-A177-3AD203B41FA5}">
                      <a16:colId xmlns:a16="http://schemas.microsoft.com/office/drawing/2014/main" val="20006"/>
                    </a:ext>
                  </a:extLst>
                </a:gridCol>
                <a:gridCol w="833581">
                  <a:extLst>
                    <a:ext uri="{9D8B030D-6E8A-4147-A177-3AD203B41FA5}">
                      <a16:colId xmlns:a16="http://schemas.microsoft.com/office/drawing/2014/main" val="20007"/>
                    </a:ext>
                  </a:extLst>
                </a:gridCol>
                <a:gridCol w="833581">
                  <a:extLst>
                    <a:ext uri="{9D8B030D-6E8A-4147-A177-3AD203B41FA5}">
                      <a16:colId xmlns:a16="http://schemas.microsoft.com/office/drawing/2014/main" val="20008"/>
                    </a:ext>
                  </a:extLst>
                </a:gridCol>
                <a:gridCol w="833581">
                  <a:extLst>
                    <a:ext uri="{9D8B030D-6E8A-4147-A177-3AD203B41FA5}">
                      <a16:colId xmlns:a16="http://schemas.microsoft.com/office/drawing/2014/main" val="20009"/>
                    </a:ext>
                  </a:extLst>
                </a:gridCol>
              </a:tblGrid>
              <a:tr h="485775">
                <a:tc>
                  <a:txBody>
                    <a:bodyPr/>
                    <a:lstStyle/>
                    <a:p>
                      <a:pPr algn="ctr" rtl="0" fontAlgn="ctr"/>
                      <a:r>
                        <a:rPr lang="en-US" altLang="zh-CN" sz="1400" b="1" u="none" strike="noStrike" dirty="0">
                          <a:effectLst/>
                        </a:rPr>
                        <a:t>Forecast item</a:t>
                      </a:r>
                      <a:endParaRPr lang="zh-CN" altLang="en-US" sz="1400" b="1" i="0" u="none" strike="noStrike" dirty="0">
                        <a:solidFill>
                          <a:srgbClr val="FFFFFF"/>
                        </a:solidFill>
                        <a:effectLst/>
                        <a:latin typeface="Arial"/>
                      </a:endParaRPr>
                    </a:p>
                  </a:txBody>
                  <a:tcPr marL="9525" marR="9525" marT="9525" marB="0" anchor="ctr"/>
                </a:tc>
                <a:tc>
                  <a:txBody>
                    <a:bodyPr/>
                    <a:lstStyle/>
                    <a:p>
                      <a:pPr algn="ctr" rtl="0" fontAlgn="ctr"/>
                      <a:r>
                        <a:rPr lang="en-US" altLang="zh-CN" sz="1400" u="none" strike="noStrike" dirty="0">
                          <a:effectLst/>
                        </a:rPr>
                        <a:t>Wind</a:t>
                      </a:r>
                      <a:r>
                        <a:rPr lang="en-US" altLang="zh-CN" sz="1400" u="none" strike="noStrike" baseline="0" dirty="0">
                          <a:effectLst/>
                        </a:rPr>
                        <a:t> velocity</a:t>
                      </a:r>
                      <a:endParaRPr lang="zh-CN" altLang="en-US" sz="1400" b="0" i="0" u="none" strike="noStrike" dirty="0">
                        <a:solidFill>
                          <a:srgbClr val="000000"/>
                        </a:solidFill>
                        <a:effectLst/>
                        <a:latin typeface="Arial"/>
                      </a:endParaRPr>
                    </a:p>
                  </a:txBody>
                  <a:tcPr marL="9525" marR="9525" marT="9525" marB="0" anchor="ctr"/>
                </a:tc>
                <a:tc>
                  <a:txBody>
                    <a:bodyPr/>
                    <a:lstStyle/>
                    <a:p>
                      <a:pPr algn="ctr" rtl="0" fontAlgn="ctr"/>
                      <a:r>
                        <a:rPr lang="en-US" altLang="zh-CN" sz="1400" u="none" strike="noStrike" dirty="0">
                          <a:effectLst/>
                        </a:rPr>
                        <a:t>Wind</a:t>
                      </a:r>
                      <a:r>
                        <a:rPr lang="en-US" altLang="zh-CN" sz="1400" u="none" strike="noStrike" baseline="0" dirty="0">
                          <a:effectLst/>
                        </a:rPr>
                        <a:t> direction</a:t>
                      </a:r>
                      <a:endParaRPr lang="zh-CN" altLang="en-US" sz="1400" b="0" i="0" u="none" strike="noStrike" dirty="0">
                        <a:solidFill>
                          <a:srgbClr val="000000"/>
                        </a:solidFill>
                        <a:effectLst/>
                        <a:latin typeface="Arial"/>
                      </a:endParaRPr>
                    </a:p>
                  </a:txBody>
                  <a:tcPr marL="9525" marR="9525" marT="9525" marB="0" anchor="ctr"/>
                </a:tc>
                <a:tc>
                  <a:txBody>
                    <a:bodyPr/>
                    <a:lstStyle/>
                    <a:p>
                      <a:pPr algn="ctr" rtl="0" fontAlgn="ctr"/>
                      <a:r>
                        <a:rPr lang="en-US" altLang="zh-CN" sz="1400" u="none" strike="noStrike" dirty="0">
                          <a:effectLst/>
                        </a:rPr>
                        <a:t>Tide</a:t>
                      </a:r>
                      <a:r>
                        <a:rPr lang="en-US" altLang="zh-CN" sz="1400" u="none" strike="noStrike" baseline="0" dirty="0">
                          <a:effectLst/>
                        </a:rPr>
                        <a:t> level</a:t>
                      </a:r>
                      <a:endParaRPr lang="zh-CN" altLang="en-US" sz="1400" b="0" i="0" u="none" strike="noStrike" dirty="0">
                        <a:solidFill>
                          <a:srgbClr val="000000"/>
                        </a:solidFill>
                        <a:effectLst/>
                        <a:latin typeface="Arial"/>
                      </a:endParaRPr>
                    </a:p>
                  </a:txBody>
                  <a:tcPr marL="9525" marR="9525" marT="9525" marB="0" anchor="ctr"/>
                </a:tc>
                <a:tc>
                  <a:txBody>
                    <a:bodyPr/>
                    <a:lstStyle/>
                    <a:p>
                      <a:pPr algn="ctr" rtl="0" fontAlgn="ctr"/>
                      <a:r>
                        <a:rPr lang="en-US" altLang="zh-CN" sz="1400" u="none" strike="noStrike" dirty="0">
                          <a:effectLst/>
                        </a:rPr>
                        <a:t>Tidal</a:t>
                      </a:r>
                      <a:r>
                        <a:rPr lang="en-US" altLang="zh-CN" sz="1400" u="none" strike="noStrike" baseline="0" dirty="0">
                          <a:effectLst/>
                        </a:rPr>
                        <a:t> current velocity</a:t>
                      </a:r>
                      <a:endParaRPr lang="zh-CN" altLang="en-US" sz="1400" b="0" i="0" u="none" strike="noStrike" dirty="0">
                        <a:solidFill>
                          <a:srgbClr val="000000"/>
                        </a:solidFill>
                        <a:effectLst/>
                        <a:latin typeface="Arial"/>
                      </a:endParaRPr>
                    </a:p>
                  </a:txBody>
                  <a:tcPr marL="9525" marR="9525" marT="9525" marB="0" anchor="ctr"/>
                </a:tc>
                <a:tc>
                  <a:txBody>
                    <a:bodyPr/>
                    <a:lstStyle/>
                    <a:p>
                      <a:pPr algn="ctr" rtl="0" fontAlgn="ctr"/>
                      <a:r>
                        <a:rPr lang="en-US" altLang="zh-CN" sz="1400" u="none" strike="noStrike" dirty="0">
                          <a:effectLst/>
                        </a:rPr>
                        <a:t>Tidal</a:t>
                      </a:r>
                      <a:r>
                        <a:rPr lang="en-US" altLang="zh-CN" sz="1400" u="none" strike="noStrike" baseline="0" dirty="0">
                          <a:effectLst/>
                        </a:rPr>
                        <a:t> current direction</a:t>
                      </a:r>
                      <a:endParaRPr lang="zh-CN" altLang="en-US" sz="1400" b="0" i="0" u="none" strike="noStrike" dirty="0">
                        <a:solidFill>
                          <a:srgbClr val="000000"/>
                        </a:solidFill>
                        <a:effectLst/>
                        <a:latin typeface="Arial"/>
                      </a:endParaRPr>
                    </a:p>
                  </a:txBody>
                  <a:tcPr marL="9525" marR="9525" marT="9525" marB="0" anchor="ctr"/>
                </a:tc>
                <a:tc>
                  <a:txBody>
                    <a:bodyPr/>
                    <a:lstStyle/>
                    <a:p>
                      <a:pPr algn="ctr" rtl="0" fontAlgn="ctr"/>
                      <a:r>
                        <a:rPr lang="en-US" altLang="zh-CN" sz="1400" u="none" strike="noStrike" dirty="0">
                          <a:effectLst/>
                        </a:rPr>
                        <a:t>Current</a:t>
                      </a:r>
                      <a:r>
                        <a:rPr lang="en-US" altLang="zh-CN" sz="1400" u="none" strike="noStrike" baseline="0" dirty="0">
                          <a:effectLst/>
                        </a:rPr>
                        <a:t> velocity</a:t>
                      </a:r>
                      <a:endParaRPr lang="zh-CN" altLang="en-US" sz="1400" b="0" i="0" u="none" strike="noStrike" dirty="0">
                        <a:solidFill>
                          <a:srgbClr val="000000"/>
                        </a:solidFill>
                        <a:effectLst/>
                        <a:latin typeface="Arial"/>
                      </a:endParaRPr>
                    </a:p>
                  </a:txBody>
                  <a:tcPr marL="9525" marR="9525" marT="9525" marB="0" anchor="ctr"/>
                </a:tc>
                <a:tc>
                  <a:txBody>
                    <a:bodyPr/>
                    <a:lstStyle/>
                    <a:p>
                      <a:pPr algn="ctr" rtl="0" fontAlgn="ctr"/>
                      <a:r>
                        <a:rPr lang="en-US" altLang="zh-CN" sz="1400" u="none" strike="noStrike" dirty="0">
                          <a:effectLst/>
                        </a:rPr>
                        <a:t>Current direction</a:t>
                      </a:r>
                      <a:endParaRPr lang="zh-CN" altLang="en-US" sz="1400" b="0" i="0" u="none" strike="noStrike" dirty="0">
                        <a:solidFill>
                          <a:srgbClr val="000000"/>
                        </a:solidFill>
                        <a:effectLst/>
                        <a:latin typeface="Arial"/>
                      </a:endParaRPr>
                    </a:p>
                  </a:txBody>
                  <a:tcPr marL="9525" marR="9525" marT="9525" marB="0" anchor="ctr"/>
                </a:tc>
                <a:tc>
                  <a:txBody>
                    <a:bodyPr/>
                    <a:lstStyle/>
                    <a:p>
                      <a:pPr algn="ctr" rtl="0" fontAlgn="ctr"/>
                      <a:r>
                        <a:rPr lang="en-US" altLang="zh-CN" sz="1400" u="none" strike="noStrike" dirty="0">
                          <a:effectLst/>
                        </a:rPr>
                        <a:t>Significant wave height</a:t>
                      </a:r>
                      <a:endParaRPr lang="zh-CN" altLang="en-US" sz="1400" b="0" i="0" u="none" strike="noStrike" dirty="0">
                        <a:solidFill>
                          <a:srgbClr val="000000"/>
                        </a:solidFill>
                        <a:effectLst/>
                        <a:latin typeface="Arial"/>
                      </a:endParaRPr>
                    </a:p>
                  </a:txBody>
                  <a:tcPr marL="9525" marR="9525" marT="9525" marB="0" anchor="ctr"/>
                </a:tc>
                <a:tc>
                  <a:txBody>
                    <a:bodyPr/>
                    <a:lstStyle/>
                    <a:p>
                      <a:pPr algn="ctr" rtl="0" fontAlgn="ctr"/>
                      <a:r>
                        <a:rPr lang="en-US" altLang="zh-CN" sz="1400" u="none" strike="noStrike" dirty="0">
                          <a:effectLst/>
                        </a:rPr>
                        <a:t>Sea surface temperature</a:t>
                      </a:r>
                      <a:endParaRPr lang="zh-CN" altLang="en-US" sz="1400" b="0" i="0" u="none" strike="noStrike" dirty="0">
                        <a:solidFill>
                          <a:srgbClr val="000000"/>
                        </a:solidFill>
                        <a:effectLst/>
                        <a:latin typeface="Arial"/>
                      </a:endParaRPr>
                    </a:p>
                  </a:txBody>
                  <a:tcPr marL="9525" marR="9525" marT="9525" marB="0" anchor="ctr"/>
                </a:tc>
                <a:extLst>
                  <a:ext uri="{0D108BD9-81ED-4DB2-BD59-A6C34878D82A}">
                    <a16:rowId xmlns:a16="http://schemas.microsoft.com/office/drawing/2014/main" val="10000"/>
                  </a:ext>
                </a:extLst>
              </a:tr>
              <a:tr h="485775">
                <a:tc>
                  <a:txBody>
                    <a:bodyPr/>
                    <a:lstStyle/>
                    <a:p>
                      <a:pPr algn="ctr" rtl="0" fontAlgn="ctr"/>
                      <a:r>
                        <a:rPr lang="en-US" sz="1400" b="1" u="none" strike="noStrike" dirty="0">
                          <a:effectLst/>
                        </a:rPr>
                        <a:t>24-h error</a:t>
                      </a:r>
                      <a:endParaRPr lang="zh-CN" altLang="en-US" sz="1400" b="1" i="0" u="none" strike="noStrike" dirty="0">
                        <a:solidFill>
                          <a:srgbClr val="FFFFFF"/>
                        </a:solidFill>
                        <a:effectLst/>
                        <a:latin typeface="Calibri"/>
                      </a:endParaRPr>
                    </a:p>
                  </a:txBody>
                  <a:tcPr marL="9525" marR="9525" marT="9525" marB="0" anchor="ctr"/>
                </a:tc>
                <a:tc>
                  <a:txBody>
                    <a:bodyPr/>
                    <a:lstStyle/>
                    <a:p>
                      <a:pPr algn="ctr" rtl="0" fontAlgn="ctr"/>
                      <a:r>
                        <a:rPr lang="en-US" altLang="zh-CN" sz="1400" u="none" strike="noStrike" dirty="0">
                          <a:effectLst/>
                        </a:rPr>
                        <a:t>&lt; 20%</a:t>
                      </a:r>
                      <a:endParaRPr lang="en-US" altLang="zh-CN" sz="1400" b="0" i="0" u="none" strike="noStrike" dirty="0">
                        <a:solidFill>
                          <a:srgbClr val="000000"/>
                        </a:solidFill>
                        <a:effectLst/>
                        <a:latin typeface="Calibri"/>
                      </a:endParaRPr>
                    </a:p>
                  </a:txBody>
                  <a:tcPr marL="9525" marR="9525" marT="9525" marB="0" anchor="ctr"/>
                </a:tc>
                <a:tc>
                  <a:txBody>
                    <a:bodyPr/>
                    <a:lstStyle/>
                    <a:p>
                      <a:pPr algn="ctr" rtl="0" fontAlgn="ctr"/>
                      <a:r>
                        <a:rPr lang="en-US" altLang="zh-CN" sz="1400" u="none" strike="noStrike" dirty="0">
                          <a:effectLst/>
                        </a:rPr>
                        <a:t>&lt; 20°</a:t>
                      </a:r>
                      <a:endParaRPr lang="en-US" altLang="zh-CN" sz="1400" b="0" i="0" u="none" strike="noStrike" dirty="0">
                        <a:solidFill>
                          <a:srgbClr val="000000"/>
                        </a:solidFill>
                        <a:effectLst/>
                        <a:latin typeface="Calibri"/>
                      </a:endParaRPr>
                    </a:p>
                  </a:txBody>
                  <a:tcPr marL="9525" marR="9525" marT="9525" marB="0" anchor="ctr"/>
                </a:tc>
                <a:tc>
                  <a:txBody>
                    <a:bodyPr/>
                    <a:lstStyle/>
                    <a:p>
                      <a:pPr algn="ctr" rtl="0" fontAlgn="ctr"/>
                      <a:r>
                        <a:rPr lang="en-US" sz="1400" u="none" strike="noStrike">
                          <a:effectLst/>
                        </a:rPr>
                        <a:t>&lt; 30 cm</a:t>
                      </a:r>
                      <a:endParaRPr lang="en-US" sz="1400" b="0" i="0" u="none" strike="noStrike">
                        <a:solidFill>
                          <a:srgbClr val="000000"/>
                        </a:solidFill>
                        <a:effectLst/>
                        <a:latin typeface="Calibri"/>
                      </a:endParaRPr>
                    </a:p>
                  </a:txBody>
                  <a:tcPr marL="9525" marR="9525" marT="9525" marB="0" anchor="ctr"/>
                </a:tc>
                <a:tc>
                  <a:txBody>
                    <a:bodyPr/>
                    <a:lstStyle/>
                    <a:p>
                      <a:pPr algn="ctr" rtl="0" fontAlgn="ctr"/>
                      <a:r>
                        <a:rPr lang="en-US" altLang="zh-CN" sz="1400" u="none" strike="noStrike" dirty="0">
                          <a:effectLst/>
                        </a:rPr>
                        <a:t>&lt; 30%</a:t>
                      </a:r>
                      <a:endParaRPr lang="en-US" altLang="zh-CN" sz="1400" b="0" i="0" u="none" strike="noStrike" dirty="0">
                        <a:solidFill>
                          <a:srgbClr val="000000"/>
                        </a:solidFill>
                        <a:effectLst/>
                        <a:latin typeface="Calibri"/>
                      </a:endParaRPr>
                    </a:p>
                  </a:txBody>
                  <a:tcPr marL="9525" marR="9525" marT="9525" marB="0" anchor="ctr"/>
                </a:tc>
                <a:tc>
                  <a:txBody>
                    <a:bodyPr/>
                    <a:lstStyle/>
                    <a:p>
                      <a:pPr algn="ctr" rtl="0" fontAlgn="ctr"/>
                      <a:r>
                        <a:rPr lang="en-US" altLang="zh-CN" sz="1400" u="none" strike="noStrike">
                          <a:effectLst/>
                        </a:rPr>
                        <a:t>&lt; 30°</a:t>
                      </a:r>
                      <a:endParaRPr lang="en-US" altLang="zh-CN" sz="1400" b="0" i="0" u="none" strike="noStrike">
                        <a:solidFill>
                          <a:srgbClr val="000000"/>
                        </a:solidFill>
                        <a:effectLst/>
                        <a:latin typeface="Calibri"/>
                      </a:endParaRPr>
                    </a:p>
                  </a:txBody>
                  <a:tcPr marL="9525" marR="9525" marT="9525" marB="0" anchor="ctr"/>
                </a:tc>
                <a:tc>
                  <a:txBody>
                    <a:bodyPr/>
                    <a:lstStyle/>
                    <a:p>
                      <a:pPr algn="ctr" rtl="0" fontAlgn="ctr"/>
                      <a:r>
                        <a:rPr lang="en-US" altLang="zh-CN" sz="1400" u="none" strike="noStrike" dirty="0">
                          <a:effectLst/>
                        </a:rPr>
                        <a:t>&lt; 25%</a:t>
                      </a:r>
                      <a:endParaRPr lang="en-US" altLang="zh-CN" sz="1400" b="0" i="0" u="none" strike="noStrike" dirty="0">
                        <a:solidFill>
                          <a:srgbClr val="000000"/>
                        </a:solidFill>
                        <a:effectLst/>
                        <a:latin typeface="Calibri"/>
                      </a:endParaRPr>
                    </a:p>
                  </a:txBody>
                  <a:tcPr marL="9525" marR="9525" marT="9525" marB="0" anchor="ctr"/>
                </a:tc>
                <a:tc>
                  <a:txBody>
                    <a:bodyPr/>
                    <a:lstStyle/>
                    <a:p>
                      <a:pPr algn="ctr" rtl="0" fontAlgn="ctr"/>
                      <a:r>
                        <a:rPr lang="en-US" altLang="zh-CN" sz="1400" u="none" strike="noStrike" dirty="0">
                          <a:effectLst/>
                        </a:rPr>
                        <a:t>&lt; 30°</a:t>
                      </a:r>
                      <a:endParaRPr lang="en-US" altLang="zh-CN" sz="1400" b="0" i="0" u="none" strike="noStrike" dirty="0">
                        <a:solidFill>
                          <a:srgbClr val="000000"/>
                        </a:solidFill>
                        <a:effectLst/>
                        <a:latin typeface="Calibri"/>
                      </a:endParaRPr>
                    </a:p>
                  </a:txBody>
                  <a:tcPr marL="9525" marR="9525" marT="9525" marB="0" anchor="ctr"/>
                </a:tc>
                <a:tc>
                  <a:txBody>
                    <a:bodyPr/>
                    <a:lstStyle/>
                    <a:p>
                      <a:pPr algn="ctr" rtl="0" fontAlgn="ctr"/>
                      <a:r>
                        <a:rPr lang="en-US" altLang="zh-CN" sz="1400" u="none" strike="noStrike" dirty="0">
                          <a:effectLst/>
                        </a:rPr>
                        <a:t>&lt; 30%</a:t>
                      </a:r>
                      <a:endParaRPr lang="en-US" altLang="zh-CN" sz="1400" b="0" i="0" u="none" strike="noStrike" dirty="0">
                        <a:solidFill>
                          <a:srgbClr val="000000"/>
                        </a:solidFill>
                        <a:effectLst/>
                        <a:latin typeface="Calibri"/>
                      </a:endParaRPr>
                    </a:p>
                  </a:txBody>
                  <a:tcPr marL="9525" marR="9525" marT="9525" marB="0" anchor="ctr"/>
                </a:tc>
                <a:tc>
                  <a:txBody>
                    <a:bodyPr/>
                    <a:lstStyle/>
                    <a:p>
                      <a:pPr algn="ctr" rtl="0" fontAlgn="ctr"/>
                      <a:r>
                        <a:rPr lang="en-US" altLang="zh-CN" sz="1400" u="none" strike="noStrike" dirty="0">
                          <a:effectLst/>
                        </a:rPr>
                        <a:t>&lt; 0.8℃</a:t>
                      </a:r>
                      <a:endParaRPr lang="en-US" altLang="zh-CN" sz="1400" b="0" i="0" u="none" strike="noStrike" dirty="0">
                        <a:solidFill>
                          <a:srgbClr val="000000"/>
                        </a:solidFill>
                        <a:effectLst/>
                        <a:latin typeface="+mj-lt"/>
                        <a:cs typeface="Times New Roman" pitchFamily="18" charset="0"/>
                      </a:endParaRPr>
                    </a:p>
                  </a:txBody>
                  <a:tcPr marL="9525" marR="9525" marT="9525" marB="0" anchor="ctr"/>
                </a:tc>
                <a:extLst>
                  <a:ext uri="{0D108BD9-81ED-4DB2-BD59-A6C34878D82A}">
                    <a16:rowId xmlns:a16="http://schemas.microsoft.com/office/drawing/2014/main" val="10001"/>
                  </a:ext>
                </a:extLst>
              </a:tr>
            </a:tbl>
          </a:graphicData>
        </a:graphic>
      </p:graphicFrame>
      <p:sp>
        <p:nvSpPr>
          <p:cNvPr id="18" name="右箭头 17"/>
          <p:cNvSpPr/>
          <p:nvPr/>
        </p:nvSpPr>
        <p:spPr>
          <a:xfrm>
            <a:off x="6449462" y="2961565"/>
            <a:ext cx="496211" cy="216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nvGrpSpPr>
          <p:cNvPr id="23" name="组合 22"/>
          <p:cNvGrpSpPr/>
          <p:nvPr/>
        </p:nvGrpSpPr>
        <p:grpSpPr>
          <a:xfrm>
            <a:off x="6929718" y="1898124"/>
            <a:ext cx="1995429" cy="2082876"/>
            <a:chOff x="6948264" y="1922188"/>
            <a:chExt cx="1814026" cy="2082876"/>
          </a:xfrm>
        </p:grpSpPr>
        <p:sp>
          <p:nvSpPr>
            <p:cNvPr id="19" name="矩形 18"/>
            <p:cNvSpPr/>
            <p:nvPr/>
          </p:nvSpPr>
          <p:spPr>
            <a:xfrm>
              <a:off x="6948264" y="1922188"/>
              <a:ext cx="1814026" cy="2082876"/>
            </a:xfrm>
            <a:prstGeom prst="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15" name="矩形 14"/>
            <p:cNvSpPr/>
            <p:nvPr/>
          </p:nvSpPr>
          <p:spPr>
            <a:xfrm>
              <a:off x="7070610" y="2420888"/>
              <a:ext cx="1584176" cy="6480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dirty="0"/>
                <a:t>Storm surge</a:t>
              </a:r>
              <a:br>
                <a:rPr lang="en-US" altLang="zh-CN" dirty="0"/>
              </a:br>
              <a:r>
                <a:rPr lang="en-US" altLang="zh-CN" dirty="0"/>
                <a:t>(FVCOM)</a:t>
              </a:r>
              <a:endParaRPr lang="zh-CN" altLang="en-US" dirty="0"/>
            </a:p>
          </p:txBody>
        </p:sp>
        <p:sp>
          <p:nvSpPr>
            <p:cNvPr id="16" name="矩形 15"/>
            <p:cNvSpPr/>
            <p:nvPr/>
          </p:nvSpPr>
          <p:spPr>
            <a:xfrm>
              <a:off x="7070610" y="3237040"/>
              <a:ext cx="1584176" cy="6480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dirty="0"/>
                <a:t>Sea ice</a:t>
              </a:r>
              <a:br>
                <a:rPr lang="en-US" altLang="zh-CN" dirty="0"/>
              </a:br>
              <a:r>
                <a:rPr lang="en-US" altLang="zh-CN" dirty="0"/>
                <a:t>(CIOM, FVCOM)</a:t>
              </a:r>
              <a:endParaRPr lang="zh-CN" altLang="en-US" dirty="0"/>
            </a:p>
          </p:txBody>
        </p:sp>
        <p:sp>
          <p:nvSpPr>
            <p:cNvPr id="20" name="TextBox 19"/>
            <p:cNvSpPr txBox="1"/>
            <p:nvPr/>
          </p:nvSpPr>
          <p:spPr>
            <a:xfrm>
              <a:off x="7031301" y="1979548"/>
              <a:ext cx="1668790" cy="369332"/>
            </a:xfrm>
            <a:prstGeom prst="rect">
              <a:avLst/>
            </a:prstGeom>
            <a:noFill/>
          </p:spPr>
          <p:txBody>
            <a:bodyPr wrap="none" rtlCol="0">
              <a:spAutoFit/>
            </a:bodyPr>
            <a:lstStyle/>
            <a:p>
              <a:r>
                <a:rPr lang="en-US" altLang="zh-CN" dirty="0"/>
                <a:t>Marine Disaster</a:t>
              </a:r>
              <a:endParaRPr lang="zh-CN" altLang="en-US" dirty="0"/>
            </a:p>
          </p:txBody>
        </p:sp>
      </p:grpSp>
      <p:grpSp>
        <p:nvGrpSpPr>
          <p:cNvPr id="24" name="组合 23"/>
          <p:cNvGrpSpPr/>
          <p:nvPr/>
        </p:nvGrpSpPr>
        <p:grpSpPr>
          <a:xfrm>
            <a:off x="2591586" y="1713007"/>
            <a:ext cx="3857876" cy="2436073"/>
            <a:chOff x="2602779" y="1526888"/>
            <a:chExt cx="3857876" cy="2436073"/>
          </a:xfrm>
        </p:grpSpPr>
        <p:sp>
          <p:nvSpPr>
            <p:cNvPr id="14" name="矩形 13"/>
            <p:cNvSpPr/>
            <p:nvPr/>
          </p:nvSpPr>
          <p:spPr>
            <a:xfrm>
              <a:off x="2602779" y="1526888"/>
              <a:ext cx="3857876" cy="2436073"/>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 name="矩形 5"/>
            <p:cNvSpPr/>
            <p:nvPr/>
          </p:nvSpPr>
          <p:spPr>
            <a:xfrm>
              <a:off x="3815169" y="1970937"/>
              <a:ext cx="1440160" cy="86409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t>Meteorology(WRF)</a:t>
              </a:r>
              <a:endParaRPr lang="zh-CN" altLang="en-US" dirty="0"/>
            </a:p>
          </p:txBody>
        </p:sp>
        <p:sp>
          <p:nvSpPr>
            <p:cNvPr id="12" name="矩形 11"/>
            <p:cNvSpPr/>
            <p:nvPr/>
          </p:nvSpPr>
          <p:spPr>
            <a:xfrm>
              <a:off x="2736304" y="2996952"/>
              <a:ext cx="1742594" cy="86409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t>Hydrologic</a:t>
              </a:r>
              <a:br>
                <a:rPr lang="en-US" altLang="zh-CN" dirty="0"/>
              </a:br>
              <a:r>
                <a:rPr lang="en-US" altLang="zh-CN" dirty="0"/>
                <a:t>(ROMS, FVCOM)</a:t>
              </a:r>
              <a:endParaRPr lang="zh-CN" altLang="en-US" dirty="0"/>
            </a:p>
          </p:txBody>
        </p:sp>
        <p:sp>
          <p:nvSpPr>
            <p:cNvPr id="13" name="矩形 12"/>
            <p:cNvSpPr/>
            <p:nvPr/>
          </p:nvSpPr>
          <p:spPr>
            <a:xfrm>
              <a:off x="4594110" y="2996952"/>
              <a:ext cx="1742594" cy="86409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t>Ocean wave</a:t>
              </a:r>
              <a:br>
                <a:rPr lang="en-US" altLang="zh-CN" dirty="0"/>
              </a:br>
              <a:r>
                <a:rPr lang="en-US" altLang="zh-CN" dirty="0"/>
                <a:t>(WWIII, SWAN)</a:t>
              </a:r>
              <a:endParaRPr lang="zh-CN" altLang="en-US" dirty="0"/>
            </a:p>
          </p:txBody>
        </p:sp>
        <p:sp>
          <p:nvSpPr>
            <p:cNvPr id="21" name="TextBox 20"/>
            <p:cNvSpPr txBox="1"/>
            <p:nvPr/>
          </p:nvSpPr>
          <p:spPr>
            <a:xfrm>
              <a:off x="3558604" y="1582633"/>
              <a:ext cx="2039276" cy="369332"/>
            </a:xfrm>
            <a:prstGeom prst="rect">
              <a:avLst/>
            </a:prstGeom>
            <a:noFill/>
          </p:spPr>
          <p:txBody>
            <a:bodyPr wrap="none" rtlCol="0">
              <a:spAutoFit/>
            </a:bodyPr>
            <a:lstStyle/>
            <a:p>
              <a:r>
                <a:rPr lang="en-US" altLang="zh-CN" dirty="0"/>
                <a:t>Ocean Environment</a:t>
              </a:r>
              <a:endParaRPr lang="zh-CN" altLang="en-US" dirty="0"/>
            </a:p>
          </p:txBody>
        </p:sp>
      </p:grpSp>
      <p:sp>
        <p:nvSpPr>
          <p:cNvPr id="26" name="右箭头 25"/>
          <p:cNvSpPr/>
          <p:nvPr/>
        </p:nvSpPr>
        <p:spPr>
          <a:xfrm rot="10800000">
            <a:off x="2095375" y="2961565"/>
            <a:ext cx="496211" cy="21602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1005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t>Application cases</a:t>
            </a:r>
            <a:endParaRPr lang="zh-CN" altLang="en-US" dirty="0"/>
          </a:p>
        </p:txBody>
      </p:sp>
      <p:sp>
        <p:nvSpPr>
          <p:cNvPr id="5" name="内容占位符 4"/>
          <p:cNvSpPr>
            <a:spLocks noGrp="1"/>
          </p:cNvSpPr>
          <p:nvPr>
            <p:ph idx="1"/>
          </p:nvPr>
        </p:nvSpPr>
        <p:spPr/>
        <p:txBody>
          <a:bodyPr/>
          <a:lstStyle/>
          <a:p>
            <a:endParaRPr lang="en-US" altLang="zh-CN" dirty="0"/>
          </a:p>
          <a:p>
            <a:r>
              <a:rPr lang="en-US" altLang="zh-CN" dirty="0"/>
              <a:t>Green tide prevention in Yellow Sea</a:t>
            </a:r>
          </a:p>
          <a:p>
            <a:r>
              <a:rPr lang="en-US" altLang="zh-CN" dirty="0"/>
              <a:t>Storm surge risk assessment for </a:t>
            </a:r>
            <a:r>
              <a:rPr lang="en-US" altLang="zh-CN" dirty="0" err="1"/>
              <a:t>Shouguang</a:t>
            </a:r>
            <a:endParaRPr lang="en-US" altLang="zh-CN" dirty="0"/>
          </a:p>
          <a:p>
            <a:r>
              <a:rPr lang="en-US" altLang="zh-CN" dirty="0"/>
              <a:t>Emergency response</a:t>
            </a:r>
          </a:p>
          <a:p>
            <a:r>
              <a:rPr lang="en-US" altLang="zh-CN" dirty="0"/>
              <a:t>Sea ice response in </a:t>
            </a:r>
            <a:r>
              <a:rPr lang="en-US" altLang="zh-CN" dirty="0" err="1"/>
              <a:t>Bohai</a:t>
            </a:r>
            <a:r>
              <a:rPr lang="en-US" altLang="zh-CN" dirty="0"/>
              <a:t> Sea</a:t>
            </a:r>
          </a:p>
          <a:p>
            <a:pPr lvl="1"/>
            <a:endParaRPr lang="en-US" altLang="zh-CN" dirty="0"/>
          </a:p>
        </p:txBody>
      </p:sp>
      <p:sp>
        <p:nvSpPr>
          <p:cNvPr id="3" name="灯片编号占位符 2"/>
          <p:cNvSpPr>
            <a:spLocks noGrp="1"/>
          </p:cNvSpPr>
          <p:nvPr>
            <p:ph type="sldNum" sz="quarter" idx="12"/>
          </p:nvPr>
        </p:nvSpPr>
        <p:spPr/>
        <p:txBody>
          <a:bodyPr/>
          <a:lstStyle/>
          <a:p>
            <a:r>
              <a:rPr lang="en-US" altLang="zh-CN"/>
              <a:t>- </a:t>
            </a:r>
            <a:fld id="{9316A333-5989-45D5-B332-79186D273686}" type="slidenum">
              <a:rPr lang="zh-CN" altLang="en-US" smtClean="0"/>
              <a:pPr/>
              <a:t>5</a:t>
            </a:fld>
            <a:r>
              <a:rPr lang="zh-CN" altLang="en-US"/>
              <a:t> </a:t>
            </a:r>
            <a:r>
              <a:rPr lang="en-US" altLang="zh-CN"/>
              <a:t>-</a:t>
            </a:r>
            <a:endParaRPr lang="zh-CN" altLang="en-US" dirty="0"/>
          </a:p>
        </p:txBody>
      </p:sp>
    </p:spTree>
    <p:extLst>
      <p:ext uri="{BB962C8B-B14F-4D97-AF65-F5344CB8AC3E}">
        <p14:creationId xmlns:p14="http://schemas.microsoft.com/office/powerpoint/2010/main" val="58403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en-US" altLang="zh-CN" dirty="0"/>
              <a:t>Case 1</a:t>
            </a:r>
            <a:br>
              <a:rPr lang="en-US" altLang="zh-CN" dirty="0"/>
            </a:br>
            <a:r>
              <a:rPr lang="en-US" altLang="zh-CN" dirty="0">
                <a:solidFill>
                  <a:schemeClr val="accent2"/>
                </a:solidFill>
              </a:rPr>
              <a:t>Green Tide in Yellow Sea</a:t>
            </a:r>
            <a:endParaRPr lang="zh-CN" altLang="en-US" dirty="0">
              <a:solidFill>
                <a:schemeClr val="accent2"/>
              </a:solidFill>
            </a:endParaRPr>
          </a:p>
        </p:txBody>
      </p:sp>
      <p:sp>
        <p:nvSpPr>
          <p:cNvPr id="5" name="文本占位符 4"/>
          <p:cNvSpPr>
            <a:spLocks noGrp="1"/>
          </p:cNvSpPr>
          <p:nvPr>
            <p:ph type="body" idx="1"/>
          </p:nvPr>
        </p:nvSpPr>
        <p:spPr/>
        <p:txBody>
          <a:bodyPr/>
          <a:lstStyle/>
          <a:p>
            <a:endParaRPr lang="zh-CN" altLang="en-US"/>
          </a:p>
        </p:txBody>
      </p:sp>
      <p:sp>
        <p:nvSpPr>
          <p:cNvPr id="3" name="灯片编号占位符 2"/>
          <p:cNvSpPr>
            <a:spLocks noGrp="1"/>
          </p:cNvSpPr>
          <p:nvPr>
            <p:ph type="sldNum" sz="quarter" idx="12"/>
          </p:nvPr>
        </p:nvSpPr>
        <p:spPr/>
        <p:txBody>
          <a:bodyPr/>
          <a:lstStyle/>
          <a:p>
            <a:r>
              <a:rPr lang="en-US" altLang="zh-CN"/>
              <a:t>- </a:t>
            </a:r>
            <a:fld id="{9316A333-5989-45D5-B332-79186D273686}" type="slidenum">
              <a:rPr lang="zh-CN" altLang="en-US" smtClean="0"/>
              <a:pPr/>
              <a:t>6</a:t>
            </a:fld>
            <a:r>
              <a:rPr lang="zh-CN" altLang="en-US"/>
              <a:t> </a:t>
            </a:r>
            <a:r>
              <a:rPr lang="en-US" altLang="zh-CN"/>
              <a:t>-</a:t>
            </a:r>
            <a:endParaRPr lang="zh-CN" altLang="en-US" dirty="0"/>
          </a:p>
        </p:txBody>
      </p:sp>
    </p:spTree>
    <p:extLst>
      <p:ext uri="{BB962C8B-B14F-4D97-AF65-F5344CB8AC3E}">
        <p14:creationId xmlns:p14="http://schemas.microsoft.com/office/powerpoint/2010/main" val="4126659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Rui\foundation\国家自然科学青年基金\green_tide_pic\2010\P1000859 (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717032"/>
            <a:ext cx="3600000" cy="2699919"/>
          </a:xfrm>
          <a:prstGeom prst="rect">
            <a:avLst/>
          </a:prstGeom>
          <a:noFill/>
          <a:extLst>
            <a:ext uri="{909E8E84-426E-40dd-AFC4-6F175D3DCCD1}">
              <a14:hiddenFill xmlns:a14="http://schemas.microsoft.com/office/drawing/2010/main" xmlns="">
                <a:solidFill>
                  <a:srgbClr val="FFFFFF"/>
                </a:solidFill>
              </a14:hiddenFill>
            </a:ext>
          </a:extLst>
        </p:spPr>
      </p:pic>
      <p:pic>
        <p:nvPicPr>
          <p:cNvPr id="12291" name="Picture 3" descr="C:\Rui\foundation\国家自然科学青年基金\green_tide_pic\2010\P10008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717032"/>
            <a:ext cx="3600000" cy="269991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标题 3"/>
          <p:cNvSpPr>
            <a:spLocks noGrp="1"/>
          </p:cNvSpPr>
          <p:nvPr>
            <p:ph type="title"/>
          </p:nvPr>
        </p:nvSpPr>
        <p:spPr/>
        <p:txBody>
          <a:bodyPr/>
          <a:lstStyle/>
          <a:p>
            <a:r>
              <a:rPr lang="en-US" altLang="zh-CN" dirty="0"/>
              <a:t>Green tide in Yellow Sea</a:t>
            </a:r>
            <a:endParaRPr lang="zh-CN" altLang="en-US" dirty="0"/>
          </a:p>
        </p:txBody>
      </p:sp>
      <p:sp>
        <p:nvSpPr>
          <p:cNvPr id="5" name="内容占位符 4"/>
          <p:cNvSpPr>
            <a:spLocks noGrp="1"/>
          </p:cNvSpPr>
          <p:nvPr>
            <p:ph idx="1"/>
          </p:nvPr>
        </p:nvSpPr>
        <p:spPr>
          <a:xfrm>
            <a:off x="457200" y="980729"/>
            <a:ext cx="8229600" cy="2664295"/>
          </a:xfrm>
        </p:spPr>
        <p:txBody>
          <a:bodyPr>
            <a:normAutofit fontScale="92500" lnSpcReduction="20000"/>
          </a:bodyPr>
          <a:lstStyle/>
          <a:p>
            <a:pPr>
              <a:buFont typeface="Wingdings" panose="05000000000000000000" pitchFamily="2" charset="2"/>
              <a:buChar char="p"/>
            </a:pPr>
            <a:r>
              <a:rPr lang="en-US" altLang="zh-CN" dirty="0"/>
              <a:t>mostly caused by </a:t>
            </a:r>
            <a:r>
              <a:rPr lang="en-US" altLang="zh-CN" dirty="0" err="1"/>
              <a:t>enteromorpha</a:t>
            </a:r>
            <a:r>
              <a:rPr lang="en-US" altLang="zh-CN" dirty="0"/>
              <a:t> proliferation. </a:t>
            </a:r>
          </a:p>
          <a:p>
            <a:pPr>
              <a:buFont typeface="Wingdings" panose="05000000000000000000" pitchFamily="2" charset="2"/>
              <a:buChar char="p"/>
            </a:pPr>
            <a:r>
              <a:rPr lang="en-US" altLang="zh-CN" dirty="0"/>
              <a:t>flow on the sea surface and grow fast during summer.</a:t>
            </a:r>
          </a:p>
          <a:p>
            <a:pPr>
              <a:buFont typeface="Wingdings" panose="05000000000000000000" pitchFamily="2" charset="2"/>
              <a:buChar char="p"/>
            </a:pPr>
            <a:r>
              <a:rPr lang="en-US" altLang="zh-CN" dirty="0"/>
              <a:t>float from south Yellow Sea to southern Shandong coast</a:t>
            </a:r>
          </a:p>
          <a:p>
            <a:pPr>
              <a:buFont typeface="Wingdings" panose="05000000000000000000" pitchFamily="2" charset="2"/>
              <a:buChar char="p"/>
            </a:pPr>
            <a:r>
              <a:rPr lang="en-US" altLang="zh-CN" dirty="0"/>
              <a:t>affect the natural view of ocean and breaks the ecological condition.</a:t>
            </a:r>
          </a:p>
          <a:p>
            <a:pPr>
              <a:buFont typeface="Wingdings" panose="05000000000000000000" pitchFamily="2" charset="2"/>
              <a:buChar char="p"/>
            </a:pPr>
            <a:endParaRPr lang="en-US" altLang="zh-CN" dirty="0"/>
          </a:p>
        </p:txBody>
      </p:sp>
      <p:sp>
        <p:nvSpPr>
          <p:cNvPr id="6" name="灯片编号占位符 5"/>
          <p:cNvSpPr>
            <a:spLocks noGrp="1"/>
          </p:cNvSpPr>
          <p:nvPr>
            <p:ph type="sldNum" sz="quarter" idx="12"/>
          </p:nvPr>
        </p:nvSpPr>
        <p:spPr/>
        <p:txBody>
          <a:bodyPr/>
          <a:lstStyle/>
          <a:p>
            <a:r>
              <a:rPr lang="en-US" altLang="zh-CN"/>
              <a:t>- </a:t>
            </a:r>
            <a:fld id="{9316A333-5989-45D5-B332-79186D273686}" type="slidenum">
              <a:rPr lang="zh-CN" altLang="en-US" smtClean="0"/>
              <a:pPr/>
              <a:t>7</a:t>
            </a:fld>
            <a:r>
              <a:rPr lang="zh-CN" altLang="en-US"/>
              <a:t> </a:t>
            </a:r>
            <a:r>
              <a:rPr lang="en-US" altLang="zh-CN"/>
              <a:t>-</a:t>
            </a:r>
            <a:endParaRPr lang="zh-CN" altLang="en-US" dirty="0"/>
          </a:p>
        </p:txBody>
      </p:sp>
    </p:spTree>
    <p:extLst>
      <p:ext uri="{BB962C8B-B14F-4D97-AF65-F5344CB8AC3E}">
        <p14:creationId xmlns:p14="http://schemas.microsoft.com/office/powerpoint/2010/main" val="3953181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Green tide distribution 2016/6/25</a:t>
            </a:r>
            <a:endParaRPr lang="zh-CN" altLang="en-US" dirty="0"/>
          </a:p>
        </p:txBody>
      </p:sp>
      <p:sp>
        <p:nvSpPr>
          <p:cNvPr id="3" name="灯片编号占位符 2"/>
          <p:cNvSpPr>
            <a:spLocks noGrp="1"/>
          </p:cNvSpPr>
          <p:nvPr>
            <p:ph type="sldNum" sz="quarter" idx="12"/>
          </p:nvPr>
        </p:nvSpPr>
        <p:spPr/>
        <p:txBody>
          <a:bodyPr/>
          <a:lstStyle/>
          <a:p>
            <a:r>
              <a:rPr lang="en-US" altLang="zh-CN"/>
              <a:t>- </a:t>
            </a:r>
            <a:fld id="{9316A333-5989-45D5-B332-79186D273686}" type="slidenum">
              <a:rPr lang="zh-CN" altLang="en-US" smtClean="0"/>
              <a:pPr/>
              <a:t>8</a:t>
            </a:fld>
            <a:r>
              <a:rPr lang="zh-CN" altLang="en-US"/>
              <a:t> </a:t>
            </a:r>
            <a:r>
              <a:rPr lang="en-US" altLang="zh-CN"/>
              <a:t>-</a:t>
            </a:r>
            <a:endParaRPr lang="zh-CN" altLang="en-US" dirty="0"/>
          </a:p>
        </p:txBody>
      </p:sp>
      <p:pic>
        <p:nvPicPr>
          <p:cNvPr id="4" name="图片 3"/>
          <p:cNvPicPr>
            <a:picLocks noChangeAspect="1"/>
          </p:cNvPicPr>
          <p:nvPr/>
        </p:nvPicPr>
        <p:blipFill>
          <a:blip r:embed="rId3"/>
          <a:stretch>
            <a:fillRect/>
          </a:stretch>
        </p:blipFill>
        <p:spPr>
          <a:xfrm>
            <a:off x="2002536" y="813009"/>
            <a:ext cx="5138928" cy="5678424"/>
          </a:xfrm>
          <a:prstGeom prst="rect">
            <a:avLst/>
          </a:prstGeom>
        </p:spPr>
      </p:pic>
    </p:spTree>
    <p:extLst>
      <p:ext uri="{BB962C8B-B14F-4D97-AF65-F5344CB8AC3E}">
        <p14:creationId xmlns:p14="http://schemas.microsoft.com/office/powerpoint/2010/main" val="4176486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rc.house.sina.com.cn/imp/imp/deal/78/71/d/3a9c9b5fc58eb1e93191e0d98a9_p1_m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984" y="1196752"/>
            <a:ext cx="3600000" cy="23976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http://pic.qingdaonews.com/album/783/1564965/0/1107/284345_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424" y="1196752"/>
            <a:ext cx="3600000" cy="23976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标题 4"/>
          <p:cNvSpPr>
            <a:spLocks noGrp="1"/>
          </p:cNvSpPr>
          <p:nvPr>
            <p:ph type="title"/>
          </p:nvPr>
        </p:nvSpPr>
        <p:spPr/>
        <p:txBody>
          <a:bodyPr/>
          <a:lstStyle/>
          <a:p>
            <a:r>
              <a:rPr lang="en-US" altLang="zh-CN" dirty="0"/>
              <a:t>Green tide near Qingdao</a:t>
            </a:r>
            <a:endParaRPr lang="zh-CN" altLang="en-US" dirty="0"/>
          </a:p>
        </p:txBody>
      </p:sp>
      <p:sp>
        <p:nvSpPr>
          <p:cNvPr id="2" name="灯片编号占位符 1"/>
          <p:cNvSpPr>
            <a:spLocks noGrp="1"/>
          </p:cNvSpPr>
          <p:nvPr>
            <p:ph type="sldNum" sz="quarter" idx="12"/>
          </p:nvPr>
        </p:nvSpPr>
        <p:spPr/>
        <p:txBody>
          <a:bodyPr/>
          <a:lstStyle/>
          <a:p>
            <a:r>
              <a:rPr lang="en-US" altLang="zh-CN"/>
              <a:t>- </a:t>
            </a:r>
            <a:fld id="{9316A333-5989-45D5-B332-79186D273686}" type="slidenum">
              <a:rPr lang="zh-CN" altLang="en-US" smtClean="0"/>
              <a:pPr/>
              <a:t>9</a:t>
            </a:fld>
            <a:r>
              <a:rPr lang="zh-CN" altLang="en-US"/>
              <a:t> </a:t>
            </a:r>
            <a:r>
              <a:rPr lang="en-US" altLang="zh-CN"/>
              <a:t>-</a:t>
            </a:r>
            <a:endParaRPr lang="zh-CN" altLang="en-US" dirty="0"/>
          </a:p>
        </p:txBody>
      </p:sp>
      <p:pic>
        <p:nvPicPr>
          <p:cNvPr id="8" name="Picture 3" descr="C:\Rui\foundation\国家自然科学青年基金\green_tide_pic\2010\DSC_6455_缩小大小.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984" y="3879632"/>
            <a:ext cx="3600000" cy="23976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6" descr="C:\Rui\foundation\国家自然科学青年基金\green_tide_pic\2010\DSC_6485_缩小大小.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424" y="3879632"/>
            <a:ext cx="3600000" cy="2397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14479901"/>
      </p:ext>
    </p:extLst>
  </p:cSld>
  <p:clrMapOvr>
    <a:masterClrMapping/>
  </p:clrMapOvr>
</p:sld>
</file>

<file path=ppt/theme/theme1.xml><?xml version="1.0" encoding="utf-8"?>
<a:theme xmlns:a="http://schemas.openxmlformats.org/drawingml/2006/main" name="Ru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标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结尾​">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Rui</Template>
  <TotalTime>1508</TotalTime>
  <Words>1608</Words>
  <Application>Microsoft Office PowerPoint</Application>
  <PresentationFormat>全屏显示(4:3)</PresentationFormat>
  <Paragraphs>264</Paragraphs>
  <Slides>35</Slides>
  <Notes>15</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35</vt:i4>
      </vt:variant>
    </vt:vector>
  </HeadingPairs>
  <TitlesOfParts>
    <vt:vector size="48" baseType="lpstr">
      <vt:lpstr>Arial</vt:lpstr>
      <vt:lpstr>黑体</vt:lpstr>
      <vt:lpstr>宋体</vt:lpstr>
      <vt:lpstr>等线 Light</vt:lpstr>
      <vt:lpstr>华文新魏</vt:lpstr>
      <vt:lpstr>Cambria</vt:lpstr>
      <vt:lpstr>Times New Roman</vt:lpstr>
      <vt:lpstr>楷体</vt:lpstr>
      <vt:lpstr>Calibri</vt:lpstr>
      <vt:lpstr>Wingdings</vt:lpstr>
      <vt:lpstr>Rui</vt:lpstr>
      <vt:lpstr>标题​​</vt:lpstr>
      <vt:lpstr>结尾​</vt:lpstr>
      <vt:lpstr>Applications of Marine Observation Data and Numerical Models in North China Sea</vt:lpstr>
      <vt:lpstr>Observation network</vt:lpstr>
      <vt:lpstr>Observation network</vt:lpstr>
      <vt:lpstr>Numerical forecast system</vt:lpstr>
      <vt:lpstr>Application cases</vt:lpstr>
      <vt:lpstr>Case 1 Green Tide in Yellow Sea</vt:lpstr>
      <vt:lpstr>Green tide in Yellow Sea</vt:lpstr>
      <vt:lpstr>Green tide distribution 2016/6/25</vt:lpstr>
      <vt:lpstr>Green tide near Qingdao</vt:lpstr>
      <vt:lpstr>Green tide monitoring</vt:lpstr>
      <vt:lpstr>PowerPoint 演示文稿</vt:lpstr>
      <vt:lpstr>Case 2 Storm Surge Risk Assessment</vt:lpstr>
      <vt:lpstr>Shouguang, Shandong, China</vt:lpstr>
      <vt:lpstr>Extratropical storm surge in Shouguang, Shandong, China</vt:lpstr>
      <vt:lpstr>Data type and acquisition</vt:lpstr>
      <vt:lpstr>Data</vt:lpstr>
      <vt:lpstr>Storm surge risk assessment</vt:lpstr>
      <vt:lpstr>Risk assessment and response</vt:lpstr>
      <vt:lpstr>Case 3 Marine Emergency Response</vt:lpstr>
      <vt:lpstr>Oil spill monitoring and forecast</vt:lpstr>
      <vt:lpstr>Search and rescue</vt:lpstr>
      <vt:lpstr>Case 4 Sea Ice Monitoring and Forecast in Bohai Sea</vt:lpstr>
      <vt:lpstr>Sea ice in Bohai Sea</vt:lpstr>
      <vt:lpstr>Sea Ice Monitoring</vt:lpstr>
      <vt:lpstr>Monitoring Approaches 1: Shoreline survey</vt:lpstr>
      <vt:lpstr>Monitoring Approach 2: Aircraft</vt:lpstr>
      <vt:lpstr>Monitoring Approach 3: Ships, buoys and oil platform</vt:lpstr>
      <vt:lpstr>Monitoring Approach 4: Vehicle-based radar </vt:lpstr>
      <vt:lpstr>Monitoring Approach 5: Satellite</vt:lpstr>
      <vt:lpstr>WEBGIS platform</vt:lpstr>
      <vt:lpstr>Monitoring Approach 6: Mechanical field survey</vt:lpstr>
      <vt:lpstr>Sea ice forecast</vt:lpstr>
      <vt:lpstr>Problems</vt:lpstr>
      <vt:lpstr>Future cooperation</vt:lpstr>
      <vt:lpstr>Thank you very much for your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Wave Modeling for Bohai Straight Considering the Effect of Miaodao Archipelago</dc:title>
  <dc:creator>Li Rui</dc:creator>
  <cp:lastModifiedBy>Rui</cp:lastModifiedBy>
  <cp:revision>331</cp:revision>
  <dcterms:created xsi:type="dcterms:W3CDTF">2016-04-19T02:01:29Z</dcterms:created>
  <dcterms:modified xsi:type="dcterms:W3CDTF">2017-06-02T05:59:47Z</dcterms:modified>
</cp:coreProperties>
</file>