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72" r:id="rId4"/>
    <p:sldId id="273" r:id="rId5"/>
    <p:sldId id="264" r:id="rId6"/>
    <p:sldId id="277" r:id="rId7"/>
    <p:sldId id="265" r:id="rId8"/>
    <p:sldId id="270" r:id="rId9"/>
    <p:sldId id="271" r:id="rId10"/>
    <p:sldId id="274" r:id="rId11"/>
    <p:sldId id="275" r:id="rId12"/>
    <p:sldId id="276" r:id="rId13"/>
  </p:sldIdLst>
  <p:sldSz cx="10693400" cy="7561263"/>
  <p:notesSz cx="6797675" cy="9926638"/>
  <p:defaultTextStyle>
    <a:defPPr>
      <a:defRPr lang="en-GB"/>
    </a:defPPr>
    <a:lvl1pPr marL="0" indent="0" algn="l" defTabSz="1043056" rtl="0" eaLnBrk="1" latinLnBrk="0" hangingPunct="1">
      <a:spcBef>
        <a:spcPts val="0"/>
      </a:spcBef>
      <a:buClr>
        <a:schemeClr val="accent2"/>
      </a:buClr>
      <a:buFontTx/>
      <a:buNone/>
      <a:defRPr sz="2400" kern="1200">
        <a:solidFill>
          <a:schemeClr val="tx1"/>
        </a:solidFill>
        <a:latin typeface="+mn-lt"/>
        <a:ea typeface="+mn-ea"/>
        <a:cs typeface="+mn-cs"/>
      </a:defRPr>
    </a:lvl1pPr>
    <a:lvl2pPr marL="360000" indent="-360000" algn="l" defTabSz="1043056" rtl="0" eaLnBrk="1" latinLnBrk="0" hangingPunct="1">
      <a:spcBef>
        <a:spcPts val="0"/>
      </a:spcBef>
      <a:buClr>
        <a:schemeClr val="accent2"/>
      </a:buClr>
      <a:buSzPct val="80000"/>
      <a:buFont typeface="Wingdings" pitchFamily="2" charset="2"/>
      <a:buChar char="n"/>
      <a:defRPr sz="2200" kern="1200">
        <a:solidFill>
          <a:schemeClr val="tx1"/>
        </a:solidFill>
        <a:latin typeface="+mn-lt"/>
        <a:ea typeface="+mn-ea"/>
        <a:cs typeface="+mn-cs"/>
      </a:defRPr>
    </a:lvl2pPr>
    <a:lvl3pPr marL="720000" indent="-360000" algn="l" defTabSz="1043056" rtl="0" eaLnBrk="1" latinLnBrk="0" hangingPunct="1">
      <a:spcBef>
        <a:spcPts val="0"/>
      </a:spcBef>
      <a:buClr>
        <a:schemeClr val="accent2"/>
      </a:buClr>
      <a:buFont typeface="Wingdings 2" pitchFamily="18" charset="2"/>
      <a:buChar char=""/>
      <a:defRPr sz="2000" kern="1200" baseline="0">
        <a:solidFill>
          <a:schemeClr val="tx1"/>
        </a:solidFill>
        <a:latin typeface="+mn-lt"/>
        <a:ea typeface="+mn-ea"/>
        <a:cs typeface="+mn-cs"/>
      </a:defRPr>
    </a:lvl3pPr>
    <a:lvl4pPr marL="1080000" indent="-360000" algn="l" defTabSz="1043056" rtl="0" eaLnBrk="1" latinLnBrk="0" hangingPunct="1">
      <a:spcBef>
        <a:spcPts val="0"/>
      </a:spcBef>
      <a:buClr>
        <a:schemeClr val="accent2"/>
      </a:buClr>
      <a:buFont typeface="Arial" pitchFamily="34" charset="0"/>
      <a:buChar char="–"/>
      <a:defRPr sz="2000" kern="1200">
        <a:solidFill>
          <a:schemeClr val="tx1"/>
        </a:solidFill>
        <a:latin typeface="+mn-lt"/>
        <a:ea typeface="+mn-ea"/>
        <a:cs typeface="+mn-cs"/>
      </a:defRPr>
    </a:lvl4pPr>
    <a:lvl5pPr marL="1440000" indent="-360000" algn="l" defTabSz="1043056" rtl="0" eaLnBrk="1" latinLnBrk="0" hangingPunct="1">
      <a:spcBef>
        <a:spcPts val="0"/>
      </a:spcBef>
      <a:buClr>
        <a:schemeClr val="accent2"/>
      </a:buClr>
      <a:buFont typeface="Arial" pitchFamily="34" charset="0"/>
      <a:buChar char="–"/>
      <a:defRPr sz="2000" kern="1200">
        <a:solidFill>
          <a:schemeClr val="tx1"/>
        </a:solidFill>
        <a:latin typeface="+mn-lt"/>
        <a:ea typeface="+mn-ea"/>
        <a:cs typeface="+mn-cs"/>
      </a:defRPr>
    </a:lvl5pPr>
    <a:lvl6pPr marL="1800000" indent="-360000" algn="l" defTabSz="1043056" rtl="0" eaLnBrk="1" latinLnBrk="0" hangingPunct="1">
      <a:spcBef>
        <a:spcPts val="0"/>
      </a:spcBef>
      <a:buClr>
        <a:schemeClr val="accent2"/>
      </a:buClr>
      <a:buFont typeface="Arial" pitchFamily="34" charset="0"/>
      <a:buChar char="–"/>
      <a:defRPr sz="2000" kern="1200">
        <a:solidFill>
          <a:schemeClr val="tx1"/>
        </a:solidFill>
        <a:latin typeface="+mn-lt"/>
        <a:ea typeface="+mn-ea"/>
        <a:cs typeface="+mn-cs"/>
      </a:defRPr>
    </a:lvl6pPr>
    <a:lvl7pPr marL="2160000" indent="-360000" algn="l" defTabSz="1043056" rtl="0" eaLnBrk="1" latinLnBrk="0" hangingPunct="1">
      <a:spcBef>
        <a:spcPts val="0"/>
      </a:spcBef>
      <a:buClr>
        <a:schemeClr val="accent2"/>
      </a:buClr>
      <a:buFont typeface="Arial" pitchFamily="34" charset="0"/>
      <a:buChar char="–"/>
      <a:defRPr sz="2000" kern="1200">
        <a:solidFill>
          <a:schemeClr val="tx1"/>
        </a:solidFill>
        <a:latin typeface="+mn-lt"/>
        <a:ea typeface="+mn-ea"/>
        <a:cs typeface="+mn-cs"/>
      </a:defRPr>
    </a:lvl7pPr>
    <a:lvl8pPr marL="2520000" indent="-360000" algn="l" defTabSz="1043056" rtl="0" eaLnBrk="1" latinLnBrk="0" hangingPunct="1">
      <a:spcBef>
        <a:spcPts val="0"/>
      </a:spcBef>
      <a:buClr>
        <a:schemeClr val="accent2"/>
      </a:buClr>
      <a:buFont typeface="Arial" pitchFamily="34" charset="0"/>
      <a:buChar char="–"/>
      <a:defRPr sz="2000" kern="1200" baseline="0">
        <a:solidFill>
          <a:schemeClr val="tx1"/>
        </a:solidFill>
        <a:latin typeface="+mn-lt"/>
        <a:ea typeface="+mn-ea"/>
        <a:cs typeface="+mn-cs"/>
      </a:defRPr>
    </a:lvl8pPr>
    <a:lvl9pPr marL="2880000" indent="-360000" algn="l" defTabSz="1043056" rtl="0" eaLnBrk="1" latinLnBrk="0" hangingPunct="1">
      <a:spcBef>
        <a:spcPts val="0"/>
      </a:spcBef>
      <a:buClr>
        <a:schemeClr val="accent2"/>
      </a:buClr>
      <a:buFont typeface="Arial" pitchFamily="34" charset="0"/>
      <a:buChar char="–"/>
      <a:defRPr sz="2000" kern="1200" baseline="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iran Millard" initials="K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EF6447A-24EA-4742-A8FB-1DF080B5CEFA}">
  <a:tblStyle styleId="{CEF6447A-24EA-4742-A8FB-1DF080B5CEFA}" styleName="HR Wallingford Table">
    <a:wholeTbl>
      <a:tcTxStyle>
        <a:fontRef idx="minor">
          <a:prstClr val="black"/>
        </a:fontRef>
        <a:schemeClr val="dk1"/>
      </a:tcTxStyle>
      <a:tcStyle>
        <a:tcBdr>
          <a:left>
            <a:ln w="6350" cmpd="sng">
              <a:solidFill>
                <a:schemeClr val="lt2"/>
              </a:solidFill>
            </a:ln>
          </a:left>
          <a:right>
            <a:ln w="6350" cmpd="sng">
              <a:solidFill>
                <a:schemeClr val="lt2"/>
              </a:solidFill>
            </a:ln>
          </a:right>
          <a:top>
            <a:ln w="6350" cmpd="sng">
              <a:solidFill>
                <a:schemeClr val="accent1"/>
              </a:solidFill>
            </a:ln>
          </a:top>
          <a:bottom>
            <a:ln w="6350" cmpd="sng">
              <a:solidFill>
                <a:schemeClr val="accent1"/>
              </a:solidFill>
            </a:ln>
          </a:bottom>
          <a:insideH>
            <a:ln w="6350" cmpd="sng">
              <a:solidFill>
                <a:schemeClr val="lt2"/>
              </a:solidFill>
            </a:ln>
          </a:insideH>
          <a:insideV>
            <a:ln w="6350" cmpd="sng">
              <a:solidFill>
                <a:schemeClr val="lt2"/>
              </a:solidFill>
            </a:ln>
          </a:insideV>
        </a:tcBdr>
        <a:fill>
          <a:solidFill>
            <a:schemeClr val="lt1"/>
          </a:solidFill>
        </a:fill>
      </a:tcStyle>
    </a:wholeTbl>
    <a:band1H>
      <a:tcStyle>
        <a:tcBdr/>
      </a:tcStyle>
    </a:band1H>
    <a:band2H>
      <a:tcStyle>
        <a:tcBdr>
          <a:insideV>
            <a:ln w="6350" cmpd="sng">
              <a:solidFill>
                <a:schemeClr val="lt1"/>
              </a:solidFill>
            </a:ln>
          </a:insideV>
        </a:tcBdr>
        <a:fill>
          <a:solidFill>
            <a:schemeClr val="lt2"/>
          </a:solidFill>
        </a:fill>
      </a:tcStyle>
    </a:band2H>
    <a:band1V>
      <a:tcStyle>
        <a:tcBdr/>
      </a:tcStyle>
    </a:band1V>
    <a:band2V>
      <a:tcStyle>
        <a:tcBdr/>
      </a:tcStyle>
    </a:band2V>
    <a:lastCol>
      <a:tcTxStyle b="on">
        <a:fontRef idx="minor">
          <a:prstClr val="black"/>
        </a:fontRef>
        <a:schemeClr val="lt1"/>
      </a:tcTxStyle>
      <a:tcStyle>
        <a:tcBdr/>
      </a:tcStyle>
    </a:lastCol>
    <a:firstCol>
      <a:tcTxStyle>
        <a:fontRef idx="minor">
          <a:prstClr val="black"/>
        </a:fontRef>
        <a:schemeClr val="accent1"/>
      </a:tcTxStyle>
      <a:tcStyle>
        <a:tcBdr/>
      </a:tcStyle>
    </a:firstCol>
    <a:lastRow>
      <a:tcTxStyle>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top>
            <a:ln w="12700" cmpd="sng">
              <a:solidFill>
                <a:schemeClr val="accent1"/>
              </a:solidFill>
            </a:ln>
          </a:top>
          <a:bottom>
            <a:ln w="12700" cmpd="sng">
              <a:solidFill>
                <a:schemeClr val="accen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6" autoAdjust="0"/>
    <p:restoredTop sz="85785" autoAdjust="0"/>
  </p:normalViewPr>
  <p:slideViewPr>
    <p:cSldViewPr snapToGrid="0" showGuides="1">
      <p:cViewPr>
        <p:scale>
          <a:sx n="90" d="100"/>
          <a:sy n="90" d="100"/>
        </p:scale>
        <p:origin x="-498" y="-72"/>
      </p:cViewPr>
      <p:guideLst>
        <p:guide orient="horz" pos="204"/>
        <p:guide orient="horz" pos="4694"/>
        <p:guide orient="horz" pos="748"/>
        <p:guide orient="horz" pos="4335"/>
        <p:guide orient="horz" pos="889"/>
        <p:guide pos="188"/>
        <p:guide pos="6543"/>
        <p:guide pos="3312"/>
        <p:guide pos="342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GB" dirty="0"/>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117F5BBC-3886-4D4D-884F-D8B21292CE1C}" type="datetimeFigureOut">
              <a:rPr lang="en-GB" smtClean="0"/>
              <a:t>05/07/2013</a:t>
            </a:fld>
            <a:endParaRPr lang="en-GB" dirty="0"/>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5562" tIns="47781" rIns="95562" bIns="47781"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4E4C8975-CA6E-45EC-AA23-3681907697BC}" type="slidenum">
              <a:rPr lang="en-GB" smtClean="0"/>
              <a:t>‹#›</a:t>
            </a:fld>
            <a:endParaRPr lang="en-GB" dirty="0"/>
          </a:p>
        </p:txBody>
      </p:sp>
    </p:spTree>
    <p:extLst>
      <p:ext uri="{BB962C8B-B14F-4D97-AF65-F5344CB8AC3E}">
        <p14:creationId xmlns:p14="http://schemas.microsoft.com/office/powerpoint/2010/main" val="318982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obstacles likely to occur include:</a:t>
            </a:r>
          </a:p>
          <a:p>
            <a:r>
              <a:rPr lang="en-GB" b="1" dirty="0" smtClean="0"/>
              <a:t>Data conflicts</a:t>
            </a:r>
          </a:p>
          <a:p>
            <a:r>
              <a:rPr lang="en-GB" b="1" dirty="0" smtClean="0"/>
              <a:t> </a:t>
            </a:r>
            <a:r>
              <a:rPr lang="en-GB" dirty="0" smtClean="0"/>
              <a:t>- conflicting information - Overlaps</a:t>
            </a:r>
            <a:r>
              <a:rPr lang="en-GB" baseline="0" dirty="0" smtClean="0"/>
              <a:t> in similar datasets published by different organisations leading to conflicts (e.g. two organisations reporting the same shipwreck but reporting different locations, or overlapping ecological studies reporting different results)</a:t>
            </a:r>
          </a:p>
          <a:p>
            <a:r>
              <a:rPr lang="en-GB" baseline="0" dirty="0" smtClean="0"/>
              <a:t>- Conflicting versions - Same data made available by different providers but not necessarily updating their data at the same time.</a:t>
            </a:r>
            <a:endParaRPr lang="en-GB" dirty="0"/>
          </a:p>
        </p:txBody>
      </p:sp>
      <p:sp>
        <p:nvSpPr>
          <p:cNvPr id="4" name="Slide Number Placeholder 3"/>
          <p:cNvSpPr>
            <a:spLocks noGrp="1"/>
          </p:cNvSpPr>
          <p:nvPr>
            <p:ph type="sldNum" sz="quarter" idx="10"/>
          </p:nvPr>
        </p:nvSpPr>
        <p:spPr/>
        <p:txBody>
          <a:bodyPr/>
          <a:lstStyle/>
          <a:p>
            <a:fld id="{4E4C8975-CA6E-45EC-AA23-3681907697BC}" type="slidenum">
              <a:rPr lang="en-GB" smtClean="0"/>
              <a:t>5</a:t>
            </a:fld>
            <a:endParaRPr lang="en-GB" dirty="0"/>
          </a:p>
        </p:txBody>
      </p:sp>
    </p:spTree>
    <p:extLst>
      <p:ext uri="{BB962C8B-B14F-4D97-AF65-F5344CB8AC3E}">
        <p14:creationId xmlns:p14="http://schemas.microsoft.com/office/powerpoint/2010/main" val="426957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mention</a:t>
            </a:r>
            <a:r>
              <a:rPr lang="en-GB" baseline="0" dirty="0" smtClean="0"/>
              <a:t> that a reciprocal relationship exists between literature survey and challenges, with study informing the data gathering for the challenges and action of undertaking the challenges adding to the results of the lit review further down the line. All results will be reported via website and reports to expert panel as project evolves</a:t>
            </a:r>
            <a:endParaRPr lang="en-GB" dirty="0"/>
          </a:p>
        </p:txBody>
      </p:sp>
      <p:sp>
        <p:nvSpPr>
          <p:cNvPr id="4" name="Slide Number Placeholder 3"/>
          <p:cNvSpPr>
            <a:spLocks noGrp="1"/>
          </p:cNvSpPr>
          <p:nvPr>
            <p:ph type="sldNum" sz="quarter" idx="10"/>
          </p:nvPr>
        </p:nvSpPr>
        <p:spPr/>
        <p:txBody>
          <a:bodyPr/>
          <a:lstStyle/>
          <a:p>
            <a:fld id="{4E4C8975-CA6E-45EC-AA23-3681907697BC}" type="slidenum">
              <a:rPr lang="en-GB" smtClean="0"/>
              <a:t>11</a:t>
            </a:fld>
            <a:endParaRPr lang="en-GB" dirty="0"/>
          </a:p>
        </p:txBody>
      </p:sp>
    </p:spTree>
    <p:extLst>
      <p:ext uri="{BB962C8B-B14F-4D97-AF65-F5344CB8AC3E}">
        <p14:creationId xmlns:p14="http://schemas.microsoft.com/office/powerpoint/2010/main" val="4084015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bwMode="gray">
          <a:xfrm>
            <a:off x="47625" y="1475118"/>
            <a:ext cx="10597372" cy="6038490"/>
          </a:xfrm>
          <a:prstGeom prst="rect">
            <a:avLst/>
          </a:prstGeom>
          <a:solidFill>
            <a:schemeClr val="accent2"/>
          </a:solid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Date Placeholder 3"/>
          <p:cNvSpPr>
            <a:spLocks noGrp="1"/>
          </p:cNvSpPr>
          <p:nvPr>
            <p:ph type="dt" sz="half" idx="10"/>
          </p:nvPr>
        </p:nvSpPr>
        <p:spPr bwMode="gray">
          <a:xfrm>
            <a:off x="301054" y="6948983"/>
            <a:ext cx="4956745" cy="360000"/>
          </a:xfrm>
        </p:spPr>
        <p:txBody>
          <a:bodyPr/>
          <a:lstStyle>
            <a:lvl1pPr algn="l">
              <a:defRPr sz="1800" b="0">
                <a:solidFill>
                  <a:schemeClr val="bg2"/>
                </a:solidFill>
              </a:defRPr>
            </a:lvl1pPr>
          </a:lstStyle>
          <a:p>
            <a:r>
              <a:rPr lang="en-US" noProof="0" smtClean="0"/>
              <a:t>Insert Date ('Insert - Header &amp; Footer')</a:t>
            </a:r>
            <a:endParaRPr lang="en-GB" noProof="0"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103088" y="330267"/>
            <a:ext cx="28522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bwMode="gray">
          <a:xfrm>
            <a:off x="-2502172" y="1412875"/>
            <a:ext cx="2376264" cy="2585323"/>
          </a:xfrm>
          <a:prstGeom prst="rect">
            <a:avLst/>
          </a:prstGeom>
          <a:solidFill>
            <a:srgbClr val="FFFF00"/>
          </a:solidFill>
        </p:spPr>
        <p:txBody>
          <a:bodyPr wrap="square" rtlCol="0">
            <a:spAutoFit/>
          </a:bodyPr>
          <a:lstStyle/>
          <a:p>
            <a:r>
              <a:rPr lang="en-GB" sz="1800" noProof="0" dirty="0" smtClean="0"/>
              <a:t>Please note:</a:t>
            </a:r>
          </a:p>
          <a:p>
            <a:r>
              <a:rPr lang="en-GB" sz="1800" noProof="0" dirty="0" smtClean="0"/>
              <a:t>This</a:t>
            </a:r>
            <a:r>
              <a:rPr lang="en-GB" sz="1800" baseline="0" noProof="0" dirty="0" smtClean="0"/>
              <a:t> is an Office 2010 template. Documents and presentations should NOT be edited as a 2003 file (</a:t>
            </a:r>
            <a:r>
              <a:rPr lang="en-GB" sz="1800" baseline="0" noProof="0" dirty="0" err="1" smtClean="0"/>
              <a:t>ppt</a:t>
            </a:r>
            <a:r>
              <a:rPr lang="en-GB" sz="1800" baseline="0" noProof="0" dirty="0" smtClean="0"/>
              <a:t>) as this will distort the template settings.</a:t>
            </a:r>
            <a:endParaRPr lang="en-GB" sz="1800" noProof="0" dirty="0"/>
          </a:p>
        </p:txBody>
      </p:sp>
      <p:sp>
        <p:nvSpPr>
          <p:cNvPr id="13" name="Rounded Rectangle 12"/>
          <p:cNvSpPr/>
          <p:nvPr userDrawn="1"/>
        </p:nvSpPr>
        <p:spPr bwMode="gray">
          <a:xfrm>
            <a:off x="43131" y="5112354"/>
            <a:ext cx="9930267" cy="1685262"/>
          </a:xfrm>
          <a:custGeom>
            <a:avLst/>
            <a:gdLst>
              <a:gd name="connsiteX0" fmla="*/ 0 w 10675372"/>
              <a:gd name="connsiteY0" fmla="*/ 526141 h 1728000"/>
              <a:gd name="connsiteX1" fmla="*/ 526141 w 10675372"/>
              <a:gd name="connsiteY1" fmla="*/ 0 h 1728000"/>
              <a:gd name="connsiteX2" fmla="*/ 10149231 w 10675372"/>
              <a:gd name="connsiteY2" fmla="*/ 0 h 1728000"/>
              <a:gd name="connsiteX3" fmla="*/ 10675372 w 10675372"/>
              <a:gd name="connsiteY3" fmla="*/ 526141 h 1728000"/>
              <a:gd name="connsiteX4" fmla="*/ 10675372 w 10675372"/>
              <a:gd name="connsiteY4" fmla="*/ 1201859 h 1728000"/>
              <a:gd name="connsiteX5" fmla="*/ 10149231 w 10675372"/>
              <a:gd name="connsiteY5" fmla="*/ 1728000 h 1728000"/>
              <a:gd name="connsiteX6" fmla="*/ 526141 w 10675372"/>
              <a:gd name="connsiteY6" fmla="*/ 1728000 h 1728000"/>
              <a:gd name="connsiteX7" fmla="*/ 0 w 10675372"/>
              <a:gd name="connsiteY7" fmla="*/ 1201859 h 1728000"/>
              <a:gd name="connsiteX8" fmla="*/ 0 w 10675372"/>
              <a:gd name="connsiteY8" fmla="*/ 526141 h 1728000"/>
              <a:gd name="connsiteX0" fmla="*/ 0 w 10675372"/>
              <a:gd name="connsiteY0" fmla="*/ 526141 h 1728000"/>
              <a:gd name="connsiteX1" fmla="*/ 526141 w 10675372"/>
              <a:gd name="connsiteY1" fmla="*/ 0 h 1728000"/>
              <a:gd name="connsiteX2" fmla="*/ 10149231 w 10675372"/>
              <a:gd name="connsiteY2" fmla="*/ 0 h 1728000"/>
              <a:gd name="connsiteX3" fmla="*/ 10675372 w 10675372"/>
              <a:gd name="connsiteY3" fmla="*/ 526141 h 1728000"/>
              <a:gd name="connsiteX4" fmla="*/ 10675372 w 10675372"/>
              <a:gd name="connsiteY4" fmla="*/ 1201859 h 1728000"/>
              <a:gd name="connsiteX5" fmla="*/ 10149231 w 10675372"/>
              <a:gd name="connsiteY5" fmla="*/ 1728000 h 1728000"/>
              <a:gd name="connsiteX6" fmla="*/ 526141 w 10675372"/>
              <a:gd name="connsiteY6" fmla="*/ 1728000 h 1728000"/>
              <a:gd name="connsiteX7" fmla="*/ 0 w 10675372"/>
              <a:gd name="connsiteY7" fmla="*/ 1201859 h 1728000"/>
              <a:gd name="connsiteX8" fmla="*/ 0 w 10675372"/>
              <a:gd name="connsiteY8" fmla="*/ 526141 h 1728000"/>
              <a:gd name="connsiteX0" fmla="*/ 0 w 10675372"/>
              <a:gd name="connsiteY0" fmla="*/ 526141 h 1728000"/>
              <a:gd name="connsiteX1" fmla="*/ 526141 w 10675372"/>
              <a:gd name="connsiteY1" fmla="*/ 0 h 1728000"/>
              <a:gd name="connsiteX2" fmla="*/ 10149231 w 10675372"/>
              <a:gd name="connsiteY2" fmla="*/ 0 h 1728000"/>
              <a:gd name="connsiteX3" fmla="*/ 10675372 w 10675372"/>
              <a:gd name="connsiteY3" fmla="*/ 526141 h 1728000"/>
              <a:gd name="connsiteX4" fmla="*/ 10675372 w 10675372"/>
              <a:gd name="connsiteY4" fmla="*/ 1201859 h 1728000"/>
              <a:gd name="connsiteX5" fmla="*/ 10149231 w 10675372"/>
              <a:gd name="connsiteY5" fmla="*/ 1728000 h 1728000"/>
              <a:gd name="connsiteX6" fmla="*/ 526141 w 10675372"/>
              <a:gd name="connsiteY6" fmla="*/ 1728000 h 1728000"/>
              <a:gd name="connsiteX7" fmla="*/ 0 w 10675372"/>
              <a:gd name="connsiteY7" fmla="*/ 1201859 h 1728000"/>
              <a:gd name="connsiteX8" fmla="*/ 0 w 10675372"/>
              <a:gd name="connsiteY8" fmla="*/ 526141 h 1728000"/>
              <a:gd name="connsiteX0" fmla="*/ 0 w 10675372"/>
              <a:gd name="connsiteY0" fmla="*/ 527050 h 1728909"/>
              <a:gd name="connsiteX1" fmla="*/ 526141 w 10675372"/>
              <a:gd name="connsiteY1" fmla="*/ 909 h 1728909"/>
              <a:gd name="connsiteX2" fmla="*/ 10149231 w 10675372"/>
              <a:gd name="connsiteY2" fmla="*/ 909 h 1728909"/>
              <a:gd name="connsiteX3" fmla="*/ 10675372 w 10675372"/>
              <a:gd name="connsiteY3" fmla="*/ 0 h 1728909"/>
              <a:gd name="connsiteX4" fmla="*/ 10675372 w 10675372"/>
              <a:gd name="connsiteY4" fmla="*/ 1202768 h 1728909"/>
              <a:gd name="connsiteX5" fmla="*/ 10149231 w 10675372"/>
              <a:gd name="connsiteY5" fmla="*/ 1728909 h 1728909"/>
              <a:gd name="connsiteX6" fmla="*/ 526141 w 10675372"/>
              <a:gd name="connsiteY6" fmla="*/ 1728909 h 1728909"/>
              <a:gd name="connsiteX7" fmla="*/ 0 w 10675372"/>
              <a:gd name="connsiteY7" fmla="*/ 1202768 h 1728909"/>
              <a:gd name="connsiteX8" fmla="*/ 0 w 10675372"/>
              <a:gd name="connsiteY8" fmla="*/ 527050 h 1728909"/>
              <a:gd name="connsiteX0" fmla="*/ 0 w 10675372"/>
              <a:gd name="connsiteY0" fmla="*/ 527050 h 1728909"/>
              <a:gd name="connsiteX1" fmla="*/ 526141 w 10675372"/>
              <a:gd name="connsiteY1" fmla="*/ 909 h 1728909"/>
              <a:gd name="connsiteX2" fmla="*/ 10149231 w 10675372"/>
              <a:gd name="connsiteY2" fmla="*/ 909 h 1728909"/>
              <a:gd name="connsiteX3" fmla="*/ 10675372 w 10675372"/>
              <a:gd name="connsiteY3" fmla="*/ 0 h 1728909"/>
              <a:gd name="connsiteX4" fmla="*/ 10675372 w 10675372"/>
              <a:gd name="connsiteY4" fmla="*/ 1202768 h 1728909"/>
              <a:gd name="connsiteX5" fmla="*/ 10149231 w 10675372"/>
              <a:gd name="connsiteY5" fmla="*/ 1728909 h 1728909"/>
              <a:gd name="connsiteX6" fmla="*/ 526141 w 10675372"/>
              <a:gd name="connsiteY6" fmla="*/ 1728909 h 1728909"/>
              <a:gd name="connsiteX7" fmla="*/ 0 w 10675372"/>
              <a:gd name="connsiteY7" fmla="*/ 1202768 h 1728909"/>
              <a:gd name="connsiteX8" fmla="*/ 0 w 10675372"/>
              <a:gd name="connsiteY8" fmla="*/ 527050 h 1728909"/>
              <a:gd name="connsiteX0" fmla="*/ 0 w 10675372"/>
              <a:gd name="connsiteY0" fmla="*/ 527050 h 1728909"/>
              <a:gd name="connsiteX1" fmla="*/ 526141 w 10675372"/>
              <a:gd name="connsiteY1" fmla="*/ 909 h 1728909"/>
              <a:gd name="connsiteX2" fmla="*/ 10149231 w 10675372"/>
              <a:gd name="connsiteY2" fmla="*/ 909 h 1728909"/>
              <a:gd name="connsiteX3" fmla="*/ 10675372 w 10675372"/>
              <a:gd name="connsiteY3" fmla="*/ 0 h 1728909"/>
              <a:gd name="connsiteX4" fmla="*/ 10675372 w 10675372"/>
              <a:gd name="connsiteY4" fmla="*/ 1202768 h 1728909"/>
              <a:gd name="connsiteX5" fmla="*/ 10149231 w 10675372"/>
              <a:gd name="connsiteY5" fmla="*/ 1728909 h 1728909"/>
              <a:gd name="connsiteX6" fmla="*/ 526141 w 10675372"/>
              <a:gd name="connsiteY6" fmla="*/ 1728909 h 1728909"/>
              <a:gd name="connsiteX7" fmla="*/ 0 w 10675372"/>
              <a:gd name="connsiteY7" fmla="*/ 1202768 h 1728909"/>
              <a:gd name="connsiteX8" fmla="*/ 0 w 10675372"/>
              <a:gd name="connsiteY8" fmla="*/ 527050 h 1728909"/>
              <a:gd name="connsiteX0" fmla="*/ 0 w 10675372"/>
              <a:gd name="connsiteY0" fmla="*/ 527050 h 1728909"/>
              <a:gd name="connsiteX1" fmla="*/ 526141 w 10675372"/>
              <a:gd name="connsiteY1" fmla="*/ 909 h 1728909"/>
              <a:gd name="connsiteX2" fmla="*/ 10149231 w 10675372"/>
              <a:gd name="connsiteY2" fmla="*/ 909 h 1728909"/>
              <a:gd name="connsiteX3" fmla="*/ 10675372 w 10675372"/>
              <a:gd name="connsiteY3" fmla="*/ 0 h 1728909"/>
              <a:gd name="connsiteX4" fmla="*/ 10675372 w 10675372"/>
              <a:gd name="connsiteY4" fmla="*/ 1202768 h 1728909"/>
              <a:gd name="connsiteX5" fmla="*/ 10149231 w 10675372"/>
              <a:gd name="connsiteY5" fmla="*/ 1728909 h 1728909"/>
              <a:gd name="connsiteX6" fmla="*/ 526141 w 10675372"/>
              <a:gd name="connsiteY6" fmla="*/ 1728909 h 1728909"/>
              <a:gd name="connsiteX7" fmla="*/ 0 w 10675372"/>
              <a:gd name="connsiteY7" fmla="*/ 1202768 h 1728909"/>
              <a:gd name="connsiteX8" fmla="*/ 0 w 10675372"/>
              <a:gd name="connsiteY8" fmla="*/ 527050 h 1728909"/>
              <a:gd name="connsiteX0" fmla="*/ 0 w 10675372"/>
              <a:gd name="connsiteY0" fmla="*/ 527050 h 1728909"/>
              <a:gd name="connsiteX1" fmla="*/ 526141 w 10675372"/>
              <a:gd name="connsiteY1" fmla="*/ 909 h 1728909"/>
              <a:gd name="connsiteX2" fmla="*/ 10149231 w 10675372"/>
              <a:gd name="connsiteY2" fmla="*/ 909 h 1728909"/>
              <a:gd name="connsiteX3" fmla="*/ 10675372 w 10675372"/>
              <a:gd name="connsiteY3" fmla="*/ 0 h 1728909"/>
              <a:gd name="connsiteX4" fmla="*/ 10675372 w 10675372"/>
              <a:gd name="connsiteY4" fmla="*/ 1202768 h 1728909"/>
              <a:gd name="connsiteX5" fmla="*/ 10149231 w 10675372"/>
              <a:gd name="connsiteY5" fmla="*/ 1728909 h 1728909"/>
              <a:gd name="connsiteX6" fmla="*/ 526141 w 10675372"/>
              <a:gd name="connsiteY6" fmla="*/ 1728909 h 1728909"/>
              <a:gd name="connsiteX7" fmla="*/ 0 w 10675372"/>
              <a:gd name="connsiteY7" fmla="*/ 527050 h 1728909"/>
              <a:gd name="connsiteX0" fmla="*/ 0 w 10149231"/>
              <a:gd name="connsiteY0" fmla="*/ 1728909 h 1728909"/>
              <a:gd name="connsiteX1" fmla="*/ 0 w 10149231"/>
              <a:gd name="connsiteY1" fmla="*/ 909 h 1728909"/>
              <a:gd name="connsiteX2" fmla="*/ 9623090 w 10149231"/>
              <a:gd name="connsiteY2" fmla="*/ 909 h 1728909"/>
              <a:gd name="connsiteX3" fmla="*/ 10149231 w 10149231"/>
              <a:gd name="connsiteY3" fmla="*/ 0 h 1728909"/>
              <a:gd name="connsiteX4" fmla="*/ 10149231 w 10149231"/>
              <a:gd name="connsiteY4" fmla="*/ 1202768 h 1728909"/>
              <a:gd name="connsiteX5" fmla="*/ 9623090 w 10149231"/>
              <a:gd name="connsiteY5" fmla="*/ 1728909 h 1728909"/>
              <a:gd name="connsiteX6" fmla="*/ 0 w 10149231"/>
              <a:gd name="connsiteY6" fmla="*/ 1728909 h 172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231" h="1728909">
                <a:moveTo>
                  <a:pt x="0" y="1728909"/>
                </a:moveTo>
                <a:lnTo>
                  <a:pt x="0" y="909"/>
                </a:lnTo>
                <a:lnTo>
                  <a:pt x="9623090" y="909"/>
                </a:lnTo>
                <a:lnTo>
                  <a:pt x="10149231" y="0"/>
                </a:lnTo>
                <a:lnTo>
                  <a:pt x="10149231" y="1202768"/>
                </a:lnTo>
                <a:cubicBezTo>
                  <a:pt x="10149231" y="1493348"/>
                  <a:pt x="9913670" y="1728909"/>
                  <a:pt x="9623090" y="1728909"/>
                </a:cubicBezTo>
                <a:lnTo>
                  <a:pt x="0" y="1728909"/>
                </a:lnTo>
                <a:close/>
              </a:path>
            </a:pathLst>
          </a:custGeom>
          <a:solidFill>
            <a:schemeClr val="accent1"/>
          </a:solid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Rectangle 19"/>
          <p:cNvSpPr/>
          <p:nvPr userDrawn="1"/>
        </p:nvSpPr>
        <p:spPr bwMode="gray">
          <a:xfrm>
            <a:off x="61912" y="1475117"/>
            <a:ext cx="9910763" cy="3643200"/>
          </a:xfrm>
          <a:prstGeom prst="rect">
            <a:avLst/>
          </a:prstGeom>
          <a:solidFill>
            <a:schemeClr val="tx2"/>
          </a:solid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p:nvPr>
        </p:nvSpPr>
        <p:spPr bwMode="gray">
          <a:xfrm>
            <a:off x="293298" y="5256895"/>
            <a:ext cx="9286468" cy="900000"/>
          </a:xfrm>
        </p:spPr>
        <p:txBody>
          <a:bodyPr anchor="ctr" anchorCtr="0"/>
          <a:lstStyle>
            <a:lvl1pPr algn="l">
              <a:defRPr sz="3200">
                <a:solidFill>
                  <a:schemeClr val="bg1"/>
                </a:solidFill>
              </a:defRPr>
            </a:lvl1pPr>
          </a:lstStyle>
          <a:p>
            <a:r>
              <a:rPr lang="en-US" noProof="0" smtClean="0"/>
              <a:t>Click to edit Master title style</a:t>
            </a:r>
            <a:endParaRPr lang="en-GB" noProof="0"/>
          </a:p>
        </p:txBody>
      </p:sp>
      <p:sp>
        <p:nvSpPr>
          <p:cNvPr id="3" name="Subtitle 2"/>
          <p:cNvSpPr>
            <a:spLocks noGrp="1"/>
          </p:cNvSpPr>
          <p:nvPr>
            <p:ph type="subTitle" idx="1"/>
          </p:nvPr>
        </p:nvSpPr>
        <p:spPr bwMode="gray">
          <a:xfrm>
            <a:off x="293299" y="6228903"/>
            <a:ext cx="9286468" cy="394173"/>
          </a:xfrm>
        </p:spPr>
        <p:txBody>
          <a:bodyPr anchor="ctr" anchorCtr="0"/>
          <a:lstStyle>
            <a:lvl1pPr marL="0" indent="0" algn="l">
              <a:buNone/>
              <a:defRPr sz="2400" b="0">
                <a:solidFill>
                  <a:schemeClr val="bg2"/>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noProof="0" smtClean="0"/>
              <a:t>Click to edit Master subtitle style</a:t>
            </a:r>
            <a:endParaRPr lang="en-GB" noProof="0"/>
          </a:p>
        </p:txBody>
      </p:sp>
      <p:sp>
        <p:nvSpPr>
          <p:cNvPr id="6" name="Text Placeholder 5"/>
          <p:cNvSpPr>
            <a:spLocks noGrp="1"/>
          </p:cNvSpPr>
          <p:nvPr>
            <p:ph type="body" sz="quarter" idx="12" hasCustomPrompt="1"/>
          </p:nvPr>
        </p:nvSpPr>
        <p:spPr bwMode="gray">
          <a:xfrm>
            <a:off x="5434013" y="6948488"/>
            <a:ext cx="4089400" cy="360362"/>
          </a:xfrm>
        </p:spPr>
        <p:txBody>
          <a:bodyPr anchor="ctr"/>
          <a:lstStyle>
            <a:lvl1pPr algn="r">
              <a:defRPr sz="1800" b="0">
                <a:solidFill>
                  <a:schemeClr val="bg2"/>
                </a:solidFill>
              </a:defRPr>
            </a:lvl1pPr>
          </a:lstStyle>
          <a:p>
            <a:pPr lvl="0"/>
            <a:r>
              <a:rPr lang="en-GB" noProof="0" smtClean="0"/>
              <a:t>Author name or Event here</a:t>
            </a:r>
            <a:endParaRPr lang="en-GB" noProof="0"/>
          </a:p>
        </p:txBody>
      </p:sp>
      <p:sp>
        <p:nvSpPr>
          <p:cNvPr id="25" name="Picture Placeholder 24"/>
          <p:cNvSpPr>
            <a:spLocks noGrp="1"/>
          </p:cNvSpPr>
          <p:nvPr>
            <p:ph type="pic" sz="quarter" idx="13" hasCustomPrompt="1"/>
          </p:nvPr>
        </p:nvSpPr>
        <p:spPr bwMode="gray">
          <a:xfrm>
            <a:off x="97200" y="1522800"/>
            <a:ext cx="9828000" cy="3549600"/>
          </a:xfrm>
          <a:solidFill>
            <a:schemeClr val="bg2"/>
          </a:solidFill>
        </p:spPr>
        <p:txBody>
          <a:bodyPr/>
          <a:lstStyle>
            <a:lvl1pPr marL="0" marR="0" indent="0" algn="l" defTabSz="1043056" rtl="0" eaLnBrk="1" fontAlgn="auto" latinLnBrk="0" hangingPunct="1">
              <a:lnSpc>
                <a:spcPct val="100000"/>
              </a:lnSpc>
              <a:spcBef>
                <a:spcPts val="900"/>
              </a:spcBef>
              <a:spcAft>
                <a:spcPts val="0"/>
              </a:spcAft>
              <a:buClrTx/>
              <a:buSzTx/>
              <a:buFontTx/>
              <a:buNone/>
              <a:tabLst/>
              <a:defRPr>
                <a:solidFill>
                  <a:schemeClr val="tx2"/>
                </a:solidFill>
              </a:defRPr>
            </a:lvl1pPr>
          </a:lstStyle>
          <a:p>
            <a:r>
              <a:rPr lang="en-GB" noProof="0" smtClean="0"/>
              <a:t>Please click the icon and insert a suitable image. The picture will automatically be cropped to fit this shape. Ensure that the original image size is sufficient.</a:t>
            </a:r>
          </a:p>
        </p:txBody>
      </p:sp>
    </p:spTree>
    <p:extLst>
      <p:ext uri="{BB962C8B-B14F-4D97-AF65-F5344CB8AC3E}">
        <p14:creationId xmlns:p14="http://schemas.microsoft.com/office/powerpoint/2010/main" val="35015429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accent2"/>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bwMode="gray"/>
        <p:txBody>
          <a:bodyPr/>
          <a:lstStyle>
            <a:lvl1pPr>
              <a:defRPr>
                <a:solidFill>
                  <a:schemeClr val="accent2"/>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bwMode="gray"/>
        <p:txBody>
          <a:bodyPr/>
          <a:lstStyle/>
          <a:p>
            <a:r>
              <a:rPr lang="en-US" noProof="0" smtClean="0"/>
              <a:t>Insert Date ('Insert - Header &amp; Footer')</a:t>
            </a:r>
            <a:endParaRPr lang="en-GB" noProof="0"/>
          </a:p>
        </p:txBody>
      </p:sp>
      <p:sp>
        <p:nvSpPr>
          <p:cNvPr id="5" name="Footer Placeholder 4"/>
          <p:cNvSpPr>
            <a:spLocks noGrp="1"/>
          </p:cNvSpPr>
          <p:nvPr>
            <p:ph type="ftr" sz="quarter" idx="11"/>
          </p:nvPr>
        </p:nvSpPr>
        <p:spPr bwMode="gray"/>
        <p:txBody>
          <a:bodyPr/>
          <a:lstStyle/>
          <a:p>
            <a:r>
              <a:rPr lang="en-GB" noProof="0" smtClean="0"/>
              <a:t>Insert footer for all slides with 'Insert - Header &amp; Footer'</a:t>
            </a:r>
            <a:endParaRPr lang="en-GB" noProof="0"/>
          </a:p>
        </p:txBody>
      </p:sp>
      <p:sp>
        <p:nvSpPr>
          <p:cNvPr id="6" name="Slide Number Placeholder 5"/>
          <p:cNvSpPr>
            <a:spLocks noGrp="1"/>
          </p:cNvSpPr>
          <p:nvPr>
            <p:ph type="sldNum" sz="quarter" idx="12"/>
          </p:nvPr>
        </p:nvSpPr>
        <p:spPr bwMode="gray"/>
        <p:txBody>
          <a:bodyPr/>
          <a:lstStyle/>
          <a:p>
            <a:r>
              <a:rPr lang="en-GB" dirty="0" smtClean="0"/>
              <a:t>Page </a:t>
            </a:r>
            <a:fld id="{017C07C6-ACB6-4716-9739-321FBCDFAF41}" type="slidenum">
              <a:rPr lang="en-GB" smtClean="0"/>
              <a:pPr/>
              <a:t>‹#›</a:t>
            </a:fld>
            <a:endParaRPr lang="en-GB" dirty="0"/>
          </a:p>
        </p:txBody>
      </p:sp>
    </p:spTree>
    <p:extLst>
      <p:ext uri="{BB962C8B-B14F-4D97-AF65-F5344CB8AC3E}">
        <p14:creationId xmlns:p14="http://schemas.microsoft.com/office/powerpoint/2010/main" val="29019308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4" name="Rounded Rectangle 12"/>
          <p:cNvSpPr/>
          <p:nvPr userDrawn="1"/>
        </p:nvSpPr>
        <p:spPr bwMode="gray">
          <a:xfrm flipH="1" flipV="1">
            <a:off x="52387" y="1547813"/>
            <a:ext cx="8966718" cy="5298884"/>
          </a:xfrm>
          <a:prstGeom prst="rect">
            <a:avLst/>
          </a:prstGeom>
          <a:solidFill>
            <a:schemeClr val="accent2"/>
          </a:solid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ext Placeholder 2"/>
          <p:cNvSpPr>
            <a:spLocks noGrp="1"/>
          </p:cNvSpPr>
          <p:nvPr userDrawn="1">
            <p:ph type="body" idx="1" hasCustomPrompt="1"/>
          </p:nvPr>
        </p:nvSpPr>
        <p:spPr bwMode="gray">
          <a:xfrm>
            <a:off x="306388" y="6270700"/>
            <a:ext cx="7848624" cy="432000"/>
          </a:xfrm>
        </p:spPr>
        <p:txBody>
          <a:bodyPr anchor="ctr" anchorCtr="0"/>
          <a:lstStyle>
            <a:lvl1pPr marL="0" indent="0">
              <a:buNone/>
              <a:defRPr sz="2300" b="0">
                <a:solidFill>
                  <a:schemeClr val="bg2"/>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GB" noProof="0" smtClean="0"/>
              <a:t>Enter Subtitle or Strapline </a:t>
            </a:r>
          </a:p>
        </p:txBody>
      </p:sp>
      <p:sp>
        <p:nvSpPr>
          <p:cNvPr id="4" name="Date Placeholder 3"/>
          <p:cNvSpPr>
            <a:spLocks noGrp="1"/>
          </p:cNvSpPr>
          <p:nvPr>
            <p:ph type="dt" sz="half" idx="10"/>
          </p:nvPr>
        </p:nvSpPr>
        <p:spPr bwMode="gray"/>
        <p:txBody>
          <a:bodyPr/>
          <a:lstStyle>
            <a:lvl1pPr>
              <a:defRPr>
                <a:solidFill>
                  <a:schemeClr val="accent1"/>
                </a:solidFill>
              </a:defRPr>
            </a:lvl1pPr>
          </a:lstStyle>
          <a:p>
            <a:r>
              <a:rPr lang="en-US" noProof="0" smtClean="0"/>
              <a:t>Insert Date ('Insert - Header &amp; Footer')</a:t>
            </a:r>
            <a:endParaRPr lang="en-GB" noProof="0"/>
          </a:p>
        </p:txBody>
      </p:sp>
      <p:sp>
        <p:nvSpPr>
          <p:cNvPr id="5" name="Footer Placeholder 4"/>
          <p:cNvSpPr>
            <a:spLocks noGrp="1"/>
          </p:cNvSpPr>
          <p:nvPr>
            <p:ph type="ftr" sz="quarter" idx="11"/>
          </p:nvPr>
        </p:nvSpPr>
        <p:spPr bwMode="gray"/>
        <p:txBody>
          <a:bodyPr/>
          <a:lstStyle>
            <a:lvl1pPr>
              <a:defRPr>
                <a:solidFill>
                  <a:schemeClr val="accent1"/>
                </a:solidFill>
              </a:defRPr>
            </a:lvl1pPr>
          </a:lstStyle>
          <a:p>
            <a:r>
              <a:rPr lang="en-GB" noProof="0" smtClean="0"/>
              <a:t>Insert footer for all slides with 'Insert - Header &amp; Footer'</a:t>
            </a:r>
            <a:endParaRPr lang="en-GB" noProof="0"/>
          </a:p>
        </p:txBody>
      </p:sp>
      <p:sp>
        <p:nvSpPr>
          <p:cNvPr id="6" name="Slide Number Placeholder 5"/>
          <p:cNvSpPr>
            <a:spLocks noGrp="1"/>
          </p:cNvSpPr>
          <p:nvPr>
            <p:ph type="sldNum" sz="quarter" idx="12"/>
          </p:nvPr>
        </p:nvSpPr>
        <p:spPr bwMode="gray"/>
        <p:txBody>
          <a:bodyPr/>
          <a:lstStyle>
            <a:lvl1pPr>
              <a:defRPr>
                <a:solidFill>
                  <a:schemeClr val="accent1"/>
                </a:solidFill>
              </a:defRPr>
            </a:lvl1pPr>
          </a:lstStyle>
          <a:p>
            <a:r>
              <a:rPr lang="en-GB" dirty="0" smtClean="0"/>
              <a:t>Page </a:t>
            </a:r>
            <a:fld id="{017C07C6-ACB6-4716-9739-321FBCDFAF41}" type="slidenum">
              <a:rPr lang="en-GB" smtClean="0"/>
              <a:pPr/>
              <a:t>‹#›</a:t>
            </a:fld>
            <a:endParaRPr lang="en-GB" dirty="0"/>
          </a:p>
        </p:txBody>
      </p:sp>
      <p:sp>
        <p:nvSpPr>
          <p:cNvPr id="13" name="TextBox 12"/>
          <p:cNvSpPr txBox="1"/>
          <p:nvPr userDrawn="1"/>
        </p:nvSpPr>
        <p:spPr bwMode="gray">
          <a:xfrm>
            <a:off x="9070497" y="7084572"/>
            <a:ext cx="1308050" cy="360000"/>
          </a:xfrm>
          <a:prstGeom prst="rect">
            <a:avLst/>
          </a:prstGeom>
          <a:noFill/>
        </p:spPr>
        <p:txBody>
          <a:bodyPr wrap="none" lIns="0" tIns="180000" rIns="0" bIns="180000" rtlCol="0" anchor="ctr" anchorCtr="0">
            <a:noAutofit/>
          </a:bodyPr>
          <a:lstStyle/>
          <a:p>
            <a:pPr algn="r"/>
            <a:r>
              <a:rPr lang="en-GB" sz="1000" b="0" noProof="0" dirty="0" smtClean="0">
                <a:solidFill>
                  <a:schemeClr val="accent1"/>
                </a:solidFill>
              </a:rPr>
              <a:t>© HR Wallingford 2013</a:t>
            </a:r>
          </a:p>
        </p:txBody>
      </p:sp>
      <p:sp>
        <p:nvSpPr>
          <p:cNvPr id="14" name="Rounded Rectangle 12"/>
          <p:cNvSpPr/>
          <p:nvPr userDrawn="1"/>
        </p:nvSpPr>
        <p:spPr bwMode="gray">
          <a:xfrm flipH="1" flipV="1">
            <a:off x="52386" y="4827453"/>
            <a:ext cx="8253411" cy="1296135"/>
          </a:xfrm>
          <a:prstGeom prst="snipRoundRect">
            <a:avLst>
              <a:gd name="adj1" fmla="val 22091"/>
              <a:gd name="adj2" fmla="val 0"/>
            </a:avLst>
          </a:prstGeom>
          <a:solidFill>
            <a:schemeClr val="accent1"/>
          </a:solid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userDrawn="1">
            <p:ph type="title" hasCustomPrompt="1"/>
          </p:nvPr>
        </p:nvSpPr>
        <p:spPr bwMode="gray">
          <a:xfrm>
            <a:off x="306388" y="5014729"/>
            <a:ext cx="7848624" cy="921590"/>
          </a:xfrm>
        </p:spPr>
        <p:txBody>
          <a:bodyPr anchor="ctr" anchorCtr="0"/>
          <a:lstStyle>
            <a:lvl1pPr algn="l">
              <a:defRPr sz="3200" b="0" cap="none" baseline="0">
                <a:solidFill>
                  <a:schemeClr val="bg1"/>
                </a:solidFill>
              </a:defRPr>
            </a:lvl1pPr>
          </a:lstStyle>
          <a:p>
            <a:r>
              <a:rPr lang="en-GB" noProof="0" smtClean="0"/>
              <a:t>Enter Section Title</a:t>
            </a:r>
            <a:endParaRPr lang="en-GB" noProof="0"/>
          </a:p>
        </p:txBody>
      </p:sp>
      <p:sp>
        <p:nvSpPr>
          <p:cNvPr id="8" name="Rectangle 7"/>
          <p:cNvSpPr/>
          <p:nvPr userDrawn="1"/>
        </p:nvSpPr>
        <p:spPr bwMode="gray">
          <a:xfrm>
            <a:off x="9019107" y="1547813"/>
            <a:ext cx="1615025" cy="5295866"/>
          </a:xfrm>
          <a:prstGeom prst="rect">
            <a:avLst/>
          </a:prstGeom>
          <a:solidFill>
            <a:schemeClr val="tx2"/>
          </a:solid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Rectangle 16"/>
          <p:cNvSpPr/>
          <p:nvPr userDrawn="1"/>
        </p:nvSpPr>
        <p:spPr bwMode="gray">
          <a:xfrm>
            <a:off x="57149" y="1547813"/>
            <a:ext cx="8245021" cy="3286654"/>
          </a:xfrm>
          <a:prstGeom prst="rect">
            <a:avLst/>
          </a:prstGeom>
          <a:solidFill>
            <a:schemeClr val="tx2"/>
          </a:solid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Picture Placeholder 21"/>
          <p:cNvSpPr>
            <a:spLocks noGrp="1"/>
          </p:cNvSpPr>
          <p:nvPr>
            <p:ph type="pic" sz="quarter" idx="13" hasCustomPrompt="1"/>
          </p:nvPr>
        </p:nvSpPr>
        <p:spPr bwMode="gray">
          <a:xfrm>
            <a:off x="100545" y="1600201"/>
            <a:ext cx="8136000" cy="3197224"/>
          </a:xfrm>
          <a:solidFill>
            <a:schemeClr val="bg2"/>
          </a:solidFill>
        </p:spPr>
        <p:txBody>
          <a:bodyPr/>
          <a:lstStyle>
            <a:lvl1pPr>
              <a:defRPr baseline="0">
                <a:solidFill>
                  <a:schemeClr val="tx2"/>
                </a:solidFill>
              </a:defRPr>
            </a:lvl1pPr>
          </a:lstStyle>
          <a:p>
            <a:r>
              <a:rPr lang="en-GB" noProof="0" smtClean="0"/>
              <a:t>Please click the icon and insert a suitable image. The picture will automatically be cropped to fit this shape. Ensure that the original image size is sufficient.</a:t>
            </a:r>
            <a:endParaRPr lang="en-GB" noProof="0"/>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103088" y="330267"/>
            <a:ext cx="28522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331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Insert Date ('Insert - Header &amp; Footer')</a:t>
            </a:r>
            <a:endParaRPr lang="en-GB" noProof="0"/>
          </a:p>
        </p:txBody>
      </p:sp>
      <p:sp>
        <p:nvSpPr>
          <p:cNvPr id="6" name="Footer Placeholder 5"/>
          <p:cNvSpPr>
            <a:spLocks noGrp="1"/>
          </p:cNvSpPr>
          <p:nvPr>
            <p:ph type="ftr" sz="quarter" idx="11"/>
          </p:nvPr>
        </p:nvSpPr>
        <p:spPr bwMode="gray"/>
        <p:txBody>
          <a:bodyPr/>
          <a:lstStyle/>
          <a:p>
            <a:r>
              <a:rPr lang="en-GB" noProof="0" smtClean="0"/>
              <a:t>Insert footer for all slides with 'Insert - Header &amp; Footer'</a:t>
            </a:r>
            <a:endParaRPr lang="en-GB" noProof="0"/>
          </a:p>
        </p:txBody>
      </p:sp>
      <p:sp>
        <p:nvSpPr>
          <p:cNvPr id="7" name="Slide Number Placeholder 6"/>
          <p:cNvSpPr>
            <a:spLocks noGrp="1"/>
          </p:cNvSpPr>
          <p:nvPr>
            <p:ph type="sldNum" sz="quarter" idx="12"/>
          </p:nvPr>
        </p:nvSpPr>
        <p:spPr bwMode="gray"/>
        <p:txBody>
          <a:bodyPr/>
          <a:lstStyle/>
          <a:p>
            <a:r>
              <a:rPr lang="en-GB" dirty="0" smtClean="0"/>
              <a:t>Page </a:t>
            </a:r>
            <a:fld id="{017C07C6-ACB6-4716-9739-321FBCDFAF41}" type="slidenum">
              <a:rPr lang="en-GB" smtClean="0"/>
              <a:pPr/>
              <a:t>‹#›</a:t>
            </a:fld>
            <a:endParaRPr lang="en-GB" dirty="0"/>
          </a:p>
        </p:txBody>
      </p:sp>
      <p:sp>
        <p:nvSpPr>
          <p:cNvPr id="8" name="Title 7"/>
          <p:cNvSpPr>
            <a:spLocks noGrp="1"/>
          </p:cNvSpPr>
          <p:nvPr>
            <p:ph type="title"/>
          </p:nvPr>
        </p:nvSpPr>
        <p:spPr bwMode="gray"/>
        <p:txBody>
          <a:bodyPr/>
          <a:lstStyle/>
          <a:p>
            <a:r>
              <a:rPr lang="en-US" noProof="0" smtClean="0"/>
              <a:t>Click to edit Master title style</a:t>
            </a:r>
            <a:endParaRPr lang="en-GB" noProof="0"/>
          </a:p>
        </p:txBody>
      </p:sp>
      <p:sp>
        <p:nvSpPr>
          <p:cNvPr id="9" name="Content Placeholder 8"/>
          <p:cNvSpPr>
            <a:spLocks noGrp="1"/>
          </p:cNvSpPr>
          <p:nvPr>
            <p:ph sz="quarter" idx="13"/>
          </p:nvPr>
        </p:nvSpPr>
        <p:spPr bwMode="gray">
          <a:xfrm>
            <a:off x="298800" y="1404000"/>
            <a:ext cx="4951412" cy="5468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Content Placeholder 8"/>
          <p:cNvSpPr>
            <a:spLocks noGrp="1"/>
          </p:cNvSpPr>
          <p:nvPr>
            <p:ph sz="quarter" idx="14"/>
          </p:nvPr>
        </p:nvSpPr>
        <p:spPr bwMode="gray">
          <a:xfrm>
            <a:off x="5434013" y="1404000"/>
            <a:ext cx="4948452" cy="5468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2116766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bwMode="gray"/>
        <p:txBody>
          <a:bodyPr/>
          <a:lstStyle/>
          <a:p>
            <a:r>
              <a:rPr lang="en-US" noProof="0" smtClean="0"/>
              <a:t>Insert Date ('Insert - Header &amp; Footer')</a:t>
            </a:r>
            <a:endParaRPr lang="en-GB" noProof="0"/>
          </a:p>
        </p:txBody>
      </p:sp>
      <p:sp>
        <p:nvSpPr>
          <p:cNvPr id="4" name="Footer Placeholder 3"/>
          <p:cNvSpPr>
            <a:spLocks noGrp="1"/>
          </p:cNvSpPr>
          <p:nvPr>
            <p:ph type="ftr" sz="quarter" idx="11"/>
          </p:nvPr>
        </p:nvSpPr>
        <p:spPr bwMode="gray"/>
        <p:txBody>
          <a:bodyPr/>
          <a:lstStyle/>
          <a:p>
            <a:r>
              <a:rPr lang="en-GB" noProof="0" smtClean="0"/>
              <a:t>Insert footer for all slides with 'Insert - Header &amp; Footer'</a:t>
            </a:r>
            <a:endParaRPr lang="en-GB" noProof="0"/>
          </a:p>
        </p:txBody>
      </p:sp>
      <p:sp>
        <p:nvSpPr>
          <p:cNvPr id="5" name="Slide Number Placeholder 4"/>
          <p:cNvSpPr>
            <a:spLocks noGrp="1"/>
          </p:cNvSpPr>
          <p:nvPr>
            <p:ph type="sldNum" sz="quarter" idx="12"/>
          </p:nvPr>
        </p:nvSpPr>
        <p:spPr bwMode="gray"/>
        <p:txBody>
          <a:bodyPr/>
          <a:lstStyle/>
          <a:p>
            <a:r>
              <a:rPr lang="en-GB" dirty="0" smtClean="0"/>
              <a:t>Page </a:t>
            </a:r>
            <a:fld id="{017C07C6-ACB6-4716-9739-321FBCDFAF41}" type="slidenum">
              <a:rPr lang="en-GB" smtClean="0"/>
              <a:pPr/>
              <a:t>‹#›</a:t>
            </a:fld>
            <a:endParaRPr lang="en-GB" dirty="0"/>
          </a:p>
        </p:txBody>
      </p:sp>
    </p:spTree>
    <p:extLst>
      <p:ext uri="{BB962C8B-B14F-4D97-AF65-F5344CB8AC3E}">
        <p14:creationId xmlns:p14="http://schemas.microsoft.com/office/powerpoint/2010/main" val="37926942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1" name="Rectangle 10"/>
          <p:cNvSpPr/>
          <p:nvPr userDrawn="1"/>
        </p:nvSpPr>
        <p:spPr bwMode="gray">
          <a:xfrm>
            <a:off x="0" y="7084572"/>
            <a:ext cx="106934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TextBox 11"/>
          <p:cNvSpPr txBox="1"/>
          <p:nvPr userDrawn="1"/>
        </p:nvSpPr>
        <p:spPr bwMode="gray">
          <a:xfrm>
            <a:off x="9070497" y="7084572"/>
            <a:ext cx="1308050" cy="360000"/>
          </a:xfrm>
          <a:prstGeom prst="rect">
            <a:avLst/>
          </a:prstGeom>
          <a:noFill/>
        </p:spPr>
        <p:txBody>
          <a:bodyPr wrap="none" lIns="0" tIns="180000" rIns="0" bIns="180000" rtlCol="0" anchor="ctr" anchorCtr="0">
            <a:noAutofit/>
          </a:bodyPr>
          <a:lstStyle/>
          <a:p>
            <a:pPr algn="r"/>
            <a:r>
              <a:rPr lang="en-GB" sz="1000" b="0" noProof="0" dirty="0" smtClean="0">
                <a:solidFill>
                  <a:schemeClr val="bg1"/>
                </a:solidFill>
              </a:rPr>
              <a:t>© HR Wallingford 2013</a:t>
            </a:r>
          </a:p>
        </p:txBody>
      </p:sp>
      <p:sp>
        <p:nvSpPr>
          <p:cNvPr id="6" name="Date Placeholder 5"/>
          <p:cNvSpPr>
            <a:spLocks noGrp="1"/>
          </p:cNvSpPr>
          <p:nvPr>
            <p:ph type="dt" sz="half" idx="10"/>
          </p:nvPr>
        </p:nvSpPr>
        <p:spPr bwMode="gray"/>
        <p:txBody>
          <a:bodyPr/>
          <a:lstStyle/>
          <a:p>
            <a:r>
              <a:rPr lang="en-US" noProof="0" smtClean="0"/>
              <a:t>Insert Date ('Insert - Header &amp; Footer')</a:t>
            </a:r>
            <a:endParaRPr lang="en-GB" noProof="0"/>
          </a:p>
        </p:txBody>
      </p:sp>
      <p:sp>
        <p:nvSpPr>
          <p:cNvPr id="7" name="Footer Placeholder 6"/>
          <p:cNvSpPr>
            <a:spLocks noGrp="1"/>
          </p:cNvSpPr>
          <p:nvPr>
            <p:ph type="ftr" sz="quarter" idx="11"/>
          </p:nvPr>
        </p:nvSpPr>
        <p:spPr bwMode="gray"/>
        <p:txBody>
          <a:bodyPr/>
          <a:lstStyle/>
          <a:p>
            <a:r>
              <a:rPr lang="en-GB" noProof="0" smtClean="0"/>
              <a:t>Insert footer for all slides with 'Insert - Header &amp; Footer'</a:t>
            </a:r>
            <a:endParaRPr lang="en-GB" noProof="0"/>
          </a:p>
        </p:txBody>
      </p:sp>
      <p:sp>
        <p:nvSpPr>
          <p:cNvPr id="10" name="Slide Number Placeholder 9"/>
          <p:cNvSpPr>
            <a:spLocks noGrp="1"/>
          </p:cNvSpPr>
          <p:nvPr>
            <p:ph type="sldNum" sz="quarter" idx="12"/>
          </p:nvPr>
        </p:nvSpPr>
        <p:spPr bwMode="gray"/>
        <p:txBody>
          <a:bodyPr/>
          <a:lstStyle/>
          <a:p>
            <a:r>
              <a:rPr lang="en-GB" dirty="0" smtClean="0"/>
              <a:t>Page </a:t>
            </a:r>
            <a:fld id="{017C07C6-ACB6-4716-9739-321FBCDFAF41}" type="slidenum">
              <a:rPr lang="en-GB" smtClean="0"/>
              <a:pPr/>
              <a:t>‹#›</a:t>
            </a:fld>
            <a:endParaRPr lang="en-GB" dirty="0"/>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6388" y="477906"/>
            <a:ext cx="1618936" cy="53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8483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Rectangle 7"/>
          <p:cNvSpPr/>
          <p:nvPr/>
        </p:nvSpPr>
        <p:spPr bwMode="gray">
          <a:xfrm>
            <a:off x="0" y="1286933"/>
            <a:ext cx="10693400" cy="56896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noProof="0" smtClean="0"/>
          </a:p>
        </p:txBody>
      </p:sp>
      <p:sp>
        <p:nvSpPr>
          <p:cNvPr id="2" name="Title Placeholder 1"/>
          <p:cNvSpPr>
            <a:spLocks noGrp="1"/>
          </p:cNvSpPr>
          <p:nvPr>
            <p:ph type="title"/>
          </p:nvPr>
        </p:nvSpPr>
        <p:spPr bwMode="gray">
          <a:xfrm>
            <a:off x="2025867" y="311547"/>
            <a:ext cx="8352680" cy="864000"/>
          </a:xfrm>
          <a:prstGeom prst="rect">
            <a:avLst/>
          </a:prstGeom>
        </p:spPr>
        <p:txBody>
          <a:bodyPr vert="horz" lIns="0" tIns="0" rIns="0" bIns="0" rtlCol="0" anchor="ctr">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bwMode="gray">
          <a:xfrm>
            <a:off x="298547" y="1405467"/>
            <a:ext cx="10080000" cy="5469466"/>
          </a:xfrm>
          <a:prstGeom prst="rect">
            <a:avLst/>
          </a:prstGeom>
        </p:spPr>
        <p:txBody>
          <a:bodyPr vert="horz" lIns="0" tIns="0" rIns="0" bIns="0" rtlCol="0">
            <a:noAutofit/>
          </a:bodyPr>
          <a:lstStyle/>
          <a:p>
            <a:pPr lvl="0"/>
            <a:r>
              <a:rPr lang="en-GB" noProof="0" dirty="0" smtClean="0"/>
              <a:t>Subheading (first level)</a:t>
            </a:r>
          </a:p>
          <a:p>
            <a:pPr lvl="1"/>
            <a:r>
              <a:rPr lang="en-GB" noProof="0" dirty="0" smtClean="0"/>
              <a:t>Flow text - not indented (second level)</a:t>
            </a:r>
          </a:p>
          <a:p>
            <a:pPr lvl="2"/>
            <a:r>
              <a:rPr lang="en-GB" noProof="0" dirty="0" smtClean="0"/>
              <a:t>Main Bullet (third level)</a:t>
            </a:r>
          </a:p>
          <a:p>
            <a:pPr lvl="3"/>
            <a:r>
              <a:rPr lang="en-GB" noProof="0" dirty="0" smtClean="0"/>
              <a:t>Sub-Bullet (fourth level)</a:t>
            </a:r>
          </a:p>
          <a:p>
            <a:pPr lvl="4"/>
            <a:r>
              <a:rPr lang="en-GB" noProof="0" dirty="0" smtClean="0"/>
              <a:t>Minor Sub-Bullet (fifth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22" name="Rectangle 21"/>
          <p:cNvSpPr/>
          <p:nvPr/>
        </p:nvSpPr>
        <p:spPr bwMode="gray">
          <a:xfrm>
            <a:off x="0" y="7084572"/>
            <a:ext cx="106934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Date Placeholder 3"/>
          <p:cNvSpPr>
            <a:spLocks noGrp="1"/>
          </p:cNvSpPr>
          <p:nvPr>
            <p:ph type="dt" sz="half" idx="2"/>
          </p:nvPr>
        </p:nvSpPr>
        <p:spPr bwMode="gray">
          <a:xfrm>
            <a:off x="298547" y="7084572"/>
            <a:ext cx="1440000" cy="360000"/>
          </a:xfrm>
          <a:prstGeom prst="rect">
            <a:avLst/>
          </a:prstGeom>
        </p:spPr>
        <p:txBody>
          <a:bodyPr vert="horz" lIns="0" tIns="180000" rIns="0" bIns="180000" rtlCol="0" anchor="ctr" anchorCtr="0"/>
          <a:lstStyle>
            <a:lvl1pPr algn="l">
              <a:defRPr sz="1000">
                <a:solidFill>
                  <a:schemeClr val="bg1"/>
                </a:solidFill>
              </a:defRPr>
            </a:lvl1pPr>
          </a:lstStyle>
          <a:p>
            <a:r>
              <a:rPr lang="en-US" noProof="0" smtClean="0"/>
              <a:t>Insert Date ('Insert - Header &amp; Footer')</a:t>
            </a:r>
            <a:endParaRPr lang="en-GB" noProof="0"/>
          </a:p>
        </p:txBody>
      </p:sp>
      <p:sp>
        <p:nvSpPr>
          <p:cNvPr id="5" name="Footer Placeholder 4"/>
          <p:cNvSpPr>
            <a:spLocks noGrp="1"/>
          </p:cNvSpPr>
          <p:nvPr>
            <p:ph type="ftr" sz="quarter" idx="3"/>
          </p:nvPr>
        </p:nvSpPr>
        <p:spPr bwMode="gray">
          <a:xfrm>
            <a:off x="1842530" y="7084572"/>
            <a:ext cx="6300000" cy="360000"/>
          </a:xfrm>
          <a:prstGeom prst="rect">
            <a:avLst/>
          </a:prstGeom>
        </p:spPr>
        <p:txBody>
          <a:bodyPr vert="horz" lIns="0" tIns="180000" rIns="0" bIns="180000" rtlCol="0" anchor="ctr" anchorCtr="0"/>
          <a:lstStyle>
            <a:lvl1pPr algn="l">
              <a:defRPr sz="1000">
                <a:solidFill>
                  <a:schemeClr val="bg1"/>
                </a:solidFill>
              </a:defRPr>
            </a:lvl1pPr>
          </a:lstStyle>
          <a:p>
            <a:r>
              <a:rPr lang="en-GB" noProof="0" smtClean="0"/>
              <a:t>Insert footer for all slides with 'Insert - Header &amp; Footer'</a:t>
            </a:r>
            <a:endParaRPr lang="en-GB" noProof="0"/>
          </a:p>
        </p:txBody>
      </p:sp>
      <p:sp>
        <p:nvSpPr>
          <p:cNvPr id="6" name="Slide Number Placeholder 5"/>
          <p:cNvSpPr>
            <a:spLocks noGrp="1"/>
          </p:cNvSpPr>
          <p:nvPr>
            <p:ph type="sldNum" sz="quarter" idx="4"/>
          </p:nvPr>
        </p:nvSpPr>
        <p:spPr bwMode="gray">
          <a:xfrm>
            <a:off x="8246513" y="7084572"/>
            <a:ext cx="720000" cy="360000"/>
          </a:xfrm>
          <a:prstGeom prst="rect">
            <a:avLst/>
          </a:prstGeom>
        </p:spPr>
        <p:txBody>
          <a:bodyPr vert="horz" lIns="0" tIns="180000" rIns="0" bIns="180000" rtlCol="0" anchor="ctr" anchorCtr="0"/>
          <a:lstStyle>
            <a:lvl1pPr algn="ctr">
              <a:defRPr sz="1000">
                <a:solidFill>
                  <a:schemeClr val="bg1"/>
                </a:solidFill>
              </a:defRPr>
            </a:lvl1pPr>
          </a:lstStyle>
          <a:p>
            <a:r>
              <a:rPr lang="en-GB" dirty="0" smtClean="0"/>
              <a:t>Page </a:t>
            </a:r>
            <a:fld id="{017C07C6-ACB6-4716-9739-321FBCDFAF41}" type="slidenum">
              <a:rPr lang="en-GB" smtClean="0"/>
              <a:pPr/>
              <a:t>‹#›</a:t>
            </a:fld>
            <a:endParaRPr lang="en-GB" dirty="0"/>
          </a:p>
        </p:txBody>
      </p:sp>
      <p:pic>
        <p:nvPicPr>
          <p:cNvPr id="1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306388" y="477906"/>
            <a:ext cx="1618936" cy="53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bwMode="gray">
          <a:xfrm>
            <a:off x="9070497" y="7084572"/>
            <a:ext cx="1308050" cy="360000"/>
          </a:xfrm>
          <a:prstGeom prst="rect">
            <a:avLst/>
          </a:prstGeom>
          <a:noFill/>
        </p:spPr>
        <p:txBody>
          <a:bodyPr wrap="none" lIns="0" tIns="180000" rIns="0" bIns="180000" rtlCol="0" anchor="ctr" anchorCtr="0">
            <a:noAutofit/>
          </a:bodyPr>
          <a:lstStyle/>
          <a:p>
            <a:pPr algn="r"/>
            <a:r>
              <a:rPr lang="en-GB" sz="1000" b="0" noProof="0" dirty="0" smtClean="0">
                <a:solidFill>
                  <a:schemeClr val="bg1"/>
                </a:solidFill>
              </a:rPr>
              <a:t>© HR Wallingford 2013</a:t>
            </a:r>
          </a:p>
        </p:txBody>
      </p:sp>
    </p:spTree>
    <p:extLst>
      <p:ext uri="{BB962C8B-B14F-4D97-AF65-F5344CB8AC3E}">
        <p14:creationId xmlns:p14="http://schemas.microsoft.com/office/powerpoint/2010/main" val="2515153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iming>
    <p:tnLst>
      <p:par>
        <p:cTn id="1" dur="indefinite" restart="never" nodeType="tmRoot"/>
      </p:par>
    </p:tnLst>
  </p:timing>
  <p:hf hdr="0" ftr="0" dt="0"/>
  <p:txStyles>
    <p:titleStyle>
      <a:lvl1pPr algn="r" defTabSz="1043056"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1043056" rtl="0" eaLnBrk="1" latinLnBrk="0" hangingPunct="1">
        <a:spcBef>
          <a:spcPts val="900"/>
        </a:spcBef>
        <a:buFontTx/>
        <a:buNone/>
        <a:defRPr sz="2600" b="0" kern="1200">
          <a:solidFill>
            <a:schemeClr val="accent2"/>
          </a:solidFill>
          <a:latin typeface="+mn-lt"/>
          <a:ea typeface="+mn-ea"/>
          <a:cs typeface="+mn-cs"/>
        </a:defRPr>
      </a:lvl1pPr>
      <a:lvl2pPr marL="0" indent="0" algn="l" defTabSz="1043056" rtl="0" eaLnBrk="1" latinLnBrk="0" hangingPunct="1">
        <a:spcBef>
          <a:spcPts val="600"/>
        </a:spcBef>
        <a:buClr>
          <a:schemeClr val="accent2"/>
        </a:buClr>
        <a:buFontTx/>
        <a:buNone/>
        <a:defRPr sz="2400" kern="1200">
          <a:solidFill>
            <a:schemeClr val="tx1"/>
          </a:solidFill>
          <a:latin typeface="+mn-lt"/>
          <a:ea typeface="+mn-ea"/>
          <a:cs typeface="+mn-cs"/>
        </a:defRPr>
      </a:lvl2pPr>
      <a:lvl3pPr marL="360000" indent="-360000" algn="l" defTabSz="1043056" rtl="0" eaLnBrk="1" latinLnBrk="0" hangingPunct="1">
        <a:spcBef>
          <a:spcPts val="600"/>
        </a:spcBef>
        <a:buClr>
          <a:schemeClr val="accent2"/>
        </a:buClr>
        <a:buSzPct val="80000"/>
        <a:buFont typeface="Wingdings" pitchFamily="2" charset="2"/>
        <a:buChar char="n"/>
        <a:defRPr sz="2200" kern="1200">
          <a:solidFill>
            <a:schemeClr val="tx1"/>
          </a:solidFill>
          <a:latin typeface="+mn-lt"/>
          <a:ea typeface="+mn-ea"/>
          <a:cs typeface="+mn-cs"/>
        </a:defRPr>
      </a:lvl3pPr>
      <a:lvl4pPr marL="720000" indent="-360000" algn="l" defTabSz="1043056" rtl="0" eaLnBrk="1" latinLnBrk="0" hangingPunct="1">
        <a:spcBef>
          <a:spcPts val="400"/>
        </a:spcBef>
        <a:buClr>
          <a:schemeClr val="accent2"/>
        </a:buClr>
        <a:buFont typeface="Wingdings 2" pitchFamily="18" charset="2"/>
        <a:buChar char=""/>
        <a:defRPr sz="2000" kern="1200" baseline="0">
          <a:solidFill>
            <a:schemeClr val="tx1"/>
          </a:solidFill>
          <a:latin typeface="+mn-lt"/>
          <a:ea typeface="+mn-ea"/>
          <a:cs typeface="+mn-cs"/>
        </a:defRPr>
      </a:lvl4pPr>
      <a:lvl5pPr marL="1080000" indent="-360000" algn="l" defTabSz="1043056" rtl="0" eaLnBrk="1" latinLnBrk="0" hangingPunct="1">
        <a:spcBef>
          <a:spcPts val="400"/>
        </a:spcBef>
        <a:buClr>
          <a:schemeClr val="accent2"/>
        </a:buClr>
        <a:buFont typeface="Arial" pitchFamily="34" charset="0"/>
        <a:buChar char="–"/>
        <a:defRPr sz="2000" kern="1200">
          <a:solidFill>
            <a:schemeClr val="tx1"/>
          </a:solidFill>
          <a:latin typeface="+mn-lt"/>
          <a:ea typeface="+mn-ea"/>
          <a:cs typeface="+mn-cs"/>
        </a:defRPr>
      </a:lvl5pPr>
      <a:lvl6pPr marL="1440000" indent="-360000" algn="l" defTabSz="1043056" rtl="0" eaLnBrk="1" latinLnBrk="0" hangingPunct="1">
        <a:spcBef>
          <a:spcPts val="400"/>
        </a:spcBef>
        <a:buClr>
          <a:schemeClr val="accent2"/>
        </a:buClr>
        <a:buFont typeface="Arial" pitchFamily="34" charset="0"/>
        <a:buChar char="–"/>
        <a:defRPr sz="2000" kern="1200">
          <a:solidFill>
            <a:schemeClr val="tx1"/>
          </a:solidFill>
          <a:latin typeface="+mn-lt"/>
          <a:ea typeface="+mn-ea"/>
          <a:cs typeface="+mn-cs"/>
        </a:defRPr>
      </a:lvl6pPr>
      <a:lvl7pPr marL="1800000" indent="-360000" algn="l" defTabSz="1043056" rtl="0" eaLnBrk="1" latinLnBrk="0" hangingPunct="1">
        <a:spcBef>
          <a:spcPts val="400"/>
        </a:spcBef>
        <a:buClr>
          <a:schemeClr val="accent2"/>
        </a:buClr>
        <a:buFont typeface="Arial" pitchFamily="34" charset="0"/>
        <a:buChar char="–"/>
        <a:defRPr sz="2000" kern="1200">
          <a:solidFill>
            <a:schemeClr val="tx1"/>
          </a:solidFill>
          <a:latin typeface="+mn-lt"/>
          <a:ea typeface="+mn-ea"/>
          <a:cs typeface="+mn-cs"/>
        </a:defRPr>
      </a:lvl7pPr>
      <a:lvl8pPr marL="2160000" indent="-360000" algn="l" defTabSz="1043056" rtl="0" eaLnBrk="1" latinLnBrk="0" hangingPunct="1">
        <a:spcBef>
          <a:spcPts val="400"/>
        </a:spcBef>
        <a:buClr>
          <a:schemeClr val="accent2"/>
        </a:buClr>
        <a:buFont typeface="Arial" pitchFamily="34" charset="0"/>
        <a:buChar char="–"/>
        <a:defRPr sz="2000" kern="1200">
          <a:solidFill>
            <a:schemeClr val="tx1"/>
          </a:solidFill>
          <a:latin typeface="+mn-lt"/>
          <a:ea typeface="+mn-ea"/>
          <a:cs typeface="+mn-cs"/>
        </a:defRPr>
      </a:lvl8pPr>
      <a:lvl9pPr marL="2520000" indent="-360000" algn="l" defTabSz="1043056" rtl="0" eaLnBrk="1" latinLnBrk="0" hangingPunct="1">
        <a:spcBef>
          <a:spcPts val="400"/>
        </a:spcBef>
        <a:buClr>
          <a:schemeClr val="accent2"/>
        </a:buClr>
        <a:buFont typeface="Arial" pitchFamily="34" charset="0"/>
        <a:buChar char="–"/>
        <a:defRPr sz="2000" kern="1200" baseline="0">
          <a:solidFill>
            <a:schemeClr val="tx1"/>
          </a:solidFill>
          <a:latin typeface="+mn-lt"/>
          <a:ea typeface="+mn-ea"/>
          <a:cs typeface="+mn-cs"/>
        </a:defRPr>
      </a:lvl9pPr>
    </p:bodyStyle>
    <p:otherStyle>
      <a:defPPr>
        <a:defRPr lang="en-US"/>
      </a:defPPr>
      <a:lvl1pPr marL="0" indent="0" algn="l" defTabSz="1043056" rtl="0" eaLnBrk="1" latinLnBrk="0" hangingPunct="1">
        <a:spcBef>
          <a:spcPts val="0"/>
        </a:spcBef>
        <a:buClr>
          <a:schemeClr val="accent2"/>
        </a:buClr>
        <a:buFontTx/>
        <a:buNone/>
        <a:defRPr sz="2400" kern="1200">
          <a:solidFill>
            <a:schemeClr val="tx1"/>
          </a:solidFill>
          <a:latin typeface="+mn-lt"/>
          <a:ea typeface="+mn-ea"/>
          <a:cs typeface="+mn-cs"/>
        </a:defRPr>
      </a:lvl1pPr>
      <a:lvl2pPr marL="360000" indent="-360000" algn="l" defTabSz="1043056" rtl="0" eaLnBrk="1" latinLnBrk="0" hangingPunct="1">
        <a:spcBef>
          <a:spcPts val="0"/>
        </a:spcBef>
        <a:buClr>
          <a:schemeClr val="accent2"/>
        </a:buClr>
        <a:buSzPct val="80000"/>
        <a:buFont typeface="Wingdings" pitchFamily="2" charset="2"/>
        <a:buChar char="n"/>
        <a:defRPr sz="2200" kern="1200">
          <a:solidFill>
            <a:schemeClr val="tx1"/>
          </a:solidFill>
          <a:latin typeface="+mn-lt"/>
          <a:ea typeface="+mn-ea"/>
          <a:cs typeface="+mn-cs"/>
        </a:defRPr>
      </a:lvl2pPr>
      <a:lvl3pPr marL="720000" indent="-360000" algn="l" defTabSz="1043056" rtl="0" eaLnBrk="1" latinLnBrk="0" hangingPunct="1">
        <a:spcBef>
          <a:spcPts val="0"/>
        </a:spcBef>
        <a:buClr>
          <a:schemeClr val="accent2"/>
        </a:buClr>
        <a:buFont typeface="Wingdings 2" pitchFamily="18" charset="2"/>
        <a:buChar char=""/>
        <a:defRPr sz="2000" kern="1200" baseline="0">
          <a:solidFill>
            <a:schemeClr val="tx1"/>
          </a:solidFill>
          <a:latin typeface="+mn-lt"/>
          <a:ea typeface="+mn-ea"/>
          <a:cs typeface="+mn-cs"/>
        </a:defRPr>
      </a:lvl3pPr>
      <a:lvl4pPr marL="1080000" indent="-360000" algn="l" defTabSz="1043056" rtl="0" eaLnBrk="1" latinLnBrk="0" hangingPunct="1">
        <a:spcBef>
          <a:spcPts val="0"/>
        </a:spcBef>
        <a:buClr>
          <a:schemeClr val="accent2"/>
        </a:buClr>
        <a:buFont typeface="Arial" pitchFamily="34" charset="0"/>
        <a:buChar char="–"/>
        <a:defRPr sz="2000" kern="1200">
          <a:solidFill>
            <a:schemeClr val="tx1"/>
          </a:solidFill>
          <a:latin typeface="+mn-lt"/>
          <a:ea typeface="+mn-ea"/>
          <a:cs typeface="+mn-cs"/>
        </a:defRPr>
      </a:lvl4pPr>
      <a:lvl5pPr marL="1440000" indent="-360000" algn="l" defTabSz="1043056" rtl="0" eaLnBrk="1" latinLnBrk="0" hangingPunct="1">
        <a:spcBef>
          <a:spcPts val="0"/>
        </a:spcBef>
        <a:buClr>
          <a:schemeClr val="accent2"/>
        </a:buClr>
        <a:buFont typeface="Arial" pitchFamily="34" charset="0"/>
        <a:buChar char="–"/>
        <a:defRPr sz="2000" kern="1200">
          <a:solidFill>
            <a:schemeClr val="tx1"/>
          </a:solidFill>
          <a:latin typeface="+mn-lt"/>
          <a:ea typeface="+mn-ea"/>
          <a:cs typeface="+mn-cs"/>
        </a:defRPr>
      </a:lvl5pPr>
      <a:lvl6pPr marL="1800000" indent="-360000" algn="l" defTabSz="1043056" rtl="0" eaLnBrk="1" latinLnBrk="0" hangingPunct="1">
        <a:spcBef>
          <a:spcPts val="0"/>
        </a:spcBef>
        <a:buClr>
          <a:schemeClr val="accent2"/>
        </a:buClr>
        <a:buFont typeface="Arial" pitchFamily="34" charset="0"/>
        <a:buChar char="–"/>
        <a:defRPr sz="2000" kern="1200">
          <a:solidFill>
            <a:schemeClr val="tx1"/>
          </a:solidFill>
          <a:latin typeface="+mn-lt"/>
          <a:ea typeface="+mn-ea"/>
          <a:cs typeface="+mn-cs"/>
        </a:defRPr>
      </a:lvl6pPr>
      <a:lvl7pPr marL="2160000" indent="-360000" algn="l" defTabSz="1043056" rtl="0" eaLnBrk="1" latinLnBrk="0" hangingPunct="1">
        <a:spcBef>
          <a:spcPts val="0"/>
        </a:spcBef>
        <a:buClr>
          <a:schemeClr val="accent2"/>
        </a:buClr>
        <a:buFont typeface="Arial" pitchFamily="34" charset="0"/>
        <a:buChar char="–"/>
        <a:defRPr sz="2000" kern="1200">
          <a:solidFill>
            <a:schemeClr val="tx1"/>
          </a:solidFill>
          <a:latin typeface="+mn-lt"/>
          <a:ea typeface="+mn-ea"/>
          <a:cs typeface="+mn-cs"/>
        </a:defRPr>
      </a:lvl7pPr>
      <a:lvl8pPr marL="2520000" indent="-360000" algn="l" defTabSz="1043056" rtl="0" eaLnBrk="1" latinLnBrk="0" hangingPunct="1">
        <a:spcBef>
          <a:spcPts val="0"/>
        </a:spcBef>
        <a:buClr>
          <a:schemeClr val="accent2"/>
        </a:buClr>
        <a:buFont typeface="Arial" pitchFamily="34" charset="0"/>
        <a:buChar char="–"/>
        <a:defRPr sz="2000" kern="1200" baseline="0">
          <a:solidFill>
            <a:schemeClr val="tx1"/>
          </a:solidFill>
          <a:latin typeface="+mn-lt"/>
          <a:ea typeface="+mn-ea"/>
          <a:cs typeface="+mn-cs"/>
        </a:defRPr>
      </a:lvl8pPr>
      <a:lvl9pPr marL="2880000" indent="-360000" algn="l" defTabSz="1043056" rtl="0" eaLnBrk="1" latinLnBrk="0" hangingPunct="1">
        <a:spcBef>
          <a:spcPts val="0"/>
        </a:spcBef>
        <a:buClr>
          <a:schemeClr val="accent2"/>
        </a:buClr>
        <a:buFont typeface="Arial" pitchFamily="34" charset="0"/>
        <a:buChar char="–"/>
        <a:defRPr sz="20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bwMode="gray">
          <a:xfrm>
            <a:off x="170121" y="5256895"/>
            <a:ext cx="9675627" cy="900000"/>
          </a:xfrm>
        </p:spPr>
        <p:txBody>
          <a:bodyPr/>
          <a:lstStyle/>
          <a:p>
            <a:r>
              <a:rPr lang="en-GB" dirty="0" smtClean="0"/>
              <a:t>Gaps and priorities in sea basin observation and data</a:t>
            </a:r>
            <a:endParaRPr lang="en-GB" dirty="0"/>
          </a:p>
        </p:txBody>
      </p:sp>
      <p:sp>
        <p:nvSpPr>
          <p:cNvPr id="5" name="Subtitle 4"/>
          <p:cNvSpPr>
            <a:spLocks noGrp="1"/>
          </p:cNvSpPr>
          <p:nvPr>
            <p:ph type="subTitle" idx="1"/>
          </p:nvPr>
        </p:nvSpPr>
        <p:spPr bwMode="gray"/>
        <p:txBody>
          <a:bodyPr/>
          <a:lstStyle/>
          <a:p>
            <a:r>
              <a:rPr lang="en-GB" dirty="0" smtClean="0"/>
              <a:t>North Sea</a:t>
            </a:r>
            <a:endParaRPr lang="en-GB" dirty="0"/>
          </a:p>
        </p:txBody>
      </p:sp>
      <p:sp>
        <p:nvSpPr>
          <p:cNvPr id="27" name="Text Placeholder 26"/>
          <p:cNvSpPr>
            <a:spLocks noGrp="1"/>
          </p:cNvSpPr>
          <p:nvPr>
            <p:ph type="body" sz="quarter" idx="12"/>
          </p:nvPr>
        </p:nvSpPr>
        <p:spPr bwMode="gray"/>
        <p:txBody>
          <a:bodyPr/>
          <a:lstStyle/>
          <a:p>
            <a:r>
              <a:rPr lang="en-GB" dirty="0" smtClean="0"/>
              <a:t>Marie Pendle</a:t>
            </a:r>
            <a:endParaRPr lang="en-GB" dirty="0"/>
          </a:p>
        </p:txBody>
      </p:sp>
      <p:pic>
        <p:nvPicPr>
          <p:cNvPr id="21" name="Picture Placeholder 2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106" b="21106"/>
          <a:stretch>
            <a:fillRect/>
          </a:stretch>
        </p:blipFill>
        <p:spPr bwMode="gray"/>
      </p:pic>
    </p:spTree>
    <p:extLst>
      <p:ext uri="{BB962C8B-B14F-4D97-AF65-F5344CB8AC3E}">
        <p14:creationId xmlns:p14="http://schemas.microsoft.com/office/powerpoint/2010/main" val="2262796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Work Packages</a:t>
            </a:r>
            <a:endParaRPr lang="en-GB" dirty="0"/>
          </a:p>
        </p:txBody>
      </p:sp>
      <p:sp>
        <p:nvSpPr>
          <p:cNvPr id="5" name="Slide Number Placeholder 4"/>
          <p:cNvSpPr>
            <a:spLocks noGrp="1"/>
          </p:cNvSpPr>
          <p:nvPr>
            <p:ph type="sldNum" sz="quarter" idx="12"/>
          </p:nvPr>
        </p:nvSpPr>
        <p:spPr/>
        <p:txBody>
          <a:bodyPr/>
          <a:lstStyle/>
          <a:p>
            <a:r>
              <a:rPr lang="en-GB" smtClean="0"/>
              <a:t>Page </a:t>
            </a:r>
            <a:fld id="{017C07C6-ACB6-4716-9739-321FBCDFAF41}" type="slidenum">
              <a:rPr lang="en-GB" smtClean="0"/>
              <a:pPr/>
              <a:t>10</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672920058"/>
              </p:ext>
            </p:extLst>
          </p:nvPr>
        </p:nvGraphicFramePr>
        <p:xfrm>
          <a:off x="467833" y="2082800"/>
          <a:ext cx="8803758" cy="4389120"/>
        </p:xfrm>
        <a:graphic>
          <a:graphicData uri="http://schemas.openxmlformats.org/drawingml/2006/table">
            <a:tbl>
              <a:tblPr firstRow="1" firstCol="1" lastRow="1" lastCol="1" bandRow="1" bandCol="1">
                <a:tableStyleId>{CEF6447A-24EA-4742-A8FB-1DF080B5CEFA}</a:tableStyleId>
              </a:tblPr>
              <a:tblGrid>
                <a:gridCol w="1779653"/>
                <a:gridCol w="7024105"/>
              </a:tblGrid>
              <a:tr h="0">
                <a:tc>
                  <a:txBody>
                    <a:bodyPr/>
                    <a:lstStyle/>
                    <a:p>
                      <a:pPr marL="685800" indent="-228600" algn="just">
                        <a:spcAft>
                          <a:spcPts val="0"/>
                        </a:spcAft>
                      </a:pPr>
                      <a:r>
                        <a:rPr lang="en-GB" sz="2400" dirty="0">
                          <a:effectLst/>
                        </a:rPr>
                        <a:t>WP1</a:t>
                      </a:r>
                      <a:endParaRPr lang="en-GB" sz="2400" dirty="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effectLst/>
                        </a:rPr>
                        <a:t>Literature </a:t>
                      </a:r>
                      <a:r>
                        <a:rPr lang="en-GB" sz="2400" dirty="0" smtClean="0">
                          <a:effectLst/>
                        </a:rPr>
                        <a:t>Survey</a:t>
                      </a:r>
                      <a:endParaRPr lang="en-GB" sz="2400" dirty="0">
                        <a:effectLst/>
                        <a:latin typeface="Arial"/>
                        <a:ea typeface="Times New Roman"/>
                        <a:cs typeface="Times New Roman"/>
                      </a:endParaRPr>
                    </a:p>
                  </a:txBody>
                  <a:tcPr marL="68580" marR="68580" marT="0" marB="0"/>
                </a:tc>
              </a:tr>
              <a:tr h="0">
                <a:tc>
                  <a:txBody>
                    <a:bodyPr/>
                    <a:lstStyle/>
                    <a:p>
                      <a:pPr marL="685800" indent="-228600" algn="just">
                        <a:spcAft>
                          <a:spcPts val="0"/>
                        </a:spcAft>
                      </a:pPr>
                      <a:r>
                        <a:rPr lang="en-GB" sz="2400">
                          <a:effectLst/>
                        </a:rPr>
                        <a:t>WP2</a:t>
                      </a:r>
                      <a:endParaRPr lang="en-GB" sz="240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solidFill>
                            <a:schemeClr val="accent1"/>
                          </a:solidFill>
                          <a:effectLst/>
                        </a:rPr>
                        <a:t>Challenge 1: </a:t>
                      </a:r>
                      <a:r>
                        <a:rPr lang="en-GB" sz="2400" dirty="0" smtClean="0">
                          <a:solidFill>
                            <a:schemeClr val="accent1"/>
                          </a:solidFill>
                          <a:effectLst/>
                        </a:rPr>
                        <a:t>Wind Farm </a:t>
                      </a:r>
                      <a:r>
                        <a:rPr lang="en-GB" sz="2400" dirty="0">
                          <a:solidFill>
                            <a:schemeClr val="accent1"/>
                          </a:solidFill>
                          <a:effectLst/>
                        </a:rPr>
                        <a:t>Siting</a:t>
                      </a:r>
                      <a:endParaRPr lang="en-GB" sz="2400" dirty="0">
                        <a:solidFill>
                          <a:schemeClr val="accent1"/>
                        </a:solidFill>
                        <a:effectLst/>
                        <a:latin typeface="Arial"/>
                        <a:ea typeface="Times New Roman"/>
                        <a:cs typeface="Times New Roman"/>
                      </a:endParaRPr>
                    </a:p>
                  </a:txBody>
                  <a:tcPr marL="68580" marR="68580" marT="0" marB="0"/>
                </a:tc>
              </a:tr>
              <a:tr h="0">
                <a:tc>
                  <a:txBody>
                    <a:bodyPr/>
                    <a:lstStyle/>
                    <a:p>
                      <a:pPr marL="685800" indent="-228600" algn="just">
                        <a:spcAft>
                          <a:spcPts val="0"/>
                        </a:spcAft>
                      </a:pPr>
                      <a:r>
                        <a:rPr lang="en-GB" sz="2400">
                          <a:effectLst/>
                        </a:rPr>
                        <a:t>WP3</a:t>
                      </a:r>
                      <a:endParaRPr lang="en-GB" sz="240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solidFill>
                            <a:schemeClr val="accent1"/>
                          </a:solidFill>
                          <a:effectLst/>
                        </a:rPr>
                        <a:t>Challenge 2: Marine Protected Areas</a:t>
                      </a:r>
                      <a:endParaRPr lang="en-GB" sz="2400" dirty="0">
                        <a:solidFill>
                          <a:schemeClr val="accent1"/>
                        </a:solidFill>
                        <a:effectLst/>
                        <a:latin typeface="Arial"/>
                        <a:ea typeface="Times New Roman"/>
                        <a:cs typeface="Times New Roman"/>
                      </a:endParaRPr>
                    </a:p>
                  </a:txBody>
                  <a:tcPr marL="68580" marR="68580" marT="0" marB="0"/>
                </a:tc>
              </a:tr>
              <a:tr h="0">
                <a:tc>
                  <a:txBody>
                    <a:bodyPr/>
                    <a:lstStyle/>
                    <a:p>
                      <a:pPr marL="685800" indent="-228600" algn="just">
                        <a:spcAft>
                          <a:spcPts val="0"/>
                        </a:spcAft>
                      </a:pPr>
                      <a:r>
                        <a:rPr lang="en-GB" sz="2400">
                          <a:effectLst/>
                        </a:rPr>
                        <a:t>WP4</a:t>
                      </a:r>
                      <a:endParaRPr lang="en-GB" sz="240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solidFill>
                            <a:schemeClr val="accent1"/>
                          </a:solidFill>
                          <a:effectLst/>
                        </a:rPr>
                        <a:t>Challenge 3: Oil Platform Leak</a:t>
                      </a:r>
                      <a:endParaRPr lang="en-GB" sz="2400" dirty="0">
                        <a:solidFill>
                          <a:schemeClr val="accent1"/>
                        </a:solidFill>
                        <a:effectLst/>
                        <a:latin typeface="Arial"/>
                        <a:ea typeface="Times New Roman"/>
                        <a:cs typeface="Times New Roman"/>
                      </a:endParaRPr>
                    </a:p>
                  </a:txBody>
                  <a:tcPr marL="68580" marR="68580" marT="0" marB="0"/>
                </a:tc>
              </a:tr>
              <a:tr h="0">
                <a:tc>
                  <a:txBody>
                    <a:bodyPr/>
                    <a:lstStyle/>
                    <a:p>
                      <a:pPr marL="685800" indent="-228600" algn="just">
                        <a:spcAft>
                          <a:spcPts val="0"/>
                        </a:spcAft>
                      </a:pPr>
                      <a:r>
                        <a:rPr lang="en-GB" sz="2400">
                          <a:effectLst/>
                        </a:rPr>
                        <a:t>WP5</a:t>
                      </a:r>
                      <a:endParaRPr lang="en-GB" sz="240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solidFill>
                            <a:schemeClr val="accent1"/>
                          </a:solidFill>
                          <a:effectLst/>
                        </a:rPr>
                        <a:t>Challenge 4: Climate and Coastal </a:t>
                      </a:r>
                      <a:r>
                        <a:rPr lang="en-GB" sz="2400" dirty="0" smtClean="0">
                          <a:solidFill>
                            <a:schemeClr val="accent1"/>
                          </a:solidFill>
                          <a:effectLst/>
                        </a:rPr>
                        <a:t>Protection</a:t>
                      </a:r>
                      <a:endParaRPr lang="en-GB" sz="2400" dirty="0">
                        <a:solidFill>
                          <a:schemeClr val="accent1"/>
                        </a:solidFill>
                        <a:effectLst/>
                        <a:latin typeface="Arial"/>
                        <a:ea typeface="Times New Roman"/>
                        <a:cs typeface="Times New Roman"/>
                      </a:endParaRPr>
                    </a:p>
                  </a:txBody>
                  <a:tcPr marL="68580" marR="68580" marT="0" marB="0"/>
                </a:tc>
              </a:tr>
              <a:tr h="0">
                <a:tc>
                  <a:txBody>
                    <a:bodyPr/>
                    <a:lstStyle/>
                    <a:p>
                      <a:pPr marL="685800" indent="-228600" algn="just">
                        <a:spcAft>
                          <a:spcPts val="0"/>
                        </a:spcAft>
                      </a:pPr>
                      <a:r>
                        <a:rPr lang="en-GB" sz="2400">
                          <a:effectLst/>
                        </a:rPr>
                        <a:t>WP6</a:t>
                      </a:r>
                      <a:endParaRPr lang="en-GB" sz="240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solidFill>
                            <a:schemeClr val="accent1"/>
                          </a:solidFill>
                          <a:effectLst/>
                        </a:rPr>
                        <a:t>Challenge 5: Fisheries </a:t>
                      </a:r>
                      <a:r>
                        <a:rPr lang="en-GB" sz="2400" dirty="0" smtClean="0">
                          <a:solidFill>
                            <a:schemeClr val="accent1"/>
                          </a:solidFill>
                          <a:effectLst/>
                        </a:rPr>
                        <a:t>Management</a:t>
                      </a:r>
                      <a:endParaRPr lang="en-GB" sz="2400" dirty="0">
                        <a:solidFill>
                          <a:schemeClr val="accent1"/>
                        </a:solidFill>
                        <a:effectLst/>
                        <a:latin typeface="Arial"/>
                        <a:ea typeface="Times New Roman"/>
                        <a:cs typeface="Times New Roman"/>
                      </a:endParaRPr>
                    </a:p>
                  </a:txBody>
                  <a:tcPr marL="68580" marR="68580" marT="0" marB="0"/>
                </a:tc>
              </a:tr>
              <a:tr h="0">
                <a:tc>
                  <a:txBody>
                    <a:bodyPr/>
                    <a:lstStyle/>
                    <a:p>
                      <a:pPr marL="685800" indent="-228600" algn="just">
                        <a:spcAft>
                          <a:spcPts val="0"/>
                        </a:spcAft>
                      </a:pPr>
                      <a:r>
                        <a:rPr lang="en-GB" sz="2400">
                          <a:effectLst/>
                        </a:rPr>
                        <a:t>WP7</a:t>
                      </a:r>
                      <a:endParaRPr lang="en-GB" sz="240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solidFill>
                            <a:schemeClr val="accent1"/>
                          </a:solidFill>
                          <a:effectLst/>
                        </a:rPr>
                        <a:t>Challenge 6: Marine Environment</a:t>
                      </a:r>
                      <a:endParaRPr lang="en-GB" sz="2400" dirty="0">
                        <a:solidFill>
                          <a:schemeClr val="accent1"/>
                        </a:solidFill>
                        <a:effectLst/>
                        <a:latin typeface="Arial"/>
                        <a:ea typeface="Times New Roman"/>
                        <a:cs typeface="Times New Roman"/>
                      </a:endParaRPr>
                    </a:p>
                  </a:txBody>
                  <a:tcPr marL="68580" marR="68580" marT="0" marB="0"/>
                </a:tc>
              </a:tr>
              <a:tr h="0">
                <a:tc>
                  <a:txBody>
                    <a:bodyPr/>
                    <a:lstStyle/>
                    <a:p>
                      <a:pPr marL="685800" indent="-228600" algn="just">
                        <a:spcAft>
                          <a:spcPts val="0"/>
                        </a:spcAft>
                      </a:pPr>
                      <a:r>
                        <a:rPr lang="en-GB" sz="2400">
                          <a:effectLst/>
                        </a:rPr>
                        <a:t>WP8</a:t>
                      </a:r>
                      <a:endParaRPr lang="en-GB" sz="240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solidFill>
                            <a:schemeClr val="accent1"/>
                          </a:solidFill>
                          <a:effectLst/>
                        </a:rPr>
                        <a:t>Challenge 7: River Inputs</a:t>
                      </a:r>
                      <a:endParaRPr lang="en-GB" sz="2400" dirty="0">
                        <a:solidFill>
                          <a:schemeClr val="accent1"/>
                        </a:solidFill>
                        <a:effectLst/>
                        <a:latin typeface="Arial"/>
                        <a:ea typeface="Times New Roman"/>
                        <a:cs typeface="Times New Roman"/>
                      </a:endParaRPr>
                    </a:p>
                  </a:txBody>
                  <a:tcPr marL="68580" marR="68580" marT="0" marB="0"/>
                </a:tc>
              </a:tr>
              <a:tr h="0">
                <a:tc>
                  <a:txBody>
                    <a:bodyPr/>
                    <a:lstStyle/>
                    <a:p>
                      <a:pPr marL="685800" indent="-228600" algn="just">
                        <a:spcAft>
                          <a:spcPts val="0"/>
                        </a:spcAft>
                      </a:pPr>
                      <a:r>
                        <a:rPr lang="en-GB" sz="2400">
                          <a:effectLst/>
                        </a:rPr>
                        <a:t>WP9</a:t>
                      </a:r>
                      <a:endParaRPr lang="en-GB" sz="240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solidFill>
                            <a:schemeClr val="accent1"/>
                          </a:solidFill>
                          <a:effectLst/>
                        </a:rPr>
                        <a:t>Website Development and Maintenance</a:t>
                      </a:r>
                      <a:endParaRPr lang="en-GB" sz="2400" dirty="0">
                        <a:solidFill>
                          <a:schemeClr val="accent1"/>
                        </a:solidFill>
                        <a:effectLst/>
                        <a:latin typeface="Arial"/>
                        <a:ea typeface="Times New Roman"/>
                        <a:cs typeface="Times New Roman"/>
                      </a:endParaRPr>
                    </a:p>
                  </a:txBody>
                  <a:tcPr marL="68580" marR="68580" marT="0" marB="0"/>
                </a:tc>
              </a:tr>
              <a:tr h="0">
                <a:tc>
                  <a:txBody>
                    <a:bodyPr/>
                    <a:lstStyle/>
                    <a:p>
                      <a:pPr marL="685800" indent="-228600" algn="just">
                        <a:spcAft>
                          <a:spcPts val="0"/>
                        </a:spcAft>
                      </a:pPr>
                      <a:r>
                        <a:rPr lang="en-GB" sz="2400">
                          <a:effectLst/>
                        </a:rPr>
                        <a:t>WP10</a:t>
                      </a:r>
                      <a:endParaRPr lang="en-GB" sz="240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solidFill>
                            <a:schemeClr val="accent1"/>
                          </a:solidFill>
                          <a:effectLst/>
                        </a:rPr>
                        <a:t>Organisation of Panels</a:t>
                      </a:r>
                      <a:endParaRPr lang="en-GB" sz="2400" dirty="0">
                        <a:solidFill>
                          <a:schemeClr val="accent1"/>
                        </a:solidFill>
                        <a:effectLst/>
                        <a:latin typeface="Arial"/>
                        <a:ea typeface="Times New Roman"/>
                        <a:cs typeface="Times New Roman"/>
                      </a:endParaRPr>
                    </a:p>
                  </a:txBody>
                  <a:tcPr marL="68580" marR="68580" marT="0" marB="0"/>
                </a:tc>
              </a:tr>
              <a:tr h="0">
                <a:tc>
                  <a:txBody>
                    <a:bodyPr/>
                    <a:lstStyle/>
                    <a:p>
                      <a:pPr marL="685800" indent="-228600" algn="just">
                        <a:spcAft>
                          <a:spcPts val="0"/>
                        </a:spcAft>
                      </a:pPr>
                      <a:r>
                        <a:rPr lang="en-GB" sz="2400">
                          <a:effectLst/>
                        </a:rPr>
                        <a:t>WP11</a:t>
                      </a:r>
                      <a:endParaRPr lang="en-GB" sz="240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solidFill>
                            <a:schemeClr val="accent1"/>
                          </a:solidFill>
                          <a:effectLst/>
                        </a:rPr>
                        <a:t>Data Adequacy Reports</a:t>
                      </a:r>
                      <a:endParaRPr lang="en-GB" sz="2400" dirty="0">
                        <a:solidFill>
                          <a:schemeClr val="accent1"/>
                        </a:solidFill>
                        <a:effectLst/>
                        <a:latin typeface="Arial"/>
                        <a:ea typeface="Times New Roman"/>
                        <a:cs typeface="Times New Roman"/>
                      </a:endParaRPr>
                    </a:p>
                  </a:txBody>
                  <a:tcPr marL="68580" marR="68580" marT="0" marB="0"/>
                </a:tc>
              </a:tr>
              <a:tr h="0">
                <a:tc>
                  <a:txBody>
                    <a:bodyPr/>
                    <a:lstStyle/>
                    <a:p>
                      <a:pPr marL="685800" indent="-228600" algn="just">
                        <a:spcAft>
                          <a:spcPts val="0"/>
                        </a:spcAft>
                      </a:pPr>
                      <a:r>
                        <a:rPr lang="en-GB" sz="2400">
                          <a:effectLst/>
                        </a:rPr>
                        <a:t>WP12</a:t>
                      </a:r>
                      <a:endParaRPr lang="en-GB" sz="2400">
                        <a:effectLst/>
                        <a:latin typeface="Arial"/>
                        <a:ea typeface="Times New Roman"/>
                        <a:cs typeface="Times New Roman"/>
                      </a:endParaRPr>
                    </a:p>
                  </a:txBody>
                  <a:tcPr marL="68580" marR="68580" marT="0" marB="0"/>
                </a:tc>
                <a:tc>
                  <a:txBody>
                    <a:bodyPr/>
                    <a:lstStyle/>
                    <a:p>
                      <a:pPr marL="685800" indent="-228600" algn="just">
                        <a:spcAft>
                          <a:spcPts val="0"/>
                        </a:spcAft>
                      </a:pPr>
                      <a:r>
                        <a:rPr lang="en-GB" sz="2400" dirty="0">
                          <a:effectLst/>
                        </a:rPr>
                        <a:t>Project Management</a:t>
                      </a:r>
                      <a:endParaRPr lang="en-GB" sz="24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56071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Literature survey</a:t>
            </a:r>
            <a:endParaRPr lang="en-GB" dirty="0"/>
          </a:p>
        </p:txBody>
      </p:sp>
      <p:sp>
        <p:nvSpPr>
          <p:cNvPr id="5" name="Slide Number Placeholder 4"/>
          <p:cNvSpPr>
            <a:spLocks noGrp="1"/>
          </p:cNvSpPr>
          <p:nvPr>
            <p:ph type="sldNum" sz="quarter" idx="12"/>
          </p:nvPr>
        </p:nvSpPr>
        <p:spPr/>
        <p:txBody>
          <a:bodyPr/>
          <a:lstStyle/>
          <a:p>
            <a:r>
              <a:rPr lang="en-GB" smtClean="0"/>
              <a:t>Page </a:t>
            </a:r>
            <a:fld id="{017C07C6-ACB6-4716-9739-321FBCDFAF41}" type="slidenum">
              <a:rPr lang="en-GB" smtClean="0"/>
              <a:pPr/>
              <a:t>11</a:t>
            </a:fld>
            <a:endParaRPr lang="en-GB" dirty="0"/>
          </a:p>
        </p:txBody>
      </p:sp>
      <p:sp>
        <p:nvSpPr>
          <p:cNvPr id="6" name="Rectangle 5"/>
          <p:cNvSpPr/>
          <p:nvPr/>
        </p:nvSpPr>
        <p:spPr>
          <a:xfrm>
            <a:off x="340239" y="2211696"/>
            <a:ext cx="10079665" cy="3416320"/>
          </a:xfrm>
          <a:prstGeom prst="rect">
            <a:avLst/>
          </a:prstGeom>
        </p:spPr>
        <p:txBody>
          <a:bodyPr wrap="square">
            <a:spAutoFit/>
          </a:bodyPr>
          <a:lstStyle/>
          <a:p>
            <a:pPr marL="457200" indent="-457200">
              <a:buFont typeface="+mj-lt"/>
              <a:buAutoNum type="arabicPeriod"/>
            </a:pPr>
            <a:r>
              <a:rPr lang="en-GB" dirty="0" smtClean="0"/>
              <a:t>Data </a:t>
            </a:r>
            <a:r>
              <a:rPr lang="en-GB" dirty="0"/>
              <a:t>Sourcing - is there an overview of data availability?</a:t>
            </a:r>
          </a:p>
          <a:p>
            <a:pPr marL="457200" indent="-457200">
              <a:buFont typeface="+mj-lt"/>
              <a:buAutoNum type="arabicPeriod"/>
            </a:pPr>
            <a:endParaRPr lang="en-GB" dirty="0"/>
          </a:p>
          <a:p>
            <a:pPr marL="457200" indent="-457200">
              <a:buFont typeface="+mj-lt"/>
              <a:buAutoNum type="arabicPeriod"/>
            </a:pPr>
            <a:r>
              <a:rPr lang="en-GB" dirty="0" smtClean="0"/>
              <a:t>Data </a:t>
            </a:r>
            <a:r>
              <a:rPr lang="en-GB" dirty="0"/>
              <a:t>Coverage - if we have an overview then how complete are the data? Is incompleteness due to reluctance of data-owners to release data or because of a lack of measurements?</a:t>
            </a:r>
          </a:p>
          <a:p>
            <a:pPr marL="457200" indent="-457200">
              <a:buFont typeface="+mj-lt"/>
              <a:buAutoNum type="arabicPeriod"/>
            </a:pPr>
            <a:endParaRPr lang="en-GB" dirty="0"/>
          </a:p>
          <a:p>
            <a:pPr marL="457200" indent="-457200">
              <a:buFont typeface="+mj-lt"/>
              <a:buAutoNum type="arabicPeriod"/>
            </a:pPr>
            <a:r>
              <a:rPr lang="en-GB" dirty="0" smtClean="0"/>
              <a:t>Data </a:t>
            </a:r>
            <a:r>
              <a:rPr lang="en-GB" dirty="0"/>
              <a:t>Applicability - are there any statements made as to fitness for purpose – e.g. for fish stock or environmental assessments, for spatial planning, for licensing, for coastal protection.</a:t>
            </a:r>
          </a:p>
        </p:txBody>
      </p:sp>
    </p:spTree>
    <p:extLst>
      <p:ext uri="{BB962C8B-B14F-4D97-AF65-F5344CB8AC3E}">
        <p14:creationId xmlns:p14="http://schemas.microsoft.com/office/powerpoint/2010/main" val="3848723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a:p>
        </p:txBody>
      </p:sp>
      <p:sp>
        <p:nvSpPr>
          <p:cNvPr id="5" name="Slide Number Placeholder 4"/>
          <p:cNvSpPr>
            <a:spLocks noGrp="1"/>
          </p:cNvSpPr>
          <p:nvPr>
            <p:ph type="sldNum" sz="quarter" idx="12"/>
          </p:nvPr>
        </p:nvSpPr>
        <p:spPr/>
        <p:txBody>
          <a:bodyPr/>
          <a:lstStyle/>
          <a:p>
            <a:r>
              <a:rPr lang="en-GB" smtClean="0"/>
              <a:t>Page </a:t>
            </a:r>
            <a:fld id="{017C07C6-ACB6-4716-9739-321FBCDFAF41}" type="slidenum">
              <a:rPr lang="en-GB" smtClean="0"/>
              <a:pPr/>
              <a:t>12</a:t>
            </a:fld>
            <a:endParaRPr lang="en-GB" dirty="0"/>
          </a:p>
        </p:txBody>
      </p:sp>
      <p:sp>
        <p:nvSpPr>
          <p:cNvPr id="6" name="Title 5"/>
          <p:cNvSpPr>
            <a:spLocks noGrp="1"/>
          </p:cNvSpPr>
          <p:nvPr>
            <p:ph type="title"/>
          </p:nvPr>
        </p:nvSpPr>
        <p:spPr/>
        <p:txBody>
          <a:bodyPr/>
          <a:lstStyle/>
          <a:p>
            <a:endParaRPr lang="en-GB"/>
          </a:p>
        </p:txBody>
      </p:sp>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0527" b="20527"/>
          <a:stretch>
            <a:fillRect/>
          </a:stretch>
        </p:blipFill>
        <p:spPr>
          <a:xfrm>
            <a:off x="196238" y="1621466"/>
            <a:ext cx="8136000" cy="3197224"/>
          </a:xfrm>
        </p:spPr>
      </p:pic>
      <p:sp>
        <p:nvSpPr>
          <p:cNvPr id="4" name="TextBox 3"/>
          <p:cNvSpPr txBox="1"/>
          <p:nvPr/>
        </p:nvSpPr>
        <p:spPr>
          <a:xfrm>
            <a:off x="882502" y="1850065"/>
            <a:ext cx="6347638" cy="2585323"/>
          </a:xfrm>
          <a:prstGeom prst="rect">
            <a:avLst/>
          </a:prstGeom>
          <a:noFill/>
        </p:spPr>
        <p:txBody>
          <a:bodyPr wrap="square" lIns="0" tIns="0" rIns="0" bIns="0" rtlCol="0">
            <a:spAutoFit/>
          </a:bodyPr>
          <a:lstStyle/>
          <a:p>
            <a:r>
              <a:rPr lang="en-GB" dirty="0" smtClean="0">
                <a:solidFill>
                  <a:schemeClr val="bg1"/>
                </a:solidFill>
              </a:rPr>
              <a:t>HR Wallingford Ltd</a:t>
            </a:r>
          </a:p>
          <a:p>
            <a:r>
              <a:rPr lang="en-GB" dirty="0" err="1" smtClean="0">
                <a:solidFill>
                  <a:schemeClr val="bg1"/>
                </a:solidFill>
              </a:rPr>
              <a:t>SeaZone</a:t>
            </a:r>
            <a:r>
              <a:rPr lang="en-GB" dirty="0" smtClean="0">
                <a:solidFill>
                  <a:schemeClr val="bg1"/>
                </a:solidFill>
              </a:rPr>
              <a:t> Solutions</a:t>
            </a:r>
          </a:p>
          <a:p>
            <a:r>
              <a:rPr lang="en-GB" dirty="0" smtClean="0">
                <a:solidFill>
                  <a:schemeClr val="bg1"/>
                </a:solidFill>
              </a:rPr>
              <a:t>IMARES</a:t>
            </a:r>
          </a:p>
          <a:p>
            <a:r>
              <a:rPr lang="en-GB" dirty="0" err="1" smtClean="0">
                <a:solidFill>
                  <a:schemeClr val="bg1"/>
                </a:solidFill>
              </a:rPr>
              <a:t>MacAllister</a:t>
            </a:r>
            <a:r>
              <a:rPr lang="en-GB" dirty="0" smtClean="0">
                <a:solidFill>
                  <a:schemeClr val="bg1"/>
                </a:solidFill>
              </a:rPr>
              <a:t> Elliott Partnership</a:t>
            </a:r>
          </a:p>
          <a:p>
            <a:r>
              <a:rPr lang="en-GB" dirty="0" smtClean="0">
                <a:solidFill>
                  <a:schemeClr val="bg1"/>
                </a:solidFill>
              </a:rPr>
              <a:t>Mainstream</a:t>
            </a:r>
          </a:p>
          <a:p>
            <a:endParaRPr lang="en-GB" dirty="0">
              <a:solidFill>
                <a:schemeClr val="bg1"/>
              </a:solidFill>
            </a:endParaRPr>
          </a:p>
          <a:p>
            <a:r>
              <a:rPr lang="en-GB" dirty="0" smtClean="0">
                <a:solidFill>
                  <a:schemeClr val="bg1"/>
                </a:solidFill>
              </a:rPr>
              <a:t>m.pendle@hrwallingford.com</a:t>
            </a:r>
            <a:endParaRPr lang="en-GB" dirty="0" smtClean="0">
              <a:solidFill>
                <a:schemeClr val="bg1"/>
              </a:solidFill>
            </a:endParaRPr>
          </a:p>
        </p:txBody>
      </p:sp>
    </p:spTree>
    <p:extLst>
      <p:ext uri="{BB962C8B-B14F-4D97-AF65-F5344CB8AC3E}">
        <p14:creationId xmlns:p14="http://schemas.microsoft.com/office/powerpoint/2010/main" val="403538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lstStyle/>
          <a:p>
            <a:r>
              <a:rPr lang="en-GB" dirty="0" smtClean="0"/>
              <a:t>Blue Economy</a:t>
            </a:r>
            <a:endParaRPr lang="en-GB" dirty="0"/>
          </a:p>
        </p:txBody>
      </p:sp>
      <p:sp>
        <p:nvSpPr>
          <p:cNvPr id="5" name="Content Placeholder 4"/>
          <p:cNvSpPr>
            <a:spLocks noGrp="1"/>
          </p:cNvSpPr>
          <p:nvPr>
            <p:ph idx="1"/>
          </p:nvPr>
        </p:nvSpPr>
        <p:spPr bwMode="gray"/>
        <p:txBody>
          <a:bodyPr/>
          <a:lstStyle/>
          <a:p>
            <a:pPr lvl="1"/>
            <a:endParaRPr lang="en-GB" dirty="0" smtClean="0"/>
          </a:p>
          <a:p>
            <a:pPr lvl="1"/>
            <a:r>
              <a:rPr lang="en-GB" dirty="0" smtClean="0"/>
              <a:t>Growth in marine and maritime sector is reliant on innovation</a:t>
            </a:r>
          </a:p>
          <a:p>
            <a:pPr lvl="1"/>
            <a:r>
              <a:rPr lang="en-GB" dirty="0" smtClean="0"/>
              <a:t>Innovation needs a robust and accessible knowledge base</a:t>
            </a:r>
          </a:p>
          <a:p>
            <a:pPr lvl="1"/>
            <a:r>
              <a:rPr lang="en-GB" dirty="0" smtClean="0"/>
              <a:t>Private industry and public sector require access to marine data</a:t>
            </a:r>
          </a:p>
          <a:p>
            <a:pPr lvl="1"/>
            <a:endParaRPr lang="en-GB" dirty="0" smtClean="0"/>
          </a:p>
          <a:p>
            <a:pPr lvl="1"/>
            <a:r>
              <a:rPr lang="en-GB" dirty="0" smtClean="0"/>
              <a:t>This project supports sustainable growth through</a:t>
            </a:r>
          </a:p>
          <a:p>
            <a:pPr lvl="2"/>
            <a:r>
              <a:rPr lang="en-GB" dirty="0"/>
              <a:t>Looking at the decisions to be taken and the underpinning information to support these decisions</a:t>
            </a:r>
          </a:p>
          <a:p>
            <a:pPr lvl="2"/>
            <a:r>
              <a:rPr lang="en-GB" dirty="0" smtClean="0"/>
              <a:t>Improving </a:t>
            </a:r>
            <a:r>
              <a:rPr lang="en-GB" dirty="0" smtClean="0"/>
              <a:t>the accessibility </a:t>
            </a:r>
            <a:r>
              <a:rPr lang="en-GB" dirty="0" smtClean="0"/>
              <a:t>and provision of </a:t>
            </a:r>
            <a:r>
              <a:rPr lang="en-GB" dirty="0" smtClean="0"/>
              <a:t>marine data</a:t>
            </a:r>
          </a:p>
          <a:p>
            <a:pPr lvl="2"/>
            <a:r>
              <a:rPr lang="en-GB" dirty="0" smtClean="0"/>
              <a:t>Not just appraising data gaps, but also the gaps in collecting data</a:t>
            </a:r>
          </a:p>
          <a:p>
            <a:pPr lvl="2"/>
            <a:r>
              <a:rPr lang="en-GB" dirty="0" smtClean="0"/>
              <a:t>Providing information to improve future marine observation </a:t>
            </a:r>
            <a:r>
              <a:rPr lang="en-GB" dirty="0" smtClean="0"/>
              <a:t>programmes</a:t>
            </a:r>
          </a:p>
          <a:p>
            <a:pPr lvl="2"/>
            <a:endParaRPr lang="en-GB" dirty="0" smtClean="0"/>
          </a:p>
        </p:txBody>
      </p:sp>
      <p:sp>
        <p:nvSpPr>
          <p:cNvPr id="7" name="Slide Number Placeholder 6"/>
          <p:cNvSpPr>
            <a:spLocks noGrp="1"/>
          </p:cNvSpPr>
          <p:nvPr>
            <p:ph type="sldNum" sz="quarter" idx="12"/>
          </p:nvPr>
        </p:nvSpPr>
        <p:spPr/>
        <p:txBody>
          <a:bodyPr/>
          <a:lstStyle/>
          <a:p>
            <a:r>
              <a:rPr lang="en-GB" smtClean="0"/>
              <a:t>Page </a:t>
            </a:r>
            <a:fld id="{017C07C6-ACB6-4716-9739-321FBCDFAF41}" type="slidenum">
              <a:rPr lang="en-GB" smtClean="0"/>
              <a:pPr/>
              <a:t>2</a:t>
            </a:fld>
            <a:endParaRPr lang="en-GB" dirty="0"/>
          </a:p>
        </p:txBody>
      </p:sp>
    </p:spTree>
    <p:extLst>
      <p:ext uri="{BB962C8B-B14F-4D97-AF65-F5344CB8AC3E}">
        <p14:creationId xmlns:p14="http://schemas.microsoft.com/office/powerpoint/2010/main" val="1809931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and Objectives</a:t>
            </a:r>
            <a:endParaRPr lang="en-GB" dirty="0"/>
          </a:p>
        </p:txBody>
      </p:sp>
      <p:sp>
        <p:nvSpPr>
          <p:cNvPr id="3" name="Content Placeholder 2"/>
          <p:cNvSpPr>
            <a:spLocks noGrp="1"/>
          </p:cNvSpPr>
          <p:nvPr>
            <p:ph idx="1"/>
          </p:nvPr>
        </p:nvSpPr>
        <p:spPr/>
        <p:txBody>
          <a:bodyPr/>
          <a:lstStyle/>
          <a:p>
            <a:r>
              <a:rPr lang="en-GB" sz="2400" dirty="0">
                <a:solidFill>
                  <a:schemeClr val="tx1"/>
                </a:solidFill>
              </a:rPr>
              <a:t>The objective of the </a:t>
            </a:r>
            <a:r>
              <a:rPr lang="en-GB" sz="2400" dirty="0" smtClean="0">
                <a:solidFill>
                  <a:schemeClr val="tx1"/>
                </a:solidFill>
              </a:rPr>
              <a:t>project is </a:t>
            </a:r>
            <a:r>
              <a:rPr lang="en-GB" sz="2400" dirty="0">
                <a:solidFill>
                  <a:schemeClr val="tx1"/>
                </a:solidFill>
              </a:rPr>
              <a:t>to "</a:t>
            </a:r>
            <a:r>
              <a:rPr lang="en-GB" sz="2400" i="1" dirty="0">
                <a:solidFill>
                  <a:schemeClr val="tx1"/>
                </a:solidFill>
              </a:rPr>
              <a:t>examine the data collection, observation and data assembly programmes in a sea basin, analyse how they can be optimised and deliver the findings to stakeholders through an internet portal.</a:t>
            </a:r>
            <a:r>
              <a:rPr lang="en-GB" sz="2400" dirty="0">
                <a:solidFill>
                  <a:schemeClr val="tx1"/>
                </a:solidFill>
              </a:rPr>
              <a:t>" This will be delivered by the following key tasks:</a:t>
            </a:r>
          </a:p>
          <a:p>
            <a:pPr marL="342900" indent="-342900">
              <a:buFont typeface="+mj-lt"/>
              <a:buAutoNum type="arabicPeriod"/>
            </a:pPr>
            <a:r>
              <a:rPr lang="en-GB" sz="2000" dirty="0" smtClean="0">
                <a:solidFill>
                  <a:schemeClr val="tx1"/>
                </a:solidFill>
              </a:rPr>
              <a:t>Undertake </a:t>
            </a:r>
            <a:r>
              <a:rPr lang="en-GB" sz="2000" dirty="0">
                <a:solidFill>
                  <a:schemeClr val="tx1"/>
                </a:solidFill>
              </a:rPr>
              <a:t>a literature </a:t>
            </a:r>
            <a:r>
              <a:rPr lang="en-GB" sz="2000" dirty="0" smtClean="0">
                <a:solidFill>
                  <a:schemeClr val="tx1"/>
                </a:solidFill>
              </a:rPr>
              <a:t>survey </a:t>
            </a:r>
            <a:r>
              <a:rPr lang="en-GB" sz="2000" dirty="0">
                <a:solidFill>
                  <a:schemeClr val="tx1"/>
                </a:solidFill>
              </a:rPr>
              <a:t>looking at the findings of existing studies with respect to data adequacy for the North Sea basin</a:t>
            </a:r>
          </a:p>
          <a:p>
            <a:pPr marL="342900" indent="-342900">
              <a:buFont typeface="+mj-lt"/>
              <a:buAutoNum type="arabicPeriod"/>
            </a:pPr>
            <a:r>
              <a:rPr lang="en-GB" sz="2000" dirty="0" smtClean="0">
                <a:solidFill>
                  <a:schemeClr val="tx1"/>
                </a:solidFill>
              </a:rPr>
              <a:t>Undertake </a:t>
            </a:r>
            <a:r>
              <a:rPr lang="en-GB" sz="2000" dirty="0">
                <a:solidFill>
                  <a:schemeClr val="tx1"/>
                </a:solidFill>
              </a:rPr>
              <a:t>a series of challenges designed to test the adequacy of data currently available for the North Sea basin across a range of applications</a:t>
            </a:r>
          </a:p>
          <a:p>
            <a:pPr marL="342900" indent="-342900">
              <a:buFont typeface="+mj-lt"/>
              <a:buAutoNum type="arabicPeriod"/>
            </a:pPr>
            <a:r>
              <a:rPr lang="en-GB" sz="2000" dirty="0" smtClean="0">
                <a:solidFill>
                  <a:schemeClr val="tx1"/>
                </a:solidFill>
              </a:rPr>
              <a:t>Provide </a:t>
            </a:r>
            <a:r>
              <a:rPr lang="en-GB" sz="2000" dirty="0">
                <a:solidFill>
                  <a:schemeClr val="tx1"/>
                </a:solidFill>
              </a:rPr>
              <a:t>feedback on the adequacy of data employed for each of the challenges alongside the delivery of their outputs.</a:t>
            </a:r>
          </a:p>
          <a:p>
            <a:pPr marL="342900" indent="-342900">
              <a:buFont typeface="+mj-lt"/>
              <a:buAutoNum type="arabicPeriod"/>
            </a:pPr>
            <a:r>
              <a:rPr lang="en-GB" sz="2000" dirty="0" smtClean="0">
                <a:solidFill>
                  <a:schemeClr val="tx1"/>
                </a:solidFill>
              </a:rPr>
              <a:t>Develop </a:t>
            </a:r>
            <a:r>
              <a:rPr lang="en-GB" sz="2000" dirty="0">
                <a:solidFill>
                  <a:schemeClr val="tx1"/>
                </a:solidFill>
              </a:rPr>
              <a:t>a project website to facilitate communication with DG MARE and between project team members during the project, centralise the management of data used during the project and provide a catalogue of metadata on outputs from the project</a:t>
            </a:r>
          </a:p>
          <a:p>
            <a:pPr marL="342900" indent="-342900">
              <a:buFont typeface="+mj-lt"/>
              <a:buAutoNum type="arabicPeriod"/>
            </a:pPr>
            <a:r>
              <a:rPr lang="en-GB" sz="2000" dirty="0" smtClean="0">
                <a:solidFill>
                  <a:schemeClr val="tx1"/>
                </a:solidFill>
              </a:rPr>
              <a:t>Disseminate </a:t>
            </a:r>
            <a:r>
              <a:rPr lang="en-GB" sz="2000" dirty="0">
                <a:solidFill>
                  <a:schemeClr val="tx1"/>
                </a:solidFill>
              </a:rPr>
              <a:t>results to an expert panel and to the maritime community to optimise the results generated from the literature </a:t>
            </a:r>
            <a:r>
              <a:rPr lang="en-GB" sz="2000" dirty="0" smtClean="0">
                <a:solidFill>
                  <a:schemeClr val="tx1"/>
                </a:solidFill>
              </a:rPr>
              <a:t>survey </a:t>
            </a:r>
            <a:r>
              <a:rPr lang="en-GB" sz="2000" dirty="0">
                <a:solidFill>
                  <a:schemeClr val="tx1"/>
                </a:solidFill>
              </a:rPr>
              <a:t>and each of the challenges.</a:t>
            </a:r>
          </a:p>
          <a:p>
            <a:endParaRPr lang="en-GB" dirty="0">
              <a:solidFill>
                <a:schemeClr val="tx1"/>
              </a:solidFill>
            </a:endParaRPr>
          </a:p>
        </p:txBody>
      </p:sp>
      <p:sp>
        <p:nvSpPr>
          <p:cNvPr id="6" name="Slide Number Placeholder 5"/>
          <p:cNvSpPr>
            <a:spLocks noGrp="1"/>
          </p:cNvSpPr>
          <p:nvPr>
            <p:ph type="sldNum" sz="quarter" idx="12"/>
          </p:nvPr>
        </p:nvSpPr>
        <p:spPr/>
        <p:txBody>
          <a:bodyPr/>
          <a:lstStyle/>
          <a:p>
            <a:r>
              <a:rPr lang="en-GB" smtClean="0"/>
              <a:t>Page </a:t>
            </a:r>
            <a:fld id="{017C07C6-ACB6-4716-9739-321FBCDFAF41}" type="slidenum">
              <a:rPr lang="en-GB" smtClean="0"/>
              <a:pPr/>
              <a:t>3</a:t>
            </a:fld>
            <a:endParaRPr lang="en-GB" dirty="0"/>
          </a:p>
        </p:txBody>
      </p:sp>
    </p:spTree>
    <p:extLst>
      <p:ext uri="{BB962C8B-B14F-4D97-AF65-F5344CB8AC3E}">
        <p14:creationId xmlns:p14="http://schemas.microsoft.com/office/powerpoint/2010/main" val="264069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Geographical scope</a:t>
            </a:r>
            <a:endParaRPr lang="en-GB" dirty="0"/>
          </a:p>
        </p:txBody>
      </p:sp>
      <p:sp>
        <p:nvSpPr>
          <p:cNvPr id="6" name="Slide Number Placeholder 5"/>
          <p:cNvSpPr>
            <a:spLocks noGrp="1"/>
          </p:cNvSpPr>
          <p:nvPr>
            <p:ph type="sldNum" sz="quarter" idx="12"/>
          </p:nvPr>
        </p:nvSpPr>
        <p:spPr/>
        <p:txBody>
          <a:bodyPr/>
          <a:lstStyle/>
          <a:p>
            <a:r>
              <a:rPr lang="en-GB" smtClean="0"/>
              <a:t>Page </a:t>
            </a:r>
            <a:fld id="{017C07C6-ACB6-4716-9739-321FBCDFAF41}" type="slidenum">
              <a:rPr lang="en-GB" smtClean="0"/>
              <a:pPr/>
              <a:t>4</a:t>
            </a:fld>
            <a:endParaRPr lang="en-GB" dirty="0"/>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627" y="1477926"/>
            <a:ext cx="10003262" cy="542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02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GB" dirty="0" smtClean="0"/>
              <a:t>Marine Knowledge 2020</a:t>
            </a:r>
            <a:endParaRPr lang="en-GB" dirty="0"/>
          </a:p>
        </p:txBody>
      </p:sp>
      <p:sp>
        <p:nvSpPr>
          <p:cNvPr id="6" name="Slide Number Placeholder 5"/>
          <p:cNvSpPr>
            <a:spLocks noGrp="1"/>
          </p:cNvSpPr>
          <p:nvPr>
            <p:ph type="sldNum" sz="quarter" idx="12"/>
          </p:nvPr>
        </p:nvSpPr>
        <p:spPr/>
        <p:txBody>
          <a:bodyPr/>
          <a:lstStyle/>
          <a:p>
            <a:r>
              <a:rPr lang="en-GB" smtClean="0"/>
              <a:t>Page </a:t>
            </a:r>
            <a:fld id="{017C07C6-ACB6-4716-9739-321FBCDFAF41}" type="slidenum">
              <a:rPr lang="en-GB" smtClean="0"/>
              <a:pPr/>
              <a:t>5</a:t>
            </a:fld>
            <a:endParaRPr lang="en-GB" dirty="0"/>
          </a:p>
        </p:txBody>
      </p:sp>
      <p:sp>
        <p:nvSpPr>
          <p:cNvPr id="7" name="TextBox 6"/>
          <p:cNvSpPr txBox="1"/>
          <p:nvPr/>
        </p:nvSpPr>
        <p:spPr>
          <a:xfrm>
            <a:off x="510363" y="1552353"/>
            <a:ext cx="9760688" cy="3693319"/>
          </a:xfrm>
          <a:prstGeom prst="rect">
            <a:avLst/>
          </a:prstGeom>
          <a:noFill/>
        </p:spPr>
        <p:txBody>
          <a:bodyPr wrap="square" lIns="0" tIns="0" rIns="0" bIns="0" rtlCol="0">
            <a:spAutoFit/>
          </a:bodyPr>
          <a:lstStyle/>
          <a:p>
            <a:r>
              <a:rPr lang="en-GB" dirty="0" smtClean="0"/>
              <a:t>Obstacles for using marine data</a:t>
            </a:r>
            <a:endParaRPr lang="en-GB" dirty="0" smtClean="0">
              <a:solidFill>
                <a:schemeClr val="tx1"/>
              </a:solidFill>
            </a:endParaRPr>
          </a:p>
          <a:p>
            <a:pPr marL="342900" indent="-342900">
              <a:buFont typeface="Arial" pitchFamily="34" charset="0"/>
              <a:buChar char="•"/>
            </a:pPr>
            <a:endParaRPr lang="en-GB" dirty="0"/>
          </a:p>
          <a:p>
            <a:pPr marL="342900" indent="-342900">
              <a:buFont typeface="Arial" pitchFamily="34" charset="0"/>
              <a:buChar char="•"/>
            </a:pPr>
            <a:r>
              <a:rPr lang="en-GB" dirty="0" smtClean="0">
                <a:solidFill>
                  <a:schemeClr val="tx1"/>
                </a:solidFill>
              </a:rPr>
              <a:t>Existing data is not always readily visible</a:t>
            </a:r>
          </a:p>
          <a:p>
            <a:pPr marL="342900" indent="-342900">
              <a:buFont typeface="Arial" pitchFamily="34" charset="0"/>
              <a:buChar char="•"/>
            </a:pPr>
            <a:r>
              <a:rPr lang="en-GB" dirty="0" smtClean="0"/>
              <a:t>Data are hidden with over-restrictive access and re-use conditions</a:t>
            </a:r>
          </a:p>
          <a:p>
            <a:pPr marL="342900" indent="-342900">
              <a:buFont typeface="Arial" pitchFamily="34" charset="0"/>
              <a:buChar char="•"/>
            </a:pPr>
            <a:r>
              <a:rPr lang="en-GB" dirty="0" smtClean="0">
                <a:solidFill>
                  <a:schemeClr val="tx1"/>
                </a:solidFill>
              </a:rPr>
              <a:t>Standards are fragmented between different data sets</a:t>
            </a:r>
          </a:p>
          <a:p>
            <a:pPr marL="342900" indent="-342900">
              <a:buFont typeface="Arial" pitchFamily="34" charset="0"/>
              <a:buChar char="•"/>
            </a:pPr>
            <a:r>
              <a:rPr lang="en-GB" dirty="0" smtClean="0"/>
              <a:t>Related data sets can be assembled in different formats and using different nomenclature</a:t>
            </a:r>
          </a:p>
          <a:p>
            <a:pPr marL="342900" indent="-342900">
              <a:buFont typeface="Arial" pitchFamily="34" charset="0"/>
              <a:buChar char="•"/>
            </a:pPr>
            <a:r>
              <a:rPr lang="en-GB" dirty="0" smtClean="0">
                <a:solidFill>
                  <a:schemeClr val="tx1"/>
                </a:solidFill>
              </a:rPr>
              <a:t>Quality of data is not always known</a:t>
            </a:r>
          </a:p>
          <a:p>
            <a:pPr marL="342900" indent="-342900">
              <a:buFont typeface="Arial" pitchFamily="34" charset="0"/>
              <a:buChar char="•"/>
            </a:pPr>
            <a:r>
              <a:rPr lang="en-GB" dirty="0" smtClean="0"/>
              <a:t>Unrealistic costs to obtain data</a:t>
            </a:r>
          </a:p>
          <a:p>
            <a:pPr marL="342900" indent="-342900">
              <a:buFont typeface="Arial" pitchFamily="34" charset="0"/>
              <a:buChar char="•"/>
            </a:pPr>
            <a:r>
              <a:rPr lang="en-GB" dirty="0" smtClean="0">
                <a:solidFill>
                  <a:schemeClr val="tx1"/>
                </a:solidFill>
              </a:rPr>
              <a:t>Insufficient temporal or spatial resolution</a:t>
            </a:r>
          </a:p>
        </p:txBody>
      </p:sp>
    </p:spTree>
    <p:extLst>
      <p:ext uri="{BB962C8B-B14F-4D97-AF65-F5344CB8AC3E}">
        <p14:creationId xmlns:p14="http://schemas.microsoft.com/office/powerpoint/2010/main" val="4150336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Obstacles to Marine Data Use and Exchange</a:t>
            </a:r>
            <a:endParaRPr lang="en-GB" dirty="0"/>
          </a:p>
        </p:txBody>
      </p:sp>
      <p:sp>
        <p:nvSpPr>
          <p:cNvPr id="3" name="Content Placeholder 2"/>
          <p:cNvSpPr>
            <a:spLocks noGrp="1"/>
          </p:cNvSpPr>
          <p:nvPr>
            <p:ph idx="1"/>
          </p:nvPr>
        </p:nvSpPr>
        <p:spPr/>
        <p:txBody>
          <a:bodyPr/>
          <a:lstStyle/>
          <a:p>
            <a:r>
              <a:rPr lang="en-GB" dirty="0"/>
              <a:t/>
            </a:r>
            <a:br>
              <a:rPr lang="en-GB" dirty="0"/>
            </a:br>
            <a:endParaRPr lang="en-GB" dirty="0"/>
          </a:p>
        </p:txBody>
      </p:sp>
      <p:sp>
        <p:nvSpPr>
          <p:cNvPr id="6" name="Slide Number Placeholder 5"/>
          <p:cNvSpPr>
            <a:spLocks noGrp="1"/>
          </p:cNvSpPr>
          <p:nvPr>
            <p:ph type="sldNum" sz="quarter" idx="12"/>
          </p:nvPr>
        </p:nvSpPr>
        <p:spPr/>
        <p:txBody>
          <a:bodyPr/>
          <a:lstStyle/>
          <a:p>
            <a:r>
              <a:rPr lang="en-GB" smtClean="0"/>
              <a:t>Page </a:t>
            </a:r>
            <a:fld id="{017C07C6-ACB6-4716-9739-321FBCDFAF41}" type="slidenum">
              <a:rPr lang="en-GB" smtClean="0"/>
              <a:pPr/>
              <a:t>6</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46135" y="-1076150"/>
            <a:ext cx="5399327" cy="1027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66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smtClean="0"/>
              <a:t>Page </a:t>
            </a:r>
            <a:fld id="{017C07C6-ACB6-4716-9739-321FBCDFAF41}" type="slidenum">
              <a:rPr lang="en-GB" smtClean="0"/>
              <a:pPr/>
              <a:t>7</a:t>
            </a:fld>
            <a:endParaRPr lang="en-GB" dirty="0"/>
          </a:p>
        </p:txBody>
      </p:sp>
      <p:sp>
        <p:nvSpPr>
          <p:cNvPr id="4" name="Title 3"/>
          <p:cNvSpPr>
            <a:spLocks noGrp="1"/>
          </p:cNvSpPr>
          <p:nvPr>
            <p:ph type="title" idx="4294967295"/>
          </p:nvPr>
        </p:nvSpPr>
        <p:spPr>
          <a:xfrm>
            <a:off x="2009553" y="332415"/>
            <a:ext cx="8353425" cy="865188"/>
          </a:xfrm>
        </p:spPr>
        <p:txBody>
          <a:bodyPr/>
          <a:lstStyle/>
          <a:p>
            <a:r>
              <a:rPr lang="en-GB" dirty="0" smtClean="0"/>
              <a:t>Methodology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553" y="595055"/>
            <a:ext cx="5679997" cy="640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55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Demand criteria</a:t>
            </a:r>
            <a:endParaRPr lang="en-GB" dirty="0"/>
          </a:p>
        </p:txBody>
      </p:sp>
      <p:sp>
        <p:nvSpPr>
          <p:cNvPr id="5" name="Slide Number Placeholder 4"/>
          <p:cNvSpPr>
            <a:spLocks noGrp="1"/>
          </p:cNvSpPr>
          <p:nvPr>
            <p:ph type="sldNum" sz="quarter" idx="12"/>
          </p:nvPr>
        </p:nvSpPr>
        <p:spPr/>
        <p:txBody>
          <a:bodyPr/>
          <a:lstStyle/>
          <a:p>
            <a:r>
              <a:rPr lang="en-GB" smtClean="0"/>
              <a:t>Page </a:t>
            </a:r>
            <a:fld id="{017C07C6-ACB6-4716-9739-321FBCDFAF41}" type="slidenum">
              <a:rPr lang="en-GB" smtClean="0"/>
              <a:pPr/>
              <a:t>8</a:t>
            </a:fld>
            <a:endParaRPr lang="en-GB" dirty="0"/>
          </a:p>
        </p:txBody>
      </p:sp>
      <p:sp>
        <p:nvSpPr>
          <p:cNvPr id="6" name="Rectangle 5"/>
          <p:cNvSpPr/>
          <p:nvPr/>
        </p:nvSpPr>
        <p:spPr>
          <a:xfrm>
            <a:off x="1701209" y="1435104"/>
            <a:ext cx="8633638" cy="4893647"/>
          </a:xfrm>
          <a:prstGeom prst="rect">
            <a:avLst/>
          </a:prstGeom>
        </p:spPr>
        <p:txBody>
          <a:bodyPr wrap="square">
            <a:spAutoFit/>
          </a:bodyPr>
          <a:lstStyle/>
          <a:p>
            <a:r>
              <a:rPr lang="en-GB" dirty="0"/>
              <a:t>Contribution - What impact the data have on solving the problem.</a:t>
            </a:r>
          </a:p>
          <a:p>
            <a:endParaRPr lang="en-GB" dirty="0"/>
          </a:p>
          <a:p>
            <a:r>
              <a:rPr lang="en-GB" dirty="0"/>
              <a:t>Location - Where the measurements have been taken and at what time.</a:t>
            </a:r>
          </a:p>
          <a:p>
            <a:endParaRPr lang="en-GB" dirty="0"/>
          </a:p>
          <a:p>
            <a:r>
              <a:rPr lang="en-GB" dirty="0"/>
              <a:t>Price/budget - What the data costs. </a:t>
            </a:r>
          </a:p>
          <a:p>
            <a:endParaRPr lang="en-GB" dirty="0"/>
          </a:p>
          <a:p>
            <a:r>
              <a:rPr lang="en-GB" dirty="0"/>
              <a:t>Attributes - Fitness for purpose.</a:t>
            </a:r>
          </a:p>
          <a:p>
            <a:endParaRPr lang="en-GB" dirty="0"/>
          </a:p>
          <a:p>
            <a:r>
              <a:rPr lang="en-GB" dirty="0"/>
              <a:t>Delivery - Can the data be supplied in </a:t>
            </a:r>
            <a:r>
              <a:rPr lang="en-GB" dirty="0" smtClean="0"/>
              <a:t>time</a:t>
            </a:r>
            <a:r>
              <a:rPr lang="en-GB" dirty="0"/>
              <a:t>?</a:t>
            </a:r>
          </a:p>
          <a:p>
            <a:endParaRPr lang="en-GB" dirty="0"/>
          </a:p>
          <a:p>
            <a:r>
              <a:rPr lang="en-GB" dirty="0"/>
              <a:t>Usability - How easy is it to use the </a:t>
            </a:r>
            <a:r>
              <a:rPr lang="en-GB" dirty="0" smtClean="0"/>
              <a:t>data (format etc.)</a:t>
            </a:r>
            <a:endParaRPr lang="en-GB" dirty="0"/>
          </a:p>
        </p:txBody>
      </p:sp>
      <p:sp>
        <p:nvSpPr>
          <p:cNvPr id="7" name="Up Arrow 6"/>
          <p:cNvSpPr/>
          <p:nvPr/>
        </p:nvSpPr>
        <p:spPr>
          <a:xfrm>
            <a:off x="999460" y="1435104"/>
            <a:ext cx="701749" cy="4808295"/>
          </a:xfrm>
          <a:prstGeom prst="upArrow">
            <a:avLst/>
          </a:prstGeom>
          <a:solidFill>
            <a:schemeClr val="accent2">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800" dirty="0" smtClean="0">
                <a:solidFill>
                  <a:schemeClr val="tx1"/>
                </a:solidFill>
              </a:rPr>
              <a:t>More Important to Users</a:t>
            </a:r>
          </a:p>
        </p:txBody>
      </p:sp>
      <p:sp>
        <p:nvSpPr>
          <p:cNvPr id="8" name="Down Arrow 7"/>
          <p:cNvSpPr/>
          <p:nvPr/>
        </p:nvSpPr>
        <p:spPr>
          <a:xfrm>
            <a:off x="318977" y="1435104"/>
            <a:ext cx="680483" cy="4808295"/>
          </a:xfrm>
          <a:prstGeom prst="downArrow">
            <a:avLst/>
          </a:prstGeom>
          <a:solidFill>
            <a:schemeClr val="accent4">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800" dirty="0" smtClean="0">
                <a:solidFill>
                  <a:schemeClr val="tx1"/>
                </a:solidFill>
              </a:rPr>
              <a:t>Easier to solve</a:t>
            </a:r>
          </a:p>
        </p:txBody>
      </p:sp>
    </p:spTree>
    <p:extLst>
      <p:ext uri="{BB962C8B-B14F-4D97-AF65-F5344CB8AC3E}">
        <p14:creationId xmlns:p14="http://schemas.microsoft.com/office/powerpoint/2010/main" val="1894931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Envisaged Assessment Form</a:t>
            </a:r>
            <a:endParaRPr lang="en-GB" dirty="0"/>
          </a:p>
        </p:txBody>
      </p:sp>
      <p:sp>
        <p:nvSpPr>
          <p:cNvPr id="5" name="Slide Number Placeholder 4"/>
          <p:cNvSpPr>
            <a:spLocks noGrp="1"/>
          </p:cNvSpPr>
          <p:nvPr>
            <p:ph type="sldNum" sz="quarter" idx="12"/>
          </p:nvPr>
        </p:nvSpPr>
        <p:spPr/>
        <p:txBody>
          <a:bodyPr/>
          <a:lstStyle/>
          <a:p>
            <a:r>
              <a:rPr lang="en-GB" smtClean="0"/>
              <a:t>Page </a:t>
            </a:r>
            <a:fld id="{017C07C6-ACB6-4716-9739-321FBCDFAF41}" type="slidenum">
              <a:rPr lang="en-GB" smtClean="0"/>
              <a:pPr/>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36765151"/>
              </p:ext>
            </p:extLst>
          </p:nvPr>
        </p:nvGraphicFramePr>
        <p:xfrm>
          <a:off x="499730" y="2006600"/>
          <a:ext cx="9813850" cy="4145280"/>
        </p:xfrm>
        <a:graphic>
          <a:graphicData uri="http://schemas.openxmlformats.org/drawingml/2006/table">
            <a:tbl>
              <a:tblPr firstRow="1" firstCol="1" lastRow="1" lastCol="1" bandRow="1" bandCol="1">
                <a:tableStyleId>{CEF6447A-24EA-4742-A8FB-1DF080B5CEFA}</a:tableStyleId>
              </a:tblPr>
              <a:tblGrid>
                <a:gridCol w="2862359"/>
                <a:gridCol w="4452406"/>
                <a:gridCol w="461195"/>
                <a:gridCol w="2037890"/>
              </a:tblGrid>
              <a:tr h="0">
                <a:tc gridSpan="3">
                  <a:txBody>
                    <a:bodyPr/>
                    <a:lstStyle/>
                    <a:p>
                      <a:pPr marL="450215" algn="just">
                        <a:spcAft>
                          <a:spcPts val="0"/>
                        </a:spcAft>
                      </a:pPr>
                      <a:r>
                        <a:rPr lang="en-GB" sz="1600">
                          <a:effectLst/>
                        </a:rPr>
                        <a:t>Challenge Name:</a:t>
                      </a:r>
                    </a:p>
                    <a:p>
                      <a:pPr marL="450215" algn="just">
                        <a:spcAft>
                          <a:spcPts val="0"/>
                        </a:spcAft>
                      </a:pPr>
                      <a:r>
                        <a:rPr lang="en-GB" sz="1600">
                          <a:effectLst/>
                        </a:rPr>
                        <a:t>[name of challenge]</a:t>
                      </a:r>
                      <a:endParaRPr lang="en-GB" sz="1600">
                        <a:effectLst/>
                        <a:latin typeface="Arial"/>
                        <a:ea typeface="Times New Roman"/>
                        <a:cs typeface="Times New Roman"/>
                      </a:endParaRPr>
                    </a:p>
                  </a:txBody>
                  <a:tcPr marL="68580" marR="68580" marT="0" marB="0"/>
                </a:tc>
                <a:tc hMerge="1">
                  <a:txBody>
                    <a:bodyPr/>
                    <a:lstStyle/>
                    <a:p>
                      <a:endParaRPr lang="en-GB"/>
                    </a:p>
                  </a:txBody>
                  <a:tcPr/>
                </a:tc>
                <a:tc hMerge="1">
                  <a:txBody>
                    <a:bodyPr/>
                    <a:lstStyle/>
                    <a:p>
                      <a:endParaRPr lang="en-GB"/>
                    </a:p>
                  </a:txBody>
                  <a:tcPr/>
                </a:tc>
                <a:tc>
                  <a:txBody>
                    <a:bodyPr/>
                    <a:lstStyle/>
                    <a:p>
                      <a:pPr marL="450215" algn="just">
                        <a:spcAft>
                          <a:spcPts val="0"/>
                        </a:spcAft>
                      </a:pPr>
                      <a:r>
                        <a:rPr lang="en-GB" sz="1600">
                          <a:effectLst/>
                        </a:rPr>
                        <a:t>Input/Output</a:t>
                      </a:r>
                    </a:p>
                    <a:p>
                      <a:pPr marL="450215" algn="just">
                        <a:spcAft>
                          <a:spcPts val="0"/>
                        </a:spcAft>
                      </a:pPr>
                      <a:r>
                        <a:rPr lang="en-GB" sz="1600">
                          <a:effectLst/>
                        </a:rPr>
                        <a:t>[delete one]</a:t>
                      </a:r>
                      <a:endParaRPr lang="en-GB" sz="1600">
                        <a:effectLst/>
                        <a:latin typeface="Arial"/>
                        <a:ea typeface="Times New Roman"/>
                        <a:cs typeface="Times New Roman"/>
                      </a:endParaRPr>
                    </a:p>
                  </a:txBody>
                  <a:tcPr marL="68580" marR="68580" marT="0" marB="0"/>
                </a:tc>
              </a:tr>
              <a:tr h="0">
                <a:tc gridSpan="2">
                  <a:txBody>
                    <a:bodyPr/>
                    <a:lstStyle/>
                    <a:p>
                      <a:pPr marL="450215" algn="just">
                        <a:spcAft>
                          <a:spcPts val="0"/>
                        </a:spcAft>
                      </a:pPr>
                      <a:r>
                        <a:rPr lang="en-GB" sz="1600">
                          <a:effectLst/>
                        </a:rPr>
                        <a:t>Data Set Name: [meaningful name]</a:t>
                      </a:r>
                      <a:endParaRPr lang="en-GB" sz="1600">
                        <a:effectLst/>
                        <a:latin typeface="Arial"/>
                        <a:ea typeface="Times New Roman"/>
                        <a:cs typeface="Times New Roman"/>
                      </a:endParaRPr>
                    </a:p>
                  </a:txBody>
                  <a:tcPr marL="68580" marR="68580" marT="0" marB="0"/>
                </a:tc>
                <a:tc hMerge="1">
                  <a:txBody>
                    <a:bodyPr/>
                    <a:lstStyle/>
                    <a:p>
                      <a:endParaRPr lang="en-GB"/>
                    </a:p>
                  </a:txBody>
                  <a:tcPr/>
                </a:tc>
                <a:tc gridSpan="2">
                  <a:txBody>
                    <a:bodyPr/>
                    <a:lstStyle/>
                    <a:p>
                      <a:pPr marL="450215" algn="just">
                        <a:spcAft>
                          <a:spcPts val="0"/>
                        </a:spcAft>
                      </a:pPr>
                      <a:r>
                        <a:rPr lang="en-GB" sz="1600">
                          <a:effectLst/>
                        </a:rPr>
                        <a:t>Data Set ID: [unique reference]</a:t>
                      </a:r>
                      <a:endParaRPr lang="en-GB" sz="1600">
                        <a:effectLst/>
                        <a:latin typeface="Arial"/>
                        <a:ea typeface="Times New Roman"/>
                        <a:cs typeface="Times New Roman"/>
                      </a:endParaRPr>
                    </a:p>
                  </a:txBody>
                  <a:tcPr marL="68580" marR="68580" marT="0" marB="0"/>
                </a:tc>
                <a:tc hMerge="1">
                  <a:txBody>
                    <a:bodyPr/>
                    <a:lstStyle/>
                    <a:p>
                      <a:endParaRPr lang="en-GB"/>
                    </a:p>
                  </a:txBody>
                  <a:tcPr/>
                </a:tc>
              </a:tr>
              <a:tr h="0">
                <a:tc>
                  <a:txBody>
                    <a:bodyPr/>
                    <a:lstStyle/>
                    <a:p>
                      <a:pPr marL="450215" algn="just">
                        <a:spcAft>
                          <a:spcPts val="0"/>
                        </a:spcAft>
                      </a:pPr>
                      <a:r>
                        <a:rPr lang="en-GB" sz="1600">
                          <a:effectLst/>
                        </a:rPr>
                        <a:t>Demand</a:t>
                      </a:r>
                      <a:endParaRPr lang="en-GB" sz="1600">
                        <a:effectLst/>
                        <a:latin typeface="Arial"/>
                        <a:ea typeface="Times New Roman"/>
                        <a:cs typeface="Times New Roman"/>
                      </a:endParaRPr>
                    </a:p>
                  </a:txBody>
                  <a:tcPr marL="68580" marR="68580" marT="0" marB="0"/>
                </a:tc>
                <a:tc>
                  <a:txBody>
                    <a:bodyPr/>
                    <a:lstStyle/>
                    <a:p>
                      <a:pPr marL="450215" algn="just">
                        <a:spcAft>
                          <a:spcPts val="0"/>
                        </a:spcAft>
                      </a:pPr>
                      <a:r>
                        <a:rPr lang="en-GB" sz="1600">
                          <a:effectLst/>
                        </a:rPr>
                        <a:t>Assessment</a:t>
                      </a:r>
                      <a:endParaRPr lang="en-GB" sz="1600">
                        <a:effectLst/>
                        <a:latin typeface="Arial"/>
                        <a:ea typeface="Times New Roman"/>
                        <a:cs typeface="Times New Roman"/>
                      </a:endParaRPr>
                    </a:p>
                  </a:txBody>
                  <a:tcPr marL="68580" marR="68580" marT="0" marB="0"/>
                </a:tc>
                <a:tc gridSpan="2">
                  <a:txBody>
                    <a:bodyPr/>
                    <a:lstStyle/>
                    <a:p>
                      <a:pPr marL="450215" algn="just">
                        <a:spcAft>
                          <a:spcPts val="0"/>
                        </a:spcAft>
                      </a:pPr>
                      <a:r>
                        <a:rPr lang="en-GB" sz="1600">
                          <a:effectLst/>
                        </a:rPr>
                        <a:t>How to Improve</a:t>
                      </a:r>
                      <a:endParaRPr lang="en-GB" sz="1600">
                        <a:effectLst/>
                        <a:latin typeface="Arial"/>
                        <a:ea typeface="Times New Roman"/>
                        <a:cs typeface="Times New Roman"/>
                      </a:endParaRPr>
                    </a:p>
                  </a:txBody>
                  <a:tcPr marL="68580" marR="68580" marT="0" marB="0"/>
                </a:tc>
                <a:tc hMerge="1">
                  <a:txBody>
                    <a:bodyPr/>
                    <a:lstStyle/>
                    <a:p>
                      <a:endParaRPr lang="en-GB"/>
                    </a:p>
                  </a:txBody>
                  <a:tcPr/>
                </a:tc>
              </a:tr>
              <a:tr h="0">
                <a:tc>
                  <a:txBody>
                    <a:bodyPr/>
                    <a:lstStyle/>
                    <a:p>
                      <a:pPr marL="450215" algn="just">
                        <a:spcAft>
                          <a:spcPts val="0"/>
                        </a:spcAft>
                      </a:pPr>
                      <a:r>
                        <a:rPr lang="en-GB" sz="1600">
                          <a:effectLst/>
                        </a:rPr>
                        <a:t>Contribution</a:t>
                      </a:r>
                      <a:endParaRPr lang="en-GB" sz="1600">
                        <a:effectLst/>
                        <a:latin typeface="Arial"/>
                        <a:ea typeface="Times New Roman"/>
                        <a:cs typeface="Times New Roman"/>
                      </a:endParaRPr>
                    </a:p>
                  </a:txBody>
                  <a:tcPr marL="68580" marR="68580" marT="0" marB="0"/>
                </a:tc>
                <a:tc>
                  <a:txBody>
                    <a:bodyPr/>
                    <a:lstStyle/>
                    <a:p>
                      <a:pPr marL="450215" algn="just">
                        <a:spcAft>
                          <a:spcPts val="0"/>
                        </a:spcAft>
                      </a:pPr>
                      <a:r>
                        <a:rPr lang="en-GB" sz="1600">
                          <a:effectLst/>
                        </a:rPr>
                        <a:t>[output from demand assessment]</a:t>
                      </a:r>
                      <a:endParaRPr lang="en-GB" sz="1600">
                        <a:effectLst/>
                        <a:latin typeface="Arial"/>
                        <a:ea typeface="Times New Roman"/>
                        <a:cs typeface="Times New Roman"/>
                      </a:endParaRPr>
                    </a:p>
                  </a:txBody>
                  <a:tcPr marL="68580" marR="68580" marT="0" marB="0"/>
                </a:tc>
                <a:tc gridSpan="2">
                  <a:txBody>
                    <a:bodyPr/>
                    <a:lstStyle/>
                    <a:p>
                      <a:pPr marL="450215" algn="just">
                        <a:spcAft>
                          <a:spcPts val="0"/>
                        </a:spcAft>
                      </a:pPr>
                      <a:r>
                        <a:rPr lang="en-GB" sz="1600">
                          <a:effectLst/>
                        </a:rPr>
                        <a:t>[output from Business Modelling and Pinciples assessment]</a:t>
                      </a:r>
                      <a:endParaRPr lang="en-GB" sz="1600">
                        <a:effectLst/>
                        <a:latin typeface="Arial"/>
                        <a:ea typeface="Times New Roman"/>
                        <a:cs typeface="Times New Roman"/>
                      </a:endParaRPr>
                    </a:p>
                  </a:txBody>
                  <a:tcPr marL="68580" marR="68580" marT="0" marB="0"/>
                </a:tc>
                <a:tc hMerge="1">
                  <a:txBody>
                    <a:bodyPr/>
                    <a:lstStyle/>
                    <a:p>
                      <a:endParaRPr lang="en-GB"/>
                    </a:p>
                  </a:txBody>
                  <a:tcPr/>
                </a:tc>
              </a:tr>
              <a:tr h="0">
                <a:tc>
                  <a:txBody>
                    <a:bodyPr/>
                    <a:lstStyle/>
                    <a:p>
                      <a:pPr marL="450215" algn="just">
                        <a:spcAft>
                          <a:spcPts val="0"/>
                        </a:spcAft>
                      </a:pPr>
                      <a:r>
                        <a:rPr lang="en-GB" sz="1600">
                          <a:effectLst/>
                        </a:rPr>
                        <a:t>Location</a:t>
                      </a:r>
                      <a:endParaRPr lang="en-GB" sz="1600">
                        <a:effectLst/>
                        <a:latin typeface="Arial"/>
                        <a:ea typeface="Times New Roman"/>
                        <a:cs typeface="Times New Roman"/>
                      </a:endParaRPr>
                    </a:p>
                  </a:txBody>
                  <a:tcPr marL="68580" marR="68580" marT="0" marB="0"/>
                </a:tc>
                <a:tc>
                  <a:txBody>
                    <a:bodyPr/>
                    <a:lstStyle/>
                    <a:p>
                      <a:pPr marL="450215" algn="ctr">
                        <a:spcAft>
                          <a:spcPts val="0"/>
                        </a:spcAft>
                      </a:pPr>
                      <a:r>
                        <a:rPr lang="en-GB" sz="1600">
                          <a:effectLst/>
                        </a:rPr>
                        <a:t>“</a:t>
                      </a:r>
                      <a:endParaRPr lang="en-GB" sz="1600">
                        <a:effectLst/>
                        <a:latin typeface="Arial"/>
                        <a:ea typeface="Times New Roman"/>
                        <a:cs typeface="Times New Roman"/>
                      </a:endParaRPr>
                    </a:p>
                  </a:txBody>
                  <a:tcPr marL="68580" marR="68580" marT="0" marB="0"/>
                </a:tc>
                <a:tc gridSpan="2">
                  <a:txBody>
                    <a:bodyPr/>
                    <a:lstStyle/>
                    <a:p>
                      <a:pPr marL="450215" algn="ctr">
                        <a:spcAft>
                          <a:spcPts val="0"/>
                        </a:spcAft>
                      </a:pPr>
                      <a:r>
                        <a:rPr lang="en-GB" sz="1600">
                          <a:effectLst/>
                        </a:rPr>
                        <a:t>“</a:t>
                      </a:r>
                      <a:endParaRPr lang="en-GB" sz="1600">
                        <a:effectLst/>
                        <a:latin typeface="Arial"/>
                        <a:ea typeface="Times New Roman"/>
                        <a:cs typeface="Times New Roman"/>
                      </a:endParaRPr>
                    </a:p>
                  </a:txBody>
                  <a:tcPr marL="68580" marR="68580" marT="0" marB="0"/>
                </a:tc>
                <a:tc hMerge="1">
                  <a:txBody>
                    <a:bodyPr/>
                    <a:lstStyle/>
                    <a:p>
                      <a:endParaRPr lang="en-GB"/>
                    </a:p>
                  </a:txBody>
                  <a:tcPr/>
                </a:tc>
              </a:tr>
              <a:tr h="0">
                <a:tc>
                  <a:txBody>
                    <a:bodyPr/>
                    <a:lstStyle/>
                    <a:p>
                      <a:pPr marL="450215" algn="just">
                        <a:spcAft>
                          <a:spcPts val="0"/>
                        </a:spcAft>
                      </a:pPr>
                      <a:r>
                        <a:rPr lang="en-GB" sz="1600">
                          <a:effectLst/>
                        </a:rPr>
                        <a:t>Price Attributes</a:t>
                      </a:r>
                      <a:endParaRPr lang="en-GB" sz="1600">
                        <a:effectLst/>
                        <a:latin typeface="Arial"/>
                        <a:ea typeface="Times New Roman"/>
                        <a:cs typeface="Times New Roman"/>
                      </a:endParaRPr>
                    </a:p>
                  </a:txBody>
                  <a:tcPr marL="68580" marR="68580" marT="0" marB="0"/>
                </a:tc>
                <a:tc>
                  <a:txBody>
                    <a:bodyPr/>
                    <a:lstStyle/>
                    <a:p>
                      <a:pPr marL="450215" algn="ctr">
                        <a:spcAft>
                          <a:spcPts val="0"/>
                        </a:spcAft>
                      </a:pPr>
                      <a:r>
                        <a:rPr lang="en-GB" sz="1600">
                          <a:effectLst/>
                        </a:rPr>
                        <a:t>“</a:t>
                      </a:r>
                      <a:endParaRPr lang="en-GB" sz="1600">
                        <a:effectLst/>
                        <a:latin typeface="Arial"/>
                        <a:ea typeface="Times New Roman"/>
                        <a:cs typeface="Times New Roman"/>
                      </a:endParaRPr>
                    </a:p>
                  </a:txBody>
                  <a:tcPr marL="68580" marR="68580" marT="0" marB="0"/>
                </a:tc>
                <a:tc gridSpan="2">
                  <a:txBody>
                    <a:bodyPr/>
                    <a:lstStyle/>
                    <a:p>
                      <a:pPr marL="450215" algn="ctr">
                        <a:spcAft>
                          <a:spcPts val="0"/>
                        </a:spcAft>
                      </a:pPr>
                      <a:r>
                        <a:rPr lang="en-GB" sz="1600">
                          <a:effectLst/>
                        </a:rPr>
                        <a:t>“</a:t>
                      </a:r>
                      <a:endParaRPr lang="en-GB" sz="1600">
                        <a:effectLst/>
                        <a:latin typeface="Arial"/>
                        <a:ea typeface="Times New Roman"/>
                        <a:cs typeface="Times New Roman"/>
                      </a:endParaRPr>
                    </a:p>
                  </a:txBody>
                  <a:tcPr marL="68580" marR="68580" marT="0" marB="0"/>
                </a:tc>
                <a:tc hMerge="1">
                  <a:txBody>
                    <a:bodyPr/>
                    <a:lstStyle/>
                    <a:p>
                      <a:endParaRPr lang="en-GB"/>
                    </a:p>
                  </a:txBody>
                  <a:tcPr/>
                </a:tc>
              </a:tr>
              <a:tr h="0">
                <a:tc>
                  <a:txBody>
                    <a:bodyPr/>
                    <a:lstStyle/>
                    <a:p>
                      <a:pPr marL="450215" algn="just">
                        <a:spcAft>
                          <a:spcPts val="0"/>
                        </a:spcAft>
                      </a:pPr>
                      <a:r>
                        <a:rPr lang="en-GB" sz="1600">
                          <a:effectLst/>
                        </a:rPr>
                        <a:t>Delivery </a:t>
                      </a:r>
                      <a:endParaRPr lang="en-GB" sz="1600">
                        <a:effectLst/>
                        <a:latin typeface="Arial"/>
                        <a:ea typeface="Times New Roman"/>
                        <a:cs typeface="Times New Roman"/>
                      </a:endParaRPr>
                    </a:p>
                  </a:txBody>
                  <a:tcPr marL="68580" marR="68580" marT="0" marB="0"/>
                </a:tc>
                <a:tc>
                  <a:txBody>
                    <a:bodyPr/>
                    <a:lstStyle/>
                    <a:p>
                      <a:pPr marL="450215" algn="ctr">
                        <a:spcAft>
                          <a:spcPts val="0"/>
                        </a:spcAft>
                      </a:pPr>
                      <a:r>
                        <a:rPr lang="en-GB" sz="1600">
                          <a:effectLst/>
                        </a:rPr>
                        <a:t>“</a:t>
                      </a:r>
                      <a:endParaRPr lang="en-GB" sz="1600">
                        <a:effectLst/>
                        <a:latin typeface="Arial"/>
                        <a:ea typeface="Times New Roman"/>
                        <a:cs typeface="Times New Roman"/>
                      </a:endParaRPr>
                    </a:p>
                  </a:txBody>
                  <a:tcPr marL="68580" marR="68580" marT="0" marB="0"/>
                </a:tc>
                <a:tc gridSpan="2">
                  <a:txBody>
                    <a:bodyPr/>
                    <a:lstStyle/>
                    <a:p>
                      <a:pPr marL="450215" algn="ctr">
                        <a:spcAft>
                          <a:spcPts val="0"/>
                        </a:spcAft>
                      </a:pPr>
                      <a:r>
                        <a:rPr lang="en-GB" sz="1600">
                          <a:effectLst/>
                        </a:rPr>
                        <a:t>“</a:t>
                      </a:r>
                      <a:endParaRPr lang="en-GB" sz="1600">
                        <a:effectLst/>
                        <a:latin typeface="Arial"/>
                        <a:ea typeface="Times New Roman"/>
                        <a:cs typeface="Times New Roman"/>
                      </a:endParaRPr>
                    </a:p>
                  </a:txBody>
                  <a:tcPr marL="68580" marR="68580" marT="0" marB="0"/>
                </a:tc>
                <a:tc hMerge="1">
                  <a:txBody>
                    <a:bodyPr/>
                    <a:lstStyle/>
                    <a:p>
                      <a:endParaRPr lang="en-GB"/>
                    </a:p>
                  </a:txBody>
                  <a:tcPr/>
                </a:tc>
              </a:tr>
              <a:tr h="0">
                <a:tc>
                  <a:txBody>
                    <a:bodyPr/>
                    <a:lstStyle/>
                    <a:p>
                      <a:pPr marL="450215" algn="just">
                        <a:spcAft>
                          <a:spcPts val="0"/>
                        </a:spcAft>
                      </a:pPr>
                      <a:r>
                        <a:rPr lang="en-GB" sz="1600">
                          <a:effectLst/>
                        </a:rPr>
                        <a:t>Usability</a:t>
                      </a:r>
                      <a:endParaRPr lang="en-GB" sz="1600">
                        <a:effectLst/>
                        <a:latin typeface="Arial"/>
                        <a:ea typeface="Times New Roman"/>
                        <a:cs typeface="Times New Roman"/>
                      </a:endParaRPr>
                    </a:p>
                  </a:txBody>
                  <a:tcPr marL="68580" marR="68580" marT="0" marB="0"/>
                </a:tc>
                <a:tc>
                  <a:txBody>
                    <a:bodyPr/>
                    <a:lstStyle/>
                    <a:p>
                      <a:pPr marL="450215" algn="ctr">
                        <a:spcAft>
                          <a:spcPts val="0"/>
                        </a:spcAft>
                      </a:pPr>
                      <a:r>
                        <a:rPr lang="en-GB" sz="1600">
                          <a:effectLst/>
                        </a:rPr>
                        <a:t>“</a:t>
                      </a:r>
                      <a:endParaRPr lang="en-GB" sz="1600">
                        <a:effectLst/>
                        <a:latin typeface="Arial"/>
                        <a:ea typeface="Times New Roman"/>
                        <a:cs typeface="Times New Roman"/>
                      </a:endParaRPr>
                    </a:p>
                  </a:txBody>
                  <a:tcPr marL="68580" marR="68580" marT="0" marB="0"/>
                </a:tc>
                <a:tc gridSpan="2">
                  <a:txBody>
                    <a:bodyPr/>
                    <a:lstStyle/>
                    <a:p>
                      <a:pPr marL="450215" algn="ctr">
                        <a:spcAft>
                          <a:spcPts val="0"/>
                        </a:spcAft>
                      </a:pPr>
                      <a:r>
                        <a:rPr lang="en-GB" sz="1600">
                          <a:effectLst/>
                        </a:rPr>
                        <a:t>“</a:t>
                      </a:r>
                      <a:endParaRPr lang="en-GB" sz="1600">
                        <a:effectLst/>
                        <a:latin typeface="Arial"/>
                        <a:ea typeface="Times New Roman"/>
                        <a:cs typeface="Times New Roman"/>
                      </a:endParaRPr>
                    </a:p>
                  </a:txBody>
                  <a:tcPr marL="68580" marR="68580" marT="0" marB="0"/>
                </a:tc>
                <a:tc hMerge="1">
                  <a:txBody>
                    <a:bodyPr/>
                    <a:lstStyle/>
                    <a:p>
                      <a:endParaRPr lang="en-GB"/>
                    </a:p>
                  </a:txBody>
                  <a:tcPr/>
                </a:tc>
              </a:tr>
              <a:tr h="0">
                <a:tc gridSpan="4">
                  <a:txBody>
                    <a:bodyPr/>
                    <a:lstStyle/>
                    <a:p>
                      <a:pPr marL="450215" algn="just">
                        <a:spcAft>
                          <a:spcPts val="0"/>
                        </a:spcAft>
                      </a:pPr>
                      <a:r>
                        <a:rPr lang="en-GB" sz="1600" dirty="0">
                          <a:effectLst/>
                        </a:rPr>
                        <a:t>Overall Recommendations:</a:t>
                      </a:r>
                    </a:p>
                    <a:p>
                      <a:pPr marL="450215" algn="just">
                        <a:spcAft>
                          <a:spcPts val="0"/>
                        </a:spcAft>
                      </a:pPr>
                      <a:r>
                        <a:rPr lang="en-GB" sz="1600" dirty="0">
                          <a:effectLst/>
                        </a:rPr>
                        <a:t>[what should be done in respect of the dataset]</a:t>
                      </a:r>
                    </a:p>
                    <a:p>
                      <a:pPr marL="450215" algn="just">
                        <a:spcAft>
                          <a:spcPts val="0"/>
                        </a:spcAft>
                      </a:pPr>
                      <a:r>
                        <a:rPr lang="en-GB" sz="1600" dirty="0">
                          <a:effectLst/>
                        </a:rPr>
                        <a:t> </a:t>
                      </a:r>
                    </a:p>
                    <a:p>
                      <a:pPr marL="450215" algn="just">
                        <a:spcAft>
                          <a:spcPts val="0"/>
                        </a:spcAft>
                      </a:pPr>
                      <a:r>
                        <a:rPr lang="en-GB" sz="1600" dirty="0">
                          <a:effectLst/>
                        </a:rPr>
                        <a:t> </a:t>
                      </a:r>
                      <a:endParaRPr lang="en-GB" sz="1600" dirty="0">
                        <a:effectLst/>
                        <a:latin typeface="Arial"/>
                        <a:ea typeface="Times New Roman"/>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422825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HR Wallingford Presentation">
  <a:themeElements>
    <a:clrScheme name="HR Wallingford">
      <a:dk1>
        <a:srgbClr val="3C3C3B"/>
      </a:dk1>
      <a:lt1>
        <a:sysClr val="window" lastClr="FFFFFF"/>
      </a:lt1>
      <a:dk2>
        <a:srgbClr val="9D9D9C"/>
      </a:dk2>
      <a:lt2>
        <a:srgbClr val="EDEDED"/>
      </a:lt2>
      <a:accent1>
        <a:srgbClr val="5E9CAE"/>
      </a:accent1>
      <a:accent2>
        <a:srgbClr val="005172"/>
      </a:accent2>
      <a:accent3>
        <a:srgbClr val="156570"/>
      </a:accent3>
      <a:accent4>
        <a:srgbClr val="879637"/>
      </a:accent4>
      <a:accent5>
        <a:srgbClr val="D47620"/>
      </a:accent5>
      <a:accent6>
        <a:srgbClr val="983222"/>
      </a:accent6>
      <a:hlink>
        <a:srgbClr val="857363"/>
      </a:hlink>
      <a:folHlink>
        <a:srgbClr val="D2B95D"/>
      </a:folHlink>
    </a:clrScheme>
    <a:fontScheme name="HR Walling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FEBEF"/>
        </a:solidFill>
        <a:ln w="6350">
          <a:solidFill>
            <a:schemeClr val="bg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solidFill>
              <a:schemeClr val="tx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 Wallingford Presentation</Template>
  <TotalTime>1413</TotalTime>
  <Words>808</Words>
  <Application>Microsoft Office PowerPoint</Application>
  <PresentationFormat>Custom</PresentationFormat>
  <Paragraphs>134</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HR Wallingford Presentation</vt:lpstr>
      <vt:lpstr>Gaps and priorities in sea basin observation and data</vt:lpstr>
      <vt:lpstr>Blue Economy</vt:lpstr>
      <vt:lpstr>Aims and Objectives</vt:lpstr>
      <vt:lpstr>Geographical scope</vt:lpstr>
      <vt:lpstr>Marine Knowledge 2020</vt:lpstr>
      <vt:lpstr>Obstacles to Marine Data Use and Exchange</vt:lpstr>
      <vt:lpstr>Methodology</vt:lpstr>
      <vt:lpstr>Demand criteria</vt:lpstr>
      <vt:lpstr>Envisaged Assessment Form</vt:lpstr>
      <vt:lpstr>Summary of Work Packages</vt:lpstr>
      <vt:lpstr>Literature survey</vt:lpstr>
      <vt:lpstr>PowerPoint Presentation</vt:lpstr>
    </vt:vector>
  </TitlesOfParts>
  <Company>HR Wallingford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Gaps and priorities in sea basin observation and data</dc:title>
  <dc:creator>Marie Pendle</dc:creator>
  <cp:lastModifiedBy>Marie Pendle</cp:lastModifiedBy>
  <cp:revision>28</cp:revision>
  <dcterms:created xsi:type="dcterms:W3CDTF">2013-06-25T08:42:26Z</dcterms:created>
  <dcterms:modified xsi:type="dcterms:W3CDTF">2013-07-05T08:31:31Z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1.02</vt:lpwstr>
  </property>
  <property fmtid="{D5CDD505-2E9C-101B-9397-08002B2CF9AE}" pid="3" name="Date">
    <vt:lpwstr>10 September 2012</vt:lpwstr>
  </property>
</Properties>
</file>