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11" r:id="rId2"/>
    <p:sldId id="307" r:id="rId3"/>
    <p:sldId id="309" r:id="rId4"/>
    <p:sldId id="310" r:id="rId5"/>
  </p:sldIdLst>
  <p:sldSz cx="12192000" cy="6858000"/>
  <p:notesSz cx="6805613" cy="99441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C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412" autoAdjust="0"/>
    <p:restoredTop sz="83374" autoAdjust="0"/>
  </p:normalViewPr>
  <p:slideViewPr>
    <p:cSldViewPr snapToGrid="0">
      <p:cViewPr>
        <p:scale>
          <a:sx n="76" d="100"/>
          <a:sy n="76" d="100"/>
        </p:scale>
        <p:origin x="-52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4939" y="1"/>
            <a:ext cx="2949099" cy="497205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r">
              <a:defRPr sz="1200"/>
            </a:lvl1pPr>
          </a:lstStyle>
          <a:p>
            <a:fld id="{9163F394-CB37-4683-8FBB-69AC82CD594F}" type="datetimeFigureOut">
              <a:rPr lang="it-IT" smtClean="0"/>
              <a:t>12/09/2017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r">
              <a:defRPr sz="1200"/>
            </a:lvl1pPr>
          </a:lstStyle>
          <a:p>
            <a:fld id="{3FDDE83F-0BF3-4D1E-9F61-B03B6873FB0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8548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8932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4939" y="1"/>
            <a:ext cx="2949099" cy="498932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r">
              <a:defRPr sz="1200"/>
            </a:lvl1pPr>
          </a:lstStyle>
          <a:p>
            <a:fld id="{DA5A8A14-8ECA-41AC-918D-6A38AEC6C2D0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3013"/>
            <a:ext cx="596741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10" tIns="46305" rIns="92610" bIns="46305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90"/>
          </a:xfrm>
          <a:prstGeom prst="rect">
            <a:avLst/>
          </a:prstGeom>
        </p:spPr>
        <p:txBody>
          <a:bodyPr vert="horz" lIns="92610" tIns="46305" rIns="92610" bIns="46305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r">
              <a:defRPr sz="1200"/>
            </a:lvl1pPr>
          </a:lstStyle>
          <a:p>
            <a:fld id="{54284F03-67E4-4898-80CB-40AE7E960911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317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5A53-5956-420E-9998-1171006202AE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B32A-1361-4303-B133-D58559EA0B6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77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5A53-5956-420E-9998-1171006202AE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B32A-1361-4303-B133-D58559EA0B6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75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5A53-5956-420E-9998-1171006202AE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B32A-1361-4303-B133-D58559EA0B6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52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5A53-5956-420E-9998-1171006202AE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B32A-1361-4303-B133-D58559EA0B6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15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5A53-5956-420E-9998-1171006202AE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B32A-1361-4303-B133-D58559EA0B6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01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5A53-5956-420E-9998-1171006202AE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B32A-1361-4303-B133-D58559EA0B6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71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5A53-5956-420E-9998-1171006202AE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B32A-1361-4303-B133-D58559EA0B6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75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5A53-5956-420E-9998-1171006202AE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B32A-1361-4303-B133-D58559EA0B6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75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5A53-5956-420E-9998-1171006202AE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B32A-1361-4303-B133-D58559EA0B6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553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5A53-5956-420E-9998-1171006202AE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B32A-1361-4303-B133-D58559EA0B6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74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5A53-5956-420E-9998-1171006202AE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B32A-1361-4303-B133-D58559EA0B6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5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05A53-5956-420E-9998-1171006202AE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1B32A-1361-4303-B133-D58559EA0B6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55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ubesd\Desktop\blackseasce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7" y="1911839"/>
            <a:ext cx="6853108" cy="407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1145" y="163839"/>
            <a:ext cx="103590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pPr algn="ctr"/>
            <a:r>
              <a:rPr lang="en-GB" dirty="0"/>
              <a:t> </a:t>
            </a:r>
            <a:r>
              <a:rPr lang="en-GB" sz="2400" b="1" dirty="0" smtClean="0"/>
              <a:t>CONFERENCE ON BLUE ECONOMY IN THE BLACK SEA </a:t>
            </a:r>
            <a:endParaRPr lang="en-GB" sz="2400" dirty="0" smtClean="0"/>
          </a:p>
          <a:p>
            <a:pPr algn="ctr"/>
            <a:r>
              <a:rPr lang="en-GB" sz="2400" i="1" dirty="0" smtClean="0"/>
              <a:t>CONNECTING THE REGION THROUGH MARINE AND MARITIME COOPERATION </a:t>
            </a:r>
          </a:p>
          <a:p>
            <a:pPr algn="ctr"/>
            <a:r>
              <a:rPr lang="en-GB" sz="2400" i="1" dirty="0" smtClean="0"/>
              <a:t>Batumi, 15 September 2017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7346182" y="2222850"/>
            <a:ext cx="45970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 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</a:rPr>
              <a:t>PANEL 2A: SAVE THE SEA</a:t>
            </a:r>
            <a:endParaRPr lang="en-GB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53403" y="3458330"/>
            <a:ext cx="3782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Moderator: </a:t>
            </a:r>
            <a:r>
              <a:rPr lang="en-GB" sz="2400" dirty="0" smtClean="0"/>
              <a:t> Sigi Gruber</a:t>
            </a:r>
          </a:p>
          <a:p>
            <a:r>
              <a:rPr lang="en-GB" sz="2400" b="1" dirty="0" smtClean="0"/>
              <a:t>Head </a:t>
            </a:r>
            <a:r>
              <a:rPr lang="en-GB" sz="2400" b="1" dirty="0"/>
              <a:t>of Marine Resources </a:t>
            </a:r>
            <a:r>
              <a:rPr lang="en-GB" sz="2400" b="1" dirty="0" smtClean="0"/>
              <a:t>Unit</a:t>
            </a:r>
          </a:p>
          <a:p>
            <a:r>
              <a:rPr lang="en-GB" sz="2400" b="1" dirty="0" smtClean="0"/>
              <a:t>Directorate-General for Research and Innovation</a:t>
            </a:r>
          </a:p>
          <a:p>
            <a:r>
              <a:rPr lang="en-GB" sz="2400" b="1" dirty="0" smtClean="0"/>
              <a:t>European Commission </a:t>
            </a:r>
          </a:p>
        </p:txBody>
      </p:sp>
    </p:spTree>
    <p:extLst>
      <p:ext uri="{BB962C8B-B14F-4D97-AF65-F5344CB8AC3E}">
        <p14:creationId xmlns:p14="http://schemas.microsoft.com/office/powerpoint/2010/main" val="84849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rugda\Desktop\b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25" y="4177528"/>
            <a:ext cx="5421270" cy="260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rugda\Desktop\b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47" y="4177528"/>
            <a:ext cx="5024611" cy="260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25" y="966927"/>
            <a:ext cx="5190764" cy="304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89346" y="966927"/>
            <a:ext cx="5024612" cy="30126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  <a:scene3d>
              <a:camera prst="perspectiveFront"/>
              <a:lightRig rig="threePt" dir="t"/>
            </a:scene3d>
          </a:bodyPr>
          <a:lstStyle/>
          <a:p>
            <a:r>
              <a:rPr lang="en-GB" b="1" dirty="0" smtClean="0"/>
              <a:t>June 2017 - 5 Romanians rowed across the Black Sea from Mangalia (RO) to Batumi (GE) to set a record</a:t>
            </a:r>
          </a:p>
          <a:p>
            <a:endParaRPr lang="en-GB" dirty="0" smtClean="0"/>
          </a:p>
          <a:p>
            <a:r>
              <a:rPr lang="en-GB" b="1" dirty="0" smtClean="0"/>
              <a:t>Strengths</a:t>
            </a:r>
            <a:r>
              <a:rPr lang="en-GB" dirty="0" smtClean="0"/>
              <a:t>: sea knowledge, good training;</a:t>
            </a:r>
          </a:p>
          <a:p>
            <a:r>
              <a:rPr lang="en-GB" b="1" dirty="0" smtClean="0"/>
              <a:t>Weaknesses</a:t>
            </a:r>
            <a:r>
              <a:rPr lang="en-GB" dirty="0" smtClean="0"/>
              <a:t>: failing equipment in rough weather conditions;</a:t>
            </a:r>
          </a:p>
          <a:p>
            <a:r>
              <a:rPr lang="en-GB" b="1" dirty="0" smtClean="0"/>
              <a:t>Opportunities</a:t>
            </a:r>
            <a:r>
              <a:rPr lang="en-GB" dirty="0" smtClean="0"/>
              <a:t>: set a record; </a:t>
            </a:r>
          </a:p>
          <a:p>
            <a:r>
              <a:rPr lang="en-GB" b="1" dirty="0"/>
              <a:t>Threats</a:t>
            </a:r>
            <a:r>
              <a:rPr lang="en-GB" dirty="0"/>
              <a:t>: distance: 1000 km, high temperatures, big </a:t>
            </a:r>
            <a:r>
              <a:rPr lang="en-GB" dirty="0" smtClean="0"/>
              <a:t>thunderstorms.</a:t>
            </a:r>
            <a:endParaRPr lang="en-GB" dirty="0"/>
          </a:p>
          <a:p>
            <a:endParaRPr lang="en-GB" dirty="0"/>
          </a:p>
          <a:p>
            <a:r>
              <a:rPr lang="en-GB" b="1" dirty="0" smtClean="0">
                <a:solidFill>
                  <a:schemeClr val="tx1"/>
                </a:solidFill>
              </a:rPr>
              <a:t>Result</a:t>
            </a:r>
            <a:r>
              <a:rPr lang="en-GB" dirty="0" smtClean="0">
                <a:solidFill>
                  <a:schemeClr val="tx1"/>
                </a:solidFill>
              </a:rPr>
              <a:t>: They crossed the Black Sea in 11 days, 6 hours and 1 minute, entering the Book of Records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cons for all 17 of the Sustainable Development Goals. (via un.org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523" y="1090287"/>
            <a:ext cx="7134649" cy="475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25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814" y="3398531"/>
            <a:ext cx="21717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451" y="279113"/>
            <a:ext cx="1411738" cy="14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10" y="578218"/>
            <a:ext cx="1410156" cy="102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75" y="5494193"/>
            <a:ext cx="1119710" cy="95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881" y="1622316"/>
            <a:ext cx="1004447" cy="12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881" y="3153116"/>
            <a:ext cx="1849402" cy="104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846" y="4416240"/>
            <a:ext cx="1830343" cy="83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949" y="4198909"/>
            <a:ext cx="1119971" cy="113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8" y="143257"/>
            <a:ext cx="2782735" cy="295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56" y="3330183"/>
            <a:ext cx="2452834" cy="95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30" y="4672732"/>
            <a:ext cx="1893870" cy="61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678" y="5641730"/>
            <a:ext cx="2180849" cy="81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704" y="530525"/>
            <a:ext cx="1430296" cy="105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592" y="1801337"/>
            <a:ext cx="1388597" cy="104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926" y="1881171"/>
            <a:ext cx="1493852" cy="100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544" y="5620050"/>
            <a:ext cx="1829645" cy="83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403" y="4569716"/>
            <a:ext cx="3456257" cy="52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284" y="3126027"/>
            <a:ext cx="1597905" cy="69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3" descr="Résultat de recherche d'images pour &quot;merces eu project logo&quot;"/>
          <p:cNvSpPr>
            <a:spLocks noChangeAspect="1" noChangeArrowheads="1"/>
          </p:cNvSpPr>
          <p:nvPr/>
        </p:nvSpPr>
        <p:spPr bwMode="auto">
          <a:xfrm>
            <a:off x="155575" y="-776288"/>
            <a:ext cx="52006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5" descr="Résultat de recherche d'images pour &quot;merces eu project logo&quot;"/>
          <p:cNvSpPr>
            <a:spLocks noChangeAspect="1" noChangeArrowheads="1"/>
          </p:cNvSpPr>
          <p:nvPr/>
        </p:nvSpPr>
        <p:spPr bwMode="auto">
          <a:xfrm>
            <a:off x="307975" y="-623888"/>
            <a:ext cx="52006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661560"/>
            <a:ext cx="2268535" cy="70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2" y="3190819"/>
            <a:ext cx="1293015" cy="12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77" y="1801337"/>
            <a:ext cx="1179664" cy="116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65" y="5331330"/>
            <a:ext cx="1837048" cy="131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873" y="1962087"/>
            <a:ext cx="1234394" cy="122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31" y="5530059"/>
            <a:ext cx="1807408" cy="96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8309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5559</TotalTime>
  <Words>127</Words>
  <Application>Microsoft Office PowerPoint</Application>
  <PresentationFormat>Custom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Tema di 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BLUEMED  STRATEGIC R&amp;I AGENDA</dc:title>
  <dc:creator>mc</dc:creator>
  <cp:lastModifiedBy>STRUGARIU Daniel-Constantin (RTD)</cp:lastModifiedBy>
  <cp:revision>209</cp:revision>
  <cp:lastPrinted>2017-09-12T14:12:50Z</cp:lastPrinted>
  <dcterms:created xsi:type="dcterms:W3CDTF">2015-04-28T09:50:30Z</dcterms:created>
  <dcterms:modified xsi:type="dcterms:W3CDTF">2017-09-12T14:23:17Z</dcterms:modified>
</cp:coreProperties>
</file>