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bookmarkIdSeed="2">
  <p:sldMasterIdLst>
    <p:sldMasterId id="2147483660" r:id="rId1"/>
    <p:sldMasterId id="2147483664" r:id="rId2"/>
    <p:sldMasterId id="2147483668" r:id="rId3"/>
    <p:sldMasterId id="2147483683" r:id="rId4"/>
    <p:sldMasterId id="2147483696" r:id="rId5"/>
  </p:sldMasterIdLst>
  <p:notesMasterIdLst>
    <p:notesMasterId r:id="rId38"/>
  </p:notesMasterIdLst>
  <p:handoutMasterIdLst>
    <p:handoutMasterId r:id="rId39"/>
  </p:handoutMasterIdLst>
  <p:sldIdLst>
    <p:sldId id="256" r:id="rId6"/>
    <p:sldId id="303" r:id="rId7"/>
    <p:sldId id="304" r:id="rId8"/>
    <p:sldId id="305" r:id="rId9"/>
    <p:sldId id="306" r:id="rId10"/>
    <p:sldId id="307" r:id="rId11"/>
    <p:sldId id="308" r:id="rId12"/>
    <p:sldId id="320" r:id="rId13"/>
    <p:sldId id="321" r:id="rId14"/>
    <p:sldId id="322" r:id="rId15"/>
    <p:sldId id="323" r:id="rId16"/>
    <p:sldId id="324" r:id="rId17"/>
    <p:sldId id="325" r:id="rId18"/>
    <p:sldId id="326" r:id="rId19"/>
    <p:sldId id="327" r:id="rId20"/>
    <p:sldId id="332" r:id="rId21"/>
    <p:sldId id="328" r:id="rId22"/>
    <p:sldId id="329" r:id="rId23"/>
    <p:sldId id="330" r:id="rId24"/>
    <p:sldId id="309" r:id="rId25"/>
    <p:sldId id="310" r:id="rId26"/>
    <p:sldId id="311" r:id="rId27"/>
    <p:sldId id="312" r:id="rId28"/>
    <p:sldId id="313" r:id="rId29"/>
    <p:sldId id="314" r:id="rId30"/>
    <p:sldId id="316" r:id="rId31"/>
    <p:sldId id="317" r:id="rId32"/>
    <p:sldId id="318" r:id="rId33"/>
    <p:sldId id="333" r:id="rId34"/>
    <p:sldId id="334" r:id="rId35"/>
    <p:sldId id="319" r:id="rId36"/>
    <p:sldId id="282" r:id="rId37"/>
  </p:sldIdLst>
  <p:sldSz cx="9144000" cy="6858000" type="screen4x3"/>
  <p:notesSz cx="6669088"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75"/>
    <a:srgbClr val="7C8686"/>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697" autoAdjust="0"/>
    <p:restoredTop sz="80827" autoAdjust="0"/>
  </p:normalViewPr>
  <p:slideViewPr>
    <p:cSldViewPr>
      <p:cViewPr varScale="1">
        <p:scale>
          <a:sx n="83" d="100"/>
          <a:sy n="83" d="100"/>
        </p:scale>
        <p:origin x="109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656"/>
    </p:cViewPr>
  </p:sorterViewPr>
  <p:notesViewPr>
    <p:cSldViewPr>
      <p:cViewPr varScale="1">
        <p:scale>
          <a:sx n="52" d="100"/>
          <a:sy n="52" d="100"/>
        </p:scale>
        <p:origin x="-1866" y="-108"/>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C6BB2684-13D8-4136-A45E-D8A58AACCC9D}" type="datetimeFigureOut">
              <a:rPr lang="it-IT" smtClean="0"/>
              <a:pPr/>
              <a:t>09/11/2016</a:t>
            </a:fld>
            <a:endParaRPr lang="it-IT"/>
          </a:p>
        </p:txBody>
      </p:sp>
      <p:sp>
        <p:nvSpPr>
          <p:cNvPr id="4" name="Segnaposto piè di pagina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A0BF5A1B-416F-4C54-A6CE-62F8F5193A5B}" type="slidenum">
              <a:rPr lang="it-IT" smtClean="0"/>
              <a:pPr/>
              <a:t>‹N›</a:t>
            </a:fld>
            <a:endParaRPr lang="it-IT"/>
          </a:p>
        </p:txBody>
      </p:sp>
    </p:spTree>
    <p:extLst>
      <p:ext uri="{BB962C8B-B14F-4D97-AF65-F5344CB8AC3E}">
        <p14:creationId xmlns:p14="http://schemas.microsoft.com/office/powerpoint/2010/main" val="4206031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C5D1BAB4-33D2-4412-B638-13C38D31407E}" type="datetimeFigureOut">
              <a:rPr lang="it-IT" smtClean="0"/>
              <a:pPr/>
              <a:t>09/11/2016</a:t>
            </a:fld>
            <a:endParaRPr lang="it-IT"/>
          </a:p>
        </p:txBody>
      </p:sp>
      <p:sp>
        <p:nvSpPr>
          <p:cNvPr id="4" name="Segnaposto immagine diapositiva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66909" y="4715153"/>
            <a:ext cx="5335270" cy="4466987"/>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2EA0A5DF-2A7C-4EDF-AA84-9B3D4C856389}" type="slidenum">
              <a:rPr lang="it-IT" smtClean="0"/>
              <a:pPr/>
              <a:t>‹N›</a:t>
            </a:fld>
            <a:endParaRPr lang="it-IT"/>
          </a:p>
        </p:txBody>
      </p:sp>
    </p:spTree>
    <p:extLst>
      <p:ext uri="{BB962C8B-B14F-4D97-AF65-F5344CB8AC3E}">
        <p14:creationId xmlns:p14="http://schemas.microsoft.com/office/powerpoint/2010/main" val="988401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endParaRPr lang="en-GB" altLang="en-US" dirty="0"/>
          </a:p>
        </p:txBody>
      </p:sp>
      <p:sp>
        <p:nvSpPr>
          <p:cNvPr id="24580" name="Slide Number Placeholder 3"/>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AE65F74-5B9C-4BE1-BD59-ABAC319D427C}" type="slidenum">
              <a:rPr lang="en-US" altLang="en-US" smtClean="0">
                <a:latin typeface="Arial" panose="020B0604020202020204" pitchFamily="34" charset="0"/>
              </a:rPr>
              <a:pPr/>
              <a:t>1</a:t>
            </a:fld>
            <a:endParaRPr lang="en-US" altLang="en-US">
              <a:latin typeface="Arial" panose="020B0604020202020204" pitchFamily="34" charset="0"/>
            </a:endParaRPr>
          </a:p>
        </p:txBody>
      </p:sp>
    </p:spTree>
    <p:extLst>
      <p:ext uri="{BB962C8B-B14F-4D97-AF65-F5344CB8AC3E}">
        <p14:creationId xmlns:p14="http://schemas.microsoft.com/office/powerpoint/2010/main" val="3046007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endParaRPr lang="en-GB" altLang="en-US" dirty="0"/>
          </a:p>
        </p:txBody>
      </p:sp>
      <p:sp>
        <p:nvSpPr>
          <p:cNvPr id="24580" name="Slide Number Placeholder 3"/>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AE65F74-5B9C-4BE1-BD59-ABAC319D427C}" type="slidenum">
              <a:rPr lang="en-US" altLang="en-US" smtClean="0">
                <a:latin typeface="Arial" panose="020B0604020202020204" pitchFamily="34" charset="0"/>
              </a:rPr>
              <a:pPr/>
              <a:t>10</a:t>
            </a:fld>
            <a:endParaRPr lang="en-US" altLang="en-US">
              <a:latin typeface="Arial" panose="020B0604020202020204" pitchFamily="34" charset="0"/>
            </a:endParaRPr>
          </a:p>
        </p:txBody>
      </p:sp>
    </p:spTree>
    <p:extLst>
      <p:ext uri="{BB962C8B-B14F-4D97-AF65-F5344CB8AC3E}">
        <p14:creationId xmlns:p14="http://schemas.microsoft.com/office/powerpoint/2010/main" val="2588932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r>
              <a:rPr lang="en-GB" altLang="en-US" dirty="0"/>
              <a:t>Equipment +4,45%</a:t>
            </a:r>
          </a:p>
          <a:p>
            <a:r>
              <a:rPr lang="en-GB" altLang="en-US" dirty="0"/>
              <a:t>Extraction</a:t>
            </a:r>
            <a:r>
              <a:rPr lang="en-GB" altLang="en-US" baseline="0" dirty="0"/>
              <a:t> of aggregates +3,04%</a:t>
            </a:r>
          </a:p>
          <a:p>
            <a:r>
              <a:rPr lang="en-GB" altLang="en-US" baseline="0" dirty="0"/>
              <a:t>Extraction of oil -14,46%</a:t>
            </a:r>
          </a:p>
          <a:p>
            <a:r>
              <a:rPr lang="en-GB" altLang="en-US" baseline="0" dirty="0"/>
              <a:t>Extraction of gas -9,24%</a:t>
            </a:r>
          </a:p>
          <a:p>
            <a:r>
              <a:rPr lang="en-GB" altLang="en-US" baseline="0" dirty="0"/>
              <a:t>Marine aquaculture +17,19%</a:t>
            </a:r>
          </a:p>
          <a:p>
            <a:r>
              <a:rPr lang="en-GB" altLang="en-US" dirty="0"/>
              <a:t>Marine fishing -8,88%</a:t>
            </a:r>
          </a:p>
          <a:p>
            <a:r>
              <a:rPr lang="en-GB" altLang="en-US" dirty="0"/>
              <a:t>Fish processing activities are all</a:t>
            </a:r>
            <a:r>
              <a:rPr lang="en-GB" altLang="en-US" baseline="0" dirty="0"/>
              <a:t> growing</a:t>
            </a:r>
          </a:p>
          <a:p>
            <a:r>
              <a:rPr lang="en-GB" altLang="en-US" baseline="0" dirty="0"/>
              <a:t>Freight transport -5,26%</a:t>
            </a:r>
          </a:p>
          <a:p>
            <a:r>
              <a:rPr lang="en-GB" altLang="en-US" baseline="0" dirty="0"/>
              <a:t>Passenger transport +4,63%</a:t>
            </a:r>
          </a:p>
          <a:p>
            <a:r>
              <a:rPr lang="en-GB" altLang="en-US" baseline="0" dirty="0"/>
              <a:t>Building of pleasure and sporting boats -5,42%</a:t>
            </a:r>
          </a:p>
          <a:p>
            <a:r>
              <a:rPr lang="en-GB" altLang="en-US" baseline="0" dirty="0"/>
              <a:t>Building of ships 2,25%</a:t>
            </a:r>
            <a:endParaRPr lang="en-GB" altLang="en-US" dirty="0"/>
          </a:p>
        </p:txBody>
      </p:sp>
      <p:sp>
        <p:nvSpPr>
          <p:cNvPr id="24580" name="Slide Number Placeholder 3"/>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AE65F74-5B9C-4BE1-BD59-ABAC319D427C}" type="slidenum">
              <a:rPr lang="en-US" altLang="en-US" smtClean="0">
                <a:latin typeface="Arial" panose="020B0604020202020204" pitchFamily="34" charset="0"/>
              </a:rPr>
              <a:pPr/>
              <a:t>11</a:t>
            </a:fld>
            <a:endParaRPr lang="en-US" altLang="en-US">
              <a:latin typeface="Arial" panose="020B0604020202020204" pitchFamily="34" charset="0"/>
            </a:endParaRPr>
          </a:p>
        </p:txBody>
      </p:sp>
    </p:spTree>
    <p:extLst>
      <p:ext uri="{BB962C8B-B14F-4D97-AF65-F5344CB8AC3E}">
        <p14:creationId xmlns:p14="http://schemas.microsoft.com/office/powerpoint/2010/main" val="1915510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r>
              <a:rPr lang="en-GB" altLang="en-US" dirty="0"/>
              <a:t>Equipment 9,25% (abnormal</a:t>
            </a:r>
            <a:r>
              <a:rPr lang="en-GB" altLang="en-US" baseline="0" dirty="0"/>
              <a:t> data in </a:t>
            </a:r>
            <a:r>
              <a:rPr lang="en-US" altLang="en-US" baseline="0" dirty="0"/>
              <a:t>Manufacture of instruments and appliances for measuring, testing and navigation)</a:t>
            </a:r>
          </a:p>
          <a:p>
            <a:endParaRPr lang="en-US" altLang="en-US" baseline="0" dirty="0"/>
          </a:p>
          <a:p>
            <a:r>
              <a:rPr lang="en-US" altLang="en-US" baseline="0" dirty="0"/>
              <a:t>Extraction of oil -19,89%</a:t>
            </a:r>
          </a:p>
          <a:p>
            <a:r>
              <a:rPr lang="en-US" altLang="en-US" baseline="0" dirty="0"/>
              <a:t>Extraction of gas -3,76</a:t>
            </a:r>
          </a:p>
          <a:p>
            <a:r>
              <a:rPr lang="en-US" altLang="en-US" baseline="0" dirty="0"/>
              <a:t>Marine fishing 0,22%</a:t>
            </a:r>
          </a:p>
          <a:p>
            <a:r>
              <a:rPr lang="en-US" altLang="en-US" baseline="0" dirty="0"/>
              <a:t>Marine aquaculture 1,22%</a:t>
            </a:r>
          </a:p>
          <a:p>
            <a:r>
              <a:rPr lang="en-US" altLang="en-US" baseline="0" dirty="0"/>
              <a:t>Freight transport -4,28%</a:t>
            </a:r>
            <a:endParaRPr lang="en-GB" altLang="en-US" baseline="0" dirty="0"/>
          </a:p>
          <a:p>
            <a:r>
              <a:rPr lang="en-GB" altLang="en-US" baseline="0" dirty="0"/>
              <a:t>Passenger transport 4,67%</a:t>
            </a:r>
          </a:p>
          <a:p>
            <a:r>
              <a:rPr lang="en-GB" altLang="en-US" baseline="0" dirty="0"/>
              <a:t>Warehousing and storage services 9.4%</a:t>
            </a:r>
          </a:p>
          <a:p>
            <a:r>
              <a:rPr lang="en-GB" altLang="en-US" baseline="0" dirty="0"/>
              <a:t>Cargo handling -4,75%</a:t>
            </a:r>
          </a:p>
          <a:p>
            <a:r>
              <a:rPr lang="en-GB" altLang="en-US" baseline="0" dirty="0"/>
              <a:t>Ship repair -2,05%</a:t>
            </a:r>
          </a:p>
          <a:p>
            <a:r>
              <a:rPr lang="en-GB" altLang="en-US" baseline="0" dirty="0"/>
              <a:t>Building of pleasure and sporting boats -6,22%</a:t>
            </a:r>
          </a:p>
          <a:p>
            <a:r>
              <a:rPr lang="en-GB" altLang="en-US" baseline="0" dirty="0"/>
              <a:t>Building of ships -7,01%</a:t>
            </a:r>
          </a:p>
          <a:p>
            <a:r>
              <a:rPr lang="en-GB" altLang="en-US" baseline="0" dirty="0"/>
              <a:t>Engines and turbines -8,71%</a:t>
            </a:r>
            <a:endParaRPr lang="en-US" altLang="en-US" baseline="0" dirty="0"/>
          </a:p>
        </p:txBody>
      </p:sp>
      <p:sp>
        <p:nvSpPr>
          <p:cNvPr id="24580" name="Slide Number Placeholder 3"/>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AE65F74-5B9C-4BE1-BD59-ABAC319D427C}" type="slidenum">
              <a:rPr lang="en-US" altLang="en-US" smtClean="0">
                <a:latin typeface="Arial" panose="020B0604020202020204" pitchFamily="34" charset="0"/>
              </a:rPr>
              <a:pPr/>
              <a:t>12</a:t>
            </a:fld>
            <a:endParaRPr lang="en-US" altLang="en-US">
              <a:latin typeface="Arial" panose="020B0604020202020204" pitchFamily="34" charset="0"/>
            </a:endParaRPr>
          </a:p>
        </p:txBody>
      </p:sp>
    </p:spTree>
    <p:extLst>
      <p:ext uri="{BB962C8B-B14F-4D97-AF65-F5344CB8AC3E}">
        <p14:creationId xmlns:p14="http://schemas.microsoft.com/office/powerpoint/2010/main" val="2349240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Total turnover 200.174.000.000</a:t>
            </a:r>
            <a:r>
              <a:rPr lang="it-IT" baseline="0" dirty="0"/>
              <a:t> </a:t>
            </a:r>
            <a:r>
              <a:rPr lang="it-IT" baseline="0" dirty="0" err="1"/>
              <a:t>euros</a:t>
            </a:r>
            <a:endParaRPr lang="it-IT" baseline="0" dirty="0"/>
          </a:p>
          <a:p>
            <a:endParaRPr lang="it-IT" baseline="0" dirty="0"/>
          </a:p>
          <a:p>
            <a:r>
              <a:rPr lang="en-US" sz="1200" b="0" i="0" u="none" strike="noStrike" kern="1200" dirty="0">
                <a:solidFill>
                  <a:schemeClr val="tx1"/>
                </a:solidFill>
                <a:effectLst/>
                <a:latin typeface="+mn-lt"/>
                <a:ea typeface="+mn-ea"/>
                <a:cs typeface="+mn-cs"/>
              </a:rPr>
              <a:t>Expenditures on durables and valuable goods</a:t>
            </a:r>
          </a:p>
          <a:p>
            <a:r>
              <a:rPr lang="en-US" sz="1200" b="0" i="0" u="none" strike="noStrike" kern="1200" dirty="0">
                <a:solidFill>
                  <a:schemeClr val="tx1"/>
                </a:solidFill>
                <a:effectLst/>
                <a:latin typeface="+mn-lt"/>
                <a:ea typeface="+mn-ea"/>
                <a:cs typeface="+mn-cs"/>
              </a:rPr>
              <a:t>Expenditures on restaurants/cafés</a:t>
            </a:r>
          </a:p>
          <a:p>
            <a:r>
              <a:rPr lang="en-US" sz="1200" b="0" i="0" u="none" strike="noStrike" kern="1200" dirty="0">
                <a:solidFill>
                  <a:schemeClr val="tx1"/>
                </a:solidFill>
                <a:effectLst/>
                <a:latin typeface="+mn-lt"/>
                <a:ea typeface="+mn-ea"/>
                <a:cs typeface="+mn-cs"/>
              </a:rPr>
              <a:t>Other expenditures</a:t>
            </a:r>
            <a:r>
              <a:rPr lang="en-US" dirty="0"/>
              <a:t> </a:t>
            </a:r>
          </a:p>
          <a:p>
            <a:r>
              <a:rPr lang="en-US" sz="1200" b="0" i="0" u="none" strike="noStrike" kern="1200" dirty="0">
                <a:solidFill>
                  <a:schemeClr val="tx1"/>
                </a:solidFill>
                <a:effectLst/>
                <a:latin typeface="+mn-lt"/>
                <a:ea typeface="+mn-ea"/>
                <a:cs typeface="+mn-cs"/>
              </a:rPr>
              <a:t>Accommodation</a:t>
            </a:r>
          </a:p>
          <a:p>
            <a:r>
              <a:rPr lang="en-US" sz="1200" b="0" i="0" u="none" strike="noStrike" kern="1200" dirty="0">
                <a:solidFill>
                  <a:schemeClr val="tx1"/>
                </a:solidFill>
                <a:effectLst/>
                <a:latin typeface="+mn-lt"/>
                <a:ea typeface="+mn-ea"/>
                <a:cs typeface="+mn-cs"/>
              </a:rPr>
              <a:t>Transport (including water transport)</a:t>
            </a:r>
            <a:endParaRPr lang="it-IT" dirty="0"/>
          </a:p>
        </p:txBody>
      </p:sp>
      <p:sp>
        <p:nvSpPr>
          <p:cNvPr id="4" name="Segnaposto numero diapositiva 3"/>
          <p:cNvSpPr>
            <a:spLocks noGrp="1"/>
          </p:cNvSpPr>
          <p:nvPr>
            <p:ph type="sldNum" sz="quarter" idx="10"/>
          </p:nvPr>
        </p:nvSpPr>
        <p:spPr/>
        <p:txBody>
          <a:bodyPr/>
          <a:lstStyle/>
          <a:p>
            <a:fld id="{2EA0A5DF-2A7C-4EDF-AA84-9B3D4C856389}" type="slidenum">
              <a:rPr lang="it-IT" smtClean="0"/>
              <a:pPr/>
              <a:t>14</a:t>
            </a:fld>
            <a:endParaRPr lang="it-IT"/>
          </a:p>
        </p:txBody>
      </p:sp>
    </p:spTree>
    <p:extLst>
      <p:ext uri="{BB962C8B-B14F-4D97-AF65-F5344CB8AC3E}">
        <p14:creationId xmlns:p14="http://schemas.microsoft.com/office/powerpoint/2010/main" val="3547411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EA0A5DF-2A7C-4EDF-AA84-9B3D4C856389}" type="slidenum">
              <a:rPr lang="it-IT" smtClean="0"/>
              <a:pPr/>
              <a:t>15</a:t>
            </a:fld>
            <a:endParaRPr lang="it-IT"/>
          </a:p>
        </p:txBody>
      </p:sp>
    </p:spTree>
    <p:extLst>
      <p:ext uri="{BB962C8B-B14F-4D97-AF65-F5344CB8AC3E}">
        <p14:creationId xmlns:p14="http://schemas.microsoft.com/office/powerpoint/2010/main" val="2418570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Total </a:t>
            </a:r>
            <a:r>
              <a:rPr lang="it-IT" dirty="0" err="1"/>
              <a:t>persons</a:t>
            </a:r>
            <a:r>
              <a:rPr lang="it-IT" dirty="0"/>
              <a:t> </a:t>
            </a:r>
            <a:r>
              <a:rPr lang="it-IT" dirty="0" err="1"/>
              <a:t>employed</a:t>
            </a:r>
            <a:r>
              <a:rPr lang="it-IT" dirty="0"/>
              <a:t> 2.297.728</a:t>
            </a:r>
          </a:p>
        </p:txBody>
      </p:sp>
      <p:sp>
        <p:nvSpPr>
          <p:cNvPr id="4" name="Segnaposto numero diapositiva 3"/>
          <p:cNvSpPr>
            <a:spLocks noGrp="1"/>
          </p:cNvSpPr>
          <p:nvPr>
            <p:ph type="sldNum" sz="quarter" idx="10"/>
          </p:nvPr>
        </p:nvSpPr>
        <p:spPr/>
        <p:txBody>
          <a:bodyPr/>
          <a:lstStyle/>
          <a:p>
            <a:fld id="{2EA0A5DF-2A7C-4EDF-AA84-9B3D4C856389}" type="slidenum">
              <a:rPr lang="it-IT" smtClean="0"/>
              <a:pPr/>
              <a:t>16</a:t>
            </a:fld>
            <a:endParaRPr lang="it-IT"/>
          </a:p>
        </p:txBody>
      </p:sp>
    </p:spTree>
    <p:extLst>
      <p:ext uri="{BB962C8B-B14F-4D97-AF65-F5344CB8AC3E}">
        <p14:creationId xmlns:p14="http://schemas.microsoft.com/office/powerpoint/2010/main" val="3828801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Total </a:t>
            </a:r>
            <a:r>
              <a:rPr lang="it-IT" dirty="0" err="1"/>
              <a:t>persons</a:t>
            </a:r>
            <a:r>
              <a:rPr lang="it-IT" dirty="0"/>
              <a:t> </a:t>
            </a:r>
            <a:r>
              <a:rPr lang="it-IT" dirty="0" err="1"/>
              <a:t>employed</a:t>
            </a:r>
            <a:r>
              <a:rPr lang="it-IT" dirty="0"/>
              <a:t> 2.297.728</a:t>
            </a:r>
          </a:p>
        </p:txBody>
      </p:sp>
      <p:sp>
        <p:nvSpPr>
          <p:cNvPr id="4" name="Segnaposto numero diapositiva 3"/>
          <p:cNvSpPr>
            <a:spLocks noGrp="1"/>
          </p:cNvSpPr>
          <p:nvPr>
            <p:ph type="sldNum" sz="quarter" idx="10"/>
          </p:nvPr>
        </p:nvSpPr>
        <p:spPr/>
        <p:txBody>
          <a:bodyPr/>
          <a:lstStyle/>
          <a:p>
            <a:fld id="{2EA0A5DF-2A7C-4EDF-AA84-9B3D4C856389}" type="slidenum">
              <a:rPr lang="it-IT" smtClean="0"/>
              <a:pPr/>
              <a:t>17</a:t>
            </a:fld>
            <a:endParaRPr lang="it-IT"/>
          </a:p>
        </p:txBody>
      </p:sp>
    </p:spTree>
    <p:extLst>
      <p:ext uri="{BB962C8B-B14F-4D97-AF65-F5344CB8AC3E}">
        <p14:creationId xmlns:p14="http://schemas.microsoft.com/office/powerpoint/2010/main" val="783914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endParaRPr lang="en-GB" altLang="en-US" dirty="0"/>
          </a:p>
        </p:txBody>
      </p:sp>
      <p:sp>
        <p:nvSpPr>
          <p:cNvPr id="24580" name="Slide Number Placeholder 3"/>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AE65F74-5B9C-4BE1-BD59-ABAC319D427C}" type="slidenum">
              <a:rPr lang="en-US" altLang="en-US" smtClean="0">
                <a:latin typeface="Arial" panose="020B0604020202020204" pitchFamily="34" charset="0"/>
              </a:rPr>
              <a:pPr/>
              <a:t>19</a:t>
            </a:fld>
            <a:endParaRPr lang="en-US" altLang="en-US">
              <a:latin typeface="Arial" panose="020B0604020202020204" pitchFamily="34" charset="0"/>
            </a:endParaRPr>
          </a:p>
        </p:txBody>
      </p:sp>
    </p:spTree>
    <p:extLst>
      <p:ext uri="{BB962C8B-B14F-4D97-AF65-F5344CB8AC3E}">
        <p14:creationId xmlns:p14="http://schemas.microsoft.com/office/powerpoint/2010/main" val="2271884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endParaRPr lang="en-GB" altLang="en-US" dirty="0"/>
          </a:p>
        </p:txBody>
      </p:sp>
      <p:sp>
        <p:nvSpPr>
          <p:cNvPr id="24580" name="Slide Number Placeholder 3"/>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AE65F74-5B9C-4BE1-BD59-ABAC319D427C}" type="slidenum">
              <a:rPr lang="en-US" altLang="en-US" smtClean="0">
                <a:latin typeface="Arial" panose="020B0604020202020204" pitchFamily="34" charset="0"/>
              </a:rPr>
              <a:pPr/>
              <a:t>20</a:t>
            </a:fld>
            <a:endParaRPr lang="en-US" altLang="en-US">
              <a:latin typeface="Arial" panose="020B0604020202020204" pitchFamily="34" charset="0"/>
            </a:endParaRPr>
          </a:p>
        </p:txBody>
      </p:sp>
    </p:spTree>
    <p:extLst>
      <p:ext uri="{BB962C8B-B14F-4D97-AF65-F5344CB8AC3E}">
        <p14:creationId xmlns:p14="http://schemas.microsoft.com/office/powerpoint/2010/main" val="2450815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endParaRPr lang="en-GB" altLang="en-US" dirty="0"/>
          </a:p>
        </p:txBody>
      </p:sp>
      <p:sp>
        <p:nvSpPr>
          <p:cNvPr id="24580" name="Slide Number Placeholder 3"/>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AE65F74-5B9C-4BE1-BD59-ABAC319D427C}" type="slidenum">
              <a:rPr lang="en-US" altLang="en-US" smtClean="0">
                <a:latin typeface="Arial" panose="020B0604020202020204" pitchFamily="34" charset="0"/>
              </a:rPr>
              <a:pPr/>
              <a:t>21</a:t>
            </a:fld>
            <a:endParaRPr lang="en-US" altLang="en-US">
              <a:latin typeface="Arial" panose="020B0604020202020204" pitchFamily="34" charset="0"/>
            </a:endParaRPr>
          </a:p>
        </p:txBody>
      </p:sp>
    </p:spTree>
    <p:extLst>
      <p:ext uri="{BB962C8B-B14F-4D97-AF65-F5344CB8AC3E}">
        <p14:creationId xmlns:p14="http://schemas.microsoft.com/office/powerpoint/2010/main" val="3053726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r>
              <a:rPr lang="en-GB" altLang="en-US" dirty="0"/>
              <a:t>N.B. Coastal tourism and public sector not included in this graph. The</a:t>
            </a:r>
            <a:r>
              <a:rPr lang="en-GB" altLang="en-US" baseline="0" dirty="0"/>
              <a:t> work on landlocked countries is not yet complete. There are still several gaps. So, it’s high likely that the current figures underestimate the size of the blue economy</a:t>
            </a:r>
          </a:p>
          <a:p>
            <a:endParaRPr lang="en-GB" altLang="en-US" dirty="0"/>
          </a:p>
        </p:txBody>
      </p:sp>
      <p:sp>
        <p:nvSpPr>
          <p:cNvPr id="24580" name="Slide Number Placeholder 3"/>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AE65F74-5B9C-4BE1-BD59-ABAC319D427C}" type="slidenum">
              <a:rPr lang="en-US" altLang="en-US" smtClean="0">
                <a:latin typeface="Arial" panose="020B0604020202020204" pitchFamily="34" charset="0"/>
              </a:rPr>
              <a:pPr/>
              <a:t>2</a:t>
            </a:fld>
            <a:endParaRPr lang="en-US" altLang="en-US">
              <a:latin typeface="Arial" panose="020B0604020202020204" pitchFamily="34" charset="0"/>
            </a:endParaRPr>
          </a:p>
        </p:txBody>
      </p:sp>
    </p:spTree>
    <p:extLst>
      <p:ext uri="{BB962C8B-B14F-4D97-AF65-F5344CB8AC3E}">
        <p14:creationId xmlns:p14="http://schemas.microsoft.com/office/powerpoint/2010/main" val="3868367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endParaRPr lang="en-GB" altLang="en-US" dirty="0"/>
          </a:p>
        </p:txBody>
      </p:sp>
      <p:sp>
        <p:nvSpPr>
          <p:cNvPr id="24580" name="Slide Number Placeholder 3"/>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AE65F74-5B9C-4BE1-BD59-ABAC319D427C}" type="slidenum">
              <a:rPr lang="en-US" altLang="en-US" smtClean="0">
                <a:latin typeface="Arial" panose="020B0604020202020204" pitchFamily="34" charset="0"/>
              </a:rPr>
              <a:pPr/>
              <a:t>22</a:t>
            </a:fld>
            <a:endParaRPr lang="en-US" altLang="en-US">
              <a:latin typeface="Arial" panose="020B0604020202020204" pitchFamily="34" charset="0"/>
            </a:endParaRPr>
          </a:p>
        </p:txBody>
      </p:sp>
    </p:spTree>
    <p:extLst>
      <p:ext uri="{BB962C8B-B14F-4D97-AF65-F5344CB8AC3E}">
        <p14:creationId xmlns:p14="http://schemas.microsoft.com/office/powerpoint/2010/main" val="2856577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endParaRPr lang="en-GB" altLang="en-US" dirty="0"/>
          </a:p>
        </p:txBody>
      </p:sp>
      <p:sp>
        <p:nvSpPr>
          <p:cNvPr id="24580" name="Slide Number Placeholder 3"/>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AE65F74-5B9C-4BE1-BD59-ABAC319D427C}" type="slidenum">
              <a:rPr lang="en-US" altLang="en-US" smtClean="0">
                <a:latin typeface="Arial" panose="020B0604020202020204" pitchFamily="34" charset="0"/>
              </a:rPr>
              <a:pPr/>
              <a:t>23</a:t>
            </a:fld>
            <a:endParaRPr lang="en-US" altLang="en-US">
              <a:latin typeface="Arial" panose="020B0604020202020204" pitchFamily="34" charset="0"/>
            </a:endParaRPr>
          </a:p>
        </p:txBody>
      </p:sp>
    </p:spTree>
    <p:extLst>
      <p:ext uri="{BB962C8B-B14F-4D97-AF65-F5344CB8AC3E}">
        <p14:creationId xmlns:p14="http://schemas.microsoft.com/office/powerpoint/2010/main" val="5253426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endParaRPr lang="en-GB" altLang="en-US" dirty="0"/>
          </a:p>
        </p:txBody>
      </p:sp>
      <p:sp>
        <p:nvSpPr>
          <p:cNvPr id="24580" name="Slide Number Placeholder 3"/>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AE65F74-5B9C-4BE1-BD59-ABAC319D427C}" type="slidenum">
              <a:rPr lang="en-US" altLang="en-US" smtClean="0">
                <a:latin typeface="Arial" panose="020B0604020202020204" pitchFamily="34" charset="0"/>
              </a:rPr>
              <a:pPr/>
              <a:t>24</a:t>
            </a:fld>
            <a:endParaRPr lang="en-US" altLang="en-US">
              <a:latin typeface="Arial" panose="020B0604020202020204" pitchFamily="34" charset="0"/>
            </a:endParaRPr>
          </a:p>
        </p:txBody>
      </p:sp>
    </p:spTree>
    <p:extLst>
      <p:ext uri="{BB962C8B-B14F-4D97-AF65-F5344CB8AC3E}">
        <p14:creationId xmlns:p14="http://schemas.microsoft.com/office/powerpoint/2010/main" val="24630325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endParaRPr lang="en-GB" altLang="en-US" dirty="0"/>
          </a:p>
        </p:txBody>
      </p:sp>
      <p:sp>
        <p:nvSpPr>
          <p:cNvPr id="24580" name="Slide Number Placeholder 3"/>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AE65F74-5B9C-4BE1-BD59-ABAC319D427C}" type="slidenum">
              <a:rPr lang="en-US" altLang="en-US" smtClean="0">
                <a:latin typeface="Arial" panose="020B0604020202020204" pitchFamily="34" charset="0"/>
              </a:rPr>
              <a:pPr/>
              <a:t>25</a:t>
            </a:fld>
            <a:endParaRPr lang="en-US" altLang="en-US">
              <a:latin typeface="Arial" panose="020B0604020202020204" pitchFamily="34" charset="0"/>
            </a:endParaRPr>
          </a:p>
        </p:txBody>
      </p:sp>
    </p:spTree>
    <p:extLst>
      <p:ext uri="{BB962C8B-B14F-4D97-AF65-F5344CB8AC3E}">
        <p14:creationId xmlns:p14="http://schemas.microsoft.com/office/powerpoint/2010/main" val="1166872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endParaRPr lang="en-GB" altLang="en-US" dirty="0"/>
          </a:p>
        </p:txBody>
      </p:sp>
      <p:sp>
        <p:nvSpPr>
          <p:cNvPr id="24580" name="Slide Number Placeholder 3"/>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AE65F74-5B9C-4BE1-BD59-ABAC319D427C}" type="slidenum">
              <a:rPr lang="en-US" altLang="en-US" smtClean="0">
                <a:latin typeface="Arial" panose="020B0604020202020204" pitchFamily="34" charset="0"/>
              </a:rPr>
              <a:pPr/>
              <a:t>26</a:t>
            </a:fld>
            <a:endParaRPr lang="en-US" altLang="en-US">
              <a:latin typeface="Arial" panose="020B0604020202020204" pitchFamily="34" charset="0"/>
            </a:endParaRPr>
          </a:p>
        </p:txBody>
      </p:sp>
    </p:spTree>
    <p:extLst>
      <p:ext uri="{BB962C8B-B14F-4D97-AF65-F5344CB8AC3E}">
        <p14:creationId xmlns:p14="http://schemas.microsoft.com/office/powerpoint/2010/main" val="35756227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endParaRPr lang="en-GB" altLang="en-US" dirty="0"/>
          </a:p>
        </p:txBody>
      </p:sp>
      <p:sp>
        <p:nvSpPr>
          <p:cNvPr id="24580" name="Slide Number Placeholder 3"/>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AE65F74-5B9C-4BE1-BD59-ABAC319D427C}" type="slidenum">
              <a:rPr lang="en-US" altLang="en-US" smtClean="0">
                <a:latin typeface="Arial" panose="020B0604020202020204" pitchFamily="34" charset="0"/>
              </a:rPr>
              <a:pPr/>
              <a:t>27</a:t>
            </a:fld>
            <a:endParaRPr lang="en-US" altLang="en-US">
              <a:latin typeface="Arial" panose="020B0604020202020204" pitchFamily="34" charset="0"/>
            </a:endParaRPr>
          </a:p>
        </p:txBody>
      </p:sp>
    </p:spTree>
    <p:extLst>
      <p:ext uri="{BB962C8B-B14F-4D97-AF65-F5344CB8AC3E}">
        <p14:creationId xmlns:p14="http://schemas.microsoft.com/office/powerpoint/2010/main" val="39557960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endParaRPr lang="en-GB" altLang="en-US" dirty="0"/>
          </a:p>
        </p:txBody>
      </p:sp>
      <p:sp>
        <p:nvSpPr>
          <p:cNvPr id="24580" name="Slide Number Placeholder 3"/>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AE65F74-5B9C-4BE1-BD59-ABAC319D427C}" type="slidenum">
              <a:rPr lang="en-US" altLang="en-US" smtClean="0">
                <a:latin typeface="Arial" panose="020B0604020202020204" pitchFamily="34" charset="0"/>
              </a:rPr>
              <a:pPr/>
              <a:t>30</a:t>
            </a:fld>
            <a:endParaRPr lang="en-US" altLang="en-US">
              <a:latin typeface="Arial" panose="020B0604020202020204" pitchFamily="34" charset="0"/>
            </a:endParaRPr>
          </a:p>
        </p:txBody>
      </p:sp>
    </p:spTree>
    <p:extLst>
      <p:ext uri="{BB962C8B-B14F-4D97-AF65-F5344CB8AC3E}">
        <p14:creationId xmlns:p14="http://schemas.microsoft.com/office/powerpoint/2010/main" val="8670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endParaRPr lang="en-GB" altLang="en-US" dirty="0"/>
          </a:p>
        </p:txBody>
      </p:sp>
      <p:sp>
        <p:nvSpPr>
          <p:cNvPr id="34820" name="Slide Number Placeholder 3"/>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1CFF82CA-A163-4E4D-9CAB-1BFDF6BCA7E0}" type="slidenum">
              <a:rPr lang="en-US" altLang="en-US" smtClean="0">
                <a:latin typeface="Arial" panose="020B0604020202020204" pitchFamily="34" charset="0"/>
              </a:rPr>
              <a:pPr/>
              <a:t>31</a:t>
            </a:fld>
            <a:endParaRPr lang="en-US" altLang="en-US">
              <a:latin typeface="Arial" panose="020B0604020202020204" pitchFamily="34" charset="0"/>
            </a:endParaRPr>
          </a:p>
        </p:txBody>
      </p:sp>
    </p:spTree>
    <p:extLst>
      <p:ext uri="{BB962C8B-B14F-4D97-AF65-F5344CB8AC3E}">
        <p14:creationId xmlns:p14="http://schemas.microsoft.com/office/powerpoint/2010/main" val="855884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N.B. Coastal tourism and public sector not included in this graph. The</a:t>
            </a:r>
            <a:r>
              <a:rPr lang="en-GB" altLang="en-US" baseline="0" dirty="0"/>
              <a:t> work on landlocked countries is not yet complete. There are still several gaps. So, it’s high likely that the current figures underestimate the size of the blue economy</a:t>
            </a:r>
            <a:endParaRPr lang="en-GB" altLang="en-US" dirty="0"/>
          </a:p>
        </p:txBody>
      </p:sp>
      <p:sp>
        <p:nvSpPr>
          <p:cNvPr id="24580" name="Slide Number Placeholder 3"/>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AE65F74-5B9C-4BE1-BD59-ABAC319D427C}" type="slidenum">
              <a:rPr lang="en-US" altLang="en-US" smtClean="0">
                <a:latin typeface="Arial" panose="020B0604020202020204" pitchFamily="34" charset="0"/>
              </a:rPr>
              <a:pPr/>
              <a:t>3</a:t>
            </a:fld>
            <a:endParaRPr lang="en-US" altLang="en-US">
              <a:latin typeface="Arial" panose="020B0604020202020204" pitchFamily="34" charset="0"/>
            </a:endParaRPr>
          </a:p>
        </p:txBody>
      </p:sp>
    </p:spTree>
    <p:extLst>
      <p:ext uri="{BB962C8B-B14F-4D97-AF65-F5344CB8AC3E}">
        <p14:creationId xmlns:p14="http://schemas.microsoft.com/office/powerpoint/2010/main" val="1831929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N.B. Coastal tourism and public sector not included in this graph. The</a:t>
            </a:r>
            <a:r>
              <a:rPr lang="en-GB" altLang="en-US" baseline="0" dirty="0"/>
              <a:t> work on landlocked countries is not yet complete. There are still several gaps. So, it’s high likely that the current figures underestimate the size of the blue economy</a:t>
            </a:r>
            <a:endParaRPr lang="en-GB" altLang="en-US" dirty="0"/>
          </a:p>
        </p:txBody>
      </p:sp>
      <p:sp>
        <p:nvSpPr>
          <p:cNvPr id="24580" name="Slide Number Placeholder 3"/>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AE65F74-5B9C-4BE1-BD59-ABAC319D427C}" type="slidenum">
              <a:rPr lang="en-US" altLang="en-US" smtClean="0">
                <a:latin typeface="Arial" panose="020B0604020202020204" pitchFamily="34" charset="0"/>
              </a:rPr>
              <a:pPr/>
              <a:t>4</a:t>
            </a:fld>
            <a:endParaRPr lang="en-US" altLang="en-US">
              <a:latin typeface="Arial" panose="020B0604020202020204" pitchFamily="34" charset="0"/>
            </a:endParaRPr>
          </a:p>
        </p:txBody>
      </p:sp>
    </p:spTree>
    <p:extLst>
      <p:ext uri="{BB962C8B-B14F-4D97-AF65-F5344CB8AC3E}">
        <p14:creationId xmlns:p14="http://schemas.microsoft.com/office/powerpoint/2010/main" val="357991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endParaRPr lang="en-GB" altLang="en-US" dirty="0"/>
          </a:p>
        </p:txBody>
      </p:sp>
      <p:sp>
        <p:nvSpPr>
          <p:cNvPr id="24580" name="Slide Number Placeholder 3"/>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AE65F74-5B9C-4BE1-BD59-ABAC319D427C}" type="slidenum">
              <a:rPr lang="en-US" altLang="en-US" smtClean="0">
                <a:latin typeface="Arial" panose="020B0604020202020204" pitchFamily="34" charset="0"/>
              </a:rPr>
              <a:pPr/>
              <a:t>5</a:t>
            </a:fld>
            <a:endParaRPr lang="en-US" altLang="en-US">
              <a:latin typeface="Arial" panose="020B0604020202020204" pitchFamily="34" charset="0"/>
            </a:endParaRPr>
          </a:p>
        </p:txBody>
      </p:sp>
    </p:spTree>
    <p:extLst>
      <p:ext uri="{BB962C8B-B14F-4D97-AF65-F5344CB8AC3E}">
        <p14:creationId xmlns:p14="http://schemas.microsoft.com/office/powerpoint/2010/main" val="554113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endParaRPr lang="en-GB" altLang="en-US" dirty="0"/>
          </a:p>
        </p:txBody>
      </p:sp>
      <p:sp>
        <p:nvSpPr>
          <p:cNvPr id="24580" name="Slide Number Placeholder 3"/>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AE65F74-5B9C-4BE1-BD59-ABAC319D427C}" type="slidenum">
              <a:rPr lang="en-US" altLang="en-US" smtClean="0">
                <a:latin typeface="Arial" panose="020B0604020202020204" pitchFamily="34" charset="0"/>
              </a:rPr>
              <a:pPr/>
              <a:t>6</a:t>
            </a:fld>
            <a:endParaRPr lang="en-US" altLang="en-US">
              <a:latin typeface="Arial" panose="020B0604020202020204" pitchFamily="34" charset="0"/>
            </a:endParaRPr>
          </a:p>
        </p:txBody>
      </p:sp>
    </p:spTree>
    <p:extLst>
      <p:ext uri="{BB962C8B-B14F-4D97-AF65-F5344CB8AC3E}">
        <p14:creationId xmlns:p14="http://schemas.microsoft.com/office/powerpoint/2010/main" val="4165606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endParaRPr lang="en-GB" altLang="en-US" dirty="0"/>
          </a:p>
        </p:txBody>
      </p:sp>
      <p:sp>
        <p:nvSpPr>
          <p:cNvPr id="24580" name="Slide Number Placeholder 3"/>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AE65F74-5B9C-4BE1-BD59-ABAC319D427C}" type="slidenum">
              <a:rPr lang="en-US" altLang="en-US" smtClean="0">
                <a:latin typeface="Arial" panose="020B0604020202020204" pitchFamily="34" charset="0"/>
              </a:rPr>
              <a:pPr/>
              <a:t>7</a:t>
            </a:fld>
            <a:endParaRPr lang="en-US" altLang="en-US">
              <a:latin typeface="Arial" panose="020B0604020202020204" pitchFamily="34" charset="0"/>
            </a:endParaRPr>
          </a:p>
        </p:txBody>
      </p:sp>
    </p:spTree>
    <p:extLst>
      <p:ext uri="{BB962C8B-B14F-4D97-AF65-F5344CB8AC3E}">
        <p14:creationId xmlns:p14="http://schemas.microsoft.com/office/powerpoint/2010/main" val="358992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endParaRPr lang="en-GB" altLang="en-US" dirty="0"/>
          </a:p>
        </p:txBody>
      </p:sp>
      <p:sp>
        <p:nvSpPr>
          <p:cNvPr id="24580" name="Slide Number Placeholder 3"/>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AE65F74-5B9C-4BE1-BD59-ABAC319D427C}" type="slidenum">
              <a:rPr lang="en-US" altLang="en-US" smtClean="0">
                <a:latin typeface="Arial" panose="020B0604020202020204" pitchFamily="34" charset="0"/>
              </a:rPr>
              <a:pPr/>
              <a:t>8</a:t>
            </a:fld>
            <a:endParaRPr lang="en-US" altLang="en-US">
              <a:latin typeface="Arial" panose="020B0604020202020204" pitchFamily="34" charset="0"/>
            </a:endParaRPr>
          </a:p>
        </p:txBody>
      </p:sp>
    </p:spTree>
    <p:extLst>
      <p:ext uri="{BB962C8B-B14F-4D97-AF65-F5344CB8AC3E}">
        <p14:creationId xmlns:p14="http://schemas.microsoft.com/office/powerpoint/2010/main" val="1886798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endParaRPr lang="en-GB" altLang="en-US" dirty="0"/>
          </a:p>
        </p:txBody>
      </p:sp>
      <p:sp>
        <p:nvSpPr>
          <p:cNvPr id="24580" name="Slide Number Placeholder 3"/>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AE65F74-5B9C-4BE1-BD59-ABAC319D427C}" type="slidenum">
              <a:rPr lang="en-US" altLang="en-US" smtClean="0">
                <a:latin typeface="Arial" panose="020B0604020202020204" pitchFamily="34" charset="0"/>
              </a:rPr>
              <a:pPr/>
              <a:t>9</a:t>
            </a:fld>
            <a:endParaRPr lang="en-US" altLang="en-US">
              <a:latin typeface="Arial" panose="020B0604020202020204" pitchFamily="34" charset="0"/>
            </a:endParaRPr>
          </a:p>
        </p:txBody>
      </p:sp>
    </p:spTree>
    <p:extLst>
      <p:ext uri="{BB962C8B-B14F-4D97-AF65-F5344CB8AC3E}">
        <p14:creationId xmlns:p14="http://schemas.microsoft.com/office/powerpoint/2010/main" val="2176749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7" name="Segnaposto numero diapositiva 2"/>
          <p:cNvSpPr>
            <a:spLocks noGrp="1"/>
          </p:cNvSpPr>
          <p:nvPr>
            <p:ph type="sldNum" sz="quarter" idx="10"/>
          </p:nvPr>
        </p:nvSpPr>
        <p:spPr>
          <a:xfrm>
            <a:off x="8424000" y="6453336"/>
            <a:ext cx="354999" cy="289466"/>
          </a:xfrm>
          <a:prstGeom prst="rect">
            <a:avLst/>
          </a:prstGeom>
        </p:spPr>
        <p:txBody>
          <a:bodyPr/>
          <a:lstStyle/>
          <a:p>
            <a:r>
              <a:rPr lang="it-IT"/>
              <a:t>1</a:t>
            </a:r>
            <a:endParaRPr lang="it-IT"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solidFill>
                  <a:srgbClr val="FFFFFF"/>
                </a:solidFill>
              </a:rPr>
              <a:t>12th March, 2015</a:t>
            </a: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FFFFFF"/>
                </a:solidFill>
              </a:rPr>
              <a:t>Differentiated port infrastructure charges  MOVE/B3/2014-589/S12.697889</a:t>
            </a: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1C521A-4810-429B-BBA0-B88C003A18AA}" type="slidenum">
              <a:rPr lang="en-US" altLang="en-US">
                <a:solidFill>
                  <a:srgbClr val="FFFFFF"/>
                </a:solidFill>
              </a:rPr>
              <a:pPr>
                <a:defRPr/>
              </a:pPr>
              <a:t>‹N›</a:t>
            </a:fld>
            <a:endParaRPr lang="en-US" altLang="en-US">
              <a:solidFill>
                <a:srgbClr val="FFFFFF"/>
              </a:solidFill>
            </a:endParaRPr>
          </a:p>
        </p:txBody>
      </p:sp>
    </p:spTree>
    <p:extLst>
      <p:ext uri="{BB962C8B-B14F-4D97-AF65-F5344CB8AC3E}">
        <p14:creationId xmlns:p14="http://schemas.microsoft.com/office/powerpoint/2010/main" val="872954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a:solidFill>
                  <a:srgbClr val="FFFFFF"/>
                </a:solidFill>
              </a:rPr>
              <a:t>12th March, 2015</a:t>
            </a:r>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solidFill>
                  <a:srgbClr val="FFFFFF"/>
                </a:solidFill>
              </a:rPr>
              <a:t>Differentiated port infrastructure charges  MOVE/B3/2014-589/S12.697889</a:t>
            </a: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8B6A-7760-41B8-972C-A2113AEB8BDB}" type="slidenum">
              <a:rPr lang="en-US" altLang="en-US">
                <a:solidFill>
                  <a:srgbClr val="FFFFFF"/>
                </a:solidFill>
              </a:rPr>
              <a:pPr>
                <a:defRPr/>
              </a:pPr>
              <a:t>‹N›</a:t>
            </a:fld>
            <a:endParaRPr lang="en-US" altLang="en-US">
              <a:solidFill>
                <a:srgbClr val="FFFFFF"/>
              </a:solidFill>
            </a:endParaRPr>
          </a:p>
        </p:txBody>
      </p:sp>
    </p:spTree>
    <p:extLst>
      <p:ext uri="{BB962C8B-B14F-4D97-AF65-F5344CB8AC3E}">
        <p14:creationId xmlns:p14="http://schemas.microsoft.com/office/powerpoint/2010/main" val="3715305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r>
              <a:rPr lang="en-US" altLang="en-US">
                <a:solidFill>
                  <a:srgbClr val="FFFFFF"/>
                </a:solidFill>
              </a:rPr>
              <a:t>12th March, 2015</a:t>
            </a:r>
          </a:p>
        </p:txBody>
      </p:sp>
      <p:sp>
        <p:nvSpPr>
          <p:cNvPr id="8" name="Rectangle 5"/>
          <p:cNvSpPr>
            <a:spLocks noGrp="1" noChangeArrowheads="1"/>
          </p:cNvSpPr>
          <p:nvPr>
            <p:ph type="ftr" sz="quarter" idx="11"/>
          </p:nvPr>
        </p:nvSpPr>
        <p:spPr>
          <a:ln/>
        </p:spPr>
        <p:txBody>
          <a:bodyPr/>
          <a:lstStyle>
            <a:lvl1pPr>
              <a:defRPr/>
            </a:lvl1pPr>
          </a:lstStyle>
          <a:p>
            <a:pPr>
              <a:defRPr/>
            </a:pPr>
            <a:r>
              <a:rPr lang="en-GB" altLang="en-US">
                <a:solidFill>
                  <a:srgbClr val="FFFFFF"/>
                </a:solidFill>
              </a:rPr>
              <a:t>Differentiated port infrastructure charges  MOVE/B3/2014-589/S12.697889</a:t>
            </a:r>
            <a:endParaRPr lang="en-US" alt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8DB2398-F457-4897-A4CF-C1938F4FA277}" type="slidenum">
              <a:rPr lang="en-US" altLang="en-US">
                <a:solidFill>
                  <a:srgbClr val="FFFFFF"/>
                </a:solidFill>
              </a:rPr>
              <a:pPr>
                <a:defRPr/>
              </a:pPr>
              <a:t>‹N›</a:t>
            </a:fld>
            <a:endParaRPr lang="en-US" altLang="en-US">
              <a:solidFill>
                <a:srgbClr val="FFFFFF"/>
              </a:solidFill>
            </a:endParaRPr>
          </a:p>
        </p:txBody>
      </p:sp>
    </p:spTree>
    <p:extLst>
      <p:ext uri="{BB962C8B-B14F-4D97-AF65-F5344CB8AC3E}">
        <p14:creationId xmlns:p14="http://schemas.microsoft.com/office/powerpoint/2010/main" val="1870682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r>
              <a:rPr lang="en-US" altLang="en-US">
                <a:solidFill>
                  <a:srgbClr val="FFFFFF"/>
                </a:solidFill>
              </a:rPr>
              <a:t>12th March, 2015</a:t>
            </a:r>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a:solidFill>
                  <a:srgbClr val="FFFFFF"/>
                </a:solidFill>
              </a:rPr>
              <a:t>Differentiated port infrastructure charges  MOVE/B3/2014-589/S12.697889</a:t>
            </a:r>
            <a:endParaRPr lang="en-US" alt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C68B797-D94C-4727-8AC4-BCDB178BFA4E}" type="slidenum">
              <a:rPr lang="en-US" altLang="en-US">
                <a:solidFill>
                  <a:srgbClr val="FFFFFF"/>
                </a:solidFill>
              </a:rPr>
              <a:pPr>
                <a:defRPr/>
              </a:pPr>
              <a:t>‹N›</a:t>
            </a:fld>
            <a:endParaRPr lang="en-US" altLang="en-US">
              <a:solidFill>
                <a:srgbClr val="FFFFFF"/>
              </a:solidFill>
            </a:endParaRPr>
          </a:p>
        </p:txBody>
      </p:sp>
    </p:spTree>
    <p:extLst>
      <p:ext uri="{BB962C8B-B14F-4D97-AF65-F5344CB8AC3E}">
        <p14:creationId xmlns:p14="http://schemas.microsoft.com/office/powerpoint/2010/main" val="3281003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en-US">
                <a:solidFill>
                  <a:srgbClr val="FFFFFF"/>
                </a:solidFill>
              </a:rPr>
              <a:t>12th March, 2015</a:t>
            </a:r>
          </a:p>
        </p:txBody>
      </p:sp>
      <p:sp>
        <p:nvSpPr>
          <p:cNvPr id="3" name="Rectangle 5"/>
          <p:cNvSpPr>
            <a:spLocks noGrp="1" noChangeArrowheads="1"/>
          </p:cNvSpPr>
          <p:nvPr>
            <p:ph type="ftr" sz="quarter" idx="11"/>
          </p:nvPr>
        </p:nvSpPr>
        <p:spPr>
          <a:ln/>
        </p:spPr>
        <p:txBody>
          <a:bodyPr/>
          <a:lstStyle>
            <a:lvl1pPr>
              <a:defRPr/>
            </a:lvl1pPr>
          </a:lstStyle>
          <a:p>
            <a:pPr>
              <a:defRPr/>
            </a:pPr>
            <a:r>
              <a:rPr lang="en-GB" altLang="en-US">
                <a:solidFill>
                  <a:srgbClr val="FFFFFF"/>
                </a:solidFill>
              </a:rPr>
              <a:t>Differentiated port infrastructure charges  MOVE/B3/2014-589/S12.697889</a:t>
            </a:r>
            <a:endParaRPr lang="en-US" alt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B103D09-F4E3-4D25-8E3C-522730360031}" type="slidenum">
              <a:rPr lang="en-US" altLang="en-US">
                <a:solidFill>
                  <a:srgbClr val="FFFFFF"/>
                </a:solidFill>
              </a:rPr>
              <a:pPr>
                <a:defRPr/>
              </a:pPr>
              <a:t>‹N›</a:t>
            </a:fld>
            <a:endParaRPr lang="en-US" altLang="en-US">
              <a:solidFill>
                <a:srgbClr val="FFFFFF"/>
              </a:solidFill>
            </a:endParaRPr>
          </a:p>
        </p:txBody>
      </p:sp>
    </p:spTree>
    <p:extLst>
      <p:ext uri="{BB962C8B-B14F-4D97-AF65-F5344CB8AC3E}">
        <p14:creationId xmlns:p14="http://schemas.microsoft.com/office/powerpoint/2010/main" val="2296676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a:solidFill>
                  <a:srgbClr val="FFFFFF"/>
                </a:solidFill>
              </a:rPr>
              <a:t>12th March, 2015</a:t>
            </a:r>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solidFill>
                  <a:srgbClr val="FFFFFF"/>
                </a:solidFill>
              </a:rPr>
              <a:t>Differentiated port infrastructure charges  MOVE/B3/2014-589/S12.697889</a:t>
            </a: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B93564F-FBB1-489D-A682-F0AB6360AC06}" type="slidenum">
              <a:rPr lang="en-US" altLang="en-US">
                <a:solidFill>
                  <a:srgbClr val="FFFFFF"/>
                </a:solidFill>
              </a:rPr>
              <a:pPr>
                <a:defRPr/>
              </a:pPr>
              <a:t>‹N›</a:t>
            </a:fld>
            <a:endParaRPr lang="en-US" altLang="en-US">
              <a:solidFill>
                <a:srgbClr val="FFFFFF"/>
              </a:solidFill>
            </a:endParaRPr>
          </a:p>
        </p:txBody>
      </p:sp>
    </p:spTree>
    <p:extLst>
      <p:ext uri="{BB962C8B-B14F-4D97-AF65-F5344CB8AC3E}">
        <p14:creationId xmlns:p14="http://schemas.microsoft.com/office/powerpoint/2010/main" val="1873387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a:solidFill>
                  <a:srgbClr val="FFFFFF"/>
                </a:solidFill>
              </a:rPr>
              <a:t>12th March, 2015</a:t>
            </a:r>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solidFill>
                  <a:srgbClr val="FFFFFF"/>
                </a:solidFill>
              </a:rPr>
              <a:t>Differentiated port infrastructure charges  MOVE/B3/2014-589/S12.697889</a:t>
            </a: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B74E1C4-A62E-498B-A1D6-D5D3E2B4C187}" type="slidenum">
              <a:rPr lang="en-US" altLang="en-US">
                <a:solidFill>
                  <a:srgbClr val="FFFFFF"/>
                </a:solidFill>
              </a:rPr>
              <a:pPr>
                <a:defRPr/>
              </a:pPr>
              <a:t>‹N›</a:t>
            </a:fld>
            <a:endParaRPr lang="en-US" altLang="en-US">
              <a:solidFill>
                <a:srgbClr val="FFFFFF"/>
              </a:solidFill>
            </a:endParaRPr>
          </a:p>
        </p:txBody>
      </p:sp>
    </p:spTree>
    <p:extLst>
      <p:ext uri="{BB962C8B-B14F-4D97-AF65-F5344CB8AC3E}">
        <p14:creationId xmlns:p14="http://schemas.microsoft.com/office/powerpoint/2010/main" val="4122838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solidFill>
                  <a:srgbClr val="FFFFFF"/>
                </a:solidFill>
              </a:rPr>
              <a:t>12th March, 2015</a:t>
            </a: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FFFFFF"/>
                </a:solidFill>
              </a:rPr>
              <a:t>Differentiated port infrastructure charges  MOVE/B3/2014-589/S12.697889</a:t>
            </a: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A71869-D399-4041-A816-0B1BD4D19B7D}" type="slidenum">
              <a:rPr lang="en-US" altLang="en-US">
                <a:solidFill>
                  <a:srgbClr val="FFFFFF"/>
                </a:solidFill>
              </a:rPr>
              <a:pPr>
                <a:defRPr/>
              </a:pPr>
              <a:t>‹N›</a:t>
            </a:fld>
            <a:endParaRPr lang="en-US" altLang="en-US">
              <a:solidFill>
                <a:srgbClr val="FFFFFF"/>
              </a:solidFill>
            </a:endParaRPr>
          </a:p>
        </p:txBody>
      </p:sp>
    </p:spTree>
    <p:extLst>
      <p:ext uri="{BB962C8B-B14F-4D97-AF65-F5344CB8AC3E}">
        <p14:creationId xmlns:p14="http://schemas.microsoft.com/office/powerpoint/2010/main" val="34470147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solidFill>
                  <a:srgbClr val="FFFFFF"/>
                </a:solidFill>
              </a:rPr>
              <a:t>12th March, 2015</a:t>
            </a: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FFFFFF"/>
                </a:solidFill>
              </a:rPr>
              <a:t>Differentiated port infrastructure charges  MOVE/B3/2014-589/S12.697889</a:t>
            </a: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5E289E-9372-42B3-9AE0-3023E0ACD45A}" type="slidenum">
              <a:rPr lang="en-US" altLang="en-US">
                <a:solidFill>
                  <a:srgbClr val="FFFFFF"/>
                </a:solidFill>
              </a:rPr>
              <a:pPr>
                <a:defRPr/>
              </a:pPr>
              <a:t>‹N›</a:t>
            </a:fld>
            <a:endParaRPr lang="en-US" altLang="en-US">
              <a:solidFill>
                <a:srgbClr val="FFFFFF"/>
              </a:solidFill>
            </a:endParaRPr>
          </a:p>
        </p:txBody>
      </p:sp>
    </p:spTree>
    <p:extLst>
      <p:ext uri="{BB962C8B-B14F-4D97-AF65-F5344CB8AC3E}">
        <p14:creationId xmlns:p14="http://schemas.microsoft.com/office/powerpoint/2010/main" val="1887040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2147483646 h 1912"/>
              <a:gd name="T4" fmla="*/ 0 w 1588"/>
              <a:gd name="T5" fmla="*/ 2147483646 h 1912"/>
              <a:gd name="T6" fmla="*/ 0 w 1588"/>
              <a:gd name="T7" fmla="*/ 2147483646 h 1912"/>
              <a:gd name="T8" fmla="*/ 0 w 1588"/>
              <a:gd name="T9" fmla="*/ 2147483646 h 1912"/>
              <a:gd name="T10" fmla="*/ 0 w 1588"/>
              <a:gd name="T11" fmla="*/ 2147483646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FFFFFF"/>
              </a:solidFill>
            </a:endParaRPr>
          </a:p>
        </p:txBody>
      </p:sp>
      <p:sp>
        <p:nvSpPr>
          <p:cNvPr id="7170"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en-US" altLang="en-US" noProof="0"/>
              <a:t>Click to edit Master title style</a:t>
            </a:r>
          </a:p>
        </p:txBody>
      </p:sp>
      <p:sp>
        <p:nvSpPr>
          <p:cNvPr id="7171"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altLang="en-US" noProof="0"/>
              <a:t>Click to edit Master subtitle style</a:t>
            </a:r>
          </a:p>
        </p:txBody>
      </p:sp>
      <p:sp>
        <p:nvSpPr>
          <p:cNvPr id="5" name="Rectangle 5"/>
          <p:cNvSpPr>
            <a:spLocks noGrp="1" noChangeArrowheads="1"/>
          </p:cNvSpPr>
          <p:nvPr>
            <p:ph type="ftr" sz="quarter" idx="10"/>
          </p:nvPr>
        </p:nvSpPr>
        <p:spPr>
          <a:xfrm>
            <a:off x="2590800" y="6245225"/>
            <a:ext cx="4608513" cy="476250"/>
          </a:xfrm>
        </p:spPr>
        <p:txBody>
          <a:bodyPr/>
          <a:lstStyle>
            <a:lvl1pPr>
              <a:defRPr b="1">
                <a:latin typeface="+mn-lt"/>
              </a:defRPr>
            </a:lvl1pPr>
          </a:lstStyle>
          <a:p>
            <a:pPr>
              <a:defRPr/>
            </a:pPr>
            <a:r>
              <a:rPr lang="en-US" altLang="en-US">
                <a:solidFill>
                  <a:srgbClr val="FFFFFF"/>
                </a:solidFill>
              </a:rPr>
              <a:t>Differentiated port infrastructure charges  MOVE/B3/2014-589/S12.697889</a:t>
            </a:r>
          </a:p>
        </p:txBody>
      </p:sp>
      <p:sp>
        <p:nvSpPr>
          <p:cNvPr id="6" name="Rectangle 6"/>
          <p:cNvSpPr>
            <a:spLocks noGrp="1" noChangeArrowheads="1"/>
          </p:cNvSpPr>
          <p:nvPr>
            <p:ph type="sldNum" sz="quarter" idx="11"/>
          </p:nvPr>
        </p:nvSpPr>
        <p:spPr>
          <a:xfrm>
            <a:off x="6588125" y="6237288"/>
            <a:ext cx="2133600" cy="476250"/>
          </a:xfrm>
        </p:spPr>
        <p:txBody>
          <a:bodyPr/>
          <a:lstStyle>
            <a:lvl1pPr>
              <a:defRPr/>
            </a:lvl1pPr>
          </a:lstStyle>
          <a:p>
            <a:pPr>
              <a:defRPr/>
            </a:pPr>
            <a:r>
              <a:rPr lang="en-GB" altLang="en-US">
                <a:solidFill>
                  <a:srgbClr val="FFFFFF"/>
                </a:solidFill>
              </a:rPr>
              <a:t>1</a:t>
            </a:r>
            <a:endParaRPr lang="en-US" altLang="en-US">
              <a:solidFill>
                <a:srgbClr val="FFFFFF"/>
              </a:solidFill>
            </a:endParaRPr>
          </a:p>
        </p:txBody>
      </p:sp>
      <p:sp>
        <p:nvSpPr>
          <p:cNvPr id="7" name="Rectangle 7"/>
          <p:cNvSpPr>
            <a:spLocks noGrp="1" noChangeArrowheads="1"/>
          </p:cNvSpPr>
          <p:nvPr>
            <p:ph type="dt" sz="quarter" idx="12"/>
          </p:nvPr>
        </p:nvSpPr>
        <p:spPr/>
        <p:txBody>
          <a:bodyPr/>
          <a:lstStyle>
            <a:lvl1pPr>
              <a:defRPr/>
            </a:lvl1pPr>
          </a:lstStyle>
          <a:p>
            <a:pPr>
              <a:defRPr/>
            </a:pPr>
            <a:r>
              <a:rPr lang="en-US" altLang="en-US">
                <a:solidFill>
                  <a:srgbClr val="FFFFFF"/>
                </a:solidFill>
              </a:rPr>
              <a:t>25/04/2015</a:t>
            </a:r>
          </a:p>
        </p:txBody>
      </p:sp>
    </p:spTree>
    <p:extLst>
      <p:ext uri="{BB962C8B-B14F-4D97-AF65-F5344CB8AC3E}">
        <p14:creationId xmlns:p14="http://schemas.microsoft.com/office/powerpoint/2010/main" val="2614185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en-US"/>
              <a:t>25/04/2015</a:t>
            </a:r>
          </a:p>
        </p:txBody>
      </p:sp>
      <p:sp>
        <p:nvSpPr>
          <p:cNvPr id="3" name="Rectangle 5"/>
          <p:cNvSpPr>
            <a:spLocks noGrp="1" noChangeArrowheads="1"/>
          </p:cNvSpPr>
          <p:nvPr>
            <p:ph type="ftr" sz="quarter" idx="11"/>
          </p:nvPr>
        </p:nvSpPr>
        <p:spPr>
          <a:xfrm>
            <a:off x="2625725" y="6245225"/>
            <a:ext cx="4176713" cy="476250"/>
          </a:xfrm>
          <a:prstGeom prst="rect">
            <a:avLst/>
          </a:prstGeom>
          <a:ln/>
        </p:spPr>
        <p:txBody>
          <a:bodyPr/>
          <a:lstStyle>
            <a:lvl1pPr>
              <a:defRPr/>
            </a:lvl1pPr>
          </a:lstStyle>
          <a:p>
            <a:pPr>
              <a:defRPr/>
            </a:pPr>
            <a:r>
              <a:rPr lang="en-GB" altLang="en-US"/>
              <a:t>Differentiated port infrastructure charges  MOVE/B3/2014-589/S12.697889</a:t>
            </a:r>
            <a:endParaRPr lang="en-US" altLang="en-US"/>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4C00F477-95EA-46B2-A5E0-2C8BD69A184B}" type="slidenum">
              <a:rPr lang="en-US" altLang="en-US"/>
              <a:pPr>
                <a:defRPr/>
              </a:pPr>
              <a:t>‹N›</a:t>
            </a:fld>
            <a:endParaRPr lang="en-US" altLang="en-US"/>
          </a:p>
        </p:txBody>
      </p:sp>
    </p:spTree>
    <p:extLst>
      <p:ext uri="{BB962C8B-B14F-4D97-AF65-F5344CB8AC3E}">
        <p14:creationId xmlns:p14="http://schemas.microsoft.com/office/powerpoint/2010/main" val="19946526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p:txBody>
          <a:bodyPr/>
          <a:lstStyle>
            <a:lvl1pPr>
              <a:defRPr/>
            </a:lvl1pPr>
          </a:lstStyle>
          <a:p>
            <a:pPr>
              <a:defRPr/>
            </a:pPr>
            <a:r>
              <a:rPr lang="en-GB" altLang="en-US">
                <a:solidFill>
                  <a:srgbClr val="FFFFFF"/>
                </a:solidFill>
              </a:rPr>
              <a:t>Differentiated port infrastructure charges  MOVE/B3/2014-589/S12.697889</a:t>
            </a:r>
            <a:endParaRPr lang="en-US" altLang="en-US">
              <a:solidFill>
                <a:srgbClr val="FFFFFF"/>
              </a:solidFill>
            </a:endParaRPr>
          </a:p>
        </p:txBody>
      </p:sp>
      <p:sp>
        <p:nvSpPr>
          <p:cNvPr id="5" name="Rectangle 6"/>
          <p:cNvSpPr>
            <a:spLocks noGrp="1" noChangeArrowheads="1"/>
          </p:cNvSpPr>
          <p:nvPr>
            <p:ph type="sldNum" sz="quarter" idx="11"/>
          </p:nvPr>
        </p:nvSpPr>
        <p:spPr/>
        <p:txBody>
          <a:bodyPr/>
          <a:lstStyle>
            <a:lvl1pPr>
              <a:defRPr/>
            </a:lvl1pPr>
          </a:lstStyle>
          <a:p>
            <a:pPr>
              <a:defRPr/>
            </a:pPr>
            <a:fld id="{1CEEEA2A-3862-4007-A0C7-431731F1A6CC}" type="slidenum">
              <a:rPr lang="en-US" altLang="en-US">
                <a:solidFill>
                  <a:srgbClr val="FFFFFF"/>
                </a:solidFill>
              </a:rPr>
              <a:pPr>
                <a:defRPr/>
              </a:pPr>
              <a:t>‹N›</a:t>
            </a:fld>
            <a:endParaRPr lang="en-US" altLang="en-US">
              <a:solidFill>
                <a:srgbClr val="FFFFFF"/>
              </a:solidFill>
            </a:endParaRPr>
          </a:p>
        </p:txBody>
      </p:sp>
    </p:spTree>
    <p:extLst>
      <p:ext uri="{BB962C8B-B14F-4D97-AF65-F5344CB8AC3E}">
        <p14:creationId xmlns:p14="http://schemas.microsoft.com/office/powerpoint/2010/main" val="32358724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solidFill>
                  <a:srgbClr val="FFFFFF"/>
                </a:solidFill>
              </a:rPr>
              <a:t>25/04/2015</a:t>
            </a: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FFFFFF"/>
                </a:solidFill>
              </a:rPr>
              <a:t>Differentiated port infrastructure charges  MOVE/B3/2014-589/S12.697889</a:t>
            </a: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099AF1-3D93-4810-95D6-08DDD977ADA8}" type="slidenum">
              <a:rPr lang="en-US" altLang="en-US">
                <a:solidFill>
                  <a:srgbClr val="FFFFFF"/>
                </a:solidFill>
              </a:rPr>
              <a:pPr>
                <a:defRPr/>
              </a:pPr>
              <a:t>‹N›</a:t>
            </a:fld>
            <a:endParaRPr lang="en-US" altLang="en-US">
              <a:solidFill>
                <a:srgbClr val="FFFFFF"/>
              </a:solidFill>
            </a:endParaRPr>
          </a:p>
        </p:txBody>
      </p:sp>
    </p:spTree>
    <p:extLst>
      <p:ext uri="{BB962C8B-B14F-4D97-AF65-F5344CB8AC3E}">
        <p14:creationId xmlns:p14="http://schemas.microsoft.com/office/powerpoint/2010/main" val="3198073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a:solidFill>
                  <a:srgbClr val="FFFFFF"/>
                </a:solidFill>
              </a:rPr>
              <a:t>25/04/2015</a:t>
            </a:r>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solidFill>
                  <a:srgbClr val="FFFFFF"/>
                </a:solidFill>
              </a:rPr>
              <a:t>Differentiated port infrastructure charges  MOVE/B3/2014-589/S12.697889</a:t>
            </a: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EEDC51-7F3B-4046-B008-707CBD16360D}" type="slidenum">
              <a:rPr lang="en-US" altLang="en-US">
                <a:solidFill>
                  <a:srgbClr val="FFFFFF"/>
                </a:solidFill>
              </a:rPr>
              <a:pPr>
                <a:defRPr/>
              </a:pPr>
              <a:t>‹N›</a:t>
            </a:fld>
            <a:endParaRPr lang="en-US" altLang="en-US">
              <a:solidFill>
                <a:srgbClr val="FFFFFF"/>
              </a:solidFill>
            </a:endParaRPr>
          </a:p>
        </p:txBody>
      </p:sp>
    </p:spTree>
    <p:extLst>
      <p:ext uri="{BB962C8B-B14F-4D97-AF65-F5344CB8AC3E}">
        <p14:creationId xmlns:p14="http://schemas.microsoft.com/office/powerpoint/2010/main" val="13079770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r>
              <a:rPr lang="en-US" altLang="en-US">
                <a:solidFill>
                  <a:srgbClr val="FFFFFF"/>
                </a:solidFill>
              </a:rPr>
              <a:t>25/04/2015</a:t>
            </a:r>
          </a:p>
        </p:txBody>
      </p:sp>
      <p:sp>
        <p:nvSpPr>
          <p:cNvPr id="8" name="Rectangle 5"/>
          <p:cNvSpPr>
            <a:spLocks noGrp="1" noChangeArrowheads="1"/>
          </p:cNvSpPr>
          <p:nvPr>
            <p:ph type="ftr" sz="quarter" idx="11"/>
          </p:nvPr>
        </p:nvSpPr>
        <p:spPr>
          <a:ln/>
        </p:spPr>
        <p:txBody>
          <a:bodyPr/>
          <a:lstStyle>
            <a:lvl1pPr>
              <a:defRPr/>
            </a:lvl1pPr>
          </a:lstStyle>
          <a:p>
            <a:pPr>
              <a:defRPr/>
            </a:pPr>
            <a:r>
              <a:rPr lang="en-GB" altLang="en-US">
                <a:solidFill>
                  <a:srgbClr val="FFFFFF"/>
                </a:solidFill>
              </a:rPr>
              <a:t>Differentiated port infrastructure charges  MOVE/B3/2014-589/S12.697889</a:t>
            </a:r>
            <a:endParaRPr lang="en-US" alt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44CE5FE-4664-4066-833E-F997A446483D}" type="slidenum">
              <a:rPr lang="en-US" altLang="en-US">
                <a:solidFill>
                  <a:srgbClr val="FFFFFF"/>
                </a:solidFill>
              </a:rPr>
              <a:pPr>
                <a:defRPr/>
              </a:pPr>
              <a:t>‹N›</a:t>
            </a:fld>
            <a:endParaRPr lang="en-US" altLang="en-US">
              <a:solidFill>
                <a:srgbClr val="FFFFFF"/>
              </a:solidFill>
            </a:endParaRPr>
          </a:p>
        </p:txBody>
      </p:sp>
    </p:spTree>
    <p:extLst>
      <p:ext uri="{BB962C8B-B14F-4D97-AF65-F5344CB8AC3E}">
        <p14:creationId xmlns:p14="http://schemas.microsoft.com/office/powerpoint/2010/main" val="36025996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r>
              <a:rPr lang="en-US" altLang="en-US">
                <a:solidFill>
                  <a:srgbClr val="FFFFFF"/>
                </a:solidFill>
              </a:rPr>
              <a:t>25/04/2015</a:t>
            </a:r>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a:solidFill>
                  <a:srgbClr val="FFFFFF"/>
                </a:solidFill>
              </a:rPr>
              <a:t>Differentiated port infrastructure charges  MOVE/B3/2014-589/S12.697889</a:t>
            </a:r>
            <a:endParaRPr lang="en-US" alt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70838B8-705C-4C01-8C4F-140C822BED70}" type="slidenum">
              <a:rPr lang="en-US" altLang="en-US">
                <a:solidFill>
                  <a:srgbClr val="FFFFFF"/>
                </a:solidFill>
              </a:rPr>
              <a:pPr>
                <a:defRPr/>
              </a:pPr>
              <a:t>‹N›</a:t>
            </a:fld>
            <a:endParaRPr lang="en-US" altLang="en-US">
              <a:solidFill>
                <a:srgbClr val="FFFFFF"/>
              </a:solidFill>
            </a:endParaRPr>
          </a:p>
        </p:txBody>
      </p:sp>
    </p:spTree>
    <p:extLst>
      <p:ext uri="{BB962C8B-B14F-4D97-AF65-F5344CB8AC3E}">
        <p14:creationId xmlns:p14="http://schemas.microsoft.com/office/powerpoint/2010/main" val="6021828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en-US">
                <a:solidFill>
                  <a:srgbClr val="FFFFFF"/>
                </a:solidFill>
              </a:rPr>
              <a:t>25/04/2015</a:t>
            </a:r>
          </a:p>
        </p:txBody>
      </p:sp>
      <p:sp>
        <p:nvSpPr>
          <p:cNvPr id="3" name="Rectangle 5"/>
          <p:cNvSpPr>
            <a:spLocks noGrp="1" noChangeArrowheads="1"/>
          </p:cNvSpPr>
          <p:nvPr>
            <p:ph type="ftr" sz="quarter" idx="11"/>
          </p:nvPr>
        </p:nvSpPr>
        <p:spPr>
          <a:ln/>
        </p:spPr>
        <p:txBody>
          <a:bodyPr/>
          <a:lstStyle>
            <a:lvl1pPr>
              <a:defRPr/>
            </a:lvl1pPr>
          </a:lstStyle>
          <a:p>
            <a:pPr>
              <a:defRPr/>
            </a:pPr>
            <a:r>
              <a:rPr lang="en-GB" altLang="en-US">
                <a:solidFill>
                  <a:srgbClr val="FFFFFF"/>
                </a:solidFill>
              </a:rPr>
              <a:t>Differentiated port infrastructure charges  MOVE/B3/2014-589/S12.697889</a:t>
            </a:r>
            <a:endParaRPr lang="en-US" alt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C00F477-95EA-46B2-A5E0-2C8BD69A184B}" type="slidenum">
              <a:rPr lang="en-US" altLang="en-US">
                <a:solidFill>
                  <a:srgbClr val="FFFFFF"/>
                </a:solidFill>
              </a:rPr>
              <a:pPr>
                <a:defRPr/>
              </a:pPr>
              <a:t>‹N›</a:t>
            </a:fld>
            <a:endParaRPr lang="en-US" altLang="en-US">
              <a:solidFill>
                <a:srgbClr val="FFFFFF"/>
              </a:solidFill>
            </a:endParaRPr>
          </a:p>
        </p:txBody>
      </p:sp>
    </p:spTree>
    <p:extLst>
      <p:ext uri="{BB962C8B-B14F-4D97-AF65-F5344CB8AC3E}">
        <p14:creationId xmlns:p14="http://schemas.microsoft.com/office/powerpoint/2010/main" val="4242678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a:solidFill>
                  <a:srgbClr val="FFFFFF"/>
                </a:solidFill>
              </a:rPr>
              <a:t>25/04/2015</a:t>
            </a:r>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solidFill>
                  <a:srgbClr val="FFFFFF"/>
                </a:solidFill>
              </a:rPr>
              <a:t>Differentiated port infrastructure charges  MOVE/B3/2014-589/S12.697889</a:t>
            </a: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BDB9DDD-8B58-4138-A934-837467EDA32B}" type="slidenum">
              <a:rPr lang="en-US" altLang="en-US">
                <a:solidFill>
                  <a:srgbClr val="FFFFFF"/>
                </a:solidFill>
              </a:rPr>
              <a:pPr>
                <a:defRPr/>
              </a:pPr>
              <a:t>‹N›</a:t>
            </a:fld>
            <a:endParaRPr lang="en-US" altLang="en-US">
              <a:solidFill>
                <a:srgbClr val="FFFFFF"/>
              </a:solidFill>
            </a:endParaRPr>
          </a:p>
        </p:txBody>
      </p:sp>
    </p:spTree>
    <p:extLst>
      <p:ext uri="{BB962C8B-B14F-4D97-AF65-F5344CB8AC3E}">
        <p14:creationId xmlns:p14="http://schemas.microsoft.com/office/powerpoint/2010/main" val="2629858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a:solidFill>
                  <a:srgbClr val="FFFFFF"/>
                </a:solidFill>
              </a:rPr>
              <a:t>25/04/2015</a:t>
            </a:r>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solidFill>
                  <a:srgbClr val="FFFFFF"/>
                </a:solidFill>
              </a:rPr>
              <a:t>Differentiated port infrastructure charges  MOVE/B3/2014-589/S12.697889</a:t>
            </a: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921E02E-A1DB-44FD-82E9-5FE38ACB51DF}" type="slidenum">
              <a:rPr lang="en-US" altLang="en-US">
                <a:solidFill>
                  <a:srgbClr val="FFFFFF"/>
                </a:solidFill>
              </a:rPr>
              <a:pPr>
                <a:defRPr/>
              </a:pPr>
              <a:t>‹N›</a:t>
            </a:fld>
            <a:endParaRPr lang="en-US" altLang="en-US">
              <a:solidFill>
                <a:srgbClr val="FFFFFF"/>
              </a:solidFill>
            </a:endParaRPr>
          </a:p>
        </p:txBody>
      </p:sp>
    </p:spTree>
    <p:extLst>
      <p:ext uri="{BB962C8B-B14F-4D97-AF65-F5344CB8AC3E}">
        <p14:creationId xmlns:p14="http://schemas.microsoft.com/office/powerpoint/2010/main" val="27448348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solidFill>
                  <a:srgbClr val="FFFFFF"/>
                </a:solidFill>
              </a:rPr>
              <a:t>25/04/2015</a:t>
            </a: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FFFFFF"/>
                </a:solidFill>
              </a:rPr>
              <a:t>Differentiated port infrastructure charges  MOVE/B3/2014-589/S12.697889</a:t>
            </a: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E040DC-89C6-477C-AF76-21EBC323941F}" type="slidenum">
              <a:rPr lang="en-US" altLang="en-US">
                <a:solidFill>
                  <a:srgbClr val="FFFFFF"/>
                </a:solidFill>
              </a:rPr>
              <a:pPr>
                <a:defRPr/>
              </a:pPr>
              <a:t>‹N›</a:t>
            </a:fld>
            <a:endParaRPr lang="en-US" altLang="en-US">
              <a:solidFill>
                <a:srgbClr val="FFFFFF"/>
              </a:solidFill>
            </a:endParaRPr>
          </a:p>
        </p:txBody>
      </p:sp>
    </p:spTree>
    <p:extLst>
      <p:ext uri="{BB962C8B-B14F-4D97-AF65-F5344CB8AC3E}">
        <p14:creationId xmlns:p14="http://schemas.microsoft.com/office/powerpoint/2010/main" val="40729531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solidFill>
                  <a:srgbClr val="FFFFFF"/>
                </a:solidFill>
              </a:rPr>
              <a:t>25/04/2015</a:t>
            </a: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FFFFFF"/>
                </a:solidFill>
              </a:rPr>
              <a:t>Differentiated port infrastructure charges  MOVE/B3/2014-589/S12.697889</a:t>
            </a: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0A4117-4669-4DB4-86B7-31F5E6A2AEE5}" type="slidenum">
              <a:rPr lang="en-US" altLang="en-US">
                <a:solidFill>
                  <a:srgbClr val="FFFFFF"/>
                </a:solidFill>
              </a:rPr>
              <a:pPr>
                <a:defRPr/>
              </a:pPr>
              <a:t>‹N›</a:t>
            </a:fld>
            <a:endParaRPr lang="en-US" altLang="en-US">
              <a:solidFill>
                <a:srgbClr val="FFFFFF"/>
              </a:solidFill>
            </a:endParaRPr>
          </a:p>
        </p:txBody>
      </p:sp>
    </p:spTree>
    <p:extLst>
      <p:ext uri="{BB962C8B-B14F-4D97-AF65-F5344CB8AC3E}">
        <p14:creationId xmlns:p14="http://schemas.microsoft.com/office/powerpoint/2010/main" val="625487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5DD7EBEC-F9E4-445A-9FF0-2CFD3DC48E29}" type="slidenum">
              <a:rPr lang="it-IT" smtClean="0"/>
              <a:pPr/>
              <a:t>‹N›</a:t>
            </a:fld>
            <a:endParaRPr lang="it-IT" dirty="0"/>
          </a:p>
        </p:txBody>
      </p:sp>
      <p:sp>
        <p:nvSpPr>
          <p:cNvPr id="2" name="Titolo 1"/>
          <p:cNvSpPr>
            <a:spLocks noGrp="1"/>
          </p:cNvSpPr>
          <p:nvPr>
            <p:ph type="ctrTitle"/>
          </p:nvPr>
        </p:nvSpPr>
        <p:spPr>
          <a:xfrm>
            <a:off x="467544" y="188641"/>
            <a:ext cx="7772400" cy="720080"/>
          </a:xfrm>
          <a:prstGeom prst="rect">
            <a:avLst/>
          </a:prstGeom>
        </p:spPr>
        <p:txBody>
          <a:bodyPr/>
          <a:lstStyle>
            <a:lvl1pPr algn="l">
              <a:defRPr sz="3600" b="1">
                <a:solidFill>
                  <a:srgbClr val="003875"/>
                </a:solidFill>
                <a:latin typeface="+mj-lt"/>
              </a:defRPr>
            </a:lvl1pPr>
          </a:lstStyle>
          <a:p>
            <a:r>
              <a:rPr lang="it-IT" dirty="0"/>
              <a:t>Fare clic per modificare lo stile del titolo</a:t>
            </a:r>
          </a:p>
        </p:txBody>
      </p:sp>
      <p:sp>
        <p:nvSpPr>
          <p:cNvPr id="3" name="Sottotitolo 2"/>
          <p:cNvSpPr>
            <a:spLocks noGrp="1"/>
          </p:cNvSpPr>
          <p:nvPr>
            <p:ph type="subTitle" idx="1"/>
          </p:nvPr>
        </p:nvSpPr>
        <p:spPr>
          <a:xfrm>
            <a:off x="539552" y="1556792"/>
            <a:ext cx="6400800" cy="1752600"/>
          </a:xfrm>
          <a:prstGeom prst="rect">
            <a:avLst/>
          </a:prstGeom>
        </p:spPr>
        <p:txBody>
          <a:bodyPr/>
          <a:lstStyle>
            <a:lvl1pPr marL="0" indent="0" algn="l">
              <a:buNone/>
              <a:defRPr sz="2400">
                <a:solidFill>
                  <a:srgbClr val="7C8686"/>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a:t>Fare clic per modificare lo stile del sottotitolo dello schema</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2147483646 h 1912"/>
              <a:gd name="T4" fmla="*/ 0 w 1588"/>
              <a:gd name="T5" fmla="*/ 2147483646 h 1912"/>
              <a:gd name="T6" fmla="*/ 0 w 1588"/>
              <a:gd name="T7" fmla="*/ 2147483646 h 1912"/>
              <a:gd name="T8" fmla="*/ 0 w 1588"/>
              <a:gd name="T9" fmla="*/ 2147483646 h 1912"/>
              <a:gd name="T10" fmla="*/ 0 w 1588"/>
              <a:gd name="T11" fmla="*/ 2147483646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FFFFFF"/>
              </a:solidFill>
            </a:endParaRPr>
          </a:p>
        </p:txBody>
      </p:sp>
      <p:sp>
        <p:nvSpPr>
          <p:cNvPr id="7170"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en-US" altLang="en-US" noProof="0"/>
              <a:t>Click to edit Master title style</a:t>
            </a:r>
          </a:p>
        </p:txBody>
      </p:sp>
      <p:sp>
        <p:nvSpPr>
          <p:cNvPr id="7171"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altLang="en-US" noProof="0"/>
              <a:t>Click to edit Master subtitle style</a:t>
            </a:r>
          </a:p>
        </p:txBody>
      </p:sp>
      <p:sp>
        <p:nvSpPr>
          <p:cNvPr id="5" name="Rectangle 5"/>
          <p:cNvSpPr>
            <a:spLocks noGrp="1" noChangeArrowheads="1"/>
          </p:cNvSpPr>
          <p:nvPr>
            <p:ph type="ftr" sz="quarter" idx="10"/>
          </p:nvPr>
        </p:nvSpPr>
        <p:spPr>
          <a:xfrm>
            <a:off x="2590800" y="6245225"/>
            <a:ext cx="4608513" cy="476250"/>
          </a:xfrm>
        </p:spPr>
        <p:txBody>
          <a:bodyPr/>
          <a:lstStyle>
            <a:lvl1pPr>
              <a:defRPr b="1">
                <a:latin typeface="+mn-lt"/>
              </a:defRPr>
            </a:lvl1pPr>
          </a:lstStyle>
          <a:p>
            <a:pPr>
              <a:defRPr/>
            </a:pPr>
            <a:r>
              <a:rPr lang="en-US" altLang="en-US">
                <a:solidFill>
                  <a:srgbClr val="FFFFFF"/>
                </a:solidFill>
              </a:rPr>
              <a:t>Differentiated port infrastructure charges  MOVE/B3/2014-589/S12.697889</a:t>
            </a:r>
          </a:p>
        </p:txBody>
      </p:sp>
      <p:sp>
        <p:nvSpPr>
          <p:cNvPr id="6" name="Rectangle 6"/>
          <p:cNvSpPr>
            <a:spLocks noGrp="1" noChangeArrowheads="1"/>
          </p:cNvSpPr>
          <p:nvPr>
            <p:ph type="sldNum" sz="quarter" idx="11"/>
          </p:nvPr>
        </p:nvSpPr>
        <p:spPr>
          <a:xfrm>
            <a:off x="6588125" y="6237288"/>
            <a:ext cx="2133600" cy="476250"/>
          </a:xfrm>
        </p:spPr>
        <p:txBody>
          <a:bodyPr/>
          <a:lstStyle>
            <a:lvl1pPr>
              <a:defRPr/>
            </a:lvl1pPr>
          </a:lstStyle>
          <a:p>
            <a:pPr>
              <a:defRPr/>
            </a:pPr>
            <a:r>
              <a:rPr lang="en-GB" altLang="en-US">
                <a:solidFill>
                  <a:srgbClr val="FFFFFF"/>
                </a:solidFill>
              </a:rPr>
              <a:t>1</a:t>
            </a:r>
            <a:endParaRPr lang="en-US" altLang="en-US">
              <a:solidFill>
                <a:srgbClr val="FFFFFF"/>
              </a:solidFill>
            </a:endParaRPr>
          </a:p>
        </p:txBody>
      </p:sp>
      <p:sp>
        <p:nvSpPr>
          <p:cNvPr id="7" name="Rectangle 7"/>
          <p:cNvSpPr>
            <a:spLocks noGrp="1" noChangeArrowheads="1"/>
          </p:cNvSpPr>
          <p:nvPr>
            <p:ph type="dt" sz="quarter" idx="12"/>
          </p:nvPr>
        </p:nvSpPr>
        <p:spPr/>
        <p:txBody>
          <a:bodyPr/>
          <a:lstStyle>
            <a:lvl1pPr>
              <a:defRPr/>
            </a:lvl1pPr>
          </a:lstStyle>
          <a:p>
            <a:pPr>
              <a:defRPr/>
            </a:pPr>
            <a:r>
              <a:rPr lang="en-US" altLang="en-US">
                <a:solidFill>
                  <a:srgbClr val="FFFFFF"/>
                </a:solidFill>
              </a:rPr>
              <a:t>25/04/2015</a:t>
            </a:r>
          </a:p>
        </p:txBody>
      </p:sp>
    </p:spTree>
    <p:extLst>
      <p:ext uri="{BB962C8B-B14F-4D97-AF65-F5344CB8AC3E}">
        <p14:creationId xmlns:p14="http://schemas.microsoft.com/office/powerpoint/2010/main" val="5133082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p:txBody>
          <a:bodyPr/>
          <a:lstStyle>
            <a:lvl1pPr>
              <a:defRPr/>
            </a:lvl1pPr>
          </a:lstStyle>
          <a:p>
            <a:pPr>
              <a:defRPr/>
            </a:pPr>
            <a:r>
              <a:rPr lang="en-GB" altLang="en-US">
                <a:solidFill>
                  <a:srgbClr val="FFFFFF"/>
                </a:solidFill>
              </a:rPr>
              <a:t>Differentiated port infrastructure charges  MOVE/B3/2014-589/S12.697889</a:t>
            </a:r>
            <a:endParaRPr lang="en-US" altLang="en-US">
              <a:solidFill>
                <a:srgbClr val="FFFFFF"/>
              </a:solidFill>
            </a:endParaRPr>
          </a:p>
        </p:txBody>
      </p:sp>
      <p:sp>
        <p:nvSpPr>
          <p:cNvPr id="5" name="Rectangle 6"/>
          <p:cNvSpPr>
            <a:spLocks noGrp="1" noChangeArrowheads="1"/>
          </p:cNvSpPr>
          <p:nvPr>
            <p:ph type="sldNum" sz="quarter" idx="11"/>
          </p:nvPr>
        </p:nvSpPr>
        <p:spPr/>
        <p:txBody>
          <a:bodyPr/>
          <a:lstStyle>
            <a:lvl1pPr>
              <a:defRPr/>
            </a:lvl1pPr>
          </a:lstStyle>
          <a:p>
            <a:pPr>
              <a:defRPr/>
            </a:pPr>
            <a:fld id="{1CEEEA2A-3862-4007-A0C7-431731F1A6CC}" type="slidenum">
              <a:rPr lang="en-US" altLang="en-US">
                <a:solidFill>
                  <a:srgbClr val="FFFFFF"/>
                </a:solidFill>
              </a:rPr>
              <a:pPr>
                <a:defRPr/>
              </a:pPr>
              <a:t>‹N›</a:t>
            </a:fld>
            <a:endParaRPr lang="en-US" altLang="en-US">
              <a:solidFill>
                <a:srgbClr val="FFFFFF"/>
              </a:solidFill>
            </a:endParaRPr>
          </a:p>
        </p:txBody>
      </p:sp>
    </p:spTree>
    <p:extLst>
      <p:ext uri="{BB962C8B-B14F-4D97-AF65-F5344CB8AC3E}">
        <p14:creationId xmlns:p14="http://schemas.microsoft.com/office/powerpoint/2010/main" val="7989371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solidFill>
                  <a:srgbClr val="FFFFFF"/>
                </a:solidFill>
              </a:rPr>
              <a:t>25/04/2015</a:t>
            </a: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FFFFFF"/>
                </a:solidFill>
              </a:rPr>
              <a:t>Differentiated port infrastructure charges  MOVE/B3/2014-589/S12.697889</a:t>
            </a: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099AF1-3D93-4810-95D6-08DDD977ADA8}" type="slidenum">
              <a:rPr lang="en-US" altLang="en-US">
                <a:solidFill>
                  <a:srgbClr val="FFFFFF"/>
                </a:solidFill>
              </a:rPr>
              <a:pPr>
                <a:defRPr/>
              </a:pPr>
              <a:t>‹N›</a:t>
            </a:fld>
            <a:endParaRPr lang="en-US" altLang="en-US">
              <a:solidFill>
                <a:srgbClr val="FFFFFF"/>
              </a:solidFill>
            </a:endParaRPr>
          </a:p>
        </p:txBody>
      </p:sp>
    </p:spTree>
    <p:extLst>
      <p:ext uri="{BB962C8B-B14F-4D97-AF65-F5344CB8AC3E}">
        <p14:creationId xmlns:p14="http://schemas.microsoft.com/office/powerpoint/2010/main" val="12093899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a:solidFill>
                  <a:srgbClr val="FFFFFF"/>
                </a:solidFill>
              </a:rPr>
              <a:t>25/04/2015</a:t>
            </a:r>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solidFill>
                  <a:srgbClr val="FFFFFF"/>
                </a:solidFill>
              </a:rPr>
              <a:t>Differentiated port infrastructure charges  MOVE/B3/2014-589/S12.697889</a:t>
            </a: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EEDC51-7F3B-4046-B008-707CBD16360D}" type="slidenum">
              <a:rPr lang="en-US" altLang="en-US">
                <a:solidFill>
                  <a:srgbClr val="FFFFFF"/>
                </a:solidFill>
              </a:rPr>
              <a:pPr>
                <a:defRPr/>
              </a:pPr>
              <a:t>‹N›</a:t>
            </a:fld>
            <a:endParaRPr lang="en-US" altLang="en-US">
              <a:solidFill>
                <a:srgbClr val="FFFFFF"/>
              </a:solidFill>
            </a:endParaRPr>
          </a:p>
        </p:txBody>
      </p:sp>
    </p:spTree>
    <p:extLst>
      <p:ext uri="{BB962C8B-B14F-4D97-AF65-F5344CB8AC3E}">
        <p14:creationId xmlns:p14="http://schemas.microsoft.com/office/powerpoint/2010/main" val="38472743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r>
              <a:rPr lang="en-US" altLang="en-US">
                <a:solidFill>
                  <a:srgbClr val="FFFFFF"/>
                </a:solidFill>
              </a:rPr>
              <a:t>25/04/2015</a:t>
            </a:r>
          </a:p>
        </p:txBody>
      </p:sp>
      <p:sp>
        <p:nvSpPr>
          <p:cNvPr id="8" name="Rectangle 5"/>
          <p:cNvSpPr>
            <a:spLocks noGrp="1" noChangeArrowheads="1"/>
          </p:cNvSpPr>
          <p:nvPr>
            <p:ph type="ftr" sz="quarter" idx="11"/>
          </p:nvPr>
        </p:nvSpPr>
        <p:spPr>
          <a:ln/>
        </p:spPr>
        <p:txBody>
          <a:bodyPr/>
          <a:lstStyle>
            <a:lvl1pPr>
              <a:defRPr/>
            </a:lvl1pPr>
          </a:lstStyle>
          <a:p>
            <a:pPr>
              <a:defRPr/>
            </a:pPr>
            <a:r>
              <a:rPr lang="en-GB" altLang="en-US">
                <a:solidFill>
                  <a:srgbClr val="FFFFFF"/>
                </a:solidFill>
              </a:rPr>
              <a:t>Differentiated port infrastructure charges  MOVE/B3/2014-589/S12.697889</a:t>
            </a:r>
            <a:endParaRPr lang="en-US" alt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44CE5FE-4664-4066-833E-F997A446483D}" type="slidenum">
              <a:rPr lang="en-US" altLang="en-US">
                <a:solidFill>
                  <a:srgbClr val="FFFFFF"/>
                </a:solidFill>
              </a:rPr>
              <a:pPr>
                <a:defRPr/>
              </a:pPr>
              <a:t>‹N›</a:t>
            </a:fld>
            <a:endParaRPr lang="en-US" altLang="en-US">
              <a:solidFill>
                <a:srgbClr val="FFFFFF"/>
              </a:solidFill>
            </a:endParaRPr>
          </a:p>
        </p:txBody>
      </p:sp>
    </p:spTree>
    <p:extLst>
      <p:ext uri="{BB962C8B-B14F-4D97-AF65-F5344CB8AC3E}">
        <p14:creationId xmlns:p14="http://schemas.microsoft.com/office/powerpoint/2010/main" val="25953968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r>
              <a:rPr lang="en-US" altLang="en-US">
                <a:solidFill>
                  <a:srgbClr val="FFFFFF"/>
                </a:solidFill>
              </a:rPr>
              <a:t>25/04/2015</a:t>
            </a:r>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a:solidFill>
                  <a:srgbClr val="FFFFFF"/>
                </a:solidFill>
              </a:rPr>
              <a:t>Differentiated port infrastructure charges  MOVE/B3/2014-589/S12.697889</a:t>
            </a:r>
            <a:endParaRPr lang="en-US" alt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70838B8-705C-4C01-8C4F-140C822BED70}" type="slidenum">
              <a:rPr lang="en-US" altLang="en-US">
                <a:solidFill>
                  <a:srgbClr val="FFFFFF"/>
                </a:solidFill>
              </a:rPr>
              <a:pPr>
                <a:defRPr/>
              </a:pPr>
              <a:t>‹N›</a:t>
            </a:fld>
            <a:endParaRPr lang="en-US" altLang="en-US">
              <a:solidFill>
                <a:srgbClr val="FFFFFF"/>
              </a:solidFill>
            </a:endParaRPr>
          </a:p>
        </p:txBody>
      </p:sp>
    </p:spTree>
    <p:extLst>
      <p:ext uri="{BB962C8B-B14F-4D97-AF65-F5344CB8AC3E}">
        <p14:creationId xmlns:p14="http://schemas.microsoft.com/office/powerpoint/2010/main" val="39059016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en-US">
                <a:solidFill>
                  <a:srgbClr val="FFFFFF"/>
                </a:solidFill>
              </a:rPr>
              <a:t>25/04/2015</a:t>
            </a:r>
          </a:p>
        </p:txBody>
      </p:sp>
      <p:sp>
        <p:nvSpPr>
          <p:cNvPr id="3" name="Rectangle 5"/>
          <p:cNvSpPr>
            <a:spLocks noGrp="1" noChangeArrowheads="1"/>
          </p:cNvSpPr>
          <p:nvPr>
            <p:ph type="ftr" sz="quarter" idx="11"/>
          </p:nvPr>
        </p:nvSpPr>
        <p:spPr>
          <a:ln/>
        </p:spPr>
        <p:txBody>
          <a:bodyPr/>
          <a:lstStyle>
            <a:lvl1pPr>
              <a:defRPr/>
            </a:lvl1pPr>
          </a:lstStyle>
          <a:p>
            <a:pPr>
              <a:defRPr/>
            </a:pPr>
            <a:r>
              <a:rPr lang="en-GB" altLang="en-US">
                <a:solidFill>
                  <a:srgbClr val="FFFFFF"/>
                </a:solidFill>
              </a:rPr>
              <a:t>Differentiated port infrastructure charges  MOVE/B3/2014-589/S12.697889</a:t>
            </a:r>
            <a:endParaRPr lang="en-US" alt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C00F477-95EA-46B2-A5E0-2C8BD69A184B}" type="slidenum">
              <a:rPr lang="en-US" altLang="en-US">
                <a:solidFill>
                  <a:srgbClr val="FFFFFF"/>
                </a:solidFill>
              </a:rPr>
              <a:pPr>
                <a:defRPr/>
              </a:pPr>
              <a:t>‹N›</a:t>
            </a:fld>
            <a:endParaRPr lang="en-US" altLang="en-US">
              <a:solidFill>
                <a:srgbClr val="FFFFFF"/>
              </a:solidFill>
            </a:endParaRPr>
          </a:p>
        </p:txBody>
      </p:sp>
    </p:spTree>
    <p:extLst>
      <p:ext uri="{BB962C8B-B14F-4D97-AF65-F5344CB8AC3E}">
        <p14:creationId xmlns:p14="http://schemas.microsoft.com/office/powerpoint/2010/main" val="9261238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a:solidFill>
                  <a:srgbClr val="FFFFFF"/>
                </a:solidFill>
              </a:rPr>
              <a:t>25/04/2015</a:t>
            </a:r>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solidFill>
                  <a:srgbClr val="FFFFFF"/>
                </a:solidFill>
              </a:rPr>
              <a:t>Differentiated port infrastructure charges  MOVE/B3/2014-589/S12.697889</a:t>
            </a: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BDB9DDD-8B58-4138-A934-837467EDA32B}" type="slidenum">
              <a:rPr lang="en-US" altLang="en-US">
                <a:solidFill>
                  <a:srgbClr val="FFFFFF"/>
                </a:solidFill>
              </a:rPr>
              <a:pPr>
                <a:defRPr/>
              </a:pPr>
              <a:t>‹N›</a:t>
            </a:fld>
            <a:endParaRPr lang="en-US" altLang="en-US">
              <a:solidFill>
                <a:srgbClr val="FFFFFF"/>
              </a:solidFill>
            </a:endParaRPr>
          </a:p>
        </p:txBody>
      </p:sp>
    </p:spTree>
    <p:extLst>
      <p:ext uri="{BB962C8B-B14F-4D97-AF65-F5344CB8AC3E}">
        <p14:creationId xmlns:p14="http://schemas.microsoft.com/office/powerpoint/2010/main" val="591353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a:solidFill>
                  <a:srgbClr val="FFFFFF"/>
                </a:solidFill>
              </a:rPr>
              <a:t>25/04/2015</a:t>
            </a:r>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solidFill>
                  <a:srgbClr val="FFFFFF"/>
                </a:solidFill>
              </a:rPr>
              <a:t>Differentiated port infrastructure charges  MOVE/B3/2014-589/S12.697889</a:t>
            </a: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921E02E-A1DB-44FD-82E9-5FE38ACB51DF}" type="slidenum">
              <a:rPr lang="en-US" altLang="en-US">
                <a:solidFill>
                  <a:srgbClr val="FFFFFF"/>
                </a:solidFill>
              </a:rPr>
              <a:pPr>
                <a:defRPr/>
              </a:pPr>
              <a:t>‹N›</a:t>
            </a:fld>
            <a:endParaRPr lang="en-US" altLang="en-US">
              <a:solidFill>
                <a:srgbClr val="FFFFFF"/>
              </a:solidFill>
            </a:endParaRPr>
          </a:p>
        </p:txBody>
      </p:sp>
    </p:spTree>
    <p:extLst>
      <p:ext uri="{BB962C8B-B14F-4D97-AF65-F5344CB8AC3E}">
        <p14:creationId xmlns:p14="http://schemas.microsoft.com/office/powerpoint/2010/main" val="9290997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solidFill>
                  <a:srgbClr val="FFFFFF"/>
                </a:solidFill>
              </a:rPr>
              <a:t>25/04/2015</a:t>
            </a: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FFFFFF"/>
                </a:solidFill>
              </a:rPr>
              <a:t>Differentiated port infrastructure charges  MOVE/B3/2014-589/S12.697889</a:t>
            </a: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E040DC-89C6-477C-AF76-21EBC323941F}" type="slidenum">
              <a:rPr lang="en-US" altLang="en-US">
                <a:solidFill>
                  <a:srgbClr val="FFFFFF"/>
                </a:solidFill>
              </a:rPr>
              <a:pPr>
                <a:defRPr/>
              </a:pPr>
              <a:t>‹N›</a:t>
            </a:fld>
            <a:endParaRPr lang="en-US" altLang="en-US">
              <a:solidFill>
                <a:srgbClr val="FFFFFF"/>
              </a:solidFill>
            </a:endParaRPr>
          </a:p>
        </p:txBody>
      </p:sp>
    </p:spTree>
    <p:extLst>
      <p:ext uri="{BB962C8B-B14F-4D97-AF65-F5344CB8AC3E}">
        <p14:creationId xmlns:p14="http://schemas.microsoft.com/office/powerpoint/2010/main" val="2322879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r>
              <a:rPr lang="en-US" altLang="en-US"/>
              <a:t>12th March, 2015</a:t>
            </a:r>
          </a:p>
        </p:txBody>
      </p:sp>
      <p:sp>
        <p:nvSpPr>
          <p:cNvPr id="3" name="Rectangle 5"/>
          <p:cNvSpPr>
            <a:spLocks noGrp="1" noChangeArrowheads="1"/>
          </p:cNvSpPr>
          <p:nvPr>
            <p:ph type="ftr" sz="quarter" idx="11"/>
          </p:nvPr>
        </p:nvSpPr>
        <p:spPr>
          <a:xfrm>
            <a:off x="2625725" y="6245225"/>
            <a:ext cx="4176713" cy="476250"/>
          </a:xfrm>
          <a:prstGeom prst="rect">
            <a:avLst/>
          </a:prstGeom>
          <a:ln/>
        </p:spPr>
        <p:txBody>
          <a:bodyPr/>
          <a:lstStyle>
            <a:lvl1pPr>
              <a:defRPr/>
            </a:lvl1pPr>
          </a:lstStyle>
          <a:p>
            <a:pPr>
              <a:defRPr/>
            </a:pPr>
            <a:r>
              <a:rPr lang="en-GB" altLang="en-US"/>
              <a:t>Differentiated port infrastructure charges  MOVE/B3/2014-589/S12.697889</a:t>
            </a: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9B103D09-F4E3-4D25-8E3C-522730360031}" type="slidenum">
              <a:rPr lang="en-US" altLang="en-US"/>
              <a:pPr>
                <a:defRPr/>
              </a:pPr>
              <a:t>‹N›</a:t>
            </a:fld>
            <a:endParaRPr lang="en-US" altLang="en-US"/>
          </a:p>
        </p:txBody>
      </p:sp>
    </p:spTree>
    <p:extLst>
      <p:ext uri="{BB962C8B-B14F-4D97-AF65-F5344CB8AC3E}">
        <p14:creationId xmlns:p14="http://schemas.microsoft.com/office/powerpoint/2010/main" val="13484751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solidFill>
                  <a:srgbClr val="FFFFFF"/>
                </a:solidFill>
              </a:rPr>
              <a:t>25/04/2015</a:t>
            </a: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FFFFFF"/>
                </a:solidFill>
              </a:rPr>
              <a:t>Differentiated port infrastructure charges  MOVE/B3/2014-589/S12.697889</a:t>
            </a: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0A4117-4669-4DB4-86B7-31F5E6A2AEE5}" type="slidenum">
              <a:rPr lang="en-US" altLang="en-US">
                <a:solidFill>
                  <a:srgbClr val="FFFFFF"/>
                </a:solidFill>
              </a:rPr>
              <a:pPr>
                <a:defRPr/>
              </a:pPr>
              <a:t>‹N›</a:t>
            </a:fld>
            <a:endParaRPr lang="en-US" altLang="en-US">
              <a:solidFill>
                <a:srgbClr val="FFFFFF"/>
              </a:solidFill>
            </a:endParaRPr>
          </a:p>
        </p:txBody>
      </p:sp>
    </p:spTree>
    <p:extLst>
      <p:ext uri="{BB962C8B-B14F-4D97-AF65-F5344CB8AC3E}">
        <p14:creationId xmlns:p14="http://schemas.microsoft.com/office/powerpoint/2010/main" val="1546762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905000"/>
            <a:ext cx="40386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05000"/>
            <a:ext cx="40386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r>
              <a:rPr lang="en-US" altLang="en-US"/>
              <a:t>12th March, 2015</a:t>
            </a:r>
          </a:p>
        </p:txBody>
      </p:sp>
      <p:sp>
        <p:nvSpPr>
          <p:cNvPr id="6" name="Footer Placeholder 5"/>
          <p:cNvSpPr>
            <a:spLocks noGrp="1" noChangeArrowheads="1"/>
          </p:cNvSpPr>
          <p:nvPr>
            <p:ph type="ftr" sz="quarter" idx="11"/>
          </p:nvPr>
        </p:nvSpPr>
        <p:spPr>
          <a:xfrm>
            <a:off x="2625725" y="6245225"/>
            <a:ext cx="4176713" cy="476250"/>
          </a:xfrm>
          <a:prstGeom prst="rect">
            <a:avLst/>
          </a:prstGeom>
          <a:ln/>
        </p:spPr>
        <p:txBody>
          <a:bodyPr/>
          <a:lstStyle>
            <a:lvl1pPr>
              <a:defRPr/>
            </a:lvl1pPr>
          </a:lstStyle>
          <a:p>
            <a:pPr>
              <a:defRPr/>
            </a:pPr>
            <a:r>
              <a:rPr lang="en-GB" altLang="en-US"/>
              <a:t>Differentiated port infrastructure charges  MOVE/B3/2014-589/S12.697889</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A408B6A-7760-41B8-972C-A2113AEB8BDB}" type="slidenum">
              <a:rPr lang="en-US" altLang="en-US"/>
              <a:pPr>
                <a:defRPr/>
              </a:pPr>
              <a:t>‹N›</a:t>
            </a:fld>
            <a:endParaRPr lang="en-US" altLang="en-US"/>
          </a:p>
        </p:txBody>
      </p:sp>
    </p:spTree>
    <p:extLst>
      <p:ext uri="{BB962C8B-B14F-4D97-AF65-F5344CB8AC3E}">
        <p14:creationId xmlns:p14="http://schemas.microsoft.com/office/powerpoint/2010/main" val="2286339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a:prstGeom prst="rect">
            <a:avLst/>
          </a:prstGeom>
        </p:spPr>
        <p:txBody>
          <a:bodyPr/>
          <a:lstStyle/>
          <a:p>
            <a:r>
              <a:rPr lang="en-US"/>
              <a:t>Click to edit Master title style</a:t>
            </a:r>
            <a:endParaRPr lang="en-GB"/>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r>
              <a:rPr lang="en-US" altLang="en-US"/>
              <a:t>25/04/2015</a:t>
            </a:r>
          </a:p>
        </p:txBody>
      </p:sp>
      <p:sp>
        <p:nvSpPr>
          <p:cNvPr id="4" name="Rectangle 5"/>
          <p:cNvSpPr>
            <a:spLocks noGrp="1" noChangeArrowheads="1"/>
          </p:cNvSpPr>
          <p:nvPr>
            <p:ph type="ftr" sz="quarter" idx="11"/>
          </p:nvPr>
        </p:nvSpPr>
        <p:spPr>
          <a:xfrm>
            <a:off x="2625725" y="6245225"/>
            <a:ext cx="4176713" cy="476250"/>
          </a:xfrm>
          <a:prstGeom prst="rect">
            <a:avLst/>
          </a:prstGeom>
          <a:ln/>
        </p:spPr>
        <p:txBody>
          <a:bodyPr/>
          <a:lstStyle>
            <a:lvl1pPr>
              <a:defRPr/>
            </a:lvl1pPr>
          </a:lstStyle>
          <a:p>
            <a:pPr>
              <a:defRPr/>
            </a:pPr>
            <a:r>
              <a:rPr lang="en-GB" altLang="en-US"/>
              <a:t>Differentiated port infrastructure charges  MOVE/B3/2014-589/S12.697889</a:t>
            </a: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670838B8-705C-4C01-8C4F-140C822BED70}" type="slidenum">
              <a:rPr lang="en-US" altLang="en-US"/>
              <a:pPr>
                <a:defRPr/>
              </a:pPr>
              <a:t>‹N›</a:t>
            </a:fld>
            <a:endParaRPr lang="en-US" altLang="en-US"/>
          </a:p>
        </p:txBody>
      </p:sp>
    </p:spTree>
    <p:extLst>
      <p:ext uri="{BB962C8B-B14F-4D97-AF65-F5344CB8AC3E}">
        <p14:creationId xmlns:p14="http://schemas.microsoft.com/office/powerpoint/2010/main" val="2687794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r>
              <a:rPr lang="en-US" altLang="en-US"/>
              <a:t>25/04/2015</a:t>
            </a:r>
          </a:p>
        </p:txBody>
      </p:sp>
      <p:sp>
        <p:nvSpPr>
          <p:cNvPr id="5" name="Rectangle 5"/>
          <p:cNvSpPr>
            <a:spLocks noGrp="1" noChangeArrowheads="1"/>
          </p:cNvSpPr>
          <p:nvPr>
            <p:ph type="ftr" sz="quarter" idx="11"/>
          </p:nvPr>
        </p:nvSpPr>
        <p:spPr>
          <a:xfrm>
            <a:off x="2625725" y="6245225"/>
            <a:ext cx="4176713" cy="476250"/>
          </a:xfrm>
          <a:prstGeom prst="rect">
            <a:avLst/>
          </a:prstGeom>
          <a:ln/>
        </p:spPr>
        <p:txBody>
          <a:bodyPr/>
          <a:lstStyle>
            <a:lvl1pPr>
              <a:defRPr/>
            </a:lvl1pPr>
          </a:lstStyle>
          <a:p>
            <a:pPr>
              <a:defRPr/>
            </a:pPr>
            <a:r>
              <a:rPr lang="en-GB" altLang="en-US"/>
              <a:t>Differentiated port infrastructure charges  MOVE/B3/2014-589/S12.697889</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E099AF1-3D93-4810-95D6-08DDD977ADA8}" type="slidenum">
              <a:rPr lang="en-US" altLang="en-US"/>
              <a:pPr>
                <a:defRPr/>
              </a:pPr>
              <a:t>‹N›</a:t>
            </a:fld>
            <a:endParaRPr lang="en-US" altLang="en-US"/>
          </a:p>
        </p:txBody>
      </p:sp>
    </p:spTree>
    <p:extLst>
      <p:ext uri="{BB962C8B-B14F-4D97-AF65-F5344CB8AC3E}">
        <p14:creationId xmlns:p14="http://schemas.microsoft.com/office/powerpoint/2010/main" val="2968257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2147483646 h 1912"/>
              <a:gd name="T4" fmla="*/ 0 w 1588"/>
              <a:gd name="T5" fmla="*/ 2147483646 h 1912"/>
              <a:gd name="T6" fmla="*/ 0 w 1588"/>
              <a:gd name="T7" fmla="*/ 2147483646 h 1912"/>
              <a:gd name="T8" fmla="*/ 0 w 1588"/>
              <a:gd name="T9" fmla="*/ 2147483646 h 1912"/>
              <a:gd name="T10" fmla="*/ 0 w 1588"/>
              <a:gd name="T11" fmla="*/ 2147483646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FFFFFF"/>
              </a:solidFill>
            </a:endParaRPr>
          </a:p>
        </p:txBody>
      </p:sp>
      <p:sp>
        <p:nvSpPr>
          <p:cNvPr id="7170"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en-US" altLang="en-US" noProof="0"/>
              <a:t>Click to edit Master title style</a:t>
            </a:r>
          </a:p>
        </p:txBody>
      </p:sp>
      <p:sp>
        <p:nvSpPr>
          <p:cNvPr id="7171"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altLang="en-US" noProof="0"/>
              <a:t>Click to edit Master subtitle style</a:t>
            </a:r>
          </a:p>
        </p:txBody>
      </p:sp>
      <p:sp>
        <p:nvSpPr>
          <p:cNvPr id="5" name="Rectangle 5"/>
          <p:cNvSpPr>
            <a:spLocks noGrp="1" noChangeArrowheads="1"/>
          </p:cNvSpPr>
          <p:nvPr>
            <p:ph type="ftr" sz="quarter" idx="10"/>
          </p:nvPr>
        </p:nvSpPr>
        <p:spPr>
          <a:xfrm>
            <a:off x="2590800" y="6245225"/>
            <a:ext cx="4608513" cy="476250"/>
          </a:xfrm>
        </p:spPr>
        <p:txBody>
          <a:bodyPr/>
          <a:lstStyle>
            <a:lvl1pPr>
              <a:defRPr b="1">
                <a:latin typeface="+mn-lt"/>
              </a:defRPr>
            </a:lvl1pPr>
          </a:lstStyle>
          <a:p>
            <a:pPr>
              <a:defRPr/>
            </a:pPr>
            <a:r>
              <a:rPr lang="en-US" altLang="en-US">
                <a:solidFill>
                  <a:srgbClr val="FFFFFF"/>
                </a:solidFill>
              </a:rPr>
              <a:t>Differentiated port infrastructure charges  MOVE/B3/2014-589/S12.697889</a:t>
            </a:r>
          </a:p>
        </p:txBody>
      </p:sp>
      <p:sp>
        <p:nvSpPr>
          <p:cNvPr id="6" name="Rectangle 6"/>
          <p:cNvSpPr>
            <a:spLocks noGrp="1" noChangeArrowheads="1"/>
          </p:cNvSpPr>
          <p:nvPr>
            <p:ph type="sldNum" sz="quarter" idx="11"/>
          </p:nvPr>
        </p:nvSpPr>
        <p:spPr>
          <a:xfrm>
            <a:off x="6588125" y="6237288"/>
            <a:ext cx="2133600" cy="476250"/>
          </a:xfrm>
        </p:spPr>
        <p:txBody>
          <a:bodyPr/>
          <a:lstStyle>
            <a:lvl1pPr>
              <a:defRPr/>
            </a:lvl1pPr>
          </a:lstStyle>
          <a:p>
            <a:pPr>
              <a:defRPr/>
            </a:pPr>
            <a:r>
              <a:rPr lang="en-GB" altLang="en-US">
                <a:solidFill>
                  <a:srgbClr val="FFFFFF"/>
                </a:solidFill>
              </a:rPr>
              <a:t>1</a:t>
            </a:r>
            <a:endParaRPr lang="en-US" altLang="en-US">
              <a:solidFill>
                <a:srgbClr val="FFFFFF"/>
              </a:solidFill>
            </a:endParaRPr>
          </a:p>
        </p:txBody>
      </p:sp>
      <p:sp>
        <p:nvSpPr>
          <p:cNvPr id="7" name="Rectangle 7"/>
          <p:cNvSpPr>
            <a:spLocks noGrp="1" noChangeArrowheads="1"/>
          </p:cNvSpPr>
          <p:nvPr>
            <p:ph type="dt" sz="quarter" idx="12"/>
          </p:nvPr>
        </p:nvSpPr>
        <p:spPr/>
        <p:txBody>
          <a:bodyPr/>
          <a:lstStyle>
            <a:lvl1pPr>
              <a:defRPr/>
            </a:lvl1pPr>
          </a:lstStyle>
          <a:p>
            <a:pPr>
              <a:defRPr/>
            </a:pPr>
            <a:r>
              <a:rPr lang="en-US" altLang="en-US">
                <a:solidFill>
                  <a:srgbClr val="FFFFFF"/>
                </a:solidFill>
              </a:rPr>
              <a:t>12th March, 2015</a:t>
            </a:r>
          </a:p>
        </p:txBody>
      </p:sp>
    </p:spTree>
    <p:extLst>
      <p:ext uri="{BB962C8B-B14F-4D97-AF65-F5344CB8AC3E}">
        <p14:creationId xmlns:p14="http://schemas.microsoft.com/office/powerpoint/2010/main" val="2261379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p:txBody>
          <a:bodyPr/>
          <a:lstStyle>
            <a:lvl1pPr>
              <a:defRPr/>
            </a:lvl1pPr>
          </a:lstStyle>
          <a:p>
            <a:pPr>
              <a:defRPr/>
            </a:pPr>
            <a:r>
              <a:rPr lang="en-GB" altLang="en-US">
                <a:solidFill>
                  <a:srgbClr val="FFFFFF"/>
                </a:solidFill>
              </a:rPr>
              <a:t>Differentiated port infrastructure charges  MOVE/B3/2014-589/S12.697889</a:t>
            </a:r>
            <a:endParaRPr lang="en-US" altLang="en-US">
              <a:solidFill>
                <a:srgbClr val="FFFFFF"/>
              </a:solidFill>
            </a:endParaRPr>
          </a:p>
        </p:txBody>
      </p:sp>
      <p:sp>
        <p:nvSpPr>
          <p:cNvPr id="5" name="Rectangle 6"/>
          <p:cNvSpPr>
            <a:spLocks noGrp="1" noChangeArrowheads="1"/>
          </p:cNvSpPr>
          <p:nvPr>
            <p:ph type="sldNum" sz="quarter" idx="11"/>
          </p:nvPr>
        </p:nvSpPr>
        <p:spPr/>
        <p:txBody>
          <a:bodyPr/>
          <a:lstStyle>
            <a:lvl1pPr>
              <a:defRPr/>
            </a:lvl1pPr>
          </a:lstStyle>
          <a:p>
            <a:pPr>
              <a:defRPr/>
            </a:pPr>
            <a:fld id="{1BC36D23-33FD-4BA3-9E29-33317E142937}" type="slidenum">
              <a:rPr lang="en-US" altLang="en-US">
                <a:solidFill>
                  <a:srgbClr val="FFFFFF"/>
                </a:solidFill>
              </a:rPr>
              <a:pPr>
                <a:defRPr/>
              </a:pPr>
              <a:t>‹N›</a:t>
            </a:fld>
            <a:endParaRPr lang="en-US" altLang="en-US">
              <a:solidFill>
                <a:srgbClr val="FFFFFF"/>
              </a:solidFill>
            </a:endParaRPr>
          </a:p>
        </p:txBody>
      </p:sp>
    </p:spTree>
    <p:extLst>
      <p:ext uri="{BB962C8B-B14F-4D97-AF65-F5344CB8AC3E}">
        <p14:creationId xmlns:p14="http://schemas.microsoft.com/office/powerpoint/2010/main" val="2540268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5.xml"/><Relationship Id="rId7"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5.jpe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5.jpe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5.jpe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5.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1"/>
          <p:cNvPicPr>
            <a:picLocks noChangeAspect="1" noChangeArrowheads="1"/>
          </p:cNvPicPr>
          <p:nvPr/>
        </p:nvPicPr>
        <p:blipFill>
          <a:blip r:embed="rId4" cstate="print"/>
          <a:srcRect/>
          <a:stretch>
            <a:fillRect/>
          </a:stretch>
        </p:blipFill>
        <p:spPr bwMode="auto">
          <a:xfrm>
            <a:off x="513" y="5805264"/>
            <a:ext cx="9143487" cy="804990"/>
          </a:xfrm>
          <a:prstGeom prst="rect">
            <a:avLst/>
          </a:prstGeom>
          <a:noFill/>
          <a:ln w="1">
            <a:noFill/>
            <a:miter lim="800000"/>
            <a:headEnd/>
            <a:tailEnd type="none" w="med" len="med"/>
          </a:ln>
          <a:effectLst/>
        </p:spPr>
      </p:pic>
      <p:pic>
        <p:nvPicPr>
          <p:cNvPr id="8" name="Picture 3"/>
          <p:cNvPicPr>
            <a:picLocks noChangeAspect="1" noChangeArrowheads="1"/>
          </p:cNvPicPr>
          <p:nvPr userDrawn="1"/>
        </p:nvPicPr>
        <p:blipFill>
          <a:blip r:embed="rId5" cstate="print"/>
          <a:srcRect t="5489"/>
          <a:stretch>
            <a:fillRect/>
          </a:stretch>
        </p:blipFill>
        <p:spPr bwMode="auto">
          <a:xfrm>
            <a:off x="0" y="0"/>
            <a:ext cx="9144000" cy="798178"/>
          </a:xfrm>
          <a:prstGeom prst="rect">
            <a:avLst/>
          </a:prstGeom>
          <a:noFill/>
          <a:ln w="9525">
            <a:noFill/>
            <a:miter lim="800000"/>
            <a:headEnd/>
            <a:tailEnd/>
          </a:ln>
        </p:spPr>
      </p:pic>
      <p:sp>
        <p:nvSpPr>
          <p:cNvPr id="12" name="Segnaposto titolo 11"/>
          <p:cNvSpPr>
            <a:spLocks noGrp="1"/>
          </p:cNvSpPr>
          <p:nvPr>
            <p:ph type="title"/>
          </p:nvPr>
        </p:nvSpPr>
        <p:spPr>
          <a:xfrm>
            <a:off x="323528" y="773832"/>
            <a:ext cx="8229600" cy="1143000"/>
          </a:xfrm>
          <a:prstGeom prst="rect">
            <a:avLst/>
          </a:prstGeom>
        </p:spPr>
        <p:txBody>
          <a:bodyPr vert="horz" lIns="91440" tIns="45720" rIns="91440" bIns="45720" rtlCol="0" anchor="ctr">
            <a:normAutofit/>
          </a:bodyPr>
          <a:lstStyle/>
          <a:p>
            <a:r>
              <a:rPr lang="it-IT" dirty="0"/>
              <a:t>Fare clic per modificare lo stile del titolo</a:t>
            </a:r>
          </a:p>
        </p:txBody>
      </p:sp>
      <p:sp>
        <p:nvSpPr>
          <p:cNvPr id="14" name="Segnaposto testo 13"/>
          <p:cNvSpPr>
            <a:spLocks noGrp="1"/>
          </p:cNvSpPr>
          <p:nvPr>
            <p:ph type="body" idx="1"/>
          </p:nvPr>
        </p:nvSpPr>
        <p:spPr>
          <a:xfrm>
            <a:off x="323528" y="1988840"/>
            <a:ext cx="8229600" cy="1584176"/>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p:txBody>
      </p:sp>
      <p:sp>
        <p:nvSpPr>
          <p:cNvPr id="15" name="Segnaposto data 14"/>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F15E25-1FFC-42B0-B39A-8BCE78D6F6FC}" type="datetimeFigureOut">
              <a:rPr lang="it-IT" smtClean="0"/>
              <a:pPr/>
              <a:t>09/11/2016</a:t>
            </a:fld>
            <a:endParaRPr lang="it-IT"/>
          </a:p>
        </p:txBody>
      </p:sp>
    </p:spTree>
  </p:cSld>
  <p:clrMap bg1="lt1" tx1="dk1" bg2="lt2" tx2="dk2" accent1="accent1" accent2="accent2" accent3="accent3" accent4="accent4" accent5="accent5" accent6="accent6" hlink="hlink" folHlink="folHlink"/>
  <p:sldLayoutIdLst>
    <p:sldLayoutId id="2147483662" r:id="rId1"/>
    <p:sldLayoutId id="2147483695" r:id="rId2"/>
  </p:sldLayoutIdLst>
  <p:hf sldNum="0" hdr="0" ftr="0" dt="0"/>
  <p:txStyles>
    <p:titleStyle>
      <a:lvl1pPr algn="l" defTabSz="914400" rtl="0" eaLnBrk="1" latinLnBrk="0" hangingPunct="1">
        <a:spcBef>
          <a:spcPct val="0"/>
        </a:spcBef>
        <a:buNone/>
        <a:defRPr sz="4400" b="1" kern="1200">
          <a:solidFill>
            <a:srgbClr val="003875"/>
          </a:solidFill>
          <a:latin typeface="+mj-lt"/>
          <a:ea typeface="+mj-ea"/>
          <a:cs typeface="+mj-cs"/>
        </a:defRPr>
      </a:lvl1pPr>
    </p:titleStyle>
    <p:bodyStyle>
      <a:lvl1pPr marL="342900" indent="-342900" algn="l" defTabSz="914400" rtl="0" eaLnBrk="1" latinLnBrk="0" hangingPunct="1">
        <a:spcBef>
          <a:spcPct val="20000"/>
        </a:spcBef>
        <a:buClr>
          <a:srgbClr val="003875"/>
        </a:buClr>
        <a:buFont typeface="Arial" pitchFamily="34" charset="0"/>
        <a:buChar char="•"/>
        <a:defRPr sz="2800" kern="1200">
          <a:solidFill>
            <a:srgbClr val="003875"/>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rgbClr val="7C8686"/>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C2C2C2"/>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C2C2C2"/>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C2C2C2"/>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
          <p:cNvPicPr>
            <a:picLocks noChangeAspect="1" noChangeArrowheads="1"/>
          </p:cNvPicPr>
          <p:nvPr userDrawn="1"/>
        </p:nvPicPr>
        <p:blipFill>
          <a:blip r:embed="rId7" cstate="print"/>
          <a:srcRect/>
          <a:stretch>
            <a:fillRect/>
          </a:stretch>
        </p:blipFill>
        <p:spPr bwMode="auto">
          <a:xfrm>
            <a:off x="513" y="5805264"/>
            <a:ext cx="9143487" cy="804990"/>
          </a:xfrm>
          <a:prstGeom prst="rect">
            <a:avLst/>
          </a:prstGeom>
          <a:noFill/>
          <a:ln w="1">
            <a:noFill/>
            <a:miter lim="800000"/>
            <a:headEnd/>
            <a:tailEnd type="none" w="med" len="med"/>
          </a:ln>
          <a:effectLst/>
        </p:spPr>
      </p:pic>
      <p:pic>
        <p:nvPicPr>
          <p:cNvPr id="9" name="Picture 4"/>
          <p:cNvPicPr>
            <a:picLocks noChangeAspect="1" noChangeArrowheads="1"/>
          </p:cNvPicPr>
          <p:nvPr userDrawn="1"/>
        </p:nvPicPr>
        <p:blipFill>
          <a:blip r:embed="rId8" cstate="print"/>
          <a:srcRect r="42143" b="24006"/>
          <a:stretch>
            <a:fillRect/>
          </a:stretch>
        </p:blipFill>
        <p:spPr bwMode="auto">
          <a:xfrm>
            <a:off x="8615598" y="6410210"/>
            <a:ext cx="338546" cy="333505"/>
          </a:xfrm>
          <a:prstGeom prst="rect">
            <a:avLst/>
          </a:prstGeom>
          <a:noFill/>
        </p:spPr>
      </p:pic>
      <p:sp>
        <p:nvSpPr>
          <p:cNvPr id="6" name="Segnaposto numero diapositiva 5"/>
          <p:cNvSpPr>
            <a:spLocks noGrp="1"/>
          </p:cNvSpPr>
          <p:nvPr>
            <p:ph type="sldNum" sz="quarter" idx="4"/>
          </p:nvPr>
        </p:nvSpPr>
        <p:spPr>
          <a:xfrm>
            <a:off x="6830888" y="6381328"/>
            <a:ext cx="2133600" cy="365125"/>
          </a:xfrm>
          <a:prstGeom prst="rect">
            <a:avLst/>
          </a:prstGeom>
        </p:spPr>
        <p:txBody>
          <a:bodyPr vert="horz" lIns="91440" tIns="45720" rIns="91440" bIns="45720" rtlCol="0" anchor="ctr"/>
          <a:lstStyle>
            <a:lvl1pPr algn="r">
              <a:defRPr sz="1200">
                <a:solidFill>
                  <a:schemeClr val="bg1"/>
                </a:solidFill>
                <a:latin typeface="Albertus Medium" pitchFamily="34" charset="0"/>
              </a:defRPr>
            </a:lvl1pPr>
          </a:lstStyle>
          <a:p>
            <a:fld id="{5DD7EBEC-F9E4-445A-9FF0-2CFD3DC48E29}" type="slidenum">
              <a:rPr lang="it-IT" smtClean="0"/>
              <a:pPr/>
              <a:t>‹N›</a:t>
            </a:fld>
            <a:endParaRPr lang="it-IT" dirty="0"/>
          </a:p>
        </p:txBody>
      </p:sp>
      <p:cxnSp>
        <p:nvCxnSpPr>
          <p:cNvPr id="8" name="Connettore 1 7"/>
          <p:cNvCxnSpPr/>
          <p:nvPr userDrawn="1"/>
        </p:nvCxnSpPr>
        <p:spPr>
          <a:xfrm>
            <a:off x="395536" y="836712"/>
            <a:ext cx="8424936" cy="0"/>
          </a:xfrm>
          <a:prstGeom prst="line">
            <a:avLst/>
          </a:prstGeom>
          <a:ln>
            <a:solidFill>
              <a:srgbClr val="C2C2C2"/>
            </a:solidFill>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noChangeArrowheads="1"/>
          </p:cNvPicPr>
          <p:nvPr userDrawn="1"/>
        </p:nvPicPr>
        <p:blipFill>
          <a:blip r:embed="rId9" cstate="print"/>
          <a:srcRect l="13708" r="9588"/>
          <a:stretch>
            <a:fillRect/>
          </a:stretch>
        </p:blipFill>
        <p:spPr bwMode="auto">
          <a:xfrm>
            <a:off x="107504" y="6340549"/>
            <a:ext cx="576064" cy="472827"/>
          </a:xfrm>
          <a:prstGeom prst="rect">
            <a:avLst/>
          </a:prstGeom>
          <a:noFill/>
          <a:ln w="1">
            <a:noFill/>
            <a:miter lim="800000"/>
            <a:headEnd/>
            <a:tailEnd type="none" w="med" len="med"/>
          </a:ln>
          <a:effectLst/>
        </p:spPr>
      </p:pic>
    </p:spTree>
  </p:cSld>
  <p:clrMap bg1="lt1" tx1="dk1" bg2="lt2" tx2="dk2" accent1="accent1" accent2="accent2" accent3="accent3" accent4="accent4" accent5="accent5" accent6="accent6" hlink="hlink" folHlink="folHlink"/>
  <p:sldLayoutIdLst>
    <p:sldLayoutId id="2147483665" r:id="rId1"/>
    <p:sldLayoutId id="2147483667" r:id="rId2"/>
    <p:sldLayoutId id="2147483680" r:id="rId3"/>
    <p:sldLayoutId id="2147483681" r:id="rId4"/>
    <p:sldLayoutId id="2147483682"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Rectangle 3"/>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defRPr/>
            </a:pPr>
            <a:r>
              <a:rPr lang="en-US" altLang="en-US">
                <a:solidFill>
                  <a:srgbClr val="FFFFFF"/>
                </a:solidFill>
              </a:rPr>
              <a:t>12th March, 2015</a:t>
            </a:r>
          </a:p>
        </p:txBody>
      </p:sp>
      <p:sp>
        <p:nvSpPr>
          <p:cNvPr id="6149" name="Rectangle 5"/>
          <p:cNvSpPr>
            <a:spLocks noGrp="1" noChangeArrowheads="1"/>
          </p:cNvSpPr>
          <p:nvPr>
            <p:ph type="ftr" sz="quarter" idx="3"/>
          </p:nvPr>
        </p:nvSpPr>
        <p:spPr bwMode="auto">
          <a:xfrm>
            <a:off x="2625725" y="6245225"/>
            <a:ext cx="41767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defRPr/>
            </a:pPr>
            <a:r>
              <a:rPr lang="en-GB" altLang="en-US">
                <a:solidFill>
                  <a:srgbClr val="FFFFFF"/>
                </a:solidFill>
              </a:rPr>
              <a:t>Differentiated port infrastructure charges  MOVE/B3/2014-589/S12.697889</a:t>
            </a:r>
            <a:endParaRPr lang="en-US" altLang="en-US">
              <a:solidFill>
                <a:srgbClr val="FFFFFF"/>
              </a:solidFill>
            </a:endParaRPr>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defRPr/>
            </a:pPr>
            <a:fld id="{BA5EF156-AAAD-4103-9139-9FBFFE49A65F}" type="slidenum">
              <a:rPr lang="en-US" altLang="en-US">
                <a:solidFill>
                  <a:srgbClr val="FFFFFF"/>
                </a:solidFill>
              </a:rPr>
              <a:pPr fontAlgn="base">
                <a:spcBef>
                  <a:spcPct val="0"/>
                </a:spcBef>
                <a:spcAft>
                  <a:spcPct val="0"/>
                </a:spcAft>
                <a:defRPr/>
              </a:pPr>
              <a:t>‹N›</a:t>
            </a:fld>
            <a:endParaRPr lang="en-US" altLang="en-US">
              <a:solidFill>
                <a:srgbClr val="FFFFFF"/>
              </a:solidFill>
            </a:endParaRPr>
          </a:p>
        </p:txBody>
      </p:sp>
    </p:spTree>
    <p:extLst>
      <p:ext uri="{BB962C8B-B14F-4D97-AF65-F5344CB8AC3E}">
        <p14:creationId xmlns:p14="http://schemas.microsoft.com/office/powerpoint/2010/main" val="572052904"/>
      </p:ext>
    </p:extLst>
  </p:cSld>
  <p:clrMap bg1="dk2" tx1="lt1" bg2="dk1"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hdr="0"/>
  <p:txStyles>
    <p:titleStyle>
      <a:lvl1pPr algn="l"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Rectangle 3"/>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defRPr/>
            </a:pPr>
            <a:r>
              <a:rPr lang="en-US" altLang="en-US">
                <a:solidFill>
                  <a:srgbClr val="FFFFFF"/>
                </a:solidFill>
              </a:rPr>
              <a:t>25/04/2015</a:t>
            </a:r>
          </a:p>
        </p:txBody>
      </p:sp>
      <p:sp>
        <p:nvSpPr>
          <p:cNvPr id="6149" name="Rectangle 5"/>
          <p:cNvSpPr>
            <a:spLocks noGrp="1" noChangeArrowheads="1"/>
          </p:cNvSpPr>
          <p:nvPr>
            <p:ph type="ftr" sz="quarter" idx="3"/>
          </p:nvPr>
        </p:nvSpPr>
        <p:spPr bwMode="auto">
          <a:xfrm>
            <a:off x="2625725" y="6245225"/>
            <a:ext cx="41767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defRPr/>
            </a:pPr>
            <a:r>
              <a:rPr lang="en-GB" altLang="en-US">
                <a:solidFill>
                  <a:srgbClr val="FFFFFF"/>
                </a:solidFill>
              </a:rPr>
              <a:t>Differentiated port infrastructure charges  MOVE/B3/2014-589/S12.697889</a:t>
            </a:r>
            <a:endParaRPr lang="en-US" altLang="en-US">
              <a:solidFill>
                <a:srgbClr val="FFFFFF"/>
              </a:solidFill>
            </a:endParaRPr>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defRPr/>
            </a:pPr>
            <a:fld id="{B86E2C81-B490-44F1-81D0-F78629D0BB62}" type="slidenum">
              <a:rPr lang="en-US" altLang="en-US">
                <a:solidFill>
                  <a:srgbClr val="FFFFFF"/>
                </a:solidFill>
              </a:rPr>
              <a:pPr fontAlgn="base">
                <a:spcBef>
                  <a:spcPct val="0"/>
                </a:spcBef>
                <a:spcAft>
                  <a:spcPct val="0"/>
                </a:spcAft>
                <a:defRPr/>
              </a:pPr>
              <a:t>‹N›</a:t>
            </a:fld>
            <a:endParaRPr lang="en-US" altLang="en-US">
              <a:solidFill>
                <a:srgbClr val="FFFFFF"/>
              </a:solidFill>
            </a:endParaRPr>
          </a:p>
        </p:txBody>
      </p:sp>
    </p:spTree>
    <p:extLst>
      <p:ext uri="{BB962C8B-B14F-4D97-AF65-F5344CB8AC3E}">
        <p14:creationId xmlns:p14="http://schemas.microsoft.com/office/powerpoint/2010/main" val="580978061"/>
      </p:ext>
    </p:extLst>
  </p:cSld>
  <p:clrMap bg1="dk2" tx1="lt1" bg2="dk1"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hdr="0"/>
  <p:txStyles>
    <p:titleStyle>
      <a:lvl1pPr algn="l"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Rectangle 3"/>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defRPr/>
            </a:pPr>
            <a:r>
              <a:rPr lang="en-US" altLang="en-US">
                <a:solidFill>
                  <a:srgbClr val="FFFFFF"/>
                </a:solidFill>
              </a:rPr>
              <a:t>25/04/2015</a:t>
            </a:r>
          </a:p>
        </p:txBody>
      </p:sp>
      <p:sp>
        <p:nvSpPr>
          <p:cNvPr id="6149" name="Rectangle 5"/>
          <p:cNvSpPr>
            <a:spLocks noGrp="1" noChangeArrowheads="1"/>
          </p:cNvSpPr>
          <p:nvPr>
            <p:ph type="ftr" sz="quarter" idx="3"/>
          </p:nvPr>
        </p:nvSpPr>
        <p:spPr bwMode="auto">
          <a:xfrm>
            <a:off x="2625725" y="6245225"/>
            <a:ext cx="41767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defRPr/>
            </a:pPr>
            <a:r>
              <a:rPr lang="en-GB" altLang="en-US">
                <a:solidFill>
                  <a:srgbClr val="FFFFFF"/>
                </a:solidFill>
              </a:rPr>
              <a:t>Differentiated port infrastructure charges  MOVE/B3/2014-589/S12.697889</a:t>
            </a:r>
            <a:endParaRPr lang="en-US" altLang="en-US">
              <a:solidFill>
                <a:srgbClr val="FFFFFF"/>
              </a:solidFill>
            </a:endParaRPr>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defRPr/>
            </a:pPr>
            <a:fld id="{B86E2C81-B490-44F1-81D0-F78629D0BB62}" type="slidenum">
              <a:rPr lang="en-US" altLang="en-US">
                <a:solidFill>
                  <a:srgbClr val="FFFFFF"/>
                </a:solidFill>
              </a:rPr>
              <a:pPr fontAlgn="base">
                <a:spcBef>
                  <a:spcPct val="0"/>
                </a:spcBef>
                <a:spcAft>
                  <a:spcPct val="0"/>
                </a:spcAft>
                <a:defRPr/>
              </a:pPr>
              <a:t>‹N›</a:t>
            </a:fld>
            <a:endParaRPr lang="en-US" altLang="en-US">
              <a:solidFill>
                <a:srgbClr val="FFFFFF"/>
              </a:solidFill>
            </a:endParaRPr>
          </a:p>
        </p:txBody>
      </p:sp>
    </p:spTree>
    <p:extLst>
      <p:ext uri="{BB962C8B-B14F-4D97-AF65-F5344CB8AC3E}">
        <p14:creationId xmlns:p14="http://schemas.microsoft.com/office/powerpoint/2010/main" val="4079603769"/>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p:txStyles>
    <p:titleStyle>
      <a:lvl1pPr algn="l"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mailto:apititto@cogea.it" TargetMode="Externa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itolo 11"/>
          <p:cNvSpPr txBox="1">
            <a:spLocks/>
          </p:cNvSpPr>
          <p:nvPr/>
        </p:nvSpPr>
        <p:spPr>
          <a:xfrm>
            <a:off x="323528" y="1061864"/>
            <a:ext cx="8229600" cy="150304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1" i="0" u="none" strike="noStrike" kern="1200" cap="none" spc="0" normalizeH="0" baseline="0" dirty="0">
              <a:ln>
                <a:noFill/>
              </a:ln>
              <a:solidFill>
                <a:srgbClr val="003875"/>
              </a:solidFill>
              <a:effectLst/>
              <a:uLnTx/>
              <a:uFillTx/>
              <a:latin typeface="+mj-lt"/>
              <a:ea typeface="+mj-ea"/>
              <a:cs typeface="+mj-cs"/>
            </a:endParaRPr>
          </a:p>
        </p:txBody>
      </p:sp>
      <p:sp>
        <p:nvSpPr>
          <p:cNvPr id="6" name="Segnaposto testo 13"/>
          <p:cNvSpPr txBox="1">
            <a:spLocks/>
          </p:cNvSpPr>
          <p:nvPr/>
        </p:nvSpPr>
        <p:spPr>
          <a:xfrm>
            <a:off x="374848" y="980728"/>
            <a:ext cx="8229600" cy="2367508"/>
          </a:xfrm>
          <a:prstGeom prst="rect">
            <a:avLst/>
          </a:prstGeom>
        </p:spPr>
        <p:txBody>
          <a:bodyPr vert="horz" lIns="91440" tIns="45720" rIns="91440" bIns="45720" rtlCol="0">
            <a:normAutofit fontScale="25000" lnSpcReduction="20000"/>
          </a:bodyPr>
          <a:lstStyle/>
          <a:p>
            <a:pPr marL="342900" marR="0" lvl="0" indent="-342900" algn="ctr" defTabSz="914400" rtl="0" eaLnBrk="1" fontAlgn="auto" latinLnBrk="0" hangingPunct="1">
              <a:lnSpc>
                <a:spcPct val="100000"/>
              </a:lnSpc>
              <a:spcBef>
                <a:spcPct val="20000"/>
              </a:spcBef>
              <a:spcAft>
                <a:spcPts val="0"/>
              </a:spcAft>
              <a:buClr>
                <a:srgbClr val="003875"/>
              </a:buClr>
              <a:buSzTx/>
              <a:tabLst/>
              <a:defRPr/>
            </a:pPr>
            <a:endParaRPr kumimoji="0" lang="it-IT" sz="2800" b="0" i="0" u="none" strike="noStrike" kern="1200" cap="none" spc="0" normalizeH="0" baseline="0" noProof="0" dirty="0">
              <a:ln>
                <a:noFill/>
              </a:ln>
              <a:solidFill>
                <a:srgbClr val="003875"/>
              </a:solidFill>
              <a:effectLst/>
              <a:uLnTx/>
              <a:uFillTx/>
              <a:ea typeface="+mn-ea"/>
              <a:cs typeface="+mn-cs"/>
            </a:endParaRPr>
          </a:p>
          <a:p>
            <a:pPr lvl="0" algn="ctr">
              <a:spcBef>
                <a:spcPct val="0"/>
              </a:spcBef>
              <a:tabLst>
                <a:tab pos="1881188" algn="l"/>
              </a:tabLst>
              <a:defRPr/>
            </a:pPr>
            <a:r>
              <a:rPr lang="en-GB" sz="16000" b="1" dirty="0">
                <a:solidFill>
                  <a:srgbClr val="003875"/>
                </a:solidFill>
              </a:rPr>
              <a:t>Study on the establishment </a:t>
            </a:r>
          </a:p>
          <a:p>
            <a:pPr lvl="0" algn="ctr">
              <a:spcBef>
                <a:spcPct val="0"/>
              </a:spcBef>
              <a:tabLst>
                <a:tab pos="1881188" algn="l"/>
              </a:tabLst>
              <a:defRPr/>
            </a:pPr>
            <a:r>
              <a:rPr lang="en-GB" sz="16000" b="1" dirty="0">
                <a:solidFill>
                  <a:srgbClr val="003875"/>
                </a:solidFill>
              </a:rPr>
              <a:t>of a framework for processing </a:t>
            </a:r>
          </a:p>
          <a:p>
            <a:pPr lvl="0" algn="ctr">
              <a:spcBef>
                <a:spcPct val="0"/>
              </a:spcBef>
              <a:tabLst>
                <a:tab pos="1881188" algn="l"/>
              </a:tabLst>
              <a:defRPr/>
            </a:pPr>
            <a:r>
              <a:rPr lang="en-GB" sz="16000" b="1" dirty="0">
                <a:solidFill>
                  <a:srgbClr val="003875"/>
                </a:solidFill>
              </a:rPr>
              <a:t>maritime economic data in Europe</a:t>
            </a:r>
          </a:p>
          <a:p>
            <a:pPr lvl="0" algn="ctr">
              <a:spcBef>
                <a:spcPct val="0"/>
              </a:spcBef>
              <a:tabLst>
                <a:tab pos="1881188" algn="l"/>
              </a:tabLst>
              <a:defRPr/>
            </a:pPr>
            <a:endParaRPr lang="en-GB" sz="16000" b="1" dirty="0">
              <a:solidFill>
                <a:srgbClr val="003875"/>
              </a:solidFill>
            </a:endParaRPr>
          </a:p>
          <a:p>
            <a:pPr lvl="0" algn="ctr">
              <a:spcBef>
                <a:spcPct val="0"/>
              </a:spcBef>
              <a:tabLst>
                <a:tab pos="1881188" algn="l"/>
              </a:tabLst>
              <a:defRPr/>
            </a:pPr>
            <a:endParaRPr lang="en-GB" sz="16000" b="1" dirty="0">
              <a:solidFill>
                <a:srgbClr val="003875"/>
              </a:solidFill>
            </a:endParaRPr>
          </a:p>
          <a:p>
            <a:pPr lvl="0" algn="ctr">
              <a:spcBef>
                <a:spcPct val="0"/>
              </a:spcBef>
              <a:tabLst>
                <a:tab pos="1881188" algn="l"/>
              </a:tabLst>
              <a:defRPr/>
            </a:pPr>
            <a:r>
              <a:rPr lang="en-GB" sz="16000" b="1" i="1" dirty="0">
                <a:solidFill>
                  <a:srgbClr val="003875"/>
                </a:solidFill>
              </a:rPr>
              <a:t>Preliminary results</a:t>
            </a:r>
          </a:p>
          <a:p>
            <a:pPr lvl="0">
              <a:spcBef>
                <a:spcPct val="0"/>
              </a:spcBef>
              <a:tabLst>
                <a:tab pos="1881188" algn="l"/>
              </a:tabLst>
              <a:defRPr/>
            </a:pPr>
            <a:r>
              <a:rPr lang="en-GB" sz="8000" b="1" i="1" dirty="0">
                <a:solidFill>
                  <a:srgbClr val="FF0000"/>
                </a:solidFill>
              </a:rPr>
              <a:t>N.B. the data and graphs included in this presentation are provisional and currently under review. Please do not share this presentation with third parties</a:t>
            </a:r>
          </a:p>
          <a:p>
            <a:pPr marL="342900" marR="0" lvl="0" indent="-342900" algn="ctr" defTabSz="914400" rtl="0" eaLnBrk="1" fontAlgn="auto" latinLnBrk="0" hangingPunct="1">
              <a:lnSpc>
                <a:spcPct val="100000"/>
              </a:lnSpc>
              <a:spcBef>
                <a:spcPct val="20000"/>
              </a:spcBef>
              <a:spcAft>
                <a:spcPts val="0"/>
              </a:spcAft>
              <a:buClr>
                <a:srgbClr val="003875"/>
              </a:buClr>
              <a:buSzTx/>
              <a:tabLst/>
              <a:defRPr/>
            </a:pPr>
            <a:endParaRPr lang="en-US" sz="5600" b="1" dirty="0">
              <a:solidFill>
                <a:srgbClr val="003875"/>
              </a:solidFill>
            </a:endParaRPr>
          </a:p>
          <a:p>
            <a:pPr marL="342900" marR="0" lvl="0" indent="-342900" algn="ctr" defTabSz="914400" rtl="0" eaLnBrk="1" fontAlgn="auto" latinLnBrk="0" hangingPunct="1">
              <a:lnSpc>
                <a:spcPct val="100000"/>
              </a:lnSpc>
              <a:spcBef>
                <a:spcPct val="20000"/>
              </a:spcBef>
              <a:spcAft>
                <a:spcPts val="0"/>
              </a:spcAft>
              <a:buClr>
                <a:srgbClr val="003875"/>
              </a:buClr>
              <a:buSzTx/>
              <a:tabLst/>
              <a:defRPr/>
            </a:pPr>
            <a:endParaRPr kumimoji="0" lang="en-US" sz="2800" b="1" i="0" u="none" strike="noStrike" kern="1200" cap="none" spc="0" normalizeH="0" baseline="0" dirty="0">
              <a:ln>
                <a:noFill/>
              </a:ln>
              <a:solidFill>
                <a:srgbClr val="003875"/>
              </a:solidFill>
              <a:effectLst/>
              <a:uLnTx/>
              <a:uFillTx/>
            </a:endParaRPr>
          </a:p>
        </p:txBody>
      </p:sp>
      <p:sp>
        <p:nvSpPr>
          <p:cNvPr id="7" name="Segnaposto data 14"/>
          <p:cNvSpPr txBox="1">
            <a:spLocks/>
          </p:cNvSpPr>
          <p:nvPr/>
        </p:nvSpPr>
        <p:spPr>
          <a:xfrm>
            <a:off x="6072198" y="5263063"/>
            <a:ext cx="2577618" cy="73770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err="1">
                <a:ln>
                  <a:noFill/>
                </a:ln>
                <a:solidFill>
                  <a:srgbClr val="7C8686"/>
                </a:solidFill>
                <a:effectLst/>
                <a:uLnTx/>
                <a:uFillTx/>
              </a:rPr>
              <a:t>Brussels</a:t>
            </a:r>
            <a:endParaRPr kumimoji="0" lang="it-IT" sz="2400" b="0" i="0" u="none" strike="noStrike" kern="1200" cap="none" spc="0" normalizeH="0" baseline="0" noProof="0" dirty="0">
              <a:ln>
                <a:noFill/>
              </a:ln>
              <a:solidFill>
                <a:srgbClr val="7C8686"/>
              </a:solidFill>
              <a:effectLst/>
              <a:uLnTx/>
              <a:uFillTx/>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it-IT" sz="2400" dirty="0">
                <a:solidFill>
                  <a:srgbClr val="7C8686"/>
                </a:solidFill>
              </a:rPr>
              <a:t>8 November 2016</a:t>
            </a:r>
            <a:endParaRPr kumimoji="0" lang="it-IT" sz="2400" b="0" i="0" u="none" strike="noStrike" kern="1200" cap="none" spc="0" normalizeH="0" baseline="0" noProof="0" dirty="0">
              <a:ln>
                <a:noFill/>
              </a:ln>
              <a:solidFill>
                <a:srgbClr val="7C8686"/>
              </a:solidFill>
              <a:effectLst/>
              <a:uLnTx/>
              <a:uFillTx/>
            </a:endParaRPr>
          </a:p>
        </p:txBody>
      </p:sp>
      <p:pic>
        <p:nvPicPr>
          <p:cNvPr id="10" name="Immagine 9"/>
          <p:cNvPicPr/>
          <p:nvPr/>
        </p:nvPicPr>
        <p:blipFill>
          <a:blip r:embed="rId2" cstate="print"/>
          <a:srcRect/>
          <a:stretch>
            <a:fillRect/>
          </a:stretch>
        </p:blipFill>
        <p:spPr bwMode="auto">
          <a:xfrm>
            <a:off x="251520" y="5157192"/>
            <a:ext cx="1584176" cy="792088"/>
          </a:xfrm>
          <a:prstGeom prst="rect">
            <a:avLst/>
          </a:prstGeom>
          <a:noFill/>
          <a:ln w="9525">
            <a:noFill/>
            <a:miter lim="800000"/>
            <a:headEnd/>
            <a:tailEnd/>
          </a:ln>
        </p:spPr>
      </p:pic>
      <p:pic>
        <p:nvPicPr>
          <p:cNvPr id="17" name="Picture 8" descr="http://www.e-aqua.org/img/Logo%20CETMAR.jpg"/>
          <p:cNvPicPr>
            <a:picLocks noChangeAspect="1" noChangeArrowheads="1"/>
          </p:cNvPicPr>
          <p:nvPr/>
        </p:nvPicPr>
        <p:blipFill>
          <a:blip r:embed="rId3" cstate="print"/>
          <a:srcRect/>
          <a:stretch>
            <a:fillRect/>
          </a:stretch>
        </p:blipFill>
        <p:spPr bwMode="auto">
          <a:xfrm>
            <a:off x="1997408" y="5301208"/>
            <a:ext cx="785818" cy="627144"/>
          </a:xfrm>
          <a:prstGeom prst="rect">
            <a:avLst/>
          </a:prstGeom>
          <a:noFill/>
        </p:spPr>
      </p:pic>
      <p:pic>
        <p:nvPicPr>
          <p:cNvPr id="18" name="Picture 10" descr="Poseidon Aquatic Resource  Management Limited, fisheries consultants"/>
          <p:cNvPicPr>
            <a:picLocks noChangeAspect="1" noChangeArrowheads="1"/>
          </p:cNvPicPr>
          <p:nvPr/>
        </p:nvPicPr>
        <p:blipFill>
          <a:blip r:embed="rId4" cstate="print"/>
          <a:srcRect/>
          <a:stretch>
            <a:fillRect/>
          </a:stretch>
        </p:blipFill>
        <p:spPr bwMode="auto">
          <a:xfrm>
            <a:off x="2997540" y="5452282"/>
            <a:ext cx="1430444" cy="42513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ttotitolo 3"/>
          <p:cNvSpPr txBox="1">
            <a:spLocks/>
          </p:cNvSpPr>
          <p:nvPr/>
        </p:nvSpPr>
        <p:spPr>
          <a:xfrm>
            <a:off x="780415" y="980728"/>
            <a:ext cx="8353425" cy="5184576"/>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ts val="1200"/>
              </a:spcBef>
              <a:spcAft>
                <a:spcPts val="0"/>
              </a:spcAft>
              <a:buClr>
                <a:srgbClr val="003875"/>
              </a:buClr>
              <a:buSzTx/>
              <a:buFont typeface="Arial" pitchFamily="34" charset="0"/>
              <a:buNone/>
              <a:tabLst/>
              <a:defRPr/>
            </a:pPr>
            <a:endParaRPr kumimoji="0" lang="en-GB" sz="2800" b="1" i="0" u="none" strike="noStrike" kern="1200" cap="none" spc="0" normalizeH="0" baseline="0" noProof="0" dirty="0">
              <a:ln>
                <a:noFill/>
              </a:ln>
              <a:solidFill>
                <a:schemeClr val="tx2"/>
              </a:solidFill>
              <a:effectLst/>
              <a:uLnTx/>
              <a:uFillTx/>
              <a:latin typeface="+mn-lt"/>
              <a:ea typeface="+mn-ea"/>
              <a:cs typeface="+mn-cs"/>
            </a:endParaRPr>
          </a:p>
          <a:p>
            <a:pPr marL="342900" marR="0" lvl="0" indent="-342900" algn="just" defTabSz="914400" rtl="0" eaLnBrk="1" fontAlgn="auto" latinLnBrk="0" hangingPunct="1">
              <a:lnSpc>
                <a:spcPct val="100000"/>
              </a:lnSpc>
              <a:spcBef>
                <a:spcPts val="1200"/>
              </a:spcBef>
              <a:spcAft>
                <a:spcPts val="0"/>
              </a:spcAft>
              <a:buClr>
                <a:srgbClr val="003875"/>
              </a:buClr>
              <a:buSzTx/>
              <a:buFont typeface="Wingdings" panose="05000000000000000000" pitchFamily="2" charset="2"/>
              <a:buChar char="Ø"/>
              <a:tabLst/>
              <a:defRPr/>
            </a:pPr>
            <a:endParaRPr kumimoji="0" lang="en-GB" sz="2000" b="1" i="0" u="none" strike="noStrike" kern="1200" cap="none" spc="0" normalizeH="0" baseline="0" noProof="0" dirty="0">
              <a:ln>
                <a:noFill/>
              </a:ln>
              <a:solidFill>
                <a:schemeClr val="tx2"/>
              </a:solidFill>
              <a:effectLst/>
              <a:uLnTx/>
              <a:uFillTx/>
              <a:latin typeface="+mn-lt"/>
              <a:ea typeface="+mn-ea"/>
              <a:cs typeface="+mn-cs"/>
            </a:endParaRPr>
          </a:p>
          <a:p>
            <a:pPr marL="342900" marR="0" lvl="0" indent="-342900" algn="just" defTabSz="914400" rtl="0" eaLnBrk="1" fontAlgn="auto" latinLnBrk="0" hangingPunct="1">
              <a:lnSpc>
                <a:spcPct val="100000"/>
              </a:lnSpc>
              <a:spcBef>
                <a:spcPts val="1200"/>
              </a:spcBef>
              <a:spcAft>
                <a:spcPts val="0"/>
              </a:spcAft>
              <a:buClr>
                <a:srgbClr val="003875"/>
              </a:buClr>
              <a:buSzTx/>
              <a:buFont typeface="+mj-lt"/>
              <a:buAutoNum type="arabicPeriod"/>
              <a:tabLst/>
              <a:defRPr/>
            </a:pPr>
            <a:endParaRPr kumimoji="0" lang="en-GB" sz="2000" b="0" i="0" u="none" strike="noStrike" kern="1200" cap="none" spc="0" normalizeH="0" baseline="0" noProof="0" dirty="0">
              <a:ln>
                <a:noFill/>
              </a:ln>
              <a:solidFill>
                <a:schemeClr val="tx2"/>
              </a:solidFill>
              <a:effectLst/>
              <a:uLnTx/>
              <a:uFillTx/>
              <a:latin typeface="+mj-lt"/>
              <a:ea typeface="+mj-ea"/>
              <a:cs typeface="+mj-cs"/>
            </a:endParaRPr>
          </a:p>
          <a:p>
            <a:pPr marL="800100" lvl="1" indent="-342900" algn="just">
              <a:spcBef>
                <a:spcPts val="1200"/>
              </a:spcBef>
              <a:buClr>
                <a:srgbClr val="003875"/>
              </a:buClr>
              <a:buFont typeface="+mj-lt"/>
              <a:buAutoNum type="arabicPeriod"/>
              <a:defRPr/>
            </a:pPr>
            <a:endParaRPr kumimoji="0" lang="en-GB" sz="2000" b="0" i="0" u="none" strike="noStrike" kern="1200" cap="none" spc="0" normalizeH="0" baseline="0" noProof="0" dirty="0">
              <a:ln>
                <a:noFill/>
              </a:ln>
              <a:solidFill>
                <a:srgbClr val="003875"/>
              </a:solidFill>
              <a:effectLst/>
              <a:uLnTx/>
              <a:uFillTx/>
              <a:latin typeface="+mj-lt"/>
              <a:ea typeface="+mj-ea"/>
              <a:cs typeface="+mj-cs"/>
            </a:endParaRPr>
          </a:p>
          <a:p>
            <a:pPr marL="342900" marR="0" lvl="0" indent="-342900" algn="l" defTabSz="914400" rtl="0" eaLnBrk="1" fontAlgn="auto" latinLnBrk="0" hangingPunct="1">
              <a:lnSpc>
                <a:spcPct val="100000"/>
              </a:lnSpc>
              <a:spcBef>
                <a:spcPct val="20000"/>
              </a:spcBef>
              <a:spcAft>
                <a:spcPts val="0"/>
              </a:spcAft>
              <a:buClr>
                <a:srgbClr val="003875"/>
              </a:buClr>
              <a:buSzTx/>
              <a:buFont typeface="Arial" pitchFamily="34" charset="0"/>
              <a:buChar char="•"/>
              <a:tabLst/>
              <a:defRPr/>
            </a:pPr>
            <a:endParaRPr kumimoji="0" lang="it-IT" sz="2200" b="0" i="0" u="none" strike="noStrike" kern="1200" cap="none" spc="0" normalizeH="0" baseline="0" noProof="0" dirty="0">
              <a:ln>
                <a:noFill/>
              </a:ln>
              <a:solidFill>
                <a:srgbClr val="003875"/>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3875"/>
              </a:buClr>
              <a:buSzTx/>
              <a:buFont typeface="Arial" pitchFamily="34" charset="0"/>
              <a:buChar char="•"/>
              <a:tabLst/>
              <a:defRPr/>
            </a:pPr>
            <a:endParaRPr kumimoji="0" lang="it-IT" sz="2800" b="0" i="0" u="none" strike="noStrike" kern="1200" cap="none" spc="0" normalizeH="0" baseline="0" noProof="0" dirty="0">
              <a:ln>
                <a:noFill/>
              </a:ln>
              <a:solidFill>
                <a:srgbClr val="003875"/>
              </a:solidFill>
              <a:effectLst/>
              <a:uLnTx/>
              <a:uFillTx/>
              <a:latin typeface="+mn-lt"/>
              <a:ea typeface="+mn-ea"/>
              <a:cs typeface="+mn-cs"/>
            </a:endParaRPr>
          </a:p>
        </p:txBody>
      </p:sp>
      <p:pic>
        <p:nvPicPr>
          <p:cNvPr id="3" name="Immagine 2"/>
          <p:cNvPicPr>
            <a:picLocks noChangeAspect="1"/>
          </p:cNvPicPr>
          <p:nvPr/>
        </p:nvPicPr>
        <p:blipFill>
          <a:blip r:embed="rId3"/>
          <a:stretch>
            <a:fillRect/>
          </a:stretch>
        </p:blipFill>
        <p:spPr>
          <a:xfrm>
            <a:off x="0" y="892531"/>
            <a:ext cx="9144000" cy="5965469"/>
          </a:xfrm>
          <a:prstGeom prst="rect">
            <a:avLst/>
          </a:prstGeom>
        </p:spPr>
      </p:pic>
    </p:spTree>
    <p:extLst>
      <p:ext uri="{BB962C8B-B14F-4D97-AF65-F5344CB8AC3E}">
        <p14:creationId xmlns:p14="http://schemas.microsoft.com/office/powerpoint/2010/main" val="1338530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ttotitolo 3"/>
          <p:cNvSpPr txBox="1">
            <a:spLocks/>
          </p:cNvSpPr>
          <p:nvPr/>
        </p:nvSpPr>
        <p:spPr>
          <a:xfrm>
            <a:off x="780415" y="980728"/>
            <a:ext cx="8353425" cy="5184576"/>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ts val="1200"/>
              </a:spcBef>
              <a:spcAft>
                <a:spcPts val="0"/>
              </a:spcAft>
              <a:buClr>
                <a:srgbClr val="003875"/>
              </a:buClr>
              <a:buSzTx/>
              <a:buFont typeface="Arial" pitchFamily="34" charset="0"/>
              <a:buNone/>
              <a:tabLst/>
              <a:defRPr/>
            </a:pPr>
            <a:endParaRPr kumimoji="0" lang="en-GB" sz="2800" b="1" i="0" u="none" strike="noStrike" kern="1200" cap="none" spc="0" normalizeH="0" baseline="0" noProof="0" dirty="0">
              <a:ln>
                <a:noFill/>
              </a:ln>
              <a:solidFill>
                <a:schemeClr val="tx2"/>
              </a:solidFill>
              <a:effectLst/>
              <a:uLnTx/>
              <a:uFillTx/>
              <a:latin typeface="+mn-lt"/>
              <a:ea typeface="+mn-ea"/>
              <a:cs typeface="+mn-cs"/>
            </a:endParaRPr>
          </a:p>
          <a:p>
            <a:pPr marL="342900" marR="0" lvl="0" indent="-342900" algn="just" defTabSz="914400" rtl="0" eaLnBrk="1" fontAlgn="auto" latinLnBrk="0" hangingPunct="1">
              <a:lnSpc>
                <a:spcPct val="100000"/>
              </a:lnSpc>
              <a:spcBef>
                <a:spcPts val="1200"/>
              </a:spcBef>
              <a:spcAft>
                <a:spcPts val="0"/>
              </a:spcAft>
              <a:buClr>
                <a:srgbClr val="003875"/>
              </a:buClr>
              <a:buSzTx/>
              <a:buFont typeface="Wingdings" panose="05000000000000000000" pitchFamily="2" charset="2"/>
              <a:buChar char="Ø"/>
              <a:tabLst/>
              <a:defRPr/>
            </a:pPr>
            <a:endParaRPr kumimoji="0" lang="en-GB" sz="2000" b="1" i="0" u="none" strike="noStrike" kern="1200" cap="none" spc="0" normalizeH="0" baseline="0" noProof="0" dirty="0">
              <a:ln>
                <a:noFill/>
              </a:ln>
              <a:solidFill>
                <a:schemeClr val="tx2"/>
              </a:solidFill>
              <a:effectLst/>
              <a:uLnTx/>
              <a:uFillTx/>
              <a:latin typeface="+mn-lt"/>
              <a:ea typeface="+mn-ea"/>
              <a:cs typeface="+mn-cs"/>
            </a:endParaRPr>
          </a:p>
          <a:p>
            <a:pPr marL="342900" marR="0" lvl="0" indent="-342900" algn="just" defTabSz="914400" rtl="0" eaLnBrk="1" fontAlgn="auto" latinLnBrk="0" hangingPunct="1">
              <a:lnSpc>
                <a:spcPct val="100000"/>
              </a:lnSpc>
              <a:spcBef>
                <a:spcPts val="1200"/>
              </a:spcBef>
              <a:spcAft>
                <a:spcPts val="0"/>
              </a:spcAft>
              <a:buClr>
                <a:srgbClr val="003875"/>
              </a:buClr>
              <a:buSzTx/>
              <a:buFont typeface="+mj-lt"/>
              <a:buAutoNum type="arabicPeriod"/>
              <a:tabLst/>
              <a:defRPr/>
            </a:pPr>
            <a:endParaRPr kumimoji="0" lang="en-GB" sz="2000" b="0" i="0" u="none" strike="noStrike" kern="1200" cap="none" spc="0" normalizeH="0" baseline="0" noProof="0" dirty="0">
              <a:ln>
                <a:noFill/>
              </a:ln>
              <a:solidFill>
                <a:schemeClr val="tx2"/>
              </a:solidFill>
              <a:effectLst/>
              <a:uLnTx/>
              <a:uFillTx/>
              <a:latin typeface="+mj-lt"/>
              <a:ea typeface="+mj-ea"/>
              <a:cs typeface="+mj-cs"/>
            </a:endParaRPr>
          </a:p>
          <a:p>
            <a:pPr marL="800100" lvl="1" indent="-342900" algn="just">
              <a:spcBef>
                <a:spcPts val="1200"/>
              </a:spcBef>
              <a:buClr>
                <a:srgbClr val="003875"/>
              </a:buClr>
              <a:buFont typeface="+mj-lt"/>
              <a:buAutoNum type="arabicPeriod"/>
              <a:defRPr/>
            </a:pPr>
            <a:endParaRPr kumimoji="0" lang="en-GB" sz="2000" b="0" i="0" u="none" strike="noStrike" kern="1200" cap="none" spc="0" normalizeH="0" baseline="0" noProof="0" dirty="0">
              <a:ln>
                <a:noFill/>
              </a:ln>
              <a:solidFill>
                <a:srgbClr val="003875"/>
              </a:solidFill>
              <a:effectLst/>
              <a:uLnTx/>
              <a:uFillTx/>
              <a:latin typeface="+mj-lt"/>
              <a:ea typeface="+mj-ea"/>
              <a:cs typeface="+mj-cs"/>
            </a:endParaRPr>
          </a:p>
          <a:p>
            <a:pPr marL="342900" marR="0" lvl="0" indent="-342900" algn="l" defTabSz="914400" rtl="0" eaLnBrk="1" fontAlgn="auto" latinLnBrk="0" hangingPunct="1">
              <a:lnSpc>
                <a:spcPct val="100000"/>
              </a:lnSpc>
              <a:spcBef>
                <a:spcPct val="20000"/>
              </a:spcBef>
              <a:spcAft>
                <a:spcPts val="0"/>
              </a:spcAft>
              <a:buClr>
                <a:srgbClr val="003875"/>
              </a:buClr>
              <a:buSzTx/>
              <a:buFont typeface="Arial" pitchFamily="34" charset="0"/>
              <a:buChar char="•"/>
              <a:tabLst/>
              <a:defRPr/>
            </a:pPr>
            <a:endParaRPr kumimoji="0" lang="it-IT" sz="2200" b="0" i="0" u="none" strike="noStrike" kern="1200" cap="none" spc="0" normalizeH="0" baseline="0" noProof="0" dirty="0">
              <a:ln>
                <a:noFill/>
              </a:ln>
              <a:solidFill>
                <a:srgbClr val="003875"/>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3875"/>
              </a:buClr>
              <a:buSzTx/>
              <a:buFont typeface="Arial" pitchFamily="34" charset="0"/>
              <a:buChar char="•"/>
              <a:tabLst/>
              <a:defRPr/>
            </a:pPr>
            <a:endParaRPr kumimoji="0" lang="it-IT" sz="2800" b="0" i="0" u="none" strike="noStrike" kern="1200" cap="none" spc="0" normalizeH="0" baseline="0" noProof="0" dirty="0">
              <a:ln>
                <a:noFill/>
              </a:ln>
              <a:solidFill>
                <a:srgbClr val="003875"/>
              </a:solidFill>
              <a:effectLst/>
              <a:uLnTx/>
              <a:uFillTx/>
              <a:latin typeface="+mn-lt"/>
              <a:ea typeface="+mn-ea"/>
              <a:cs typeface="+mn-cs"/>
            </a:endParaRPr>
          </a:p>
        </p:txBody>
      </p:sp>
      <p:pic>
        <p:nvPicPr>
          <p:cNvPr id="2" name="Immagine 1"/>
          <p:cNvPicPr>
            <a:picLocks noChangeAspect="1"/>
          </p:cNvPicPr>
          <p:nvPr/>
        </p:nvPicPr>
        <p:blipFill>
          <a:blip r:embed="rId3"/>
          <a:stretch>
            <a:fillRect/>
          </a:stretch>
        </p:blipFill>
        <p:spPr>
          <a:xfrm>
            <a:off x="-10160" y="980729"/>
            <a:ext cx="9144000" cy="5877272"/>
          </a:xfrm>
          <a:prstGeom prst="rect">
            <a:avLst/>
          </a:prstGeom>
        </p:spPr>
      </p:pic>
    </p:spTree>
    <p:extLst>
      <p:ext uri="{BB962C8B-B14F-4D97-AF65-F5344CB8AC3E}">
        <p14:creationId xmlns:p14="http://schemas.microsoft.com/office/powerpoint/2010/main" val="432045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ttotitolo 3"/>
          <p:cNvSpPr txBox="1">
            <a:spLocks/>
          </p:cNvSpPr>
          <p:nvPr/>
        </p:nvSpPr>
        <p:spPr>
          <a:xfrm>
            <a:off x="780415" y="980728"/>
            <a:ext cx="8353425" cy="5184576"/>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ts val="1200"/>
              </a:spcBef>
              <a:spcAft>
                <a:spcPts val="0"/>
              </a:spcAft>
              <a:buClr>
                <a:srgbClr val="003875"/>
              </a:buClr>
              <a:buSzTx/>
              <a:buFont typeface="Arial" pitchFamily="34" charset="0"/>
              <a:buNone/>
              <a:tabLst/>
              <a:defRPr/>
            </a:pPr>
            <a:endParaRPr kumimoji="0" lang="en-GB" sz="2800" b="1" i="0" u="none" strike="noStrike" kern="1200" cap="none" spc="0" normalizeH="0" baseline="0" noProof="0" dirty="0">
              <a:ln>
                <a:noFill/>
              </a:ln>
              <a:solidFill>
                <a:schemeClr val="tx2"/>
              </a:solidFill>
              <a:effectLst/>
              <a:uLnTx/>
              <a:uFillTx/>
              <a:latin typeface="+mn-lt"/>
              <a:ea typeface="+mn-ea"/>
              <a:cs typeface="+mn-cs"/>
            </a:endParaRPr>
          </a:p>
          <a:p>
            <a:pPr marL="342900" marR="0" lvl="0" indent="-342900" algn="just" defTabSz="914400" rtl="0" eaLnBrk="1" fontAlgn="auto" latinLnBrk="0" hangingPunct="1">
              <a:lnSpc>
                <a:spcPct val="100000"/>
              </a:lnSpc>
              <a:spcBef>
                <a:spcPts val="1200"/>
              </a:spcBef>
              <a:spcAft>
                <a:spcPts val="0"/>
              </a:spcAft>
              <a:buClr>
                <a:srgbClr val="003875"/>
              </a:buClr>
              <a:buSzTx/>
              <a:buFont typeface="Wingdings" panose="05000000000000000000" pitchFamily="2" charset="2"/>
              <a:buChar char="Ø"/>
              <a:tabLst/>
              <a:defRPr/>
            </a:pPr>
            <a:endParaRPr kumimoji="0" lang="en-GB" sz="2000" b="1" i="0" u="none" strike="noStrike" kern="1200" cap="none" spc="0" normalizeH="0" baseline="0" noProof="0" dirty="0">
              <a:ln>
                <a:noFill/>
              </a:ln>
              <a:solidFill>
                <a:schemeClr val="tx2"/>
              </a:solidFill>
              <a:effectLst/>
              <a:uLnTx/>
              <a:uFillTx/>
              <a:latin typeface="+mn-lt"/>
              <a:ea typeface="+mn-ea"/>
              <a:cs typeface="+mn-cs"/>
            </a:endParaRPr>
          </a:p>
          <a:p>
            <a:pPr marL="342900" marR="0" lvl="0" indent="-342900" algn="just" defTabSz="914400" rtl="0" eaLnBrk="1" fontAlgn="auto" latinLnBrk="0" hangingPunct="1">
              <a:lnSpc>
                <a:spcPct val="100000"/>
              </a:lnSpc>
              <a:spcBef>
                <a:spcPts val="1200"/>
              </a:spcBef>
              <a:spcAft>
                <a:spcPts val="0"/>
              </a:spcAft>
              <a:buClr>
                <a:srgbClr val="003875"/>
              </a:buClr>
              <a:buSzTx/>
              <a:buFont typeface="+mj-lt"/>
              <a:buAutoNum type="arabicPeriod"/>
              <a:tabLst/>
              <a:defRPr/>
            </a:pPr>
            <a:endParaRPr kumimoji="0" lang="en-GB" sz="2000" b="0" i="0" u="none" strike="noStrike" kern="1200" cap="none" spc="0" normalizeH="0" baseline="0" noProof="0" dirty="0">
              <a:ln>
                <a:noFill/>
              </a:ln>
              <a:solidFill>
                <a:schemeClr val="tx2"/>
              </a:solidFill>
              <a:effectLst/>
              <a:uLnTx/>
              <a:uFillTx/>
              <a:latin typeface="+mj-lt"/>
              <a:ea typeface="+mj-ea"/>
              <a:cs typeface="+mj-cs"/>
            </a:endParaRPr>
          </a:p>
          <a:p>
            <a:pPr marL="800100" lvl="1" indent="-342900" algn="just">
              <a:spcBef>
                <a:spcPts val="1200"/>
              </a:spcBef>
              <a:buClr>
                <a:srgbClr val="003875"/>
              </a:buClr>
              <a:buFont typeface="+mj-lt"/>
              <a:buAutoNum type="arabicPeriod"/>
              <a:defRPr/>
            </a:pPr>
            <a:endParaRPr kumimoji="0" lang="en-GB" sz="2000" b="0" i="0" u="none" strike="noStrike" kern="1200" cap="none" spc="0" normalizeH="0" baseline="0" noProof="0" dirty="0">
              <a:ln>
                <a:noFill/>
              </a:ln>
              <a:solidFill>
                <a:srgbClr val="003875"/>
              </a:solidFill>
              <a:effectLst/>
              <a:uLnTx/>
              <a:uFillTx/>
              <a:latin typeface="+mj-lt"/>
              <a:ea typeface="+mj-ea"/>
              <a:cs typeface="+mj-cs"/>
            </a:endParaRPr>
          </a:p>
          <a:p>
            <a:pPr marL="342900" marR="0" lvl="0" indent="-342900" algn="l" defTabSz="914400" rtl="0" eaLnBrk="1" fontAlgn="auto" latinLnBrk="0" hangingPunct="1">
              <a:lnSpc>
                <a:spcPct val="100000"/>
              </a:lnSpc>
              <a:spcBef>
                <a:spcPct val="20000"/>
              </a:spcBef>
              <a:spcAft>
                <a:spcPts val="0"/>
              </a:spcAft>
              <a:buClr>
                <a:srgbClr val="003875"/>
              </a:buClr>
              <a:buSzTx/>
              <a:buFont typeface="Arial" pitchFamily="34" charset="0"/>
              <a:buChar char="•"/>
              <a:tabLst/>
              <a:defRPr/>
            </a:pPr>
            <a:endParaRPr kumimoji="0" lang="it-IT" sz="2200" b="0" i="0" u="none" strike="noStrike" kern="1200" cap="none" spc="0" normalizeH="0" baseline="0" noProof="0" dirty="0">
              <a:ln>
                <a:noFill/>
              </a:ln>
              <a:solidFill>
                <a:srgbClr val="003875"/>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3875"/>
              </a:buClr>
              <a:buSzTx/>
              <a:buFont typeface="Arial" pitchFamily="34" charset="0"/>
              <a:buChar char="•"/>
              <a:tabLst/>
              <a:defRPr/>
            </a:pPr>
            <a:endParaRPr kumimoji="0" lang="it-IT" sz="2800" b="0" i="0" u="none" strike="noStrike" kern="1200" cap="none" spc="0" normalizeH="0" baseline="0" noProof="0" dirty="0">
              <a:ln>
                <a:noFill/>
              </a:ln>
              <a:solidFill>
                <a:srgbClr val="003875"/>
              </a:solidFill>
              <a:effectLst/>
              <a:uLnTx/>
              <a:uFillTx/>
              <a:latin typeface="+mn-lt"/>
              <a:ea typeface="+mn-ea"/>
              <a:cs typeface="+mn-cs"/>
            </a:endParaRPr>
          </a:p>
        </p:txBody>
      </p:sp>
      <p:pic>
        <p:nvPicPr>
          <p:cNvPr id="3" name="Immagine 2"/>
          <p:cNvPicPr>
            <a:picLocks noChangeAspect="1"/>
          </p:cNvPicPr>
          <p:nvPr/>
        </p:nvPicPr>
        <p:blipFill>
          <a:blip r:embed="rId3"/>
          <a:stretch>
            <a:fillRect/>
          </a:stretch>
        </p:blipFill>
        <p:spPr>
          <a:xfrm>
            <a:off x="0" y="645426"/>
            <a:ext cx="9144000" cy="6239958"/>
          </a:xfrm>
          <a:prstGeom prst="rect">
            <a:avLst/>
          </a:prstGeom>
        </p:spPr>
      </p:pic>
      <p:sp>
        <p:nvSpPr>
          <p:cNvPr id="5" name="CasellaDiTesto 4"/>
          <p:cNvSpPr txBox="1"/>
          <p:nvPr/>
        </p:nvSpPr>
        <p:spPr>
          <a:xfrm>
            <a:off x="5364088" y="1268760"/>
            <a:ext cx="3769752" cy="923330"/>
          </a:xfrm>
          <a:prstGeom prst="rect">
            <a:avLst/>
          </a:prstGeom>
          <a:noFill/>
        </p:spPr>
        <p:txBody>
          <a:bodyPr wrap="square" rtlCol="0">
            <a:spAutoFit/>
          </a:bodyPr>
          <a:lstStyle/>
          <a:p>
            <a:r>
              <a:rPr lang="it-IT" dirty="0">
                <a:solidFill>
                  <a:schemeClr val="bg1"/>
                </a:solidFill>
              </a:rPr>
              <a:t>CAGR of the blue economy: -4,24%</a:t>
            </a:r>
          </a:p>
          <a:p>
            <a:r>
              <a:rPr lang="it-IT" dirty="0">
                <a:solidFill>
                  <a:schemeClr val="bg1"/>
                </a:solidFill>
              </a:rPr>
              <a:t>CAGR of the </a:t>
            </a:r>
            <a:r>
              <a:rPr lang="it-IT" dirty="0" err="1">
                <a:solidFill>
                  <a:schemeClr val="bg1"/>
                </a:solidFill>
              </a:rPr>
              <a:t>whole</a:t>
            </a:r>
            <a:r>
              <a:rPr lang="it-IT" dirty="0">
                <a:solidFill>
                  <a:schemeClr val="bg1"/>
                </a:solidFill>
              </a:rPr>
              <a:t> economy (2008-2013): 0,68%</a:t>
            </a:r>
          </a:p>
        </p:txBody>
      </p:sp>
    </p:spTree>
    <p:extLst>
      <p:ext uri="{BB962C8B-B14F-4D97-AF65-F5344CB8AC3E}">
        <p14:creationId xmlns:p14="http://schemas.microsoft.com/office/powerpoint/2010/main" val="70535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ttotitolo 3"/>
          <p:cNvSpPr txBox="1">
            <a:spLocks/>
          </p:cNvSpPr>
          <p:nvPr/>
        </p:nvSpPr>
        <p:spPr>
          <a:xfrm>
            <a:off x="780415" y="980728"/>
            <a:ext cx="8353425" cy="5184576"/>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ts val="1200"/>
              </a:spcBef>
              <a:spcAft>
                <a:spcPts val="0"/>
              </a:spcAft>
              <a:buClr>
                <a:srgbClr val="003875"/>
              </a:buClr>
              <a:buSzTx/>
              <a:buFont typeface="Arial" pitchFamily="34" charset="0"/>
              <a:buNone/>
              <a:tabLst/>
              <a:defRPr/>
            </a:pPr>
            <a:endParaRPr kumimoji="0" lang="en-GB" sz="2800" b="1" i="0" u="none" strike="noStrike" kern="1200" cap="none" spc="0" normalizeH="0" baseline="0" noProof="0" dirty="0">
              <a:ln>
                <a:noFill/>
              </a:ln>
              <a:solidFill>
                <a:schemeClr val="tx2"/>
              </a:solidFill>
              <a:effectLst/>
              <a:uLnTx/>
              <a:uFillTx/>
              <a:latin typeface="+mn-lt"/>
              <a:ea typeface="+mn-ea"/>
              <a:cs typeface="+mn-cs"/>
            </a:endParaRPr>
          </a:p>
          <a:p>
            <a:pPr marL="342900" marR="0" lvl="0" indent="-342900" algn="just" defTabSz="914400" rtl="0" eaLnBrk="1" fontAlgn="auto" latinLnBrk="0" hangingPunct="1">
              <a:lnSpc>
                <a:spcPct val="100000"/>
              </a:lnSpc>
              <a:spcBef>
                <a:spcPts val="1200"/>
              </a:spcBef>
              <a:spcAft>
                <a:spcPts val="0"/>
              </a:spcAft>
              <a:buClr>
                <a:srgbClr val="003875"/>
              </a:buClr>
              <a:buSzTx/>
              <a:buFont typeface="Wingdings" panose="05000000000000000000" pitchFamily="2" charset="2"/>
              <a:buChar char="Ø"/>
              <a:tabLst/>
              <a:defRPr/>
            </a:pPr>
            <a:endParaRPr kumimoji="0" lang="en-GB" sz="2000" b="1" i="0" u="none" strike="noStrike" kern="1200" cap="none" spc="0" normalizeH="0" baseline="0" noProof="0" dirty="0">
              <a:ln>
                <a:noFill/>
              </a:ln>
              <a:solidFill>
                <a:schemeClr val="tx2"/>
              </a:solidFill>
              <a:effectLst/>
              <a:uLnTx/>
              <a:uFillTx/>
              <a:latin typeface="+mn-lt"/>
              <a:ea typeface="+mn-ea"/>
              <a:cs typeface="+mn-cs"/>
            </a:endParaRPr>
          </a:p>
          <a:p>
            <a:pPr marL="342900" marR="0" lvl="0" indent="-342900" algn="just" defTabSz="914400" rtl="0" eaLnBrk="1" fontAlgn="auto" latinLnBrk="0" hangingPunct="1">
              <a:lnSpc>
                <a:spcPct val="100000"/>
              </a:lnSpc>
              <a:spcBef>
                <a:spcPts val="1200"/>
              </a:spcBef>
              <a:spcAft>
                <a:spcPts val="0"/>
              </a:spcAft>
              <a:buClr>
                <a:srgbClr val="003875"/>
              </a:buClr>
              <a:buSzTx/>
              <a:buFont typeface="+mj-lt"/>
              <a:buAutoNum type="arabicPeriod"/>
              <a:tabLst/>
              <a:defRPr/>
            </a:pPr>
            <a:endParaRPr kumimoji="0" lang="en-GB" sz="2000" b="0" i="0" u="none" strike="noStrike" kern="1200" cap="none" spc="0" normalizeH="0" baseline="0" noProof="0" dirty="0">
              <a:ln>
                <a:noFill/>
              </a:ln>
              <a:solidFill>
                <a:schemeClr val="tx2"/>
              </a:solidFill>
              <a:effectLst/>
              <a:uLnTx/>
              <a:uFillTx/>
              <a:latin typeface="+mj-lt"/>
              <a:ea typeface="+mj-ea"/>
              <a:cs typeface="+mj-cs"/>
            </a:endParaRPr>
          </a:p>
          <a:p>
            <a:pPr marL="800100" lvl="1" indent="-342900" algn="just">
              <a:spcBef>
                <a:spcPts val="1200"/>
              </a:spcBef>
              <a:buClr>
                <a:srgbClr val="003875"/>
              </a:buClr>
              <a:buFont typeface="+mj-lt"/>
              <a:buAutoNum type="arabicPeriod"/>
              <a:defRPr/>
            </a:pPr>
            <a:endParaRPr kumimoji="0" lang="en-GB" sz="2000" b="0" i="0" u="none" strike="noStrike" kern="1200" cap="none" spc="0" normalizeH="0" baseline="0" noProof="0" dirty="0">
              <a:ln>
                <a:noFill/>
              </a:ln>
              <a:solidFill>
                <a:srgbClr val="003875"/>
              </a:solidFill>
              <a:effectLst/>
              <a:uLnTx/>
              <a:uFillTx/>
              <a:latin typeface="+mj-lt"/>
              <a:ea typeface="+mj-ea"/>
              <a:cs typeface="+mj-cs"/>
            </a:endParaRPr>
          </a:p>
          <a:p>
            <a:pPr marL="342900" marR="0" lvl="0" indent="-342900" algn="l" defTabSz="914400" rtl="0" eaLnBrk="1" fontAlgn="auto" latinLnBrk="0" hangingPunct="1">
              <a:lnSpc>
                <a:spcPct val="100000"/>
              </a:lnSpc>
              <a:spcBef>
                <a:spcPct val="20000"/>
              </a:spcBef>
              <a:spcAft>
                <a:spcPts val="0"/>
              </a:spcAft>
              <a:buClr>
                <a:srgbClr val="003875"/>
              </a:buClr>
              <a:buSzTx/>
              <a:buFont typeface="Arial" pitchFamily="34" charset="0"/>
              <a:buChar char="•"/>
              <a:tabLst/>
              <a:defRPr/>
            </a:pPr>
            <a:endParaRPr kumimoji="0" lang="it-IT" sz="2200" b="0" i="0" u="none" strike="noStrike" kern="1200" cap="none" spc="0" normalizeH="0" baseline="0" noProof="0" dirty="0">
              <a:ln>
                <a:noFill/>
              </a:ln>
              <a:solidFill>
                <a:srgbClr val="003875"/>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3875"/>
              </a:buClr>
              <a:buSzTx/>
              <a:buFont typeface="Arial" pitchFamily="34" charset="0"/>
              <a:buChar char="•"/>
              <a:tabLst/>
              <a:defRPr/>
            </a:pPr>
            <a:endParaRPr kumimoji="0" lang="it-IT" sz="2800" b="0" i="0" u="none" strike="noStrike" kern="1200" cap="none" spc="0" normalizeH="0" baseline="0" noProof="0" dirty="0">
              <a:ln>
                <a:noFill/>
              </a:ln>
              <a:solidFill>
                <a:srgbClr val="003875"/>
              </a:solidFill>
              <a:effectLst/>
              <a:uLnTx/>
              <a:uFillTx/>
              <a:latin typeface="+mn-lt"/>
              <a:ea typeface="+mn-ea"/>
              <a:cs typeface="+mn-cs"/>
            </a:endParaRPr>
          </a:p>
        </p:txBody>
      </p:sp>
      <p:pic>
        <p:nvPicPr>
          <p:cNvPr id="2" name="Immagine 1"/>
          <p:cNvPicPr>
            <a:picLocks noChangeAspect="1"/>
          </p:cNvPicPr>
          <p:nvPr/>
        </p:nvPicPr>
        <p:blipFill>
          <a:blip r:embed="rId3"/>
          <a:stretch>
            <a:fillRect/>
          </a:stretch>
        </p:blipFill>
        <p:spPr>
          <a:xfrm>
            <a:off x="7693" y="1241376"/>
            <a:ext cx="9136307" cy="5616624"/>
          </a:xfrm>
          <a:prstGeom prst="rect">
            <a:avLst/>
          </a:prstGeom>
        </p:spPr>
      </p:pic>
      <p:sp>
        <p:nvSpPr>
          <p:cNvPr id="7" name="CasellaDiTesto 6"/>
          <p:cNvSpPr txBox="1"/>
          <p:nvPr/>
        </p:nvSpPr>
        <p:spPr>
          <a:xfrm>
            <a:off x="5580112" y="2276872"/>
            <a:ext cx="3769752" cy="646331"/>
          </a:xfrm>
          <a:prstGeom prst="rect">
            <a:avLst/>
          </a:prstGeom>
          <a:noFill/>
        </p:spPr>
        <p:txBody>
          <a:bodyPr wrap="square" rtlCol="0">
            <a:spAutoFit/>
          </a:bodyPr>
          <a:lstStyle/>
          <a:p>
            <a:r>
              <a:rPr lang="it-IT" dirty="0">
                <a:solidFill>
                  <a:schemeClr val="bg1"/>
                </a:solidFill>
              </a:rPr>
              <a:t>CAGR of the blue economy: -2,22%</a:t>
            </a:r>
          </a:p>
          <a:p>
            <a:r>
              <a:rPr lang="it-IT" dirty="0">
                <a:solidFill>
                  <a:schemeClr val="bg1"/>
                </a:solidFill>
              </a:rPr>
              <a:t>CAGR of the </a:t>
            </a:r>
            <a:r>
              <a:rPr lang="it-IT" dirty="0" err="1">
                <a:solidFill>
                  <a:schemeClr val="bg1"/>
                </a:solidFill>
              </a:rPr>
              <a:t>whole</a:t>
            </a:r>
            <a:r>
              <a:rPr lang="it-IT" dirty="0">
                <a:solidFill>
                  <a:schemeClr val="bg1"/>
                </a:solidFill>
              </a:rPr>
              <a:t> economy: 0,47%</a:t>
            </a:r>
          </a:p>
        </p:txBody>
      </p:sp>
    </p:spTree>
    <p:extLst>
      <p:ext uri="{BB962C8B-B14F-4D97-AF65-F5344CB8AC3E}">
        <p14:creationId xmlns:p14="http://schemas.microsoft.com/office/powerpoint/2010/main" val="864923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6039" y="671851"/>
            <a:ext cx="9089077" cy="6186149"/>
          </a:xfrm>
          <a:prstGeom prst="rect">
            <a:avLst/>
          </a:prstGeom>
        </p:spPr>
      </p:pic>
    </p:spTree>
    <p:extLst>
      <p:ext uri="{BB962C8B-B14F-4D97-AF65-F5344CB8AC3E}">
        <p14:creationId xmlns:p14="http://schemas.microsoft.com/office/powerpoint/2010/main" val="307762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a:stretch>
            <a:fillRect/>
          </a:stretch>
        </p:blipFill>
        <p:spPr>
          <a:xfrm>
            <a:off x="254993" y="0"/>
            <a:ext cx="8634014" cy="6858000"/>
          </a:xfrm>
          <a:prstGeom prst="rect">
            <a:avLst/>
          </a:prstGeom>
        </p:spPr>
      </p:pic>
      <p:sp>
        <p:nvSpPr>
          <p:cNvPr id="2" name="CasellaDiTesto 1"/>
          <p:cNvSpPr txBox="1"/>
          <p:nvPr/>
        </p:nvSpPr>
        <p:spPr>
          <a:xfrm>
            <a:off x="5868144" y="332656"/>
            <a:ext cx="2880320" cy="954107"/>
          </a:xfrm>
          <a:prstGeom prst="rect">
            <a:avLst/>
          </a:prstGeom>
          <a:noFill/>
        </p:spPr>
        <p:txBody>
          <a:bodyPr wrap="square" rtlCol="0">
            <a:spAutoFit/>
          </a:bodyPr>
          <a:lstStyle/>
          <a:p>
            <a:r>
              <a:rPr lang="it-IT" sz="1400" dirty="0"/>
              <a:t>Blue economy (</a:t>
            </a:r>
            <a:r>
              <a:rPr lang="it-IT" sz="1400" dirty="0" err="1"/>
              <a:t>without</a:t>
            </a:r>
            <a:r>
              <a:rPr lang="it-IT" sz="1400" dirty="0"/>
              <a:t> </a:t>
            </a:r>
            <a:r>
              <a:rPr lang="it-IT" sz="1400" dirty="0" err="1"/>
              <a:t>tourism</a:t>
            </a:r>
            <a:r>
              <a:rPr lang="it-IT" sz="1400" dirty="0"/>
              <a:t>): 320 </a:t>
            </a:r>
            <a:r>
              <a:rPr lang="it-IT" sz="1400" dirty="0" err="1"/>
              <a:t>billion</a:t>
            </a:r>
            <a:r>
              <a:rPr lang="it-IT" sz="1400" dirty="0"/>
              <a:t> euro</a:t>
            </a:r>
          </a:p>
          <a:p>
            <a:endParaRPr lang="it-IT" sz="1400" dirty="0"/>
          </a:p>
          <a:p>
            <a:r>
              <a:rPr lang="it-IT" sz="1400" dirty="0" err="1"/>
              <a:t>Tourism</a:t>
            </a:r>
            <a:r>
              <a:rPr lang="it-IT" sz="1400" dirty="0"/>
              <a:t>: 200 </a:t>
            </a:r>
            <a:r>
              <a:rPr lang="it-IT" sz="1400" dirty="0" err="1"/>
              <a:t>billion</a:t>
            </a:r>
            <a:r>
              <a:rPr lang="it-IT" sz="1400" dirty="0"/>
              <a:t> euro</a:t>
            </a:r>
          </a:p>
        </p:txBody>
      </p:sp>
    </p:spTree>
    <p:extLst>
      <p:ext uri="{BB962C8B-B14F-4D97-AF65-F5344CB8AC3E}">
        <p14:creationId xmlns:p14="http://schemas.microsoft.com/office/powerpoint/2010/main" val="3599478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3"/>
          <a:stretch>
            <a:fillRect/>
          </a:stretch>
        </p:blipFill>
        <p:spPr>
          <a:xfrm>
            <a:off x="659" y="764704"/>
            <a:ext cx="9216765" cy="6093296"/>
          </a:xfrm>
          <a:prstGeom prst="rect">
            <a:avLst/>
          </a:prstGeom>
        </p:spPr>
      </p:pic>
    </p:spTree>
    <p:extLst>
      <p:ext uri="{BB962C8B-B14F-4D97-AF65-F5344CB8AC3E}">
        <p14:creationId xmlns:p14="http://schemas.microsoft.com/office/powerpoint/2010/main" val="2428964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548495" y="0"/>
            <a:ext cx="8047009" cy="6858000"/>
          </a:xfrm>
          <a:prstGeom prst="rect">
            <a:avLst/>
          </a:prstGeom>
        </p:spPr>
      </p:pic>
      <p:sp>
        <p:nvSpPr>
          <p:cNvPr id="3" name="CasellaDiTesto 2"/>
          <p:cNvSpPr txBox="1"/>
          <p:nvPr/>
        </p:nvSpPr>
        <p:spPr>
          <a:xfrm>
            <a:off x="544650" y="18331"/>
            <a:ext cx="2880320" cy="738664"/>
          </a:xfrm>
          <a:prstGeom prst="rect">
            <a:avLst/>
          </a:prstGeom>
          <a:noFill/>
        </p:spPr>
        <p:txBody>
          <a:bodyPr wrap="square" rtlCol="0">
            <a:spAutoFit/>
          </a:bodyPr>
          <a:lstStyle/>
          <a:p>
            <a:r>
              <a:rPr lang="it-IT" sz="1400" dirty="0"/>
              <a:t>Blue economy (</a:t>
            </a:r>
            <a:r>
              <a:rPr lang="it-IT" sz="1400" dirty="0" err="1"/>
              <a:t>without</a:t>
            </a:r>
            <a:r>
              <a:rPr lang="it-IT" sz="1400" dirty="0"/>
              <a:t> </a:t>
            </a:r>
            <a:r>
              <a:rPr lang="it-IT" sz="1400" dirty="0" err="1"/>
              <a:t>tourism</a:t>
            </a:r>
            <a:r>
              <a:rPr lang="it-IT" sz="1400" dirty="0"/>
              <a:t>):</a:t>
            </a:r>
          </a:p>
          <a:p>
            <a:r>
              <a:rPr lang="it-IT" sz="1400" dirty="0"/>
              <a:t>1 </a:t>
            </a:r>
            <a:r>
              <a:rPr lang="it-IT" sz="1400" dirty="0" err="1"/>
              <a:t>million</a:t>
            </a:r>
            <a:r>
              <a:rPr lang="it-IT" sz="1400" dirty="0"/>
              <a:t> </a:t>
            </a:r>
            <a:r>
              <a:rPr lang="it-IT" sz="1400" dirty="0" err="1"/>
              <a:t>people</a:t>
            </a:r>
            <a:endParaRPr lang="it-IT" sz="1400" dirty="0"/>
          </a:p>
          <a:p>
            <a:r>
              <a:rPr lang="it-IT" sz="1400" dirty="0" err="1"/>
              <a:t>Tourism</a:t>
            </a:r>
            <a:r>
              <a:rPr lang="it-IT" sz="1400" dirty="0"/>
              <a:t>: 2.3 </a:t>
            </a:r>
            <a:r>
              <a:rPr lang="it-IT" sz="1400" dirty="0" err="1"/>
              <a:t>million</a:t>
            </a:r>
            <a:r>
              <a:rPr lang="it-IT" sz="1400" dirty="0"/>
              <a:t> </a:t>
            </a:r>
            <a:r>
              <a:rPr lang="it-IT" sz="1400" dirty="0" err="1"/>
              <a:t>people</a:t>
            </a:r>
            <a:endParaRPr lang="it-IT" sz="1400" dirty="0"/>
          </a:p>
        </p:txBody>
      </p:sp>
    </p:spTree>
    <p:extLst>
      <p:ext uri="{BB962C8B-B14F-4D97-AF65-F5344CB8AC3E}">
        <p14:creationId xmlns:p14="http://schemas.microsoft.com/office/powerpoint/2010/main" val="523669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3"/>
          <a:stretch>
            <a:fillRect/>
          </a:stretch>
        </p:blipFill>
        <p:spPr>
          <a:xfrm>
            <a:off x="253541" y="0"/>
            <a:ext cx="8636917" cy="6858000"/>
          </a:xfrm>
          <a:prstGeom prst="rect">
            <a:avLst/>
          </a:prstGeom>
        </p:spPr>
      </p:pic>
    </p:spTree>
    <p:extLst>
      <p:ext uri="{BB962C8B-B14F-4D97-AF65-F5344CB8AC3E}">
        <p14:creationId xmlns:p14="http://schemas.microsoft.com/office/powerpoint/2010/main" val="3027029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0" y="649846"/>
            <a:ext cx="9144000" cy="6235538"/>
          </a:xfrm>
          <a:prstGeom prst="rect">
            <a:avLst/>
          </a:prstGeom>
        </p:spPr>
      </p:pic>
    </p:spTree>
    <p:extLst>
      <p:ext uri="{BB962C8B-B14F-4D97-AF65-F5344CB8AC3E}">
        <p14:creationId xmlns:p14="http://schemas.microsoft.com/office/powerpoint/2010/main" val="649872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ttotitolo 3"/>
          <p:cNvSpPr txBox="1">
            <a:spLocks/>
          </p:cNvSpPr>
          <p:nvPr/>
        </p:nvSpPr>
        <p:spPr>
          <a:xfrm>
            <a:off x="780415" y="980728"/>
            <a:ext cx="8353425" cy="5184576"/>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ts val="1200"/>
              </a:spcBef>
              <a:spcAft>
                <a:spcPts val="0"/>
              </a:spcAft>
              <a:buClr>
                <a:srgbClr val="003875"/>
              </a:buClr>
              <a:buSzTx/>
              <a:buFont typeface="Arial" pitchFamily="34" charset="0"/>
              <a:buNone/>
              <a:tabLst/>
              <a:defRPr/>
            </a:pPr>
            <a:endParaRPr kumimoji="0" lang="en-GB" sz="2800" b="1" i="0" u="none" strike="noStrike" kern="1200" cap="none" spc="0" normalizeH="0" baseline="0" noProof="0" dirty="0">
              <a:ln>
                <a:noFill/>
              </a:ln>
              <a:solidFill>
                <a:schemeClr val="tx2"/>
              </a:solidFill>
              <a:effectLst/>
              <a:uLnTx/>
              <a:uFillTx/>
              <a:latin typeface="+mn-lt"/>
              <a:ea typeface="+mn-ea"/>
              <a:cs typeface="+mn-cs"/>
            </a:endParaRPr>
          </a:p>
          <a:p>
            <a:pPr marL="342900" marR="0" lvl="0" indent="-342900" algn="just" defTabSz="914400" rtl="0" eaLnBrk="1" fontAlgn="auto" latinLnBrk="0" hangingPunct="1">
              <a:lnSpc>
                <a:spcPct val="100000"/>
              </a:lnSpc>
              <a:spcBef>
                <a:spcPts val="1200"/>
              </a:spcBef>
              <a:spcAft>
                <a:spcPts val="0"/>
              </a:spcAft>
              <a:buClr>
                <a:srgbClr val="003875"/>
              </a:buClr>
              <a:buSzTx/>
              <a:buFont typeface="Wingdings" panose="05000000000000000000" pitchFamily="2" charset="2"/>
              <a:buChar char="Ø"/>
              <a:tabLst/>
              <a:defRPr/>
            </a:pPr>
            <a:endParaRPr kumimoji="0" lang="en-GB" sz="2000" b="1" i="0" u="none" strike="noStrike" kern="1200" cap="none" spc="0" normalizeH="0" baseline="0" noProof="0" dirty="0">
              <a:ln>
                <a:noFill/>
              </a:ln>
              <a:solidFill>
                <a:schemeClr val="tx2"/>
              </a:solidFill>
              <a:effectLst/>
              <a:uLnTx/>
              <a:uFillTx/>
              <a:latin typeface="+mn-lt"/>
              <a:ea typeface="+mn-ea"/>
              <a:cs typeface="+mn-cs"/>
            </a:endParaRPr>
          </a:p>
          <a:p>
            <a:pPr marL="342900" marR="0" lvl="0" indent="-342900" algn="just" defTabSz="914400" rtl="0" eaLnBrk="1" fontAlgn="auto" latinLnBrk="0" hangingPunct="1">
              <a:lnSpc>
                <a:spcPct val="100000"/>
              </a:lnSpc>
              <a:spcBef>
                <a:spcPts val="1200"/>
              </a:spcBef>
              <a:spcAft>
                <a:spcPts val="0"/>
              </a:spcAft>
              <a:buClr>
                <a:srgbClr val="003875"/>
              </a:buClr>
              <a:buSzTx/>
              <a:buFont typeface="+mj-lt"/>
              <a:buAutoNum type="arabicPeriod"/>
              <a:tabLst/>
              <a:defRPr/>
            </a:pPr>
            <a:endParaRPr kumimoji="0" lang="en-GB" sz="2000" b="0" i="0" u="none" strike="noStrike" kern="1200" cap="none" spc="0" normalizeH="0" baseline="0" noProof="0" dirty="0">
              <a:ln>
                <a:noFill/>
              </a:ln>
              <a:solidFill>
                <a:schemeClr val="tx2"/>
              </a:solidFill>
              <a:effectLst/>
              <a:uLnTx/>
              <a:uFillTx/>
              <a:latin typeface="+mj-lt"/>
              <a:ea typeface="+mj-ea"/>
              <a:cs typeface="+mj-cs"/>
            </a:endParaRPr>
          </a:p>
          <a:p>
            <a:pPr marL="800100" lvl="1" indent="-342900" algn="just">
              <a:spcBef>
                <a:spcPts val="1200"/>
              </a:spcBef>
              <a:buClr>
                <a:srgbClr val="003875"/>
              </a:buClr>
              <a:buFont typeface="+mj-lt"/>
              <a:buAutoNum type="arabicPeriod"/>
              <a:defRPr/>
            </a:pPr>
            <a:endParaRPr kumimoji="0" lang="en-GB" sz="2000" b="0" i="0" u="none" strike="noStrike" kern="1200" cap="none" spc="0" normalizeH="0" baseline="0" noProof="0" dirty="0">
              <a:ln>
                <a:noFill/>
              </a:ln>
              <a:solidFill>
                <a:srgbClr val="003875"/>
              </a:solidFill>
              <a:effectLst/>
              <a:uLnTx/>
              <a:uFillTx/>
              <a:latin typeface="+mj-lt"/>
              <a:ea typeface="+mj-ea"/>
              <a:cs typeface="+mj-cs"/>
            </a:endParaRPr>
          </a:p>
          <a:p>
            <a:pPr marL="342900" marR="0" lvl="0" indent="-342900" algn="l" defTabSz="914400" rtl="0" eaLnBrk="1" fontAlgn="auto" latinLnBrk="0" hangingPunct="1">
              <a:lnSpc>
                <a:spcPct val="100000"/>
              </a:lnSpc>
              <a:spcBef>
                <a:spcPct val="20000"/>
              </a:spcBef>
              <a:spcAft>
                <a:spcPts val="0"/>
              </a:spcAft>
              <a:buClr>
                <a:srgbClr val="003875"/>
              </a:buClr>
              <a:buSzTx/>
              <a:buFont typeface="Arial" pitchFamily="34" charset="0"/>
              <a:buChar char="•"/>
              <a:tabLst/>
              <a:defRPr/>
            </a:pPr>
            <a:endParaRPr kumimoji="0" lang="it-IT" sz="2200" b="0" i="0" u="none" strike="noStrike" kern="1200" cap="none" spc="0" normalizeH="0" baseline="0" noProof="0" dirty="0">
              <a:ln>
                <a:noFill/>
              </a:ln>
              <a:solidFill>
                <a:srgbClr val="003875"/>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3875"/>
              </a:buClr>
              <a:buSzTx/>
              <a:buFont typeface="Arial" pitchFamily="34" charset="0"/>
              <a:buChar char="•"/>
              <a:tabLst/>
              <a:defRPr/>
            </a:pPr>
            <a:endParaRPr kumimoji="0" lang="it-IT" sz="2800" b="0" i="0" u="none" strike="noStrike" kern="1200" cap="none" spc="0" normalizeH="0" baseline="0" noProof="0" dirty="0">
              <a:ln>
                <a:noFill/>
              </a:ln>
              <a:solidFill>
                <a:srgbClr val="003875"/>
              </a:solidFill>
              <a:effectLst/>
              <a:uLnTx/>
              <a:uFillTx/>
              <a:latin typeface="+mn-lt"/>
              <a:ea typeface="+mn-ea"/>
              <a:cs typeface="+mn-cs"/>
            </a:endParaRPr>
          </a:p>
        </p:txBody>
      </p:sp>
      <p:sp>
        <p:nvSpPr>
          <p:cNvPr id="3" name="Sottotitolo 3"/>
          <p:cNvSpPr txBox="1">
            <a:spLocks/>
          </p:cNvSpPr>
          <p:nvPr/>
        </p:nvSpPr>
        <p:spPr>
          <a:xfrm>
            <a:off x="107504" y="908720"/>
            <a:ext cx="8353425" cy="54006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Clr>
                <a:srgbClr val="003875"/>
              </a:buClr>
              <a:buFont typeface="Arial" pitchFamily="34" charset="0"/>
              <a:buChar char="•"/>
              <a:defRPr sz="2800" kern="1200">
                <a:solidFill>
                  <a:srgbClr val="003875"/>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rgbClr val="7C8686"/>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C2C2C2"/>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C2C2C2"/>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C2C2C2"/>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5600" indent="-355600" algn="just">
              <a:lnSpc>
                <a:spcPct val="120000"/>
              </a:lnSpc>
              <a:spcBef>
                <a:spcPts val="600"/>
              </a:spcBef>
              <a:buFont typeface="Wingdings" pitchFamily="2" charset="2"/>
              <a:buChar char="Ø"/>
            </a:pPr>
            <a:r>
              <a:rPr lang="en-GB" sz="2000" dirty="0">
                <a:solidFill>
                  <a:schemeClr val="tx2"/>
                </a:solidFill>
              </a:rPr>
              <a:t>Fisheries and aquaculture (includes production and processing)</a:t>
            </a:r>
          </a:p>
          <a:p>
            <a:pPr marL="355600" indent="-355600" algn="just">
              <a:lnSpc>
                <a:spcPct val="120000"/>
              </a:lnSpc>
              <a:spcBef>
                <a:spcPts val="600"/>
              </a:spcBef>
              <a:buFont typeface="Wingdings" pitchFamily="2" charset="2"/>
              <a:buChar char="Ø"/>
            </a:pPr>
            <a:r>
              <a:rPr lang="en-GB" sz="2000" dirty="0">
                <a:solidFill>
                  <a:schemeClr val="tx2"/>
                </a:solidFill>
              </a:rPr>
              <a:t>Maritime transport (includes passenger and freight transport, renting and leasing services, transportation support activities, insurance and reinsurance services)</a:t>
            </a:r>
          </a:p>
          <a:p>
            <a:pPr marL="355600" indent="-355600" algn="just">
              <a:lnSpc>
                <a:spcPct val="120000"/>
              </a:lnSpc>
              <a:spcBef>
                <a:spcPts val="600"/>
              </a:spcBef>
              <a:buFont typeface="Wingdings" pitchFamily="2" charset="2"/>
              <a:buChar char="Ø"/>
            </a:pPr>
            <a:r>
              <a:rPr lang="en-GB" sz="2000" dirty="0">
                <a:solidFill>
                  <a:schemeClr val="tx2"/>
                </a:solidFill>
              </a:rPr>
              <a:t>Shipbuilding (includes building of ships, floating structures, leisure boats, engines)</a:t>
            </a:r>
          </a:p>
          <a:p>
            <a:pPr marL="355600" indent="-355600" algn="just">
              <a:lnSpc>
                <a:spcPct val="120000"/>
              </a:lnSpc>
              <a:spcBef>
                <a:spcPts val="600"/>
              </a:spcBef>
              <a:buFont typeface="Wingdings" pitchFamily="2" charset="2"/>
              <a:buChar char="Ø"/>
            </a:pPr>
            <a:r>
              <a:rPr lang="en-GB" sz="2000" dirty="0">
                <a:solidFill>
                  <a:schemeClr val="tx2"/>
                </a:solidFill>
              </a:rPr>
              <a:t>Ship repair</a:t>
            </a:r>
          </a:p>
          <a:p>
            <a:pPr marL="355600" indent="-355600" algn="just">
              <a:lnSpc>
                <a:spcPct val="120000"/>
              </a:lnSpc>
              <a:spcBef>
                <a:spcPts val="600"/>
              </a:spcBef>
              <a:buFont typeface="Wingdings" pitchFamily="2" charset="2"/>
              <a:buChar char="Ø"/>
            </a:pPr>
            <a:r>
              <a:rPr lang="en-GB" sz="2000" dirty="0">
                <a:solidFill>
                  <a:schemeClr val="tx2"/>
                </a:solidFill>
              </a:rPr>
              <a:t>Equipment (includes equipment for navigation, fishing nets, other fabricated metal products)</a:t>
            </a:r>
          </a:p>
          <a:p>
            <a:pPr marL="355600" indent="-355600" algn="just">
              <a:lnSpc>
                <a:spcPct val="120000"/>
              </a:lnSpc>
              <a:spcBef>
                <a:spcPts val="600"/>
              </a:spcBef>
              <a:buFont typeface="Wingdings" pitchFamily="2" charset="2"/>
              <a:buChar char="Ø"/>
            </a:pPr>
            <a:r>
              <a:rPr lang="en-GB" sz="2000" dirty="0">
                <a:solidFill>
                  <a:schemeClr val="tx2"/>
                </a:solidFill>
              </a:rPr>
              <a:t>Wind energy (production and transmission)</a:t>
            </a:r>
          </a:p>
          <a:p>
            <a:pPr marL="355600" indent="-355600" algn="just">
              <a:lnSpc>
                <a:spcPct val="120000"/>
              </a:lnSpc>
              <a:spcBef>
                <a:spcPts val="600"/>
              </a:spcBef>
              <a:buFont typeface="Wingdings" pitchFamily="2" charset="2"/>
              <a:buChar char="Ø"/>
            </a:pPr>
            <a:r>
              <a:rPr lang="en-GB" sz="2000" dirty="0">
                <a:solidFill>
                  <a:schemeClr val="tx2"/>
                </a:solidFill>
              </a:rPr>
              <a:t>Other renewable energy</a:t>
            </a:r>
          </a:p>
          <a:p>
            <a:pPr marL="355600" indent="-355600" algn="just">
              <a:lnSpc>
                <a:spcPct val="120000"/>
              </a:lnSpc>
              <a:spcBef>
                <a:spcPts val="600"/>
              </a:spcBef>
              <a:buFont typeface="Wingdings" pitchFamily="2" charset="2"/>
              <a:buChar char="Ø"/>
            </a:pPr>
            <a:r>
              <a:rPr lang="en-GB" sz="2000" dirty="0">
                <a:solidFill>
                  <a:schemeClr val="tx2"/>
                </a:solidFill>
              </a:rPr>
              <a:t>Extraction of oil and gas</a:t>
            </a:r>
          </a:p>
          <a:p>
            <a:pPr marL="355600" indent="-355600" algn="just">
              <a:lnSpc>
                <a:spcPct val="120000"/>
              </a:lnSpc>
              <a:spcBef>
                <a:spcPts val="600"/>
              </a:spcBef>
              <a:buFont typeface="Wingdings" pitchFamily="2" charset="2"/>
              <a:buChar char="Ø"/>
            </a:pPr>
            <a:r>
              <a:rPr lang="en-GB" sz="2000" dirty="0">
                <a:solidFill>
                  <a:schemeClr val="tx2"/>
                </a:solidFill>
              </a:rPr>
              <a:t>Extraction of aggregates</a:t>
            </a:r>
          </a:p>
          <a:p>
            <a:pPr marL="355600" indent="-355600" algn="just">
              <a:lnSpc>
                <a:spcPct val="120000"/>
              </a:lnSpc>
              <a:spcBef>
                <a:spcPts val="600"/>
              </a:spcBef>
              <a:buFont typeface="Wingdings" pitchFamily="2" charset="2"/>
              <a:buChar char="Ø"/>
            </a:pPr>
            <a:r>
              <a:rPr lang="en-GB" sz="2000" dirty="0">
                <a:solidFill>
                  <a:schemeClr val="tx2"/>
                </a:solidFill>
              </a:rPr>
              <a:t>Ports (includes cargo handling, construction on ports, and </a:t>
            </a:r>
            <a:r>
              <a:rPr lang="en-GB" sz="2000" i="1" dirty="0">
                <a:solidFill>
                  <a:schemeClr val="tx2"/>
                </a:solidFill>
              </a:rPr>
              <a:t>dredging</a:t>
            </a:r>
            <a:r>
              <a:rPr lang="en-GB" sz="2000" dirty="0">
                <a:solidFill>
                  <a:schemeClr val="tx2"/>
                </a:solidFill>
              </a:rPr>
              <a:t>)</a:t>
            </a:r>
          </a:p>
          <a:p>
            <a:pPr marL="355600" indent="-355600" algn="just">
              <a:lnSpc>
                <a:spcPct val="120000"/>
              </a:lnSpc>
              <a:spcBef>
                <a:spcPts val="600"/>
              </a:spcBef>
              <a:buFont typeface="Wingdings" pitchFamily="2" charset="2"/>
              <a:buChar char="Ø"/>
            </a:pPr>
            <a:r>
              <a:rPr lang="en-GB" sz="2000" dirty="0">
                <a:solidFill>
                  <a:schemeClr val="tx2"/>
                </a:solidFill>
              </a:rPr>
              <a:t>Public activities (waste, environmental protection, </a:t>
            </a:r>
            <a:r>
              <a:rPr lang="en-GB" sz="2000" dirty="0" err="1">
                <a:solidFill>
                  <a:schemeClr val="tx2"/>
                </a:solidFill>
              </a:rPr>
              <a:t>defense</a:t>
            </a:r>
            <a:r>
              <a:rPr lang="en-GB" sz="2000" dirty="0">
                <a:solidFill>
                  <a:schemeClr val="tx2"/>
                </a:solidFill>
              </a:rPr>
              <a:t>, public order and safety, general public administration)</a:t>
            </a:r>
          </a:p>
          <a:p>
            <a:pPr marL="355600" indent="-355600" algn="just">
              <a:buFont typeface="Wingdings" pitchFamily="2" charset="2"/>
              <a:buChar char="Ø"/>
            </a:pPr>
            <a:endParaRPr lang="en-GB" sz="2000" dirty="0">
              <a:solidFill>
                <a:schemeClr val="tx2"/>
              </a:solidFill>
            </a:endParaRPr>
          </a:p>
          <a:p>
            <a:pPr marL="355600" indent="-355600" algn="just">
              <a:buFont typeface="Wingdings" pitchFamily="2" charset="2"/>
              <a:buChar char="Ø"/>
            </a:pPr>
            <a:r>
              <a:rPr lang="en-GB" sz="2000" i="1" dirty="0">
                <a:solidFill>
                  <a:schemeClr val="tx2"/>
                </a:solidFill>
              </a:rPr>
              <a:t>Extraction of salt</a:t>
            </a:r>
          </a:p>
          <a:p>
            <a:pPr marL="355600" indent="-355600" algn="just">
              <a:buFont typeface="Wingdings" pitchFamily="2" charset="2"/>
              <a:buChar char="Ø"/>
            </a:pPr>
            <a:r>
              <a:rPr lang="en-GB" sz="2000" i="1" dirty="0">
                <a:solidFill>
                  <a:schemeClr val="tx2"/>
                </a:solidFill>
              </a:rPr>
              <a:t>Blue biotechnology</a:t>
            </a:r>
          </a:p>
          <a:p>
            <a:pPr marL="355600" indent="-355600" algn="just">
              <a:buFont typeface="Wingdings" pitchFamily="2" charset="2"/>
              <a:buChar char="Ø"/>
            </a:pPr>
            <a:r>
              <a:rPr lang="en-GB" sz="2000" i="1" dirty="0">
                <a:solidFill>
                  <a:schemeClr val="tx2"/>
                </a:solidFill>
              </a:rPr>
              <a:t>Seabed mining</a:t>
            </a:r>
          </a:p>
          <a:p>
            <a:pPr marL="355600" indent="-355600" algn="just">
              <a:buFont typeface="Wingdings" pitchFamily="2" charset="2"/>
              <a:buChar char="Ø"/>
            </a:pPr>
            <a:r>
              <a:rPr lang="en-GB" sz="2000" i="1" dirty="0">
                <a:solidFill>
                  <a:schemeClr val="tx2"/>
                </a:solidFill>
              </a:rPr>
              <a:t>Desalination</a:t>
            </a:r>
          </a:p>
          <a:p>
            <a:pPr marL="355600" indent="-355600" algn="just">
              <a:buFont typeface="Wingdings" pitchFamily="2" charset="2"/>
              <a:buChar char="Ø"/>
            </a:pPr>
            <a:endParaRPr lang="en-GB" sz="2000" dirty="0">
              <a:solidFill>
                <a:schemeClr val="tx2"/>
              </a:solidFill>
            </a:endParaRPr>
          </a:p>
          <a:p>
            <a:pPr marL="355600" indent="-355600" algn="just">
              <a:buFont typeface="Wingdings" pitchFamily="2" charset="2"/>
              <a:buChar char="Ø"/>
            </a:pPr>
            <a:endParaRPr lang="en-GB" sz="2000" dirty="0">
              <a:solidFill>
                <a:schemeClr val="tx2"/>
              </a:solidFill>
            </a:endParaRPr>
          </a:p>
          <a:p>
            <a:pPr marL="0" indent="0" algn="just">
              <a:buFont typeface="Wingdings" pitchFamily="2" charset="2"/>
              <a:buChar char="Ø"/>
            </a:pPr>
            <a:endParaRPr lang="en-GB" sz="2000" dirty="0">
              <a:solidFill>
                <a:schemeClr val="tx2"/>
              </a:solidFill>
            </a:endParaRPr>
          </a:p>
          <a:p>
            <a:pPr marL="0" indent="0" algn="just">
              <a:buFont typeface="Wingdings" pitchFamily="2" charset="2"/>
              <a:buChar char="Ø"/>
            </a:pPr>
            <a:endParaRPr lang="en-GB" sz="2000" dirty="0">
              <a:solidFill>
                <a:schemeClr val="tx2"/>
              </a:solidFill>
            </a:endParaRPr>
          </a:p>
          <a:p>
            <a:pPr marL="0" indent="0" algn="just">
              <a:buFont typeface="Arial" pitchFamily="34" charset="0"/>
              <a:buNone/>
            </a:pPr>
            <a:endParaRPr lang="en-GB" sz="2000" dirty="0">
              <a:solidFill>
                <a:schemeClr val="tx2"/>
              </a:solidFill>
            </a:endParaRPr>
          </a:p>
          <a:p>
            <a:pPr marL="457200" indent="-457200" algn="just"/>
            <a:endParaRPr lang="it-IT" sz="2400" b="1" dirty="0">
              <a:solidFill>
                <a:schemeClr val="tx2"/>
              </a:solidFill>
            </a:endParaRPr>
          </a:p>
          <a:p>
            <a:endParaRPr lang="it-IT" dirty="0"/>
          </a:p>
        </p:txBody>
      </p:sp>
    </p:spTree>
    <p:extLst>
      <p:ext uri="{BB962C8B-B14F-4D97-AF65-F5344CB8AC3E}">
        <p14:creationId xmlns:p14="http://schemas.microsoft.com/office/powerpoint/2010/main" val="1325840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ttotitolo 3"/>
          <p:cNvSpPr txBox="1">
            <a:spLocks/>
          </p:cNvSpPr>
          <p:nvPr/>
        </p:nvSpPr>
        <p:spPr>
          <a:xfrm>
            <a:off x="780415" y="980728"/>
            <a:ext cx="8353425" cy="5184576"/>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ts val="1200"/>
              </a:spcBef>
              <a:spcAft>
                <a:spcPts val="0"/>
              </a:spcAft>
              <a:buClr>
                <a:srgbClr val="003875"/>
              </a:buClr>
              <a:buSzTx/>
              <a:buFont typeface="Arial" pitchFamily="34" charset="0"/>
              <a:buNone/>
              <a:tabLst/>
              <a:defRPr/>
            </a:pPr>
            <a:endParaRPr kumimoji="0" lang="en-GB" sz="2800" b="1" i="0" u="none" strike="noStrike" kern="1200" cap="none" spc="0" normalizeH="0" baseline="0" noProof="0" dirty="0">
              <a:ln>
                <a:noFill/>
              </a:ln>
              <a:solidFill>
                <a:schemeClr val="tx2"/>
              </a:solidFill>
              <a:effectLst/>
              <a:uLnTx/>
              <a:uFillTx/>
              <a:latin typeface="+mn-lt"/>
              <a:ea typeface="+mn-ea"/>
              <a:cs typeface="+mn-cs"/>
            </a:endParaRPr>
          </a:p>
          <a:p>
            <a:pPr marL="342900" marR="0" lvl="0" indent="-342900" algn="just" defTabSz="914400" rtl="0" eaLnBrk="1" fontAlgn="auto" latinLnBrk="0" hangingPunct="1">
              <a:lnSpc>
                <a:spcPct val="100000"/>
              </a:lnSpc>
              <a:spcBef>
                <a:spcPts val="1200"/>
              </a:spcBef>
              <a:spcAft>
                <a:spcPts val="0"/>
              </a:spcAft>
              <a:buClr>
                <a:srgbClr val="003875"/>
              </a:buClr>
              <a:buSzTx/>
              <a:buFont typeface="Wingdings" panose="05000000000000000000" pitchFamily="2" charset="2"/>
              <a:buChar char="Ø"/>
              <a:tabLst/>
              <a:defRPr/>
            </a:pPr>
            <a:endParaRPr kumimoji="0" lang="en-GB" sz="2000" b="1" i="0" u="none" strike="noStrike" kern="1200" cap="none" spc="0" normalizeH="0" baseline="0" noProof="0" dirty="0">
              <a:ln>
                <a:noFill/>
              </a:ln>
              <a:solidFill>
                <a:schemeClr val="tx2"/>
              </a:solidFill>
              <a:effectLst/>
              <a:uLnTx/>
              <a:uFillTx/>
              <a:latin typeface="+mn-lt"/>
              <a:ea typeface="+mn-ea"/>
              <a:cs typeface="+mn-cs"/>
            </a:endParaRPr>
          </a:p>
          <a:p>
            <a:pPr marL="342900" marR="0" lvl="0" indent="-342900" algn="just" defTabSz="914400" rtl="0" eaLnBrk="1" fontAlgn="auto" latinLnBrk="0" hangingPunct="1">
              <a:lnSpc>
                <a:spcPct val="100000"/>
              </a:lnSpc>
              <a:spcBef>
                <a:spcPts val="1200"/>
              </a:spcBef>
              <a:spcAft>
                <a:spcPts val="0"/>
              </a:spcAft>
              <a:buClr>
                <a:srgbClr val="003875"/>
              </a:buClr>
              <a:buSzTx/>
              <a:buFont typeface="+mj-lt"/>
              <a:buAutoNum type="arabicPeriod"/>
              <a:tabLst/>
              <a:defRPr/>
            </a:pPr>
            <a:endParaRPr kumimoji="0" lang="en-GB" sz="2000" b="0" i="0" u="none" strike="noStrike" kern="1200" cap="none" spc="0" normalizeH="0" baseline="0" noProof="0" dirty="0">
              <a:ln>
                <a:noFill/>
              </a:ln>
              <a:solidFill>
                <a:schemeClr val="tx2"/>
              </a:solidFill>
              <a:effectLst/>
              <a:uLnTx/>
              <a:uFillTx/>
              <a:latin typeface="+mj-lt"/>
              <a:ea typeface="+mj-ea"/>
              <a:cs typeface="+mj-cs"/>
            </a:endParaRPr>
          </a:p>
          <a:p>
            <a:pPr marL="800100" lvl="1" indent="-342900" algn="just">
              <a:spcBef>
                <a:spcPts val="1200"/>
              </a:spcBef>
              <a:buClr>
                <a:srgbClr val="003875"/>
              </a:buClr>
              <a:buFont typeface="+mj-lt"/>
              <a:buAutoNum type="arabicPeriod"/>
              <a:defRPr/>
            </a:pPr>
            <a:endParaRPr kumimoji="0" lang="en-GB" sz="2000" b="0" i="0" u="none" strike="noStrike" kern="1200" cap="none" spc="0" normalizeH="0" baseline="0" noProof="0" dirty="0">
              <a:ln>
                <a:noFill/>
              </a:ln>
              <a:solidFill>
                <a:srgbClr val="003875"/>
              </a:solidFill>
              <a:effectLst/>
              <a:uLnTx/>
              <a:uFillTx/>
              <a:latin typeface="+mj-lt"/>
              <a:ea typeface="+mj-ea"/>
              <a:cs typeface="+mj-cs"/>
            </a:endParaRPr>
          </a:p>
          <a:p>
            <a:pPr marL="342900" marR="0" lvl="0" indent="-342900" algn="l" defTabSz="914400" rtl="0" eaLnBrk="1" fontAlgn="auto" latinLnBrk="0" hangingPunct="1">
              <a:lnSpc>
                <a:spcPct val="100000"/>
              </a:lnSpc>
              <a:spcBef>
                <a:spcPct val="20000"/>
              </a:spcBef>
              <a:spcAft>
                <a:spcPts val="0"/>
              </a:spcAft>
              <a:buClr>
                <a:srgbClr val="003875"/>
              </a:buClr>
              <a:buSzTx/>
              <a:buFont typeface="Arial" pitchFamily="34" charset="0"/>
              <a:buChar char="•"/>
              <a:tabLst/>
              <a:defRPr/>
            </a:pPr>
            <a:endParaRPr kumimoji="0" lang="it-IT" sz="2200" b="0" i="0" u="none" strike="noStrike" kern="1200" cap="none" spc="0" normalizeH="0" baseline="0" noProof="0" dirty="0">
              <a:ln>
                <a:noFill/>
              </a:ln>
              <a:solidFill>
                <a:srgbClr val="003875"/>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3875"/>
              </a:buClr>
              <a:buSzTx/>
              <a:buFont typeface="Arial" pitchFamily="34" charset="0"/>
              <a:buChar char="•"/>
              <a:tabLst/>
              <a:defRPr/>
            </a:pPr>
            <a:endParaRPr kumimoji="0" lang="it-IT" sz="2800" b="0" i="0" u="none" strike="noStrike" kern="1200" cap="none" spc="0" normalizeH="0" baseline="0" noProof="0" dirty="0">
              <a:ln>
                <a:noFill/>
              </a:ln>
              <a:solidFill>
                <a:srgbClr val="003875"/>
              </a:solidFill>
              <a:effectLst/>
              <a:uLnTx/>
              <a:uFillTx/>
              <a:latin typeface="+mn-lt"/>
              <a:ea typeface="+mn-ea"/>
              <a:cs typeface="+mn-cs"/>
            </a:endParaRPr>
          </a:p>
        </p:txBody>
      </p:sp>
      <p:pic>
        <p:nvPicPr>
          <p:cNvPr id="2" name="Immagine 1"/>
          <p:cNvPicPr>
            <a:picLocks noChangeAspect="1"/>
          </p:cNvPicPr>
          <p:nvPr/>
        </p:nvPicPr>
        <p:blipFill>
          <a:blip r:embed="rId3"/>
          <a:stretch>
            <a:fillRect/>
          </a:stretch>
        </p:blipFill>
        <p:spPr>
          <a:xfrm>
            <a:off x="54781" y="764704"/>
            <a:ext cx="9034438" cy="6048672"/>
          </a:xfrm>
          <a:prstGeom prst="rect">
            <a:avLst/>
          </a:prstGeom>
        </p:spPr>
      </p:pic>
    </p:spTree>
    <p:extLst>
      <p:ext uri="{BB962C8B-B14F-4D97-AF65-F5344CB8AC3E}">
        <p14:creationId xmlns:p14="http://schemas.microsoft.com/office/powerpoint/2010/main" val="1265547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ttotitolo 3"/>
          <p:cNvSpPr txBox="1">
            <a:spLocks/>
          </p:cNvSpPr>
          <p:nvPr/>
        </p:nvSpPr>
        <p:spPr>
          <a:xfrm>
            <a:off x="780415" y="980728"/>
            <a:ext cx="8353425" cy="5184576"/>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ts val="1200"/>
              </a:spcBef>
              <a:spcAft>
                <a:spcPts val="0"/>
              </a:spcAft>
              <a:buClr>
                <a:srgbClr val="003875"/>
              </a:buClr>
              <a:buSzTx/>
              <a:buFont typeface="Arial" pitchFamily="34" charset="0"/>
              <a:buNone/>
              <a:tabLst/>
              <a:defRPr/>
            </a:pPr>
            <a:endParaRPr kumimoji="0" lang="en-GB" sz="2800" b="1" i="0" u="none" strike="noStrike" kern="1200" cap="none" spc="0" normalizeH="0" baseline="0" noProof="0" dirty="0">
              <a:ln>
                <a:noFill/>
              </a:ln>
              <a:solidFill>
                <a:schemeClr val="tx2"/>
              </a:solidFill>
              <a:effectLst/>
              <a:uLnTx/>
              <a:uFillTx/>
              <a:latin typeface="+mn-lt"/>
              <a:ea typeface="+mn-ea"/>
              <a:cs typeface="+mn-cs"/>
            </a:endParaRPr>
          </a:p>
          <a:p>
            <a:pPr marL="342900" marR="0" lvl="0" indent="-342900" algn="just" defTabSz="914400" rtl="0" eaLnBrk="1" fontAlgn="auto" latinLnBrk="0" hangingPunct="1">
              <a:lnSpc>
                <a:spcPct val="100000"/>
              </a:lnSpc>
              <a:spcBef>
                <a:spcPts val="1200"/>
              </a:spcBef>
              <a:spcAft>
                <a:spcPts val="0"/>
              </a:spcAft>
              <a:buClr>
                <a:srgbClr val="003875"/>
              </a:buClr>
              <a:buSzTx/>
              <a:buFont typeface="Wingdings" panose="05000000000000000000" pitchFamily="2" charset="2"/>
              <a:buChar char="Ø"/>
              <a:tabLst/>
              <a:defRPr/>
            </a:pPr>
            <a:endParaRPr kumimoji="0" lang="en-GB" sz="2000" b="1" i="0" u="none" strike="noStrike" kern="1200" cap="none" spc="0" normalizeH="0" baseline="0" noProof="0" dirty="0">
              <a:ln>
                <a:noFill/>
              </a:ln>
              <a:solidFill>
                <a:schemeClr val="tx2"/>
              </a:solidFill>
              <a:effectLst/>
              <a:uLnTx/>
              <a:uFillTx/>
              <a:latin typeface="+mn-lt"/>
              <a:ea typeface="+mn-ea"/>
              <a:cs typeface="+mn-cs"/>
            </a:endParaRPr>
          </a:p>
          <a:p>
            <a:pPr marL="342900" marR="0" lvl="0" indent="-342900" algn="just" defTabSz="914400" rtl="0" eaLnBrk="1" fontAlgn="auto" latinLnBrk="0" hangingPunct="1">
              <a:lnSpc>
                <a:spcPct val="100000"/>
              </a:lnSpc>
              <a:spcBef>
                <a:spcPts val="1200"/>
              </a:spcBef>
              <a:spcAft>
                <a:spcPts val="0"/>
              </a:spcAft>
              <a:buClr>
                <a:srgbClr val="003875"/>
              </a:buClr>
              <a:buSzTx/>
              <a:buFont typeface="+mj-lt"/>
              <a:buAutoNum type="arabicPeriod"/>
              <a:tabLst/>
              <a:defRPr/>
            </a:pPr>
            <a:endParaRPr kumimoji="0" lang="en-GB" sz="2000" b="0" i="0" u="none" strike="noStrike" kern="1200" cap="none" spc="0" normalizeH="0" baseline="0" noProof="0" dirty="0">
              <a:ln>
                <a:noFill/>
              </a:ln>
              <a:solidFill>
                <a:schemeClr val="tx2"/>
              </a:solidFill>
              <a:effectLst/>
              <a:uLnTx/>
              <a:uFillTx/>
              <a:latin typeface="+mj-lt"/>
              <a:ea typeface="+mj-ea"/>
              <a:cs typeface="+mj-cs"/>
            </a:endParaRPr>
          </a:p>
          <a:p>
            <a:pPr marL="800100" lvl="1" indent="-342900" algn="just">
              <a:spcBef>
                <a:spcPts val="1200"/>
              </a:spcBef>
              <a:buClr>
                <a:srgbClr val="003875"/>
              </a:buClr>
              <a:buFont typeface="+mj-lt"/>
              <a:buAutoNum type="arabicPeriod"/>
              <a:defRPr/>
            </a:pPr>
            <a:endParaRPr kumimoji="0" lang="en-GB" sz="2000" b="0" i="0" u="none" strike="noStrike" kern="1200" cap="none" spc="0" normalizeH="0" baseline="0" noProof="0" dirty="0">
              <a:ln>
                <a:noFill/>
              </a:ln>
              <a:solidFill>
                <a:srgbClr val="003875"/>
              </a:solidFill>
              <a:effectLst/>
              <a:uLnTx/>
              <a:uFillTx/>
              <a:latin typeface="+mj-lt"/>
              <a:ea typeface="+mj-ea"/>
              <a:cs typeface="+mj-cs"/>
            </a:endParaRPr>
          </a:p>
          <a:p>
            <a:pPr marL="342900" marR="0" lvl="0" indent="-342900" algn="l" defTabSz="914400" rtl="0" eaLnBrk="1" fontAlgn="auto" latinLnBrk="0" hangingPunct="1">
              <a:lnSpc>
                <a:spcPct val="100000"/>
              </a:lnSpc>
              <a:spcBef>
                <a:spcPct val="20000"/>
              </a:spcBef>
              <a:spcAft>
                <a:spcPts val="0"/>
              </a:spcAft>
              <a:buClr>
                <a:srgbClr val="003875"/>
              </a:buClr>
              <a:buSzTx/>
              <a:buFont typeface="Arial" pitchFamily="34" charset="0"/>
              <a:buChar char="•"/>
              <a:tabLst/>
              <a:defRPr/>
            </a:pPr>
            <a:endParaRPr kumimoji="0" lang="it-IT" sz="2200" b="0" i="0" u="none" strike="noStrike" kern="1200" cap="none" spc="0" normalizeH="0" baseline="0" noProof="0" dirty="0">
              <a:ln>
                <a:noFill/>
              </a:ln>
              <a:solidFill>
                <a:srgbClr val="003875"/>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3875"/>
              </a:buClr>
              <a:buSzTx/>
              <a:buFont typeface="Arial" pitchFamily="34" charset="0"/>
              <a:buChar char="•"/>
              <a:tabLst/>
              <a:defRPr/>
            </a:pPr>
            <a:endParaRPr kumimoji="0" lang="it-IT" sz="2800" b="0" i="0" u="none" strike="noStrike" kern="1200" cap="none" spc="0" normalizeH="0" baseline="0" noProof="0" dirty="0">
              <a:ln>
                <a:noFill/>
              </a:ln>
              <a:solidFill>
                <a:srgbClr val="003875"/>
              </a:solidFill>
              <a:effectLst/>
              <a:uLnTx/>
              <a:uFillTx/>
              <a:latin typeface="+mn-lt"/>
              <a:ea typeface="+mn-ea"/>
              <a:cs typeface="+mn-cs"/>
            </a:endParaRPr>
          </a:p>
        </p:txBody>
      </p:sp>
      <p:pic>
        <p:nvPicPr>
          <p:cNvPr id="2" name="Immagine 1"/>
          <p:cNvPicPr>
            <a:picLocks noChangeAspect="1"/>
          </p:cNvPicPr>
          <p:nvPr/>
        </p:nvPicPr>
        <p:blipFill>
          <a:blip r:embed="rId3"/>
          <a:stretch>
            <a:fillRect/>
          </a:stretch>
        </p:blipFill>
        <p:spPr>
          <a:xfrm>
            <a:off x="1" y="764704"/>
            <a:ext cx="9144000" cy="6036616"/>
          </a:xfrm>
          <a:prstGeom prst="rect">
            <a:avLst/>
          </a:prstGeom>
        </p:spPr>
      </p:pic>
    </p:spTree>
    <p:extLst>
      <p:ext uri="{BB962C8B-B14F-4D97-AF65-F5344CB8AC3E}">
        <p14:creationId xmlns:p14="http://schemas.microsoft.com/office/powerpoint/2010/main" val="2391575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ttotitolo 3"/>
          <p:cNvSpPr txBox="1">
            <a:spLocks/>
          </p:cNvSpPr>
          <p:nvPr/>
        </p:nvSpPr>
        <p:spPr>
          <a:xfrm>
            <a:off x="780415" y="980728"/>
            <a:ext cx="8353425" cy="5184576"/>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ts val="1200"/>
              </a:spcBef>
              <a:spcAft>
                <a:spcPts val="0"/>
              </a:spcAft>
              <a:buClr>
                <a:srgbClr val="003875"/>
              </a:buClr>
              <a:buSzTx/>
              <a:buFont typeface="Arial" pitchFamily="34" charset="0"/>
              <a:buNone/>
              <a:tabLst/>
              <a:defRPr/>
            </a:pPr>
            <a:endParaRPr kumimoji="0" lang="en-GB" sz="2800" b="1" i="0" u="none" strike="noStrike" kern="1200" cap="none" spc="0" normalizeH="0" baseline="0" noProof="0" dirty="0">
              <a:ln>
                <a:noFill/>
              </a:ln>
              <a:solidFill>
                <a:schemeClr val="tx2"/>
              </a:solidFill>
              <a:effectLst/>
              <a:uLnTx/>
              <a:uFillTx/>
              <a:latin typeface="+mn-lt"/>
              <a:ea typeface="+mn-ea"/>
              <a:cs typeface="+mn-cs"/>
            </a:endParaRPr>
          </a:p>
          <a:p>
            <a:pPr marL="342900" marR="0" lvl="0" indent="-342900" algn="just" defTabSz="914400" rtl="0" eaLnBrk="1" fontAlgn="auto" latinLnBrk="0" hangingPunct="1">
              <a:lnSpc>
                <a:spcPct val="100000"/>
              </a:lnSpc>
              <a:spcBef>
                <a:spcPts val="1200"/>
              </a:spcBef>
              <a:spcAft>
                <a:spcPts val="0"/>
              </a:spcAft>
              <a:buClr>
                <a:srgbClr val="003875"/>
              </a:buClr>
              <a:buSzTx/>
              <a:buFont typeface="Wingdings" panose="05000000000000000000" pitchFamily="2" charset="2"/>
              <a:buChar char="Ø"/>
              <a:tabLst/>
              <a:defRPr/>
            </a:pPr>
            <a:endParaRPr kumimoji="0" lang="en-GB" sz="2000" b="1" i="0" u="none" strike="noStrike" kern="1200" cap="none" spc="0" normalizeH="0" baseline="0" noProof="0" dirty="0">
              <a:ln>
                <a:noFill/>
              </a:ln>
              <a:solidFill>
                <a:schemeClr val="tx2"/>
              </a:solidFill>
              <a:effectLst/>
              <a:uLnTx/>
              <a:uFillTx/>
              <a:latin typeface="+mn-lt"/>
              <a:ea typeface="+mn-ea"/>
              <a:cs typeface="+mn-cs"/>
            </a:endParaRPr>
          </a:p>
          <a:p>
            <a:pPr marL="342900" marR="0" lvl="0" indent="-342900" algn="just" defTabSz="914400" rtl="0" eaLnBrk="1" fontAlgn="auto" latinLnBrk="0" hangingPunct="1">
              <a:lnSpc>
                <a:spcPct val="100000"/>
              </a:lnSpc>
              <a:spcBef>
                <a:spcPts val="1200"/>
              </a:spcBef>
              <a:spcAft>
                <a:spcPts val="0"/>
              </a:spcAft>
              <a:buClr>
                <a:srgbClr val="003875"/>
              </a:buClr>
              <a:buSzTx/>
              <a:buFont typeface="+mj-lt"/>
              <a:buAutoNum type="arabicPeriod"/>
              <a:tabLst/>
              <a:defRPr/>
            </a:pPr>
            <a:endParaRPr kumimoji="0" lang="en-GB" sz="2000" b="0" i="0" u="none" strike="noStrike" kern="1200" cap="none" spc="0" normalizeH="0" baseline="0" noProof="0" dirty="0">
              <a:ln>
                <a:noFill/>
              </a:ln>
              <a:solidFill>
                <a:schemeClr val="tx2"/>
              </a:solidFill>
              <a:effectLst/>
              <a:uLnTx/>
              <a:uFillTx/>
              <a:latin typeface="+mj-lt"/>
              <a:ea typeface="+mj-ea"/>
              <a:cs typeface="+mj-cs"/>
            </a:endParaRPr>
          </a:p>
          <a:p>
            <a:pPr marL="800100" lvl="1" indent="-342900" algn="just">
              <a:spcBef>
                <a:spcPts val="1200"/>
              </a:spcBef>
              <a:buClr>
                <a:srgbClr val="003875"/>
              </a:buClr>
              <a:buFont typeface="+mj-lt"/>
              <a:buAutoNum type="arabicPeriod"/>
              <a:defRPr/>
            </a:pPr>
            <a:endParaRPr kumimoji="0" lang="en-GB" sz="2000" b="0" i="0" u="none" strike="noStrike" kern="1200" cap="none" spc="0" normalizeH="0" baseline="0" noProof="0" dirty="0">
              <a:ln>
                <a:noFill/>
              </a:ln>
              <a:solidFill>
                <a:srgbClr val="003875"/>
              </a:solidFill>
              <a:effectLst/>
              <a:uLnTx/>
              <a:uFillTx/>
              <a:latin typeface="+mj-lt"/>
              <a:ea typeface="+mj-ea"/>
              <a:cs typeface="+mj-cs"/>
            </a:endParaRPr>
          </a:p>
          <a:p>
            <a:pPr marL="342900" marR="0" lvl="0" indent="-342900" algn="l" defTabSz="914400" rtl="0" eaLnBrk="1" fontAlgn="auto" latinLnBrk="0" hangingPunct="1">
              <a:lnSpc>
                <a:spcPct val="100000"/>
              </a:lnSpc>
              <a:spcBef>
                <a:spcPct val="20000"/>
              </a:spcBef>
              <a:spcAft>
                <a:spcPts val="0"/>
              </a:spcAft>
              <a:buClr>
                <a:srgbClr val="003875"/>
              </a:buClr>
              <a:buSzTx/>
              <a:buFont typeface="Arial" pitchFamily="34" charset="0"/>
              <a:buChar char="•"/>
              <a:tabLst/>
              <a:defRPr/>
            </a:pPr>
            <a:endParaRPr kumimoji="0" lang="it-IT" sz="2200" b="0" i="0" u="none" strike="noStrike" kern="1200" cap="none" spc="0" normalizeH="0" baseline="0" noProof="0" dirty="0">
              <a:ln>
                <a:noFill/>
              </a:ln>
              <a:solidFill>
                <a:srgbClr val="003875"/>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3875"/>
              </a:buClr>
              <a:buSzTx/>
              <a:buFont typeface="Arial" pitchFamily="34" charset="0"/>
              <a:buChar char="•"/>
              <a:tabLst/>
              <a:defRPr/>
            </a:pPr>
            <a:endParaRPr kumimoji="0" lang="it-IT" sz="2800" b="0" i="0" u="none" strike="noStrike" kern="1200" cap="none" spc="0" normalizeH="0" baseline="0" noProof="0" dirty="0">
              <a:ln>
                <a:noFill/>
              </a:ln>
              <a:solidFill>
                <a:srgbClr val="003875"/>
              </a:solidFill>
              <a:effectLst/>
              <a:uLnTx/>
              <a:uFillTx/>
              <a:latin typeface="+mn-lt"/>
              <a:ea typeface="+mn-ea"/>
              <a:cs typeface="+mn-cs"/>
            </a:endParaRPr>
          </a:p>
        </p:txBody>
      </p:sp>
      <p:pic>
        <p:nvPicPr>
          <p:cNvPr id="3" name="Immagine 2"/>
          <p:cNvPicPr>
            <a:picLocks noChangeAspect="1"/>
          </p:cNvPicPr>
          <p:nvPr/>
        </p:nvPicPr>
        <p:blipFill>
          <a:blip r:embed="rId3"/>
          <a:stretch>
            <a:fillRect/>
          </a:stretch>
        </p:blipFill>
        <p:spPr>
          <a:xfrm>
            <a:off x="35496" y="980728"/>
            <a:ext cx="9078911" cy="5904656"/>
          </a:xfrm>
          <a:prstGeom prst="rect">
            <a:avLst/>
          </a:prstGeom>
        </p:spPr>
      </p:pic>
    </p:spTree>
    <p:extLst>
      <p:ext uri="{BB962C8B-B14F-4D97-AF65-F5344CB8AC3E}">
        <p14:creationId xmlns:p14="http://schemas.microsoft.com/office/powerpoint/2010/main" val="2560206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ttotitolo 3"/>
          <p:cNvSpPr txBox="1">
            <a:spLocks/>
          </p:cNvSpPr>
          <p:nvPr/>
        </p:nvSpPr>
        <p:spPr>
          <a:xfrm>
            <a:off x="780415" y="980728"/>
            <a:ext cx="8353425" cy="5184576"/>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ts val="1200"/>
              </a:spcBef>
              <a:spcAft>
                <a:spcPts val="0"/>
              </a:spcAft>
              <a:buClr>
                <a:srgbClr val="003875"/>
              </a:buClr>
              <a:buSzTx/>
              <a:buFont typeface="Arial" pitchFamily="34" charset="0"/>
              <a:buNone/>
              <a:tabLst/>
              <a:defRPr/>
            </a:pPr>
            <a:endParaRPr kumimoji="0" lang="en-GB" sz="2800" b="1" i="0" u="none" strike="noStrike" kern="1200" cap="none" spc="0" normalizeH="0" baseline="0" noProof="0" dirty="0">
              <a:ln>
                <a:noFill/>
              </a:ln>
              <a:solidFill>
                <a:schemeClr val="tx2"/>
              </a:solidFill>
              <a:effectLst/>
              <a:uLnTx/>
              <a:uFillTx/>
              <a:latin typeface="+mn-lt"/>
              <a:ea typeface="+mn-ea"/>
              <a:cs typeface="+mn-cs"/>
            </a:endParaRPr>
          </a:p>
          <a:p>
            <a:pPr marL="342900" marR="0" lvl="0" indent="-342900" algn="just" defTabSz="914400" rtl="0" eaLnBrk="1" fontAlgn="auto" latinLnBrk="0" hangingPunct="1">
              <a:lnSpc>
                <a:spcPct val="100000"/>
              </a:lnSpc>
              <a:spcBef>
                <a:spcPts val="1200"/>
              </a:spcBef>
              <a:spcAft>
                <a:spcPts val="0"/>
              </a:spcAft>
              <a:buClr>
                <a:srgbClr val="003875"/>
              </a:buClr>
              <a:buSzTx/>
              <a:buFont typeface="Wingdings" panose="05000000000000000000" pitchFamily="2" charset="2"/>
              <a:buChar char="Ø"/>
              <a:tabLst/>
              <a:defRPr/>
            </a:pPr>
            <a:endParaRPr kumimoji="0" lang="en-GB" sz="2000" b="1" i="0" u="none" strike="noStrike" kern="1200" cap="none" spc="0" normalizeH="0" baseline="0" noProof="0" dirty="0">
              <a:ln>
                <a:noFill/>
              </a:ln>
              <a:solidFill>
                <a:schemeClr val="tx2"/>
              </a:solidFill>
              <a:effectLst/>
              <a:uLnTx/>
              <a:uFillTx/>
              <a:latin typeface="+mn-lt"/>
              <a:ea typeface="+mn-ea"/>
              <a:cs typeface="+mn-cs"/>
            </a:endParaRPr>
          </a:p>
          <a:p>
            <a:pPr marL="342900" marR="0" lvl="0" indent="-342900" algn="just" defTabSz="914400" rtl="0" eaLnBrk="1" fontAlgn="auto" latinLnBrk="0" hangingPunct="1">
              <a:lnSpc>
                <a:spcPct val="100000"/>
              </a:lnSpc>
              <a:spcBef>
                <a:spcPts val="1200"/>
              </a:spcBef>
              <a:spcAft>
                <a:spcPts val="0"/>
              </a:spcAft>
              <a:buClr>
                <a:srgbClr val="003875"/>
              </a:buClr>
              <a:buSzTx/>
              <a:buFont typeface="+mj-lt"/>
              <a:buAutoNum type="arabicPeriod"/>
              <a:tabLst/>
              <a:defRPr/>
            </a:pPr>
            <a:endParaRPr kumimoji="0" lang="en-GB" sz="2000" b="0" i="0" u="none" strike="noStrike" kern="1200" cap="none" spc="0" normalizeH="0" baseline="0" noProof="0" dirty="0">
              <a:ln>
                <a:noFill/>
              </a:ln>
              <a:solidFill>
                <a:schemeClr val="tx2"/>
              </a:solidFill>
              <a:effectLst/>
              <a:uLnTx/>
              <a:uFillTx/>
              <a:latin typeface="+mj-lt"/>
              <a:ea typeface="+mj-ea"/>
              <a:cs typeface="+mj-cs"/>
            </a:endParaRPr>
          </a:p>
          <a:p>
            <a:pPr marL="800100" lvl="1" indent="-342900" algn="just">
              <a:spcBef>
                <a:spcPts val="1200"/>
              </a:spcBef>
              <a:buClr>
                <a:srgbClr val="003875"/>
              </a:buClr>
              <a:buFont typeface="+mj-lt"/>
              <a:buAutoNum type="arabicPeriod"/>
              <a:defRPr/>
            </a:pPr>
            <a:endParaRPr kumimoji="0" lang="en-GB" sz="2000" b="0" i="0" u="none" strike="noStrike" kern="1200" cap="none" spc="0" normalizeH="0" baseline="0" noProof="0" dirty="0">
              <a:ln>
                <a:noFill/>
              </a:ln>
              <a:solidFill>
                <a:srgbClr val="003875"/>
              </a:solidFill>
              <a:effectLst/>
              <a:uLnTx/>
              <a:uFillTx/>
              <a:latin typeface="+mj-lt"/>
              <a:ea typeface="+mj-ea"/>
              <a:cs typeface="+mj-cs"/>
            </a:endParaRPr>
          </a:p>
          <a:p>
            <a:pPr marL="342900" marR="0" lvl="0" indent="-342900" algn="l" defTabSz="914400" rtl="0" eaLnBrk="1" fontAlgn="auto" latinLnBrk="0" hangingPunct="1">
              <a:lnSpc>
                <a:spcPct val="100000"/>
              </a:lnSpc>
              <a:spcBef>
                <a:spcPct val="20000"/>
              </a:spcBef>
              <a:spcAft>
                <a:spcPts val="0"/>
              </a:spcAft>
              <a:buClr>
                <a:srgbClr val="003875"/>
              </a:buClr>
              <a:buSzTx/>
              <a:buFont typeface="Arial" pitchFamily="34" charset="0"/>
              <a:buChar char="•"/>
              <a:tabLst/>
              <a:defRPr/>
            </a:pPr>
            <a:endParaRPr kumimoji="0" lang="it-IT" sz="2200" b="0" i="0" u="none" strike="noStrike" kern="1200" cap="none" spc="0" normalizeH="0" baseline="0" noProof="0" dirty="0">
              <a:ln>
                <a:noFill/>
              </a:ln>
              <a:solidFill>
                <a:srgbClr val="003875"/>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3875"/>
              </a:buClr>
              <a:buSzTx/>
              <a:buFont typeface="Arial" pitchFamily="34" charset="0"/>
              <a:buChar char="•"/>
              <a:tabLst/>
              <a:defRPr/>
            </a:pPr>
            <a:endParaRPr kumimoji="0" lang="it-IT" sz="2800" b="0" i="0" u="none" strike="noStrike" kern="1200" cap="none" spc="0" normalizeH="0" baseline="0" noProof="0" dirty="0">
              <a:ln>
                <a:noFill/>
              </a:ln>
              <a:solidFill>
                <a:srgbClr val="003875"/>
              </a:solidFill>
              <a:effectLst/>
              <a:uLnTx/>
              <a:uFillTx/>
              <a:latin typeface="+mn-lt"/>
              <a:ea typeface="+mn-ea"/>
              <a:cs typeface="+mn-cs"/>
            </a:endParaRPr>
          </a:p>
        </p:txBody>
      </p:sp>
      <p:pic>
        <p:nvPicPr>
          <p:cNvPr id="2" name="Immagine 1"/>
          <p:cNvPicPr>
            <a:picLocks noChangeAspect="1"/>
          </p:cNvPicPr>
          <p:nvPr/>
        </p:nvPicPr>
        <p:blipFill>
          <a:blip r:embed="rId3"/>
          <a:stretch>
            <a:fillRect/>
          </a:stretch>
        </p:blipFill>
        <p:spPr>
          <a:xfrm>
            <a:off x="12530" y="1052737"/>
            <a:ext cx="9099064" cy="5805264"/>
          </a:xfrm>
          <a:prstGeom prst="rect">
            <a:avLst/>
          </a:prstGeom>
        </p:spPr>
      </p:pic>
    </p:spTree>
    <p:extLst>
      <p:ext uri="{BB962C8B-B14F-4D97-AF65-F5344CB8AC3E}">
        <p14:creationId xmlns:p14="http://schemas.microsoft.com/office/powerpoint/2010/main" val="654023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ttotitolo 3"/>
          <p:cNvSpPr txBox="1">
            <a:spLocks/>
          </p:cNvSpPr>
          <p:nvPr/>
        </p:nvSpPr>
        <p:spPr>
          <a:xfrm>
            <a:off x="780415" y="980728"/>
            <a:ext cx="8353425" cy="5184576"/>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ts val="1200"/>
              </a:spcBef>
              <a:spcAft>
                <a:spcPts val="0"/>
              </a:spcAft>
              <a:buClr>
                <a:srgbClr val="003875"/>
              </a:buClr>
              <a:buSzTx/>
              <a:buFont typeface="Arial" pitchFamily="34" charset="0"/>
              <a:buNone/>
              <a:tabLst/>
              <a:defRPr/>
            </a:pPr>
            <a:endParaRPr kumimoji="0" lang="en-GB" sz="2800" b="1" i="0" u="none" strike="noStrike" kern="1200" cap="none" spc="0" normalizeH="0" baseline="0" noProof="0" dirty="0">
              <a:ln>
                <a:noFill/>
              </a:ln>
              <a:solidFill>
                <a:schemeClr val="tx2"/>
              </a:solidFill>
              <a:effectLst/>
              <a:uLnTx/>
              <a:uFillTx/>
              <a:latin typeface="+mn-lt"/>
              <a:ea typeface="+mn-ea"/>
              <a:cs typeface="+mn-cs"/>
            </a:endParaRPr>
          </a:p>
          <a:p>
            <a:pPr marL="342900" marR="0" lvl="0" indent="-342900" algn="just" defTabSz="914400" rtl="0" eaLnBrk="1" fontAlgn="auto" latinLnBrk="0" hangingPunct="1">
              <a:lnSpc>
                <a:spcPct val="100000"/>
              </a:lnSpc>
              <a:spcBef>
                <a:spcPts val="1200"/>
              </a:spcBef>
              <a:spcAft>
                <a:spcPts val="0"/>
              </a:spcAft>
              <a:buClr>
                <a:srgbClr val="003875"/>
              </a:buClr>
              <a:buSzTx/>
              <a:buFont typeface="Wingdings" panose="05000000000000000000" pitchFamily="2" charset="2"/>
              <a:buChar char="Ø"/>
              <a:tabLst/>
              <a:defRPr/>
            </a:pPr>
            <a:endParaRPr kumimoji="0" lang="en-GB" sz="2000" b="1" i="0" u="none" strike="noStrike" kern="1200" cap="none" spc="0" normalizeH="0" baseline="0" noProof="0" dirty="0">
              <a:ln>
                <a:noFill/>
              </a:ln>
              <a:solidFill>
                <a:schemeClr val="tx2"/>
              </a:solidFill>
              <a:effectLst/>
              <a:uLnTx/>
              <a:uFillTx/>
              <a:latin typeface="+mn-lt"/>
              <a:ea typeface="+mn-ea"/>
              <a:cs typeface="+mn-cs"/>
            </a:endParaRPr>
          </a:p>
          <a:p>
            <a:pPr marL="342900" marR="0" lvl="0" indent="-342900" algn="just" defTabSz="914400" rtl="0" eaLnBrk="1" fontAlgn="auto" latinLnBrk="0" hangingPunct="1">
              <a:lnSpc>
                <a:spcPct val="100000"/>
              </a:lnSpc>
              <a:spcBef>
                <a:spcPts val="1200"/>
              </a:spcBef>
              <a:spcAft>
                <a:spcPts val="0"/>
              </a:spcAft>
              <a:buClr>
                <a:srgbClr val="003875"/>
              </a:buClr>
              <a:buSzTx/>
              <a:buFont typeface="+mj-lt"/>
              <a:buAutoNum type="arabicPeriod"/>
              <a:tabLst/>
              <a:defRPr/>
            </a:pPr>
            <a:endParaRPr kumimoji="0" lang="en-GB" sz="2000" b="0" i="0" u="none" strike="noStrike" kern="1200" cap="none" spc="0" normalizeH="0" baseline="0" noProof="0" dirty="0">
              <a:ln>
                <a:noFill/>
              </a:ln>
              <a:solidFill>
                <a:schemeClr val="tx2"/>
              </a:solidFill>
              <a:effectLst/>
              <a:uLnTx/>
              <a:uFillTx/>
              <a:latin typeface="+mj-lt"/>
              <a:ea typeface="+mj-ea"/>
              <a:cs typeface="+mj-cs"/>
            </a:endParaRPr>
          </a:p>
          <a:p>
            <a:pPr marL="800100" lvl="1" indent="-342900" algn="just">
              <a:spcBef>
                <a:spcPts val="1200"/>
              </a:spcBef>
              <a:buClr>
                <a:srgbClr val="003875"/>
              </a:buClr>
              <a:buFont typeface="+mj-lt"/>
              <a:buAutoNum type="arabicPeriod"/>
              <a:defRPr/>
            </a:pPr>
            <a:endParaRPr kumimoji="0" lang="en-GB" sz="2000" b="0" i="0" u="none" strike="noStrike" kern="1200" cap="none" spc="0" normalizeH="0" baseline="0" noProof="0" dirty="0">
              <a:ln>
                <a:noFill/>
              </a:ln>
              <a:solidFill>
                <a:srgbClr val="003875"/>
              </a:solidFill>
              <a:effectLst/>
              <a:uLnTx/>
              <a:uFillTx/>
              <a:latin typeface="+mj-lt"/>
              <a:ea typeface="+mj-ea"/>
              <a:cs typeface="+mj-cs"/>
            </a:endParaRPr>
          </a:p>
          <a:p>
            <a:pPr marL="342900" marR="0" lvl="0" indent="-342900" algn="l" defTabSz="914400" rtl="0" eaLnBrk="1" fontAlgn="auto" latinLnBrk="0" hangingPunct="1">
              <a:lnSpc>
                <a:spcPct val="100000"/>
              </a:lnSpc>
              <a:spcBef>
                <a:spcPct val="20000"/>
              </a:spcBef>
              <a:spcAft>
                <a:spcPts val="0"/>
              </a:spcAft>
              <a:buClr>
                <a:srgbClr val="003875"/>
              </a:buClr>
              <a:buSzTx/>
              <a:buFont typeface="Arial" pitchFamily="34" charset="0"/>
              <a:buChar char="•"/>
              <a:tabLst/>
              <a:defRPr/>
            </a:pPr>
            <a:endParaRPr kumimoji="0" lang="it-IT" sz="2200" b="0" i="0" u="none" strike="noStrike" kern="1200" cap="none" spc="0" normalizeH="0" baseline="0" noProof="0" dirty="0">
              <a:ln>
                <a:noFill/>
              </a:ln>
              <a:solidFill>
                <a:srgbClr val="003875"/>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3875"/>
              </a:buClr>
              <a:buSzTx/>
              <a:buFont typeface="Arial" pitchFamily="34" charset="0"/>
              <a:buChar char="•"/>
              <a:tabLst/>
              <a:defRPr/>
            </a:pPr>
            <a:endParaRPr kumimoji="0" lang="it-IT" sz="2800" b="0" i="0" u="none" strike="noStrike" kern="1200" cap="none" spc="0" normalizeH="0" baseline="0" noProof="0" dirty="0">
              <a:ln>
                <a:noFill/>
              </a:ln>
              <a:solidFill>
                <a:srgbClr val="003875"/>
              </a:solidFill>
              <a:effectLst/>
              <a:uLnTx/>
              <a:uFillTx/>
              <a:latin typeface="+mn-lt"/>
              <a:ea typeface="+mn-ea"/>
              <a:cs typeface="+mn-cs"/>
            </a:endParaRPr>
          </a:p>
        </p:txBody>
      </p:sp>
      <p:pic>
        <p:nvPicPr>
          <p:cNvPr id="3" name="Immagine 2"/>
          <p:cNvPicPr>
            <a:picLocks noChangeAspect="1"/>
          </p:cNvPicPr>
          <p:nvPr/>
        </p:nvPicPr>
        <p:blipFill>
          <a:blip r:embed="rId3"/>
          <a:stretch>
            <a:fillRect/>
          </a:stretch>
        </p:blipFill>
        <p:spPr>
          <a:xfrm>
            <a:off x="21275" y="980728"/>
            <a:ext cx="9122725" cy="5877272"/>
          </a:xfrm>
          <a:prstGeom prst="rect">
            <a:avLst/>
          </a:prstGeom>
        </p:spPr>
      </p:pic>
    </p:spTree>
    <p:extLst>
      <p:ext uri="{BB962C8B-B14F-4D97-AF65-F5344CB8AC3E}">
        <p14:creationId xmlns:p14="http://schemas.microsoft.com/office/powerpoint/2010/main" val="3025415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ttotitolo 3"/>
          <p:cNvSpPr txBox="1">
            <a:spLocks/>
          </p:cNvSpPr>
          <p:nvPr/>
        </p:nvSpPr>
        <p:spPr>
          <a:xfrm>
            <a:off x="780415" y="980728"/>
            <a:ext cx="8353425" cy="5184576"/>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ts val="1200"/>
              </a:spcBef>
              <a:spcAft>
                <a:spcPts val="0"/>
              </a:spcAft>
              <a:buClr>
                <a:srgbClr val="003875"/>
              </a:buClr>
              <a:buSzTx/>
              <a:buFont typeface="Arial" pitchFamily="34" charset="0"/>
              <a:buNone/>
              <a:tabLst/>
              <a:defRPr/>
            </a:pPr>
            <a:endParaRPr kumimoji="0" lang="en-GB" sz="2800" b="1" i="0" u="none" strike="noStrike" kern="1200" cap="none" spc="0" normalizeH="0" baseline="0" noProof="0" dirty="0">
              <a:ln>
                <a:noFill/>
              </a:ln>
              <a:solidFill>
                <a:schemeClr val="tx2"/>
              </a:solidFill>
              <a:effectLst/>
              <a:uLnTx/>
              <a:uFillTx/>
              <a:latin typeface="+mn-lt"/>
              <a:ea typeface="+mn-ea"/>
              <a:cs typeface="+mn-cs"/>
            </a:endParaRPr>
          </a:p>
          <a:p>
            <a:pPr marL="342900" marR="0" lvl="0" indent="-342900" algn="just" defTabSz="914400" rtl="0" eaLnBrk="1" fontAlgn="auto" latinLnBrk="0" hangingPunct="1">
              <a:lnSpc>
                <a:spcPct val="100000"/>
              </a:lnSpc>
              <a:spcBef>
                <a:spcPts val="1200"/>
              </a:spcBef>
              <a:spcAft>
                <a:spcPts val="0"/>
              </a:spcAft>
              <a:buClr>
                <a:srgbClr val="003875"/>
              </a:buClr>
              <a:buSzTx/>
              <a:buFont typeface="Wingdings" panose="05000000000000000000" pitchFamily="2" charset="2"/>
              <a:buChar char="Ø"/>
              <a:tabLst/>
              <a:defRPr/>
            </a:pPr>
            <a:endParaRPr kumimoji="0" lang="en-GB" sz="2000" b="1" i="0" u="none" strike="noStrike" kern="1200" cap="none" spc="0" normalizeH="0" baseline="0" noProof="0" dirty="0">
              <a:ln>
                <a:noFill/>
              </a:ln>
              <a:solidFill>
                <a:schemeClr val="tx2"/>
              </a:solidFill>
              <a:effectLst/>
              <a:uLnTx/>
              <a:uFillTx/>
              <a:latin typeface="+mn-lt"/>
              <a:ea typeface="+mn-ea"/>
              <a:cs typeface="+mn-cs"/>
            </a:endParaRPr>
          </a:p>
          <a:p>
            <a:pPr marL="342900" marR="0" lvl="0" indent="-342900" algn="just" defTabSz="914400" rtl="0" eaLnBrk="1" fontAlgn="auto" latinLnBrk="0" hangingPunct="1">
              <a:lnSpc>
                <a:spcPct val="100000"/>
              </a:lnSpc>
              <a:spcBef>
                <a:spcPts val="1200"/>
              </a:spcBef>
              <a:spcAft>
                <a:spcPts val="0"/>
              </a:spcAft>
              <a:buClr>
                <a:srgbClr val="003875"/>
              </a:buClr>
              <a:buSzTx/>
              <a:buFont typeface="+mj-lt"/>
              <a:buAutoNum type="arabicPeriod"/>
              <a:tabLst/>
              <a:defRPr/>
            </a:pPr>
            <a:endParaRPr kumimoji="0" lang="en-GB" sz="2000" b="0" i="0" u="none" strike="noStrike" kern="1200" cap="none" spc="0" normalizeH="0" baseline="0" noProof="0" dirty="0">
              <a:ln>
                <a:noFill/>
              </a:ln>
              <a:solidFill>
                <a:schemeClr val="tx2"/>
              </a:solidFill>
              <a:effectLst/>
              <a:uLnTx/>
              <a:uFillTx/>
              <a:latin typeface="+mj-lt"/>
              <a:ea typeface="+mj-ea"/>
              <a:cs typeface="+mj-cs"/>
            </a:endParaRPr>
          </a:p>
          <a:p>
            <a:pPr marL="800100" lvl="1" indent="-342900" algn="just">
              <a:spcBef>
                <a:spcPts val="1200"/>
              </a:spcBef>
              <a:buClr>
                <a:srgbClr val="003875"/>
              </a:buClr>
              <a:buFont typeface="+mj-lt"/>
              <a:buAutoNum type="arabicPeriod"/>
              <a:defRPr/>
            </a:pPr>
            <a:endParaRPr kumimoji="0" lang="en-GB" sz="2000" b="0" i="0" u="none" strike="noStrike" kern="1200" cap="none" spc="0" normalizeH="0" baseline="0" noProof="0" dirty="0">
              <a:ln>
                <a:noFill/>
              </a:ln>
              <a:solidFill>
                <a:srgbClr val="003875"/>
              </a:solidFill>
              <a:effectLst/>
              <a:uLnTx/>
              <a:uFillTx/>
              <a:latin typeface="+mj-lt"/>
              <a:ea typeface="+mj-ea"/>
              <a:cs typeface="+mj-cs"/>
            </a:endParaRPr>
          </a:p>
          <a:p>
            <a:pPr marL="342900" marR="0" lvl="0" indent="-342900" algn="l" defTabSz="914400" rtl="0" eaLnBrk="1" fontAlgn="auto" latinLnBrk="0" hangingPunct="1">
              <a:lnSpc>
                <a:spcPct val="100000"/>
              </a:lnSpc>
              <a:spcBef>
                <a:spcPct val="20000"/>
              </a:spcBef>
              <a:spcAft>
                <a:spcPts val="0"/>
              </a:spcAft>
              <a:buClr>
                <a:srgbClr val="003875"/>
              </a:buClr>
              <a:buSzTx/>
              <a:buFont typeface="Arial" pitchFamily="34" charset="0"/>
              <a:buChar char="•"/>
              <a:tabLst/>
              <a:defRPr/>
            </a:pPr>
            <a:endParaRPr kumimoji="0" lang="it-IT" sz="2200" b="0" i="0" u="none" strike="noStrike" kern="1200" cap="none" spc="0" normalizeH="0" baseline="0" noProof="0" dirty="0">
              <a:ln>
                <a:noFill/>
              </a:ln>
              <a:solidFill>
                <a:srgbClr val="003875"/>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3875"/>
              </a:buClr>
              <a:buSzTx/>
              <a:buFont typeface="Arial" pitchFamily="34" charset="0"/>
              <a:buChar char="•"/>
              <a:tabLst/>
              <a:defRPr/>
            </a:pPr>
            <a:endParaRPr kumimoji="0" lang="it-IT" sz="2800" b="0" i="0" u="none" strike="noStrike" kern="1200" cap="none" spc="0" normalizeH="0" baseline="0" noProof="0" dirty="0">
              <a:ln>
                <a:noFill/>
              </a:ln>
              <a:solidFill>
                <a:srgbClr val="003875"/>
              </a:solidFill>
              <a:effectLst/>
              <a:uLnTx/>
              <a:uFillTx/>
              <a:latin typeface="+mn-lt"/>
              <a:ea typeface="+mn-ea"/>
              <a:cs typeface="+mn-cs"/>
            </a:endParaRPr>
          </a:p>
        </p:txBody>
      </p:sp>
      <p:pic>
        <p:nvPicPr>
          <p:cNvPr id="2" name="Immagine 1"/>
          <p:cNvPicPr>
            <a:picLocks noChangeAspect="1"/>
          </p:cNvPicPr>
          <p:nvPr/>
        </p:nvPicPr>
        <p:blipFill>
          <a:blip r:embed="rId3"/>
          <a:stretch>
            <a:fillRect/>
          </a:stretch>
        </p:blipFill>
        <p:spPr>
          <a:xfrm>
            <a:off x="40105" y="980728"/>
            <a:ext cx="9122723" cy="5832648"/>
          </a:xfrm>
          <a:prstGeom prst="rect">
            <a:avLst/>
          </a:prstGeom>
        </p:spPr>
      </p:pic>
    </p:spTree>
    <p:extLst>
      <p:ext uri="{BB962C8B-B14F-4D97-AF65-F5344CB8AC3E}">
        <p14:creationId xmlns:p14="http://schemas.microsoft.com/office/powerpoint/2010/main" val="731372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ttotitolo 3"/>
          <p:cNvSpPr txBox="1">
            <a:spLocks/>
          </p:cNvSpPr>
          <p:nvPr/>
        </p:nvSpPr>
        <p:spPr>
          <a:xfrm>
            <a:off x="780415" y="980728"/>
            <a:ext cx="8353425" cy="5184576"/>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ts val="1200"/>
              </a:spcBef>
              <a:spcAft>
                <a:spcPts val="0"/>
              </a:spcAft>
              <a:buClr>
                <a:srgbClr val="003875"/>
              </a:buClr>
              <a:buSzTx/>
              <a:buFont typeface="Arial" pitchFamily="34" charset="0"/>
              <a:buNone/>
              <a:tabLst/>
              <a:defRPr/>
            </a:pPr>
            <a:endParaRPr kumimoji="0" lang="en-GB" sz="2800" b="1" i="0" u="none" strike="noStrike" kern="1200" cap="none" spc="0" normalizeH="0" baseline="0" noProof="0" dirty="0">
              <a:ln>
                <a:noFill/>
              </a:ln>
              <a:solidFill>
                <a:schemeClr val="tx2"/>
              </a:solidFill>
              <a:effectLst/>
              <a:uLnTx/>
              <a:uFillTx/>
              <a:latin typeface="+mn-lt"/>
              <a:ea typeface="+mn-ea"/>
              <a:cs typeface="+mn-cs"/>
            </a:endParaRPr>
          </a:p>
          <a:p>
            <a:pPr marL="342900" marR="0" lvl="0" indent="-342900" algn="just" defTabSz="914400" rtl="0" eaLnBrk="1" fontAlgn="auto" latinLnBrk="0" hangingPunct="1">
              <a:lnSpc>
                <a:spcPct val="100000"/>
              </a:lnSpc>
              <a:spcBef>
                <a:spcPts val="1200"/>
              </a:spcBef>
              <a:spcAft>
                <a:spcPts val="0"/>
              </a:spcAft>
              <a:buClr>
                <a:srgbClr val="003875"/>
              </a:buClr>
              <a:buSzTx/>
              <a:buFont typeface="Wingdings" panose="05000000000000000000" pitchFamily="2" charset="2"/>
              <a:buChar char="Ø"/>
              <a:tabLst/>
              <a:defRPr/>
            </a:pPr>
            <a:endParaRPr kumimoji="0" lang="en-GB" sz="2000" b="1" i="0" u="none" strike="noStrike" kern="1200" cap="none" spc="0" normalizeH="0" baseline="0" noProof="0" dirty="0">
              <a:ln>
                <a:noFill/>
              </a:ln>
              <a:solidFill>
                <a:schemeClr val="tx2"/>
              </a:solidFill>
              <a:effectLst/>
              <a:uLnTx/>
              <a:uFillTx/>
              <a:latin typeface="+mn-lt"/>
              <a:ea typeface="+mn-ea"/>
              <a:cs typeface="+mn-cs"/>
            </a:endParaRPr>
          </a:p>
          <a:p>
            <a:pPr marL="342900" marR="0" lvl="0" indent="-342900" algn="just" defTabSz="914400" rtl="0" eaLnBrk="1" fontAlgn="auto" latinLnBrk="0" hangingPunct="1">
              <a:lnSpc>
                <a:spcPct val="100000"/>
              </a:lnSpc>
              <a:spcBef>
                <a:spcPts val="1200"/>
              </a:spcBef>
              <a:spcAft>
                <a:spcPts val="0"/>
              </a:spcAft>
              <a:buClr>
                <a:srgbClr val="003875"/>
              </a:buClr>
              <a:buSzTx/>
              <a:buFont typeface="+mj-lt"/>
              <a:buAutoNum type="arabicPeriod"/>
              <a:tabLst/>
              <a:defRPr/>
            </a:pPr>
            <a:endParaRPr kumimoji="0" lang="en-GB" sz="2000" b="0" i="0" u="none" strike="noStrike" kern="1200" cap="none" spc="0" normalizeH="0" baseline="0" noProof="0" dirty="0">
              <a:ln>
                <a:noFill/>
              </a:ln>
              <a:solidFill>
                <a:schemeClr val="tx2"/>
              </a:solidFill>
              <a:effectLst/>
              <a:uLnTx/>
              <a:uFillTx/>
              <a:latin typeface="+mj-lt"/>
              <a:ea typeface="+mj-ea"/>
              <a:cs typeface="+mj-cs"/>
            </a:endParaRPr>
          </a:p>
          <a:p>
            <a:pPr marL="800100" lvl="1" indent="-342900" algn="just">
              <a:spcBef>
                <a:spcPts val="1200"/>
              </a:spcBef>
              <a:buClr>
                <a:srgbClr val="003875"/>
              </a:buClr>
              <a:buFont typeface="+mj-lt"/>
              <a:buAutoNum type="arabicPeriod"/>
              <a:defRPr/>
            </a:pPr>
            <a:endParaRPr kumimoji="0" lang="en-GB" sz="2000" b="0" i="0" u="none" strike="noStrike" kern="1200" cap="none" spc="0" normalizeH="0" baseline="0" noProof="0" dirty="0">
              <a:ln>
                <a:noFill/>
              </a:ln>
              <a:solidFill>
                <a:srgbClr val="003875"/>
              </a:solidFill>
              <a:effectLst/>
              <a:uLnTx/>
              <a:uFillTx/>
              <a:latin typeface="+mj-lt"/>
              <a:ea typeface="+mj-ea"/>
              <a:cs typeface="+mj-cs"/>
            </a:endParaRPr>
          </a:p>
          <a:p>
            <a:pPr marL="342900" marR="0" lvl="0" indent="-342900" algn="l" defTabSz="914400" rtl="0" eaLnBrk="1" fontAlgn="auto" latinLnBrk="0" hangingPunct="1">
              <a:lnSpc>
                <a:spcPct val="100000"/>
              </a:lnSpc>
              <a:spcBef>
                <a:spcPct val="20000"/>
              </a:spcBef>
              <a:spcAft>
                <a:spcPts val="0"/>
              </a:spcAft>
              <a:buClr>
                <a:srgbClr val="003875"/>
              </a:buClr>
              <a:buSzTx/>
              <a:buFont typeface="Arial" pitchFamily="34" charset="0"/>
              <a:buChar char="•"/>
              <a:tabLst/>
              <a:defRPr/>
            </a:pPr>
            <a:endParaRPr kumimoji="0" lang="it-IT" sz="2200" b="0" i="0" u="none" strike="noStrike" kern="1200" cap="none" spc="0" normalizeH="0" baseline="0" noProof="0" dirty="0">
              <a:ln>
                <a:noFill/>
              </a:ln>
              <a:solidFill>
                <a:srgbClr val="003875"/>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3875"/>
              </a:buClr>
              <a:buSzTx/>
              <a:buFont typeface="Arial" pitchFamily="34" charset="0"/>
              <a:buChar char="•"/>
              <a:tabLst/>
              <a:defRPr/>
            </a:pPr>
            <a:endParaRPr kumimoji="0" lang="it-IT" sz="2800" b="0" i="0" u="none" strike="noStrike" kern="1200" cap="none" spc="0" normalizeH="0" baseline="0" noProof="0" dirty="0">
              <a:ln>
                <a:noFill/>
              </a:ln>
              <a:solidFill>
                <a:srgbClr val="003875"/>
              </a:solidFill>
              <a:effectLst/>
              <a:uLnTx/>
              <a:uFillTx/>
              <a:latin typeface="+mn-lt"/>
              <a:ea typeface="+mn-ea"/>
              <a:cs typeface="+mn-cs"/>
            </a:endParaRP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22" y="0"/>
            <a:ext cx="4962571" cy="4797152"/>
          </a:xfrm>
          <a:prstGeom prst="rect">
            <a:avLst/>
          </a:prstGeom>
        </p:spPr>
      </p:pic>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5977" y="2247449"/>
            <a:ext cx="4767560" cy="4608641"/>
          </a:xfrm>
          <a:prstGeom prst="rect">
            <a:avLst/>
          </a:prstGeom>
        </p:spPr>
      </p:pic>
    </p:spTree>
    <p:extLst>
      <p:ext uri="{BB962C8B-B14F-4D97-AF65-F5344CB8AC3E}">
        <p14:creationId xmlns:p14="http://schemas.microsoft.com/office/powerpoint/2010/main" val="23653226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ttotitolo 3"/>
          <p:cNvSpPr txBox="1">
            <a:spLocks/>
          </p:cNvSpPr>
          <p:nvPr/>
        </p:nvSpPr>
        <p:spPr>
          <a:xfrm>
            <a:off x="780415" y="980728"/>
            <a:ext cx="8353425" cy="5184576"/>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ts val="1200"/>
              </a:spcBef>
              <a:spcAft>
                <a:spcPts val="0"/>
              </a:spcAft>
              <a:buClr>
                <a:srgbClr val="003875"/>
              </a:buClr>
              <a:buSzTx/>
              <a:buFont typeface="Arial" pitchFamily="34" charset="0"/>
              <a:buNone/>
              <a:tabLst/>
              <a:defRPr/>
            </a:pPr>
            <a:endParaRPr kumimoji="0" lang="en-GB" sz="2800" b="1" i="0" u="none" strike="noStrike" kern="1200" cap="none" spc="0" normalizeH="0" baseline="0" noProof="0" dirty="0">
              <a:ln>
                <a:noFill/>
              </a:ln>
              <a:solidFill>
                <a:schemeClr val="tx2"/>
              </a:solidFill>
              <a:effectLst/>
              <a:uLnTx/>
              <a:uFillTx/>
              <a:latin typeface="+mn-lt"/>
              <a:ea typeface="+mn-ea"/>
              <a:cs typeface="+mn-cs"/>
            </a:endParaRPr>
          </a:p>
          <a:p>
            <a:pPr marL="342900" marR="0" lvl="0" indent="-342900" algn="just" defTabSz="914400" rtl="0" eaLnBrk="1" fontAlgn="auto" latinLnBrk="0" hangingPunct="1">
              <a:lnSpc>
                <a:spcPct val="100000"/>
              </a:lnSpc>
              <a:spcBef>
                <a:spcPts val="1200"/>
              </a:spcBef>
              <a:spcAft>
                <a:spcPts val="0"/>
              </a:spcAft>
              <a:buClr>
                <a:srgbClr val="003875"/>
              </a:buClr>
              <a:buSzTx/>
              <a:buFont typeface="Wingdings" panose="05000000000000000000" pitchFamily="2" charset="2"/>
              <a:buChar char="Ø"/>
              <a:tabLst/>
              <a:defRPr/>
            </a:pPr>
            <a:endParaRPr kumimoji="0" lang="en-GB" sz="2000" b="1" i="0" u="none" strike="noStrike" kern="1200" cap="none" spc="0" normalizeH="0" baseline="0" noProof="0" dirty="0">
              <a:ln>
                <a:noFill/>
              </a:ln>
              <a:solidFill>
                <a:schemeClr val="tx2"/>
              </a:solidFill>
              <a:effectLst/>
              <a:uLnTx/>
              <a:uFillTx/>
              <a:latin typeface="+mn-lt"/>
              <a:ea typeface="+mn-ea"/>
              <a:cs typeface="+mn-cs"/>
            </a:endParaRPr>
          </a:p>
          <a:p>
            <a:pPr marL="342900" marR="0" lvl="0" indent="-342900" algn="just" defTabSz="914400" rtl="0" eaLnBrk="1" fontAlgn="auto" latinLnBrk="0" hangingPunct="1">
              <a:lnSpc>
                <a:spcPct val="100000"/>
              </a:lnSpc>
              <a:spcBef>
                <a:spcPts val="1200"/>
              </a:spcBef>
              <a:spcAft>
                <a:spcPts val="0"/>
              </a:spcAft>
              <a:buClr>
                <a:srgbClr val="003875"/>
              </a:buClr>
              <a:buSzTx/>
              <a:buFont typeface="+mj-lt"/>
              <a:buAutoNum type="arabicPeriod"/>
              <a:tabLst/>
              <a:defRPr/>
            </a:pPr>
            <a:endParaRPr kumimoji="0" lang="en-GB" sz="2000" b="0" i="0" u="none" strike="noStrike" kern="1200" cap="none" spc="0" normalizeH="0" baseline="0" noProof="0" dirty="0">
              <a:ln>
                <a:noFill/>
              </a:ln>
              <a:solidFill>
                <a:schemeClr val="tx2"/>
              </a:solidFill>
              <a:effectLst/>
              <a:uLnTx/>
              <a:uFillTx/>
              <a:latin typeface="+mj-lt"/>
              <a:ea typeface="+mj-ea"/>
              <a:cs typeface="+mj-cs"/>
            </a:endParaRPr>
          </a:p>
          <a:p>
            <a:pPr marL="800100" lvl="1" indent="-342900" algn="just">
              <a:spcBef>
                <a:spcPts val="1200"/>
              </a:spcBef>
              <a:buClr>
                <a:srgbClr val="003875"/>
              </a:buClr>
              <a:buFont typeface="+mj-lt"/>
              <a:buAutoNum type="arabicPeriod"/>
              <a:defRPr/>
            </a:pPr>
            <a:endParaRPr kumimoji="0" lang="en-GB" sz="2000" b="0" i="0" u="none" strike="noStrike" kern="1200" cap="none" spc="0" normalizeH="0" baseline="0" noProof="0" dirty="0">
              <a:ln>
                <a:noFill/>
              </a:ln>
              <a:solidFill>
                <a:srgbClr val="003875"/>
              </a:solidFill>
              <a:effectLst/>
              <a:uLnTx/>
              <a:uFillTx/>
              <a:latin typeface="+mj-lt"/>
              <a:ea typeface="+mj-ea"/>
              <a:cs typeface="+mj-cs"/>
            </a:endParaRPr>
          </a:p>
          <a:p>
            <a:pPr marL="342900" marR="0" lvl="0" indent="-342900" algn="l" defTabSz="914400" rtl="0" eaLnBrk="1" fontAlgn="auto" latinLnBrk="0" hangingPunct="1">
              <a:lnSpc>
                <a:spcPct val="100000"/>
              </a:lnSpc>
              <a:spcBef>
                <a:spcPct val="20000"/>
              </a:spcBef>
              <a:spcAft>
                <a:spcPts val="0"/>
              </a:spcAft>
              <a:buClr>
                <a:srgbClr val="003875"/>
              </a:buClr>
              <a:buSzTx/>
              <a:buFont typeface="Arial" pitchFamily="34" charset="0"/>
              <a:buChar char="•"/>
              <a:tabLst/>
              <a:defRPr/>
            </a:pPr>
            <a:endParaRPr kumimoji="0" lang="it-IT" sz="2200" b="0" i="0" u="none" strike="noStrike" kern="1200" cap="none" spc="0" normalizeH="0" baseline="0" noProof="0" dirty="0">
              <a:ln>
                <a:noFill/>
              </a:ln>
              <a:solidFill>
                <a:srgbClr val="003875"/>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3875"/>
              </a:buClr>
              <a:buSzTx/>
              <a:buFont typeface="Arial" pitchFamily="34" charset="0"/>
              <a:buChar char="•"/>
              <a:tabLst/>
              <a:defRPr/>
            </a:pPr>
            <a:endParaRPr kumimoji="0" lang="it-IT" sz="2800" b="0" i="0" u="none" strike="noStrike" kern="1200" cap="none" spc="0" normalizeH="0" baseline="0" noProof="0" dirty="0">
              <a:ln>
                <a:noFill/>
              </a:ln>
              <a:solidFill>
                <a:srgbClr val="003875"/>
              </a:solidFill>
              <a:effectLst/>
              <a:uLnTx/>
              <a:uFillTx/>
              <a:latin typeface="+mn-lt"/>
              <a:ea typeface="+mn-ea"/>
              <a:cs typeface="+mn-cs"/>
            </a:endParaRPr>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620688"/>
            <a:ext cx="8794651" cy="6155225"/>
          </a:xfrm>
          <a:prstGeom prst="rect">
            <a:avLst/>
          </a:prstGeom>
        </p:spPr>
      </p:pic>
    </p:spTree>
    <p:extLst>
      <p:ext uri="{BB962C8B-B14F-4D97-AF65-F5344CB8AC3E}">
        <p14:creationId xmlns:p14="http://schemas.microsoft.com/office/powerpoint/2010/main" val="4194338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ttotitolo 3"/>
          <p:cNvSpPr txBox="1">
            <a:spLocks/>
          </p:cNvSpPr>
          <p:nvPr/>
        </p:nvSpPr>
        <p:spPr>
          <a:xfrm>
            <a:off x="780415" y="980728"/>
            <a:ext cx="8353425" cy="5184576"/>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ts val="1200"/>
              </a:spcBef>
              <a:spcAft>
                <a:spcPts val="0"/>
              </a:spcAft>
              <a:buClr>
                <a:srgbClr val="003875"/>
              </a:buClr>
              <a:buSzTx/>
              <a:buFont typeface="Arial" pitchFamily="34" charset="0"/>
              <a:buNone/>
              <a:tabLst/>
              <a:defRPr/>
            </a:pPr>
            <a:endParaRPr kumimoji="0" lang="en-GB" sz="2800" b="1" i="0" u="none" strike="noStrike" kern="1200" cap="none" spc="0" normalizeH="0" baseline="0" noProof="0" dirty="0">
              <a:ln>
                <a:noFill/>
              </a:ln>
              <a:solidFill>
                <a:schemeClr val="tx2"/>
              </a:solidFill>
              <a:effectLst/>
              <a:uLnTx/>
              <a:uFillTx/>
              <a:latin typeface="+mn-lt"/>
              <a:ea typeface="+mn-ea"/>
              <a:cs typeface="+mn-cs"/>
            </a:endParaRPr>
          </a:p>
          <a:p>
            <a:pPr marL="342900" marR="0" lvl="0" indent="-342900" algn="just" defTabSz="914400" rtl="0" eaLnBrk="1" fontAlgn="auto" latinLnBrk="0" hangingPunct="1">
              <a:lnSpc>
                <a:spcPct val="100000"/>
              </a:lnSpc>
              <a:spcBef>
                <a:spcPts val="1200"/>
              </a:spcBef>
              <a:spcAft>
                <a:spcPts val="0"/>
              </a:spcAft>
              <a:buClr>
                <a:srgbClr val="003875"/>
              </a:buClr>
              <a:buSzTx/>
              <a:buFont typeface="Wingdings" panose="05000000000000000000" pitchFamily="2" charset="2"/>
              <a:buChar char="Ø"/>
              <a:tabLst/>
              <a:defRPr/>
            </a:pPr>
            <a:endParaRPr kumimoji="0" lang="en-GB" sz="2000" b="1" i="0" u="none" strike="noStrike" kern="1200" cap="none" spc="0" normalizeH="0" baseline="0" noProof="0" dirty="0">
              <a:ln>
                <a:noFill/>
              </a:ln>
              <a:solidFill>
                <a:schemeClr val="tx2"/>
              </a:solidFill>
              <a:effectLst/>
              <a:uLnTx/>
              <a:uFillTx/>
              <a:latin typeface="+mn-lt"/>
              <a:ea typeface="+mn-ea"/>
              <a:cs typeface="+mn-cs"/>
            </a:endParaRPr>
          </a:p>
          <a:p>
            <a:pPr marL="342900" marR="0" lvl="0" indent="-342900" algn="just" defTabSz="914400" rtl="0" eaLnBrk="1" fontAlgn="auto" latinLnBrk="0" hangingPunct="1">
              <a:lnSpc>
                <a:spcPct val="100000"/>
              </a:lnSpc>
              <a:spcBef>
                <a:spcPts val="1200"/>
              </a:spcBef>
              <a:spcAft>
                <a:spcPts val="0"/>
              </a:spcAft>
              <a:buClr>
                <a:srgbClr val="003875"/>
              </a:buClr>
              <a:buSzTx/>
              <a:buFont typeface="+mj-lt"/>
              <a:buAutoNum type="arabicPeriod"/>
              <a:tabLst/>
              <a:defRPr/>
            </a:pPr>
            <a:endParaRPr kumimoji="0" lang="en-GB" sz="2000" b="0" i="0" u="none" strike="noStrike" kern="1200" cap="none" spc="0" normalizeH="0" baseline="0" noProof="0" dirty="0">
              <a:ln>
                <a:noFill/>
              </a:ln>
              <a:solidFill>
                <a:schemeClr val="tx2"/>
              </a:solidFill>
              <a:effectLst/>
              <a:uLnTx/>
              <a:uFillTx/>
              <a:latin typeface="+mj-lt"/>
              <a:ea typeface="+mj-ea"/>
              <a:cs typeface="+mj-cs"/>
            </a:endParaRPr>
          </a:p>
          <a:p>
            <a:pPr marL="800100" lvl="1" indent="-342900" algn="just">
              <a:spcBef>
                <a:spcPts val="1200"/>
              </a:spcBef>
              <a:buClr>
                <a:srgbClr val="003875"/>
              </a:buClr>
              <a:buFont typeface="+mj-lt"/>
              <a:buAutoNum type="arabicPeriod"/>
              <a:defRPr/>
            </a:pPr>
            <a:endParaRPr kumimoji="0" lang="en-GB" sz="2000" b="0" i="0" u="none" strike="noStrike" kern="1200" cap="none" spc="0" normalizeH="0" baseline="0" noProof="0" dirty="0">
              <a:ln>
                <a:noFill/>
              </a:ln>
              <a:solidFill>
                <a:srgbClr val="003875"/>
              </a:solidFill>
              <a:effectLst/>
              <a:uLnTx/>
              <a:uFillTx/>
              <a:latin typeface="+mj-lt"/>
              <a:ea typeface="+mj-ea"/>
              <a:cs typeface="+mj-cs"/>
            </a:endParaRPr>
          </a:p>
          <a:p>
            <a:pPr marL="342900" marR="0" lvl="0" indent="-342900" algn="l" defTabSz="914400" rtl="0" eaLnBrk="1" fontAlgn="auto" latinLnBrk="0" hangingPunct="1">
              <a:lnSpc>
                <a:spcPct val="100000"/>
              </a:lnSpc>
              <a:spcBef>
                <a:spcPct val="20000"/>
              </a:spcBef>
              <a:spcAft>
                <a:spcPts val="0"/>
              </a:spcAft>
              <a:buClr>
                <a:srgbClr val="003875"/>
              </a:buClr>
              <a:buSzTx/>
              <a:buFont typeface="Arial" pitchFamily="34" charset="0"/>
              <a:buChar char="•"/>
              <a:tabLst/>
              <a:defRPr/>
            </a:pPr>
            <a:endParaRPr kumimoji="0" lang="it-IT" sz="2200" b="0" i="0" u="none" strike="noStrike" kern="1200" cap="none" spc="0" normalizeH="0" baseline="0" noProof="0" dirty="0">
              <a:ln>
                <a:noFill/>
              </a:ln>
              <a:solidFill>
                <a:srgbClr val="003875"/>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3875"/>
              </a:buClr>
              <a:buSzTx/>
              <a:buFont typeface="Arial" pitchFamily="34" charset="0"/>
              <a:buChar char="•"/>
              <a:tabLst/>
              <a:defRPr/>
            </a:pPr>
            <a:endParaRPr kumimoji="0" lang="it-IT" sz="2800" b="0" i="0" u="none" strike="noStrike" kern="1200" cap="none" spc="0" normalizeH="0" baseline="0" noProof="0" dirty="0">
              <a:ln>
                <a:noFill/>
              </a:ln>
              <a:solidFill>
                <a:srgbClr val="003875"/>
              </a:solidFill>
              <a:effectLst/>
              <a:uLnTx/>
              <a:uFillTx/>
              <a:latin typeface="+mn-lt"/>
              <a:ea typeface="+mn-ea"/>
              <a:cs typeface="+mn-cs"/>
            </a:endParaRP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9722"/>
            <a:ext cx="9073008" cy="6368980"/>
          </a:xfrm>
          <a:prstGeom prst="rect">
            <a:avLst/>
          </a:prstGeom>
        </p:spPr>
      </p:pic>
    </p:spTree>
    <p:extLst>
      <p:ext uri="{BB962C8B-B14F-4D97-AF65-F5344CB8AC3E}">
        <p14:creationId xmlns:p14="http://schemas.microsoft.com/office/powerpoint/2010/main" val="1397209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21524" y="764704"/>
            <a:ext cx="9122476" cy="6093296"/>
          </a:xfrm>
          <a:prstGeom prst="rect">
            <a:avLst/>
          </a:prstGeom>
        </p:spPr>
      </p:pic>
    </p:spTree>
    <p:extLst>
      <p:ext uri="{BB962C8B-B14F-4D97-AF65-F5344CB8AC3E}">
        <p14:creationId xmlns:p14="http://schemas.microsoft.com/office/powerpoint/2010/main" val="696162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ttotitolo 3"/>
          <p:cNvSpPr txBox="1">
            <a:spLocks/>
          </p:cNvSpPr>
          <p:nvPr/>
        </p:nvSpPr>
        <p:spPr>
          <a:xfrm>
            <a:off x="780415" y="980728"/>
            <a:ext cx="8353425" cy="5184576"/>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ts val="1200"/>
              </a:spcBef>
              <a:spcAft>
                <a:spcPts val="0"/>
              </a:spcAft>
              <a:buClr>
                <a:srgbClr val="003875"/>
              </a:buClr>
              <a:buSzTx/>
              <a:buFont typeface="Arial" pitchFamily="34" charset="0"/>
              <a:buNone/>
              <a:tabLst/>
              <a:defRPr/>
            </a:pPr>
            <a:endParaRPr kumimoji="0" lang="en-GB" sz="2800" b="1" i="0" u="none" strike="noStrike" kern="1200" cap="none" spc="0" normalizeH="0" baseline="0" noProof="0" dirty="0">
              <a:ln>
                <a:noFill/>
              </a:ln>
              <a:solidFill>
                <a:schemeClr val="tx2"/>
              </a:solidFill>
              <a:effectLst/>
              <a:uLnTx/>
              <a:uFillTx/>
              <a:latin typeface="+mn-lt"/>
              <a:ea typeface="+mn-ea"/>
              <a:cs typeface="+mn-cs"/>
            </a:endParaRPr>
          </a:p>
          <a:p>
            <a:pPr marL="342900" marR="0" lvl="0" indent="-342900" algn="just" defTabSz="914400" rtl="0" eaLnBrk="1" fontAlgn="auto" latinLnBrk="0" hangingPunct="1">
              <a:lnSpc>
                <a:spcPct val="100000"/>
              </a:lnSpc>
              <a:spcBef>
                <a:spcPts val="1200"/>
              </a:spcBef>
              <a:spcAft>
                <a:spcPts val="0"/>
              </a:spcAft>
              <a:buClr>
                <a:srgbClr val="003875"/>
              </a:buClr>
              <a:buSzTx/>
              <a:buFont typeface="Wingdings" panose="05000000000000000000" pitchFamily="2" charset="2"/>
              <a:buChar char="Ø"/>
              <a:tabLst/>
              <a:defRPr/>
            </a:pPr>
            <a:endParaRPr kumimoji="0" lang="en-GB" sz="2000" b="1" i="0" u="none" strike="noStrike" kern="1200" cap="none" spc="0" normalizeH="0" baseline="0" noProof="0" dirty="0">
              <a:ln>
                <a:noFill/>
              </a:ln>
              <a:solidFill>
                <a:schemeClr val="tx2"/>
              </a:solidFill>
              <a:effectLst/>
              <a:uLnTx/>
              <a:uFillTx/>
              <a:latin typeface="+mn-lt"/>
              <a:ea typeface="+mn-ea"/>
              <a:cs typeface="+mn-cs"/>
            </a:endParaRPr>
          </a:p>
          <a:p>
            <a:pPr marL="342900" marR="0" lvl="0" indent="-342900" algn="just" defTabSz="914400" rtl="0" eaLnBrk="1" fontAlgn="auto" latinLnBrk="0" hangingPunct="1">
              <a:lnSpc>
                <a:spcPct val="100000"/>
              </a:lnSpc>
              <a:spcBef>
                <a:spcPts val="1200"/>
              </a:spcBef>
              <a:spcAft>
                <a:spcPts val="0"/>
              </a:spcAft>
              <a:buClr>
                <a:srgbClr val="003875"/>
              </a:buClr>
              <a:buSzTx/>
              <a:buFont typeface="+mj-lt"/>
              <a:buAutoNum type="arabicPeriod"/>
              <a:tabLst/>
              <a:defRPr/>
            </a:pPr>
            <a:endParaRPr kumimoji="0" lang="en-GB" sz="2000" b="0" i="0" u="none" strike="noStrike" kern="1200" cap="none" spc="0" normalizeH="0" baseline="0" noProof="0" dirty="0">
              <a:ln>
                <a:noFill/>
              </a:ln>
              <a:solidFill>
                <a:schemeClr val="tx2"/>
              </a:solidFill>
              <a:effectLst/>
              <a:uLnTx/>
              <a:uFillTx/>
              <a:latin typeface="+mj-lt"/>
              <a:ea typeface="+mj-ea"/>
              <a:cs typeface="+mj-cs"/>
            </a:endParaRPr>
          </a:p>
          <a:p>
            <a:pPr marL="800100" lvl="1" indent="-342900" algn="just">
              <a:spcBef>
                <a:spcPts val="1200"/>
              </a:spcBef>
              <a:buClr>
                <a:srgbClr val="003875"/>
              </a:buClr>
              <a:buFont typeface="+mj-lt"/>
              <a:buAutoNum type="arabicPeriod"/>
              <a:defRPr/>
            </a:pPr>
            <a:endParaRPr kumimoji="0" lang="en-GB" sz="2000" b="0" i="0" u="none" strike="noStrike" kern="1200" cap="none" spc="0" normalizeH="0" baseline="0" noProof="0" dirty="0">
              <a:ln>
                <a:noFill/>
              </a:ln>
              <a:solidFill>
                <a:srgbClr val="003875"/>
              </a:solidFill>
              <a:effectLst/>
              <a:uLnTx/>
              <a:uFillTx/>
              <a:latin typeface="+mj-lt"/>
              <a:ea typeface="+mj-ea"/>
              <a:cs typeface="+mj-cs"/>
            </a:endParaRPr>
          </a:p>
          <a:p>
            <a:pPr marL="342900" marR="0" lvl="0" indent="-342900" algn="l" defTabSz="914400" rtl="0" eaLnBrk="1" fontAlgn="auto" latinLnBrk="0" hangingPunct="1">
              <a:lnSpc>
                <a:spcPct val="100000"/>
              </a:lnSpc>
              <a:spcBef>
                <a:spcPct val="20000"/>
              </a:spcBef>
              <a:spcAft>
                <a:spcPts val="0"/>
              </a:spcAft>
              <a:buClr>
                <a:srgbClr val="003875"/>
              </a:buClr>
              <a:buSzTx/>
              <a:buFont typeface="Arial" pitchFamily="34" charset="0"/>
              <a:buChar char="•"/>
              <a:tabLst/>
              <a:defRPr/>
            </a:pPr>
            <a:endParaRPr kumimoji="0" lang="it-IT" sz="2200" b="0" i="0" u="none" strike="noStrike" kern="1200" cap="none" spc="0" normalizeH="0" baseline="0" noProof="0" dirty="0">
              <a:ln>
                <a:noFill/>
              </a:ln>
              <a:solidFill>
                <a:srgbClr val="003875"/>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3875"/>
              </a:buClr>
              <a:buSzTx/>
              <a:buFont typeface="Arial" pitchFamily="34" charset="0"/>
              <a:buChar char="•"/>
              <a:tabLst/>
              <a:defRPr/>
            </a:pPr>
            <a:endParaRPr kumimoji="0" lang="it-IT" sz="2800" b="0" i="0" u="none" strike="noStrike" kern="1200" cap="none" spc="0" normalizeH="0" baseline="0" noProof="0" dirty="0">
              <a:ln>
                <a:noFill/>
              </a:ln>
              <a:solidFill>
                <a:srgbClr val="003875"/>
              </a:solidFill>
              <a:effectLst/>
              <a:uLnTx/>
              <a:uFillTx/>
              <a:latin typeface="+mn-lt"/>
              <a:ea typeface="+mn-ea"/>
              <a:cs typeface="+mn-cs"/>
            </a:endParaRPr>
          </a:p>
        </p:txBody>
      </p:sp>
      <p:pic>
        <p:nvPicPr>
          <p:cNvPr id="2" name="Immagine 1"/>
          <p:cNvPicPr>
            <a:picLocks noChangeAspect="1"/>
          </p:cNvPicPr>
          <p:nvPr/>
        </p:nvPicPr>
        <p:blipFill>
          <a:blip r:embed="rId3"/>
          <a:stretch>
            <a:fillRect/>
          </a:stretch>
        </p:blipFill>
        <p:spPr>
          <a:xfrm>
            <a:off x="-9549" y="349805"/>
            <a:ext cx="9144000" cy="6508195"/>
          </a:xfrm>
          <a:prstGeom prst="rect">
            <a:avLst/>
          </a:prstGeom>
        </p:spPr>
      </p:pic>
    </p:spTree>
    <p:extLst>
      <p:ext uri="{BB962C8B-B14F-4D97-AF65-F5344CB8AC3E}">
        <p14:creationId xmlns:p14="http://schemas.microsoft.com/office/powerpoint/2010/main" val="7282403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0" y="764704"/>
            <a:ext cx="9153179" cy="6093297"/>
          </a:xfrm>
          <a:prstGeom prst="rect">
            <a:avLst/>
          </a:prstGeom>
        </p:spPr>
      </p:pic>
    </p:spTree>
    <p:extLst>
      <p:ext uri="{BB962C8B-B14F-4D97-AF65-F5344CB8AC3E}">
        <p14:creationId xmlns:p14="http://schemas.microsoft.com/office/powerpoint/2010/main" val="34941710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ttotitolo 3"/>
          <p:cNvSpPr txBox="1">
            <a:spLocks/>
          </p:cNvSpPr>
          <p:nvPr/>
        </p:nvSpPr>
        <p:spPr>
          <a:xfrm>
            <a:off x="780415" y="980728"/>
            <a:ext cx="8353425" cy="5184576"/>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ts val="1200"/>
              </a:spcBef>
              <a:spcAft>
                <a:spcPts val="0"/>
              </a:spcAft>
              <a:buClr>
                <a:srgbClr val="003875"/>
              </a:buClr>
              <a:buSzTx/>
              <a:buFont typeface="Arial" pitchFamily="34" charset="0"/>
              <a:buNone/>
              <a:tabLst/>
              <a:defRPr/>
            </a:pPr>
            <a:endParaRPr kumimoji="0" lang="en-GB" sz="2800" b="1" i="0" u="none" strike="noStrike" kern="1200" cap="none" spc="0" normalizeH="0" baseline="0" noProof="0" dirty="0">
              <a:ln>
                <a:noFill/>
              </a:ln>
              <a:solidFill>
                <a:schemeClr val="tx2"/>
              </a:solidFill>
              <a:effectLst/>
              <a:uLnTx/>
              <a:uFillTx/>
              <a:latin typeface="+mn-lt"/>
              <a:ea typeface="+mn-ea"/>
              <a:cs typeface="+mn-cs"/>
            </a:endParaRPr>
          </a:p>
          <a:p>
            <a:pPr marL="342900" marR="0" lvl="0" indent="-342900" algn="just" defTabSz="914400" rtl="0" eaLnBrk="1" fontAlgn="auto" latinLnBrk="0" hangingPunct="1">
              <a:lnSpc>
                <a:spcPct val="100000"/>
              </a:lnSpc>
              <a:spcBef>
                <a:spcPts val="1200"/>
              </a:spcBef>
              <a:spcAft>
                <a:spcPts val="0"/>
              </a:spcAft>
              <a:buClr>
                <a:srgbClr val="003875"/>
              </a:buClr>
              <a:buSzTx/>
              <a:buFont typeface="Wingdings" panose="05000000000000000000" pitchFamily="2" charset="2"/>
              <a:buChar char="Ø"/>
              <a:tabLst/>
              <a:defRPr/>
            </a:pPr>
            <a:endParaRPr kumimoji="0" lang="en-GB" sz="2000" b="1" i="0" u="none" strike="noStrike" kern="1200" cap="none" spc="0" normalizeH="0" baseline="0" noProof="0" dirty="0">
              <a:ln>
                <a:noFill/>
              </a:ln>
              <a:solidFill>
                <a:schemeClr val="tx2"/>
              </a:solidFill>
              <a:effectLst/>
              <a:uLnTx/>
              <a:uFillTx/>
              <a:latin typeface="+mn-lt"/>
              <a:ea typeface="+mn-ea"/>
              <a:cs typeface="+mn-cs"/>
            </a:endParaRPr>
          </a:p>
          <a:p>
            <a:pPr marL="342900" marR="0" lvl="0" indent="-342900" algn="just" defTabSz="914400" rtl="0" eaLnBrk="1" fontAlgn="auto" latinLnBrk="0" hangingPunct="1">
              <a:lnSpc>
                <a:spcPct val="100000"/>
              </a:lnSpc>
              <a:spcBef>
                <a:spcPts val="1200"/>
              </a:spcBef>
              <a:spcAft>
                <a:spcPts val="0"/>
              </a:spcAft>
              <a:buClr>
                <a:srgbClr val="003875"/>
              </a:buClr>
              <a:buSzTx/>
              <a:buFont typeface="+mj-lt"/>
              <a:buAutoNum type="arabicPeriod"/>
              <a:tabLst/>
              <a:defRPr/>
            </a:pPr>
            <a:endParaRPr kumimoji="0" lang="en-GB" sz="2000" b="0" i="0" u="none" strike="noStrike" kern="1200" cap="none" spc="0" normalizeH="0" baseline="0" noProof="0" dirty="0">
              <a:ln>
                <a:noFill/>
              </a:ln>
              <a:solidFill>
                <a:schemeClr val="tx2"/>
              </a:solidFill>
              <a:effectLst/>
              <a:uLnTx/>
              <a:uFillTx/>
              <a:latin typeface="+mj-lt"/>
              <a:ea typeface="+mj-ea"/>
              <a:cs typeface="+mj-cs"/>
            </a:endParaRPr>
          </a:p>
          <a:p>
            <a:pPr marL="800100" lvl="1" indent="-342900" algn="just">
              <a:spcBef>
                <a:spcPts val="1200"/>
              </a:spcBef>
              <a:buClr>
                <a:srgbClr val="003875"/>
              </a:buClr>
              <a:buFont typeface="+mj-lt"/>
              <a:buAutoNum type="arabicPeriod"/>
              <a:defRPr/>
            </a:pPr>
            <a:endParaRPr kumimoji="0" lang="en-GB" sz="2000" b="0" i="0" u="none" strike="noStrike" kern="1200" cap="none" spc="0" normalizeH="0" baseline="0" noProof="0" dirty="0">
              <a:ln>
                <a:noFill/>
              </a:ln>
              <a:solidFill>
                <a:srgbClr val="003875"/>
              </a:solidFill>
              <a:effectLst/>
              <a:uLnTx/>
              <a:uFillTx/>
              <a:latin typeface="+mj-lt"/>
              <a:ea typeface="+mj-ea"/>
              <a:cs typeface="+mj-cs"/>
            </a:endParaRPr>
          </a:p>
          <a:p>
            <a:pPr marL="342900" marR="0" lvl="0" indent="-342900" algn="l" defTabSz="914400" rtl="0" eaLnBrk="1" fontAlgn="auto" latinLnBrk="0" hangingPunct="1">
              <a:lnSpc>
                <a:spcPct val="100000"/>
              </a:lnSpc>
              <a:spcBef>
                <a:spcPct val="20000"/>
              </a:spcBef>
              <a:spcAft>
                <a:spcPts val="0"/>
              </a:spcAft>
              <a:buClr>
                <a:srgbClr val="003875"/>
              </a:buClr>
              <a:buSzTx/>
              <a:buFont typeface="Arial" pitchFamily="34" charset="0"/>
              <a:buChar char="•"/>
              <a:tabLst/>
              <a:defRPr/>
            </a:pPr>
            <a:endParaRPr kumimoji="0" lang="it-IT" sz="2200" b="0" i="0" u="none" strike="noStrike" kern="1200" cap="none" spc="0" normalizeH="0" baseline="0" noProof="0" dirty="0">
              <a:ln>
                <a:noFill/>
              </a:ln>
              <a:solidFill>
                <a:srgbClr val="003875"/>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3875"/>
              </a:buClr>
              <a:buSzTx/>
              <a:buFont typeface="Arial" pitchFamily="34" charset="0"/>
              <a:buChar char="•"/>
              <a:tabLst/>
              <a:defRPr/>
            </a:pPr>
            <a:endParaRPr kumimoji="0" lang="it-IT" sz="2800" b="0" i="0" u="none" strike="noStrike" kern="1200" cap="none" spc="0" normalizeH="0" baseline="0" noProof="0" dirty="0">
              <a:ln>
                <a:noFill/>
              </a:ln>
              <a:solidFill>
                <a:srgbClr val="003875"/>
              </a:solidFill>
              <a:effectLst/>
              <a:uLnTx/>
              <a:uFillTx/>
              <a:latin typeface="+mn-lt"/>
              <a:ea typeface="+mn-ea"/>
              <a:cs typeface="+mn-cs"/>
            </a:endParaRPr>
          </a:p>
        </p:txBody>
      </p:sp>
      <p:sp>
        <p:nvSpPr>
          <p:cNvPr id="5" name="Sottotitolo 3"/>
          <p:cNvSpPr txBox="1">
            <a:spLocks/>
          </p:cNvSpPr>
          <p:nvPr/>
        </p:nvSpPr>
        <p:spPr>
          <a:xfrm>
            <a:off x="107504" y="908720"/>
            <a:ext cx="8353425" cy="5040312"/>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Clr>
                <a:srgbClr val="003875"/>
              </a:buClr>
              <a:buFont typeface="Arial" pitchFamily="34" charset="0"/>
              <a:buChar char="•"/>
              <a:defRPr sz="2800" kern="1200">
                <a:solidFill>
                  <a:srgbClr val="003875"/>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rgbClr val="7C8686"/>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C2C2C2"/>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C2C2C2"/>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C2C2C2"/>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1200"/>
              </a:spcBef>
              <a:buFont typeface="Arial" pitchFamily="34" charset="0"/>
              <a:buNone/>
              <a:defRPr/>
            </a:pPr>
            <a:r>
              <a:rPr lang="en-GB" b="1" dirty="0">
                <a:solidFill>
                  <a:schemeClr val="tx2"/>
                </a:solidFill>
              </a:rPr>
              <a:t>To sum up</a:t>
            </a:r>
          </a:p>
          <a:p>
            <a:pPr algn="just">
              <a:spcBef>
                <a:spcPts val="1200"/>
              </a:spcBef>
              <a:buFont typeface="Arial" pitchFamily="34" charset="0"/>
              <a:buNone/>
              <a:defRPr/>
            </a:pPr>
            <a:endParaRPr lang="en-GB" b="1" dirty="0">
              <a:solidFill>
                <a:schemeClr val="tx2"/>
              </a:solidFill>
            </a:endParaRPr>
          </a:p>
          <a:p>
            <a:pPr marL="355600" indent="-355600" algn="just">
              <a:buFont typeface="Wingdings" pitchFamily="2" charset="2"/>
              <a:buChar char="Ø"/>
            </a:pPr>
            <a:r>
              <a:rPr lang="en-GB" sz="2000" dirty="0">
                <a:solidFill>
                  <a:schemeClr val="tx2"/>
                </a:solidFill>
              </a:rPr>
              <a:t>In 2014, the blue economy (without tourism) was worth about 320 billion euros turnover, 85 billion euros value added, and 1 million persons employed.</a:t>
            </a:r>
          </a:p>
          <a:p>
            <a:pPr marL="355600" indent="-355600" algn="just">
              <a:buFont typeface="Wingdings" pitchFamily="2" charset="2"/>
              <a:buChar char="Ø"/>
            </a:pPr>
            <a:endParaRPr lang="en-GB" sz="2000" dirty="0">
              <a:solidFill>
                <a:schemeClr val="tx2"/>
              </a:solidFill>
            </a:endParaRPr>
          </a:p>
          <a:p>
            <a:pPr marL="355600" indent="-355600" algn="just">
              <a:buFont typeface="Wingdings" pitchFamily="2" charset="2"/>
              <a:buChar char="Ø"/>
            </a:pPr>
            <a:r>
              <a:rPr lang="en-GB" sz="2000" dirty="0">
                <a:solidFill>
                  <a:schemeClr val="tx2"/>
                </a:solidFill>
              </a:rPr>
              <a:t>Then we have coastal tourism with 200 billion euros turnover, 70 billion euros value added, and 2.3 million persons employed</a:t>
            </a:r>
          </a:p>
          <a:p>
            <a:pPr marL="355600" indent="-355600" algn="just">
              <a:buFont typeface="Wingdings" pitchFamily="2" charset="2"/>
              <a:buChar char="Ø"/>
            </a:pPr>
            <a:endParaRPr lang="en-GB" sz="2000" dirty="0">
              <a:solidFill>
                <a:schemeClr val="tx2"/>
              </a:solidFill>
            </a:endParaRPr>
          </a:p>
          <a:p>
            <a:pPr marL="355600" indent="-355600" algn="just">
              <a:buFont typeface="Wingdings" pitchFamily="2" charset="2"/>
              <a:buChar char="Ø"/>
            </a:pPr>
            <a:r>
              <a:rPr lang="en-GB" sz="2000" dirty="0">
                <a:solidFill>
                  <a:schemeClr val="tx2"/>
                </a:solidFill>
              </a:rPr>
              <a:t>Then we have the public sector (defence activities, environmental protection, public order and safety activities, and general public administration) with about 30 billion euros of public expenditure and about 370.000 persons employed.</a:t>
            </a:r>
          </a:p>
          <a:p>
            <a:pPr marL="355600" indent="-355600" algn="just">
              <a:buFont typeface="Wingdings" pitchFamily="2" charset="2"/>
              <a:buChar char="Ø"/>
            </a:pPr>
            <a:endParaRPr lang="en-GB" sz="2000" dirty="0">
              <a:solidFill>
                <a:schemeClr val="tx2"/>
              </a:solidFill>
            </a:endParaRPr>
          </a:p>
          <a:p>
            <a:pPr marL="355600" indent="-355600" algn="just">
              <a:buFont typeface="Wingdings" pitchFamily="2" charset="2"/>
              <a:buChar char="Ø"/>
            </a:pPr>
            <a:r>
              <a:rPr lang="en-GB" sz="2000" dirty="0">
                <a:solidFill>
                  <a:schemeClr val="tx2"/>
                </a:solidFill>
              </a:rPr>
              <a:t>Finally, we need to consider the indirect impact of the blue economy with 40 billion euros of GVA and further 195.000 persons employed</a:t>
            </a:r>
          </a:p>
          <a:p>
            <a:pPr marL="355600" indent="-355600" algn="just">
              <a:buFont typeface="Wingdings" pitchFamily="2" charset="2"/>
              <a:buChar char="Ø"/>
            </a:pPr>
            <a:endParaRPr lang="en-GB" sz="2000" dirty="0">
              <a:solidFill>
                <a:schemeClr val="tx2"/>
              </a:solidFill>
            </a:endParaRPr>
          </a:p>
          <a:p>
            <a:pPr marL="355600" indent="-355600" algn="just">
              <a:buFont typeface="Wingdings" pitchFamily="2" charset="2"/>
              <a:buChar char="Ø"/>
            </a:pPr>
            <a:endParaRPr lang="en-GB" sz="2000" dirty="0">
              <a:solidFill>
                <a:schemeClr val="tx2"/>
              </a:solidFill>
            </a:endParaRPr>
          </a:p>
          <a:p>
            <a:pPr marL="355600" indent="-355600" algn="just">
              <a:buFont typeface="Wingdings" pitchFamily="2" charset="2"/>
              <a:buChar char="Ø"/>
            </a:pPr>
            <a:endParaRPr lang="en-GB" sz="2000" dirty="0">
              <a:solidFill>
                <a:schemeClr val="tx2"/>
              </a:solidFill>
            </a:endParaRPr>
          </a:p>
          <a:p>
            <a:pPr marL="355600" indent="-355600" algn="just">
              <a:buFont typeface="Wingdings" pitchFamily="2" charset="2"/>
              <a:buChar char="Ø"/>
            </a:pPr>
            <a:endParaRPr lang="en-GB" sz="2000" dirty="0">
              <a:solidFill>
                <a:schemeClr val="tx2"/>
              </a:solidFill>
            </a:endParaRPr>
          </a:p>
          <a:p>
            <a:pPr marL="355600" indent="-355600" algn="just">
              <a:buFont typeface="Wingdings" pitchFamily="2" charset="2"/>
              <a:buChar char="Ø"/>
            </a:pPr>
            <a:endParaRPr lang="en-GB" sz="2000" dirty="0">
              <a:solidFill>
                <a:schemeClr val="tx2"/>
              </a:solidFill>
            </a:endParaRPr>
          </a:p>
          <a:p>
            <a:pPr marL="355600" indent="-355600" algn="just">
              <a:buFont typeface="Wingdings" pitchFamily="2" charset="2"/>
              <a:buChar char="Ø"/>
            </a:pPr>
            <a:endParaRPr lang="en-GB" sz="2000" dirty="0">
              <a:solidFill>
                <a:schemeClr val="tx2"/>
              </a:solidFill>
            </a:endParaRPr>
          </a:p>
          <a:p>
            <a:pPr marL="355600" indent="-355600" algn="just">
              <a:buFont typeface="Wingdings" pitchFamily="2" charset="2"/>
              <a:buChar char="Ø"/>
            </a:pPr>
            <a:endParaRPr lang="en-GB" sz="2000" dirty="0">
              <a:solidFill>
                <a:schemeClr val="tx2"/>
              </a:solidFill>
            </a:endParaRPr>
          </a:p>
          <a:p>
            <a:pPr marL="0" indent="0" algn="just">
              <a:buFont typeface="Wingdings" pitchFamily="2" charset="2"/>
              <a:buChar char="Ø"/>
            </a:pPr>
            <a:endParaRPr lang="en-GB" sz="2000" dirty="0">
              <a:solidFill>
                <a:schemeClr val="tx2"/>
              </a:solidFill>
            </a:endParaRPr>
          </a:p>
          <a:p>
            <a:pPr marL="0" indent="0" algn="just">
              <a:buFont typeface="Wingdings" pitchFamily="2" charset="2"/>
              <a:buChar char="Ø"/>
            </a:pPr>
            <a:endParaRPr lang="en-GB" sz="2000" dirty="0">
              <a:solidFill>
                <a:schemeClr val="tx2"/>
              </a:solidFill>
            </a:endParaRPr>
          </a:p>
          <a:p>
            <a:pPr marL="0" indent="0" algn="just">
              <a:buFont typeface="Arial" pitchFamily="34" charset="0"/>
              <a:buNone/>
            </a:pPr>
            <a:endParaRPr lang="en-GB" sz="2000" dirty="0">
              <a:solidFill>
                <a:schemeClr val="tx2"/>
              </a:solidFill>
            </a:endParaRPr>
          </a:p>
          <a:p>
            <a:pPr marL="457200" indent="-457200" algn="just"/>
            <a:endParaRPr lang="it-IT" sz="2400" b="1" dirty="0">
              <a:solidFill>
                <a:schemeClr val="tx2"/>
              </a:solidFill>
            </a:endParaRPr>
          </a:p>
          <a:p>
            <a:endParaRPr lang="it-IT" dirty="0"/>
          </a:p>
        </p:txBody>
      </p:sp>
    </p:spTree>
    <p:extLst>
      <p:ext uri="{BB962C8B-B14F-4D97-AF65-F5344CB8AC3E}">
        <p14:creationId xmlns:p14="http://schemas.microsoft.com/office/powerpoint/2010/main" val="28625716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539552" y="1700808"/>
            <a:ext cx="8352928" cy="1600438"/>
          </a:xfrm>
          <a:prstGeom prst="rect">
            <a:avLst/>
          </a:prstGeom>
        </p:spPr>
        <p:txBody>
          <a:bodyPr wrap="square">
            <a:spAutoFit/>
          </a:bodyPr>
          <a:lstStyle/>
          <a:p>
            <a:pPr lvl="0" algn="ctr">
              <a:spcBef>
                <a:spcPct val="0"/>
              </a:spcBef>
              <a:defRPr/>
            </a:pPr>
            <a:r>
              <a:rPr lang="en-US" sz="4400" b="1" dirty="0">
                <a:solidFill>
                  <a:srgbClr val="003875"/>
                </a:solidFill>
              </a:rPr>
              <a:t>Thanks for your attention!</a:t>
            </a:r>
          </a:p>
          <a:p>
            <a:pPr lvl="0" algn="ctr">
              <a:spcBef>
                <a:spcPct val="0"/>
              </a:spcBef>
              <a:defRPr/>
            </a:pPr>
            <a:endParaRPr lang="en-US" b="1" dirty="0">
              <a:solidFill>
                <a:srgbClr val="003875"/>
              </a:solidFill>
            </a:endParaRPr>
          </a:p>
          <a:p>
            <a:pPr lvl="0">
              <a:spcBef>
                <a:spcPct val="0"/>
              </a:spcBef>
              <a:tabLst>
                <a:tab pos="1881188" algn="l"/>
              </a:tabLst>
              <a:defRPr/>
            </a:pPr>
            <a:r>
              <a:rPr lang="en-US" b="1" dirty="0">
                <a:solidFill>
                  <a:srgbClr val="003875"/>
                </a:solidFill>
              </a:rPr>
              <a:t>	</a:t>
            </a:r>
          </a:p>
          <a:p>
            <a:pPr lvl="0">
              <a:spcBef>
                <a:spcPct val="0"/>
              </a:spcBef>
              <a:tabLst>
                <a:tab pos="1881188" algn="l"/>
              </a:tabLst>
              <a:defRPr/>
            </a:pPr>
            <a:r>
              <a:rPr lang="en-US" b="1" dirty="0">
                <a:solidFill>
                  <a:srgbClr val="003875"/>
                </a:solidFill>
              </a:rPr>
              <a:t> </a:t>
            </a:r>
            <a:endParaRPr lang="en-GB" dirty="0"/>
          </a:p>
        </p:txBody>
      </p:sp>
      <p:pic>
        <p:nvPicPr>
          <p:cNvPr id="11" name="Immagine 10"/>
          <p:cNvPicPr/>
          <p:nvPr/>
        </p:nvPicPr>
        <p:blipFill>
          <a:blip r:embed="rId3" cstate="print"/>
          <a:srcRect/>
          <a:stretch>
            <a:fillRect/>
          </a:stretch>
        </p:blipFill>
        <p:spPr bwMode="auto">
          <a:xfrm>
            <a:off x="1950740" y="3573016"/>
            <a:ext cx="1584176" cy="792088"/>
          </a:xfrm>
          <a:prstGeom prst="rect">
            <a:avLst/>
          </a:prstGeom>
          <a:noFill/>
          <a:ln w="9525">
            <a:noFill/>
            <a:miter lim="800000"/>
            <a:headEnd/>
            <a:tailEnd/>
          </a:ln>
        </p:spPr>
      </p:pic>
      <p:pic>
        <p:nvPicPr>
          <p:cNvPr id="12" name="Picture 8" descr="http://www.e-aqua.org/img/Logo%20CETMAR.jpg"/>
          <p:cNvPicPr>
            <a:picLocks noChangeAspect="1" noChangeArrowheads="1"/>
          </p:cNvPicPr>
          <p:nvPr/>
        </p:nvPicPr>
        <p:blipFill>
          <a:blip r:embed="rId4" cstate="print"/>
          <a:srcRect/>
          <a:stretch>
            <a:fillRect/>
          </a:stretch>
        </p:blipFill>
        <p:spPr bwMode="auto">
          <a:xfrm>
            <a:off x="3995936" y="3737960"/>
            <a:ext cx="785818" cy="627144"/>
          </a:xfrm>
          <a:prstGeom prst="rect">
            <a:avLst/>
          </a:prstGeom>
          <a:noFill/>
        </p:spPr>
      </p:pic>
      <p:pic>
        <p:nvPicPr>
          <p:cNvPr id="13" name="Picture 10" descr="Poseidon Aquatic Resource  Management Limited, fisheries consultants"/>
          <p:cNvPicPr>
            <a:picLocks noChangeAspect="1" noChangeArrowheads="1"/>
          </p:cNvPicPr>
          <p:nvPr/>
        </p:nvPicPr>
        <p:blipFill>
          <a:blip r:embed="rId5" cstate="print"/>
          <a:srcRect/>
          <a:stretch>
            <a:fillRect/>
          </a:stretch>
        </p:blipFill>
        <p:spPr bwMode="auto">
          <a:xfrm>
            <a:off x="5292080" y="3889034"/>
            <a:ext cx="1430444" cy="425132"/>
          </a:xfrm>
          <a:prstGeom prst="rect">
            <a:avLst/>
          </a:prstGeom>
          <a:noFill/>
        </p:spPr>
      </p:pic>
      <p:sp>
        <p:nvSpPr>
          <p:cNvPr id="14" name="CasellaDiTesto 13"/>
          <p:cNvSpPr txBox="1"/>
          <p:nvPr/>
        </p:nvSpPr>
        <p:spPr>
          <a:xfrm>
            <a:off x="6444208" y="5373216"/>
            <a:ext cx="2376264" cy="646331"/>
          </a:xfrm>
          <a:prstGeom prst="rect">
            <a:avLst/>
          </a:prstGeom>
          <a:noFill/>
        </p:spPr>
        <p:txBody>
          <a:bodyPr wrap="square" rtlCol="0">
            <a:spAutoFit/>
          </a:bodyPr>
          <a:lstStyle/>
          <a:p>
            <a:r>
              <a:rPr lang="en-GB" dirty="0">
                <a:solidFill>
                  <a:srgbClr val="003875"/>
                </a:solidFill>
              </a:rPr>
              <a:t>Alessandro Pititto</a:t>
            </a:r>
            <a:endParaRPr lang="en-GB" dirty="0">
              <a:solidFill>
                <a:srgbClr val="003875"/>
              </a:solidFill>
              <a:hlinkClick r:id="rId6"/>
            </a:endParaRPr>
          </a:p>
          <a:p>
            <a:r>
              <a:rPr lang="en-GB" dirty="0">
                <a:solidFill>
                  <a:srgbClr val="003875"/>
                </a:solidFill>
                <a:hlinkClick r:id="rId6"/>
              </a:rPr>
              <a:t>apititto@cogea.it</a:t>
            </a:r>
            <a:r>
              <a:rPr lang="en-GB" dirty="0">
                <a:solidFill>
                  <a:srgbClr val="003875"/>
                </a:solidFill>
              </a:rPr>
              <a:t>  </a:t>
            </a:r>
          </a:p>
        </p:txBody>
      </p:sp>
    </p:spTree>
    <p:extLst>
      <p:ext uri="{BB962C8B-B14F-4D97-AF65-F5344CB8AC3E}">
        <p14:creationId xmlns:p14="http://schemas.microsoft.com/office/powerpoint/2010/main" val="1654657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ttotitolo 3"/>
          <p:cNvSpPr txBox="1">
            <a:spLocks/>
          </p:cNvSpPr>
          <p:nvPr/>
        </p:nvSpPr>
        <p:spPr>
          <a:xfrm>
            <a:off x="780415" y="980728"/>
            <a:ext cx="8353425" cy="5184576"/>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ts val="1200"/>
              </a:spcBef>
              <a:spcAft>
                <a:spcPts val="0"/>
              </a:spcAft>
              <a:buClr>
                <a:srgbClr val="003875"/>
              </a:buClr>
              <a:buSzTx/>
              <a:buFont typeface="Arial" pitchFamily="34" charset="0"/>
              <a:buNone/>
              <a:tabLst/>
              <a:defRPr/>
            </a:pPr>
            <a:endParaRPr kumimoji="0" lang="en-GB" sz="2800" b="1" i="0" u="none" strike="noStrike" kern="1200" cap="none" spc="0" normalizeH="0" baseline="0" noProof="0" dirty="0">
              <a:ln>
                <a:noFill/>
              </a:ln>
              <a:solidFill>
                <a:schemeClr val="tx2"/>
              </a:solidFill>
              <a:effectLst/>
              <a:uLnTx/>
              <a:uFillTx/>
              <a:latin typeface="+mn-lt"/>
              <a:ea typeface="+mn-ea"/>
              <a:cs typeface="+mn-cs"/>
            </a:endParaRPr>
          </a:p>
          <a:p>
            <a:pPr marL="342900" marR="0" lvl="0" indent="-342900" algn="just" defTabSz="914400" rtl="0" eaLnBrk="1" fontAlgn="auto" latinLnBrk="0" hangingPunct="1">
              <a:lnSpc>
                <a:spcPct val="100000"/>
              </a:lnSpc>
              <a:spcBef>
                <a:spcPts val="1200"/>
              </a:spcBef>
              <a:spcAft>
                <a:spcPts val="0"/>
              </a:spcAft>
              <a:buClr>
                <a:srgbClr val="003875"/>
              </a:buClr>
              <a:buSzTx/>
              <a:buFont typeface="Wingdings" panose="05000000000000000000" pitchFamily="2" charset="2"/>
              <a:buChar char="Ø"/>
              <a:tabLst/>
              <a:defRPr/>
            </a:pPr>
            <a:endParaRPr kumimoji="0" lang="en-GB" sz="2000" b="1" i="0" u="none" strike="noStrike" kern="1200" cap="none" spc="0" normalizeH="0" baseline="0" noProof="0" dirty="0">
              <a:ln>
                <a:noFill/>
              </a:ln>
              <a:solidFill>
                <a:schemeClr val="tx2"/>
              </a:solidFill>
              <a:effectLst/>
              <a:uLnTx/>
              <a:uFillTx/>
              <a:latin typeface="+mn-lt"/>
              <a:ea typeface="+mn-ea"/>
              <a:cs typeface="+mn-cs"/>
            </a:endParaRPr>
          </a:p>
          <a:p>
            <a:pPr marL="342900" marR="0" lvl="0" indent="-342900" algn="just" defTabSz="914400" rtl="0" eaLnBrk="1" fontAlgn="auto" latinLnBrk="0" hangingPunct="1">
              <a:lnSpc>
                <a:spcPct val="100000"/>
              </a:lnSpc>
              <a:spcBef>
                <a:spcPts val="1200"/>
              </a:spcBef>
              <a:spcAft>
                <a:spcPts val="0"/>
              </a:spcAft>
              <a:buClr>
                <a:srgbClr val="003875"/>
              </a:buClr>
              <a:buSzTx/>
              <a:buFont typeface="+mj-lt"/>
              <a:buAutoNum type="arabicPeriod"/>
              <a:tabLst/>
              <a:defRPr/>
            </a:pPr>
            <a:endParaRPr kumimoji="0" lang="en-GB" sz="2000" b="0" i="0" u="none" strike="noStrike" kern="1200" cap="none" spc="0" normalizeH="0" baseline="0" noProof="0" dirty="0">
              <a:ln>
                <a:noFill/>
              </a:ln>
              <a:solidFill>
                <a:schemeClr val="tx2"/>
              </a:solidFill>
              <a:effectLst/>
              <a:uLnTx/>
              <a:uFillTx/>
              <a:latin typeface="+mj-lt"/>
              <a:ea typeface="+mj-ea"/>
              <a:cs typeface="+mj-cs"/>
            </a:endParaRPr>
          </a:p>
          <a:p>
            <a:pPr marL="800100" lvl="1" indent="-342900" algn="just">
              <a:spcBef>
                <a:spcPts val="1200"/>
              </a:spcBef>
              <a:buClr>
                <a:srgbClr val="003875"/>
              </a:buClr>
              <a:buFont typeface="+mj-lt"/>
              <a:buAutoNum type="arabicPeriod"/>
              <a:defRPr/>
            </a:pPr>
            <a:endParaRPr kumimoji="0" lang="en-GB" sz="2000" b="0" i="0" u="none" strike="noStrike" kern="1200" cap="none" spc="0" normalizeH="0" baseline="0" noProof="0" dirty="0">
              <a:ln>
                <a:noFill/>
              </a:ln>
              <a:solidFill>
                <a:srgbClr val="003875"/>
              </a:solidFill>
              <a:effectLst/>
              <a:uLnTx/>
              <a:uFillTx/>
              <a:latin typeface="+mj-lt"/>
              <a:ea typeface="+mj-ea"/>
              <a:cs typeface="+mj-cs"/>
            </a:endParaRPr>
          </a:p>
          <a:p>
            <a:pPr marL="342900" marR="0" lvl="0" indent="-342900" algn="l" defTabSz="914400" rtl="0" eaLnBrk="1" fontAlgn="auto" latinLnBrk="0" hangingPunct="1">
              <a:lnSpc>
                <a:spcPct val="100000"/>
              </a:lnSpc>
              <a:spcBef>
                <a:spcPct val="20000"/>
              </a:spcBef>
              <a:spcAft>
                <a:spcPts val="0"/>
              </a:spcAft>
              <a:buClr>
                <a:srgbClr val="003875"/>
              </a:buClr>
              <a:buSzTx/>
              <a:buFont typeface="Arial" pitchFamily="34" charset="0"/>
              <a:buChar char="•"/>
              <a:tabLst/>
              <a:defRPr/>
            </a:pPr>
            <a:endParaRPr kumimoji="0" lang="it-IT" sz="2200" b="0" i="0" u="none" strike="noStrike" kern="1200" cap="none" spc="0" normalizeH="0" baseline="0" noProof="0" dirty="0">
              <a:ln>
                <a:noFill/>
              </a:ln>
              <a:solidFill>
                <a:srgbClr val="003875"/>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3875"/>
              </a:buClr>
              <a:buSzTx/>
              <a:buFont typeface="Arial" pitchFamily="34" charset="0"/>
              <a:buChar char="•"/>
              <a:tabLst/>
              <a:defRPr/>
            </a:pPr>
            <a:endParaRPr kumimoji="0" lang="it-IT" sz="2800" b="0" i="0" u="none" strike="noStrike" kern="1200" cap="none" spc="0" normalizeH="0" baseline="0" noProof="0" dirty="0">
              <a:ln>
                <a:noFill/>
              </a:ln>
              <a:solidFill>
                <a:srgbClr val="003875"/>
              </a:solidFill>
              <a:effectLst/>
              <a:uLnTx/>
              <a:uFillTx/>
              <a:latin typeface="+mn-lt"/>
              <a:ea typeface="+mn-ea"/>
              <a:cs typeface="+mn-cs"/>
            </a:endParaRPr>
          </a:p>
        </p:txBody>
      </p:sp>
      <p:pic>
        <p:nvPicPr>
          <p:cNvPr id="3" name="Immagine 2"/>
          <p:cNvPicPr>
            <a:picLocks noChangeAspect="1"/>
          </p:cNvPicPr>
          <p:nvPr/>
        </p:nvPicPr>
        <p:blipFill>
          <a:blip r:embed="rId3"/>
          <a:stretch>
            <a:fillRect/>
          </a:stretch>
        </p:blipFill>
        <p:spPr>
          <a:xfrm>
            <a:off x="10975" y="678616"/>
            <a:ext cx="9144000" cy="6179384"/>
          </a:xfrm>
          <a:prstGeom prst="rect">
            <a:avLst/>
          </a:prstGeom>
        </p:spPr>
      </p:pic>
    </p:spTree>
    <p:extLst>
      <p:ext uri="{BB962C8B-B14F-4D97-AF65-F5344CB8AC3E}">
        <p14:creationId xmlns:p14="http://schemas.microsoft.com/office/powerpoint/2010/main" val="4059145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ttotitolo 3"/>
          <p:cNvSpPr txBox="1">
            <a:spLocks/>
          </p:cNvSpPr>
          <p:nvPr/>
        </p:nvSpPr>
        <p:spPr>
          <a:xfrm>
            <a:off x="780415" y="980728"/>
            <a:ext cx="8353425" cy="5184576"/>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ts val="1200"/>
              </a:spcBef>
              <a:spcAft>
                <a:spcPts val="0"/>
              </a:spcAft>
              <a:buClr>
                <a:srgbClr val="003875"/>
              </a:buClr>
              <a:buSzTx/>
              <a:buFont typeface="Arial" pitchFamily="34" charset="0"/>
              <a:buNone/>
              <a:tabLst/>
              <a:defRPr/>
            </a:pPr>
            <a:endParaRPr kumimoji="0" lang="en-GB" sz="2800" b="1" i="0" u="none" strike="noStrike" kern="1200" cap="none" spc="0" normalizeH="0" baseline="0" noProof="0" dirty="0">
              <a:ln>
                <a:noFill/>
              </a:ln>
              <a:solidFill>
                <a:schemeClr val="tx2"/>
              </a:solidFill>
              <a:effectLst/>
              <a:uLnTx/>
              <a:uFillTx/>
              <a:latin typeface="+mn-lt"/>
              <a:ea typeface="+mn-ea"/>
              <a:cs typeface="+mn-cs"/>
            </a:endParaRPr>
          </a:p>
          <a:p>
            <a:pPr marL="342900" marR="0" lvl="0" indent="-342900" algn="just" defTabSz="914400" rtl="0" eaLnBrk="1" fontAlgn="auto" latinLnBrk="0" hangingPunct="1">
              <a:lnSpc>
                <a:spcPct val="100000"/>
              </a:lnSpc>
              <a:spcBef>
                <a:spcPts val="1200"/>
              </a:spcBef>
              <a:spcAft>
                <a:spcPts val="0"/>
              </a:spcAft>
              <a:buClr>
                <a:srgbClr val="003875"/>
              </a:buClr>
              <a:buSzTx/>
              <a:buFont typeface="Wingdings" panose="05000000000000000000" pitchFamily="2" charset="2"/>
              <a:buChar char="Ø"/>
              <a:tabLst/>
              <a:defRPr/>
            </a:pPr>
            <a:endParaRPr kumimoji="0" lang="en-GB" sz="2000" b="1" i="0" u="none" strike="noStrike" kern="1200" cap="none" spc="0" normalizeH="0" baseline="0" noProof="0" dirty="0">
              <a:ln>
                <a:noFill/>
              </a:ln>
              <a:solidFill>
                <a:schemeClr val="tx2"/>
              </a:solidFill>
              <a:effectLst/>
              <a:uLnTx/>
              <a:uFillTx/>
              <a:latin typeface="+mn-lt"/>
              <a:ea typeface="+mn-ea"/>
              <a:cs typeface="+mn-cs"/>
            </a:endParaRPr>
          </a:p>
          <a:p>
            <a:pPr marL="342900" marR="0" lvl="0" indent="-342900" algn="just" defTabSz="914400" rtl="0" eaLnBrk="1" fontAlgn="auto" latinLnBrk="0" hangingPunct="1">
              <a:lnSpc>
                <a:spcPct val="100000"/>
              </a:lnSpc>
              <a:spcBef>
                <a:spcPts val="1200"/>
              </a:spcBef>
              <a:spcAft>
                <a:spcPts val="0"/>
              </a:spcAft>
              <a:buClr>
                <a:srgbClr val="003875"/>
              </a:buClr>
              <a:buSzTx/>
              <a:buFont typeface="+mj-lt"/>
              <a:buAutoNum type="arabicPeriod"/>
              <a:tabLst/>
              <a:defRPr/>
            </a:pPr>
            <a:endParaRPr kumimoji="0" lang="en-GB" sz="2000" b="0" i="0" u="none" strike="noStrike" kern="1200" cap="none" spc="0" normalizeH="0" baseline="0" noProof="0" dirty="0">
              <a:ln>
                <a:noFill/>
              </a:ln>
              <a:solidFill>
                <a:schemeClr val="tx2"/>
              </a:solidFill>
              <a:effectLst/>
              <a:uLnTx/>
              <a:uFillTx/>
              <a:latin typeface="+mj-lt"/>
              <a:ea typeface="+mj-ea"/>
              <a:cs typeface="+mj-cs"/>
            </a:endParaRPr>
          </a:p>
          <a:p>
            <a:pPr marL="800100" lvl="1" indent="-342900" algn="just">
              <a:spcBef>
                <a:spcPts val="1200"/>
              </a:spcBef>
              <a:buClr>
                <a:srgbClr val="003875"/>
              </a:buClr>
              <a:buFont typeface="+mj-lt"/>
              <a:buAutoNum type="arabicPeriod"/>
              <a:defRPr/>
            </a:pPr>
            <a:endParaRPr kumimoji="0" lang="en-GB" sz="2000" b="0" i="0" u="none" strike="noStrike" kern="1200" cap="none" spc="0" normalizeH="0" baseline="0" noProof="0" dirty="0">
              <a:ln>
                <a:noFill/>
              </a:ln>
              <a:solidFill>
                <a:srgbClr val="003875"/>
              </a:solidFill>
              <a:effectLst/>
              <a:uLnTx/>
              <a:uFillTx/>
              <a:latin typeface="+mj-lt"/>
              <a:ea typeface="+mj-ea"/>
              <a:cs typeface="+mj-cs"/>
            </a:endParaRPr>
          </a:p>
          <a:p>
            <a:pPr marL="342900" marR="0" lvl="0" indent="-342900" algn="l" defTabSz="914400" rtl="0" eaLnBrk="1" fontAlgn="auto" latinLnBrk="0" hangingPunct="1">
              <a:lnSpc>
                <a:spcPct val="100000"/>
              </a:lnSpc>
              <a:spcBef>
                <a:spcPct val="20000"/>
              </a:spcBef>
              <a:spcAft>
                <a:spcPts val="0"/>
              </a:spcAft>
              <a:buClr>
                <a:srgbClr val="003875"/>
              </a:buClr>
              <a:buSzTx/>
              <a:buFont typeface="Arial" pitchFamily="34" charset="0"/>
              <a:buChar char="•"/>
              <a:tabLst/>
              <a:defRPr/>
            </a:pPr>
            <a:endParaRPr kumimoji="0" lang="it-IT" sz="2200" b="0" i="0" u="none" strike="noStrike" kern="1200" cap="none" spc="0" normalizeH="0" baseline="0" noProof="0" dirty="0">
              <a:ln>
                <a:noFill/>
              </a:ln>
              <a:solidFill>
                <a:srgbClr val="003875"/>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3875"/>
              </a:buClr>
              <a:buSzTx/>
              <a:buFont typeface="Arial" pitchFamily="34" charset="0"/>
              <a:buChar char="•"/>
              <a:tabLst/>
              <a:defRPr/>
            </a:pPr>
            <a:endParaRPr kumimoji="0" lang="it-IT" sz="2800" b="0" i="0" u="none" strike="noStrike" kern="1200" cap="none" spc="0" normalizeH="0" baseline="0" noProof="0" dirty="0">
              <a:ln>
                <a:noFill/>
              </a:ln>
              <a:solidFill>
                <a:srgbClr val="003875"/>
              </a:solidFill>
              <a:effectLst/>
              <a:uLnTx/>
              <a:uFillTx/>
              <a:latin typeface="+mn-lt"/>
              <a:ea typeface="+mn-ea"/>
              <a:cs typeface="+mn-cs"/>
            </a:endParaRPr>
          </a:p>
        </p:txBody>
      </p:sp>
      <p:pic>
        <p:nvPicPr>
          <p:cNvPr id="2" name="Immagine 1"/>
          <p:cNvPicPr>
            <a:picLocks noChangeAspect="1"/>
          </p:cNvPicPr>
          <p:nvPr/>
        </p:nvPicPr>
        <p:blipFill>
          <a:blip r:embed="rId3"/>
          <a:stretch>
            <a:fillRect/>
          </a:stretch>
        </p:blipFill>
        <p:spPr>
          <a:xfrm>
            <a:off x="-10160" y="673547"/>
            <a:ext cx="9144000" cy="6179384"/>
          </a:xfrm>
          <a:prstGeom prst="rect">
            <a:avLst/>
          </a:prstGeom>
        </p:spPr>
      </p:pic>
    </p:spTree>
    <p:extLst>
      <p:ext uri="{BB962C8B-B14F-4D97-AF65-F5344CB8AC3E}">
        <p14:creationId xmlns:p14="http://schemas.microsoft.com/office/powerpoint/2010/main" val="3804638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ttotitolo 3"/>
          <p:cNvSpPr txBox="1">
            <a:spLocks/>
          </p:cNvSpPr>
          <p:nvPr/>
        </p:nvSpPr>
        <p:spPr>
          <a:xfrm>
            <a:off x="780415" y="980728"/>
            <a:ext cx="8353425" cy="5184576"/>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ts val="1200"/>
              </a:spcBef>
              <a:spcAft>
                <a:spcPts val="0"/>
              </a:spcAft>
              <a:buClr>
                <a:srgbClr val="003875"/>
              </a:buClr>
              <a:buSzTx/>
              <a:buFont typeface="Arial" pitchFamily="34" charset="0"/>
              <a:buNone/>
              <a:tabLst/>
              <a:defRPr/>
            </a:pPr>
            <a:endParaRPr kumimoji="0" lang="en-GB" sz="2800" b="1" i="0" u="none" strike="noStrike" kern="1200" cap="none" spc="0" normalizeH="0" baseline="0" noProof="0" dirty="0">
              <a:ln>
                <a:noFill/>
              </a:ln>
              <a:solidFill>
                <a:schemeClr val="tx2"/>
              </a:solidFill>
              <a:effectLst/>
              <a:uLnTx/>
              <a:uFillTx/>
              <a:latin typeface="+mn-lt"/>
              <a:ea typeface="+mn-ea"/>
              <a:cs typeface="+mn-cs"/>
            </a:endParaRPr>
          </a:p>
          <a:p>
            <a:pPr marL="342900" marR="0" lvl="0" indent="-342900" algn="just" defTabSz="914400" rtl="0" eaLnBrk="1" fontAlgn="auto" latinLnBrk="0" hangingPunct="1">
              <a:lnSpc>
                <a:spcPct val="100000"/>
              </a:lnSpc>
              <a:spcBef>
                <a:spcPts val="1200"/>
              </a:spcBef>
              <a:spcAft>
                <a:spcPts val="0"/>
              </a:spcAft>
              <a:buClr>
                <a:srgbClr val="003875"/>
              </a:buClr>
              <a:buSzTx/>
              <a:buFont typeface="Wingdings" panose="05000000000000000000" pitchFamily="2" charset="2"/>
              <a:buChar char="Ø"/>
              <a:tabLst/>
              <a:defRPr/>
            </a:pPr>
            <a:endParaRPr kumimoji="0" lang="en-GB" sz="2000" b="1" i="0" u="none" strike="noStrike" kern="1200" cap="none" spc="0" normalizeH="0" baseline="0" noProof="0" dirty="0">
              <a:ln>
                <a:noFill/>
              </a:ln>
              <a:solidFill>
                <a:schemeClr val="tx2"/>
              </a:solidFill>
              <a:effectLst/>
              <a:uLnTx/>
              <a:uFillTx/>
              <a:latin typeface="+mn-lt"/>
              <a:ea typeface="+mn-ea"/>
              <a:cs typeface="+mn-cs"/>
            </a:endParaRPr>
          </a:p>
          <a:p>
            <a:pPr marL="342900" marR="0" lvl="0" indent="-342900" algn="just" defTabSz="914400" rtl="0" eaLnBrk="1" fontAlgn="auto" latinLnBrk="0" hangingPunct="1">
              <a:lnSpc>
                <a:spcPct val="100000"/>
              </a:lnSpc>
              <a:spcBef>
                <a:spcPts val="1200"/>
              </a:spcBef>
              <a:spcAft>
                <a:spcPts val="0"/>
              </a:spcAft>
              <a:buClr>
                <a:srgbClr val="003875"/>
              </a:buClr>
              <a:buSzTx/>
              <a:buFont typeface="+mj-lt"/>
              <a:buAutoNum type="arabicPeriod"/>
              <a:tabLst/>
              <a:defRPr/>
            </a:pPr>
            <a:endParaRPr kumimoji="0" lang="en-GB" sz="2000" b="0" i="0" u="none" strike="noStrike" kern="1200" cap="none" spc="0" normalizeH="0" baseline="0" noProof="0" dirty="0">
              <a:ln>
                <a:noFill/>
              </a:ln>
              <a:solidFill>
                <a:schemeClr val="tx2"/>
              </a:solidFill>
              <a:effectLst/>
              <a:uLnTx/>
              <a:uFillTx/>
              <a:latin typeface="+mj-lt"/>
              <a:ea typeface="+mj-ea"/>
              <a:cs typeface="+mj-cs"/>
            </a:endParaRPr>
          </a:p>
          <a:p>
            <a:pPr marL="800100" lvl="1" indent="-342900" algn="just">
              <a:spcBef>
                <a:spcPts val="1200"/>
              </a:spcBef>
              <a:buClr>
                <a:srgbClr val="003875"/>
              </a:buClr>
              <a:buFont typeface="+mj-lt"/>
              <a:buAutoNum type="arabicPeriod"/>
              <a:defRPr/>
            </a:pPr>
            <a:endParaRPr kumimoji="0" lang="en-GB" sz="2000" b="0" i="0" u="none" strike="noStrike" kern="1200" cap="none" spc="0" normalizeH="0" baseline="0" noProof="0" dirty="0">
              <a:ln>
                <a:noFill/>
              </a:ln>
              <a:solidFill>
                <a:srgbClr val="003875"/>
              </a:solidFill>
              <a:effectLst/>
              <a:uLnTx/>
              <a:uFillTx/>
              <a:latin typeface="+mj-lt"/>
              <a:ea typeface="+mj-ea"/>
              <a:cs typeface="+mj-cs"/>
            </a:endParaRPr>
          </a:p>
          <a:p>
            <a:pPr marL="342900" marR="0" lvl="0" indent="-342900" algn="l" defTabSz="914400" rtl="0" eaLnBrk="1" fontAlgn="auto" latinLnBrk="0" hangingPunct="1">
              <a:lnSpc>
                <a:spcPct val="100000"/>
              </a:lnSpc>
              <a:spcBef>
                <a:spcPct val="20000"/>
              </a:spcBef>
              <a:spcAft>
                <a:spcPts val="0"/>
              </a:spcAft>
              <a:buClr>
                <a:srgbClr val="003875"/>
              </a:buClr>
              <a:buSzTx/>
              <a:buFont typeface="Arial" pitchFamily="34" charset="0"/>
              <a:buChar char="•"/>
              <a:tabLst/>
              <a:defRPr/>
            </a:pPr>
            <a:endParaRPr kumimoji="0" lang="it-IT" sz="2200" b="0" i="0" u="none" strike="noStrike" kern="1200" cap="none" spc="0" normalizeH="0" baseline="0" noProof="0" dirty="0">
              <a:ln>
                <a:noFill/>
              </a:ln>
              <a:solidFill>
                <a:srgbClr val="003875"/>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3875"/>
              </a:buClr>
              <a:buSzTx/>
              <a:buFont typeface="Arial" pitchFamily="34" charset="0"/>
              <a:buChar char="•"/>
              <a:tabLst/>
              <a:defRPr/>
            </a:pPr>
            <a:endParaRPr kumimoji="0" lang="it-IT" sz="2800" b="0" i="0" u="none" strike="noStrike" kern="1200" cap="none" spc="0" normalizeH="0" baseline="0" noProof="0" dirty="0">
              <a:ln>
                <a:noFill/>
              </a:ln>
              <a:solidFill>
                <a:srgbClr val="003875"/>
              </a:solidFill>
              <a:effectLst/>
              <a:uLnTx/>
              <a:uFillTx/>
              <a:latin typeface="+mn-lt"/>
              <a:ea typeface="+mn-ea"/>
              <a:cs typeface="+mn-cs"/>
            </a:endParaRPr>
          </a:p>
        </p:txBody>
      </p:sp>
      <p:pic>
        <p:nvPicPr>
          <p:cNvPr id="3" name="Immagine 2"/>
          <p:cNvPicPr>
            <a:picLocks noChangeAspect="1"/>
          </p:cNvPicPr>
          <p:nvPr/>
        </p:nvPicPr>
        <p:blipFill>
          <a:blip r:embed="rId3"/>
          <a:stretch>
            <a:fillRect/>
          </a:stretch>
        </p:blipFill>
        <p:spPr>
          <a:xfrm>
            <a:off x="-10160" y="836713"/>
            <a:ext cx="9144000" cy="6021288"/>
          </a:xfrm>
          <a:prstGeom prst="rect">
            <a:avLst/>
          </a:prstGeom>
        </p:spPr>
      </p:pic>
    </p:spTree>
    <p:extLst>
      <p:ext uri="{BB962C8B-B14F-4D97-AF65-F5344CB8AC3E}">
        <p14:creationId xmlns:p14="http://schemas.microsoft.com/office/powerpoint/2010/main" val="1433386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ttotitolo 3"/>
          <p:cNvSpPr txBox="1">
            <a:spLocks/>
          </p:cNvSpPr>
          <p:nvPr/>
        </p:nvSpPr>
        <p:spPr>
          <a:xfrm>
            <a:off x="780415" y="980728"/>
            <a:ext cx="8353425" cy="5184576"/>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ts val="1200"/>
              </a:spcBef>
              <a:spcAft>
                <a:spcPts val="0"/>
              </a:spcAft>
              <a:buClr>
                <a:srgbClr val="003875"/>
              </a:buClr>
              <a:buSzTx/>
              <a:buFont typeface="Arial" pitchFamily="34" charset="0"/>
              <a:buNone/>
              <a:tabLst/>
              <a:defRPr/>
            </a:pPr>
            <a:endParaRPr kumimoji="0" lang="en-GB" sz="2800" b="1" i="0" u="none" strike="noStrike" kern="1200" cap="none" spc="0" normalizeH="0" baseline="0" noProof="0" dirty="0">
              <a:ln>
                <a:noFill/>
              </a:ln>
              <a:solidFill>
                <a:schemeClr val="tx2"/>
              </a:solidFill>
              <a:effectLst/>
              <a:uLnTx/>
              <a:uFillTx/>
              <a:latin typeface="+mn-lt"/>
              <a:ea typeface="+mn-ea"/>
              <a:cs typeface="+mn-cs"/>
            </a:endParaRPr>
          </a:p>
          <a:p>
            <a:pPr marL="342900" marR="0" lvl="0" indent="-342900" algn="just" defTabSz="914400" rtl="0" eaLnBrk="1" fontAlgn="auto" latinLnBrk="0" hangingPunct="1">
              <a:lnSpc>
                <a:spcPct val="100000"/>
              </a:lnSpc>
              <a:spcBef>
                <a:spcPts val="1200"/>
              </a:spcBef>
              <a:spcAft>
                <a:spcPts val="0"/>
              </a:spcAft>
              <a:buClr>
                <a:srgbClr val="003875"/>
              </a:buClr>
              <a:buSzTx/>
              <a:buFont typeface="Wingdings" panose="05000000000000000000" pitchFamily="2" charset="2"/>
              <a:buChar char="Ø"/>
              <a:tabLst/>
              <a:defRPr/>
            </a:pPr>
            <a:endParaRPr kumimoji="0" lang="en-GB" sz="2000" b="1" i="0" u="none" strike="noStrike" kern="1200" cap="none" spc="0" normalizeH="0" baseline="0" noProof="0" dirty="0">
              <a:ln>
                <a:noFill/>
              </a:ln>
              <a:solidFill>
                <a:schemeClr val="tx2"/>
              </a:solidFill>
              <a:effectLst/>
              <a:uLnTx/>
              <a:uFillTx/>
              <a:latin typeface="+mn-lt"/>
              <a:ea typeface="+mn-ea"/>
              <a:cs typeface="+mn-cs"/>
            </a:endParaRPr>
          </a:p>
          <a:p>
            <a:pPr marL="342900" marR="0" lvl="0" indent="-342900" algn="just" defTabSz="914400" rtl="0" eaLnBrk="1" fontAlgn="auto" latinLnBrk="0" hangingPunct="1">
              <a:lnSpc>
                <a:spcPct val="100000"/>
              </a:lnSpc>
              <a:spcBef>
                <a:spcPts val="1200"/>
              </a:spcBef>
              <a:spcAft>
                <a:spcPts val="0"/>
              </a:spcAft>
              <a:buClr>
                <a:srgbClr val="003875"/>
              </a:buClr>
              <a:buSzTx/>
              <a:buFont typeface="+mj-lt"/>
              <a:buAutoNum type="arabicPeriod"/>
              <a:tabLst/>
              <a:defRPr/>
            </a:pPr>
            <a:endParaRPr kumimoji="0" lang="en-GB" sz="2000" b="0" i="0" u="none" strike="noStrike" kern="1200" cap="none" spc="0" normalizeH="0" baseline="0" noProof="0" dirty="0">
              <a:ln>
                <a:noFill/>
              </a:ln>
              <a:solidFill>
                <a:schemeClr val="tx2"/>
              </a:solidFill>
              <a:effectLst/>
              <a:uLnTx/>
              <a:uFillTx/>
              <a:latin typeface="+mj-lt"/>
              <a:ea typeface="+mj-ea"/>
              <a:cs typeface="+mj-cs"/>
            </a:endParaRPr>
          </a:p>
          <a:p>
            <a:pPr marL="800100" lvl="1" indent="-342900" algn="just">
              <a:spcBef>
                <a:spcPts val="1200"/>
              </a:spcBef>
              <a:buClr>
                <a:srgbClr val="003875"/>
              </a:buClr>
              <a:buFont typeface="+mj-lt"/>
              <a:buAutoNum type="arabicPeriod"/>
              <a:defRPr/>
            </a:pPr>
            <a:endParaRPr kumimoji="0" lang="en-GB" sz="2000" b="0" i="0" u="none" strike="noStrike" kern="1200" cap="none" spc="0" normalizeH="0" baseline="0" noProof="0" dirty="0">
              <a:ln>
                <a:noFill/>
              </a:ln>
              <a:solidFill>
                <a:srgbClr val="003875"/>
              </a:solidFill>
              <a:effectLst/>
              <a:uLnTx/>
              <a:uFillTx/>
              <a:latin typeface="+mj-lt"/>
              <a:ea typeface="+mj-ea"/>
              <a:cs typeface="+mj-cs"/>
            </a:endParaRPr>
          </a:p>
          <a:p>
            <a:pPr marL="342900" marR="0" lvl="0" indent="-342900" algn="l" defTabSz="914400" rtl="0" eaLnBrk="1" fontAlgn="auto" latinLnBrk="0" hangingPunct="1">
              <a:lnSpc>
                <a:spcPct val="100000"/>
              </a:lnSpc>
              <a:spcBef>
                <a:spcPct val="20000"/>
              </a:spcBef>
              <a:spcAft>
                <a:spcPts val="0"/>
              </a:spcAft>
              <a:buClr>
                <a:srgbClr val="003875"/>
              </a:buClr>
              <a:buSzTx/>
              <a:buFont typeface="Arial" pitchFamily="34" charset="0"/>
              <a:buChar char="•"/>
              <a:tabLst/>
              <a:defRPr/>
            </a:pPr>
            <a:endParaRPr kumimoji="0" lang="it-IT" sz="2200" b="0" i="0" u="none" strike="noStrike" kern="1200" cap="none" spc="0" normalizeH="0" baseline="0" noProof="0" dirty="0">
              <a:ln>
                <a:noFill/>
              </a:ln>
              <a:solidFill>
                <a:srgbClr val="003875"/>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3875"/>
              </a:buClr>
              <a:buSzTx/>
              <a:buFont typeface="Arial" pitchFamily="34" charset="0"/>
              <a:buChar char="•"/>
              <a:tabLst/>
              <a:defRPr/>
            </a:pPr>
            <a:endParaRPr kumimoji="0" lang="it-IT" sz="2800" b="0" i="0" u="none" strike="noStrike" kern="1200" cap="none" spc="0" normalizeH="0" baseline="0" noProof="0" dirty="0">
              <a:ln>
                <a:noFill/>
              </a:ln>
              <a:solidFill>
                <a:srgbClr val="003875"/>
              </a:solidFill>
              <a:effectLst/>
              <a:uLnTx/>
              <a:uFillTx/>
              <a:latin typeface="+mn-lt"/>
              <a:ea typeface="+mn-ea"/>
              <a:cs typeface="+mn-cs"/>
            </a:endParaRPr>
          </a:p>
        </p:txBody>
      </p:sp>
      <p:pic>
        <p:nvPicPr>
          <p:cNvPr id="2" name="Immagine 1"/>
          <p:cNvPicPr>
            <a:picLocks noChangeAspect="1"/>
          </p:cNvPicPr>
          <p:nvPr/>
        </p:nvPicPr>
        <p:blipFill>
          <a:blip r:embed="rId3"/>
          <a:stretch>
            <a:fillRect/>
          </a:stretch>
        </p:blipFill>
        <p:spPr>
          <a:xfrm>
            <a:off x="0" y="883788"/>
            <a:ext cx="9144000" cy="5972325"/>
          </a:xfrm>
          <a:prstGeom prst="rect">
            <a:avLst/>
          </a:prstGeom>
        </p:spPr>
      </p:pic>
    </p:spTree>
    <p:extLst>
      <p:ext uri="{BB962C8B-B14F-4D97-AF65-F5344CB8AC3E}">
        <p14:creationId xmlns:p14="http://schemas.microsoft.com/office/powerpoint/2010/main" val="2067449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ttotitolo 3"/>
          <p:cNvSpPr txBox="1">
            <a:spLocks/>
          </p:cNvSpPr>
          <p:nvPr/>
        </p:nvSpPr>
        <p:spPr>
          <a:xfrm>
            <a:off x="780415" y="980728"/>
            <a:ext cx="8353425" cy="5184576"/>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ts val="1200"/>
              </a:spcBef>
              <a:spcAft>
                <a:spcPts val="0"/>
              </a:spcAft>
              <a:buClr>
                <a:srgbClr val="003875"/>
              </a:buClr>
              <a:buSzTx/>
              <a:buFont typeface="Arial" pitchFamily="34" charset="0"/>
              <a:buNone/>
              <a:tabLst/>
              <a:defRPr/>
            </a:pPr>
            <a:endParaRPr kumimoji="0" lang="en-GB" sz="2800" b="1" i="0" u="none" strike="noStrike" kern="1200" cap="none" spc="0" normalizeH="0" baseline="0" noProof="0" dirty="0">
              <a:ln>
                <a:noFill/>
              </a:ln>
              <a:solidFill>
                <a:schemeClr val="tx2"/>
              </a:solidFill>
              <a:effectLst/>
              <a:uLnTx/>
              <a:uFillTx/>
              <a:latin typeface="+mn-lt"/>
              <a:ea typeface="+mn-ea"/>
              <a:cs typeface="+mn-cs"/>
            </a:endParaRPr>
          </a:p>
          <a:p>
            <a:pPr marL="342900" marR="0" lvl="0" indent="-342900" algn="just" defTabSz="914400" rtl="0" eaLnBrk="1" fontAlgn="auto" latinLnBrk="0" hangingPunct="1">
              <a:lnSpc>
                <a:spcPct val="100000"/>
              </a:lnSpc>
              <a:spcBef>
                <a:spcPts val="1200"/>
              </a:spcBef>
              <a:spcAft>
                <a:spcPts val="0"/>
              </a:spcAft>
              <a:buClr>
                <a:srgbClr val="003875"/>
              </a:buClr>
              <a:buSzTx/>
              <a:buFont typeface="Wingdings" panose="05000000000000000000" pitchFamily="2" charset="2"/>
              <a:buChar char="Ø"/>
              <a:tabLst/>
              <a:defRPr/>
            </a:pPr>
            <a:endParaRPr kumimoji="0" lang="en-GB" sz="2000" b="1" i="0" u="none" strike="noStrike" kern="1200" cap="none" spc="0" normalizeH="0" baseline="0" noProof="0" dirty="0">
              <a:ln>
                <a:noFill/>
              </a:ln>
              <a:solidFill>
                <a:schemeClr val="tx2"/>
              </a:solidFill>
              <a:effectLst/>
              <a:uLnTx/>
              <a:uFillTx/>
              <a:latin typeface="+mn-lt"/>
              <a:ea typeface="+mn-ea"/>
              <a:cs typeface="+mn-cs"/>
            </a:endParaRPr>
          </a:p>
          <a:p>
            <a:pPr marL="342900" marR="0" lvl="0" indent="-342900" algn="just" defTabSz="914400" rtl="0" eaLnBrk="1" fontAlgn="auto" latinLnBrk="0" hangingPunct="1">
              <a:lnSpc>
                <a:spcPct val="100000"/>
              </a:lnSpc>
              <a:spcBef>
                <a:spcPts val="1200"/>
              </a:spcBef>
              <a:spcAft>
                <a:spcPts val="0"/>
              </a:spcAft>
              <a:buClr>
                <a:srgbClr val="003875"/>
              </a:buClr>
              <a:buSzTx/>
              <a:buFont typeface="+mj-lt"/>
              <a:buAutoNum type="arabicPeriod"/>
              <a:tabLst/>
              <a:defRPr/>
            </a:pPr>
            <a:endParaRPr kumimoji="0" lang="en-GB" sz="2000" b="0" i="0" u="none" strike="noStrike" kern="1200" cap="none" spc="0" normalizeH="0" baseline="0" noProof="0" dirty="0">
              <a:ln>
                <a:noFill/>
              </a:ln>
              <a:solidFill>
                <a:schemeClr val="tx2"/>
              </a:solidFill>
              <a:effectLst/>
              <a:uLnTx/>
              <a:uFillTx/>
              <a:latin typeface="+mj-lt"/>
              <a:ea typeface="+mj-ea"/>
              <a:cs typeface="+mj-cs"/>
            </a:endParaRPr>
          </a:p>
          <a:p>
            <a:pPr marL="800100" lvl="1" indent="-342900" algn="just">
              <a:spcBef>
                <a:spcPts val="1200"/>
              </a:spcBef>
              <a:buClr>
                <a:srgbClr val="003875"/>
              </a:buClr>
              <a:buFont typeface="+mj-lt"/>
              <a:buAutoNum type="arabicPeriod"/>
              <a:defRPr/>
            </a:pPr>
            <a:endParaRPr kumimoji="0" lang="en-GB" sz="2000" b="0" i="0" u="none" strike="noStrike" kern="1200" cap="none" spc="0" normalizeH="0" baseline="0" noProof="0" dirty="0">
              <a:ln>
                <a:noFill/>
              </a:ln>
              <a:solidFill>
                <a:srgbClr val="003875"/>
              </a:solidFill>
              <a:effectLst/>
              <a:uLnTx/>
              <a:uFillTx/>
              <a:latin typeface="+mj-lt"/>
              <a:ea typeface="+mj-ea"/>
              <a:cs typeface="+mj-cs"/>
            </a:endParaRPr>
          </a:p>
          <a:p>
            <a:pPr marL="342900" marR="0" lvl="0" indent="-342900" algn="l" defTabSz="914400" rtl="0" eaLnBrk="1" fontAlgn="auto" latinLnBrk="0" hangingPunct="1">
              <a:lnSpc>
                <a:spcPct val="100000"/>
              </a:lnSpc>
              <a:spcBef>
                <a:spcPct val="20000"/>
              </a:spcBef>
              <a:spcAft>
                <a:spcPts val="0"/>
              </a:spcAft>
              <a:buClr>
                <a:srgbClr val="003875"/>
              </a:buClr>
              <a:buSzTx/>
              <a:buFont typeface="Arial" pitchFamily="34" charset="0"/>
              <a:buChar char="•"/>
              <a:tabLst/>
              <a:defRPr/>
            </a:pPr>
            <a:endParaRPr kumimoji="0" lang="it-IT" sz="2200" b="0" i="0" u="none" strike="noStrike" kern="1200" cap="none" spc="0" normalizeH="0" baseline="0" noProof="0" dirty="0">
              <a:ln>
                <a:noFill/>
              </a:ln>
              <a:solidFill>
                <a:srgbClr val="003875"/>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3875"/>
              </a:buClr>
              <a:buSzTx/>
              <a:buFont typeface="Arial" pitchFamily="34" charset="0"/>
              <a:buChar char="•"/>
              <a:tabLst/>
              <a:defRPr/>
            </a:pPr>
            <a:endParaRPr kumimoji="0" lang="it-IT" sz="2800" b="0" i="0" u="none" strike="noStrike" kern="1200" cap="none" spc="0" normalizeH="0" baseline="0" noProof="0" dirty="0">
              <a:ln>
                <a:noFill/>
              </a:ln>
              <a:solidFill>
                <a:srgbClr val="003875"/>
              </a:solidFill>
              <a:effectLst/>
              <a:uLnTx/>
              <a:uFillTx/>
              <a:latin typeface="+mn-lt"/>
              <a:ea typeface="+mn-ea"/>
              <a:cs typeface="+mn-cs"/>
            </a:endParaRPr>
          </a:p>
        </p:txBody>
      </p:sp>
      <p:pic>
        <p:nvPicPr>
          <p:cNvPr id="3" name="Immagine 2"/>
          <p:cNvPicPr>
            <a:picLocks noChangeAspect="1"/>
          </p:cNvPicPr>
          <p:nvPr/>
        </p:nvPicPr>
        <p:blipFill>
          <a:blip r:embed="rId3"/>
          <a:stretch>
            <a:fillRect/>
          </a:stretch>
        </p:blipFill>
        <p:spPr>
          <a:xfrm>
            <a:off x="-10160" y="878722"/>
            <a:ext cx="9144000" cy="5979278"/>
          </a:xfrm>
          <a:prstGeom prst="rect">
            <a:avLst/>
          </a:prstGeom>
        </p:spPr>
      </p:pic>
    </p:spTree>
    <p:extLst>
      <p:ext uri="{BB962C8B-B14F-4D97-AF65-F5344CB8AC3E}">
        <p14:creationId xmlns:p14="http://schemas.microsoft.com/office/powerpoint/2010/main" val="4185312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ttotitolo 3"/>
          <p:cNvSpPr txBox="1">
            <a:spLocks/>
          </p:cNvSpPr>
          <p:nvPr/>
        </p:nvSpPr>
        <p:spPr>
          <a:xfrm>
            <a:off x="780415" y="980728"/>
            <a:ext cx="8353425" cy="5184576"/>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ts val="1200"/>
              </a:spcBef>
              <a:spcAft>
                <a:spcPts val="0"/>
              </a:spcAft>
              <a:buClr>
                <a:srgbClr val="003875"/>
              </a:buClr>
              <a:buSzTx/>
              <a:buFont typeface="Arial" pitchFamily="34" charset="0"/>
              <a:buNone/>
              <a:tabLst/>
              <a:defRPr/>
            </a:pPr>
            <a:endParaRPr kumimoji="0" lang="en-GB" sz="2800" b="1" i="0" u="none" strike="noStrike" kern="1200" cap="none" spc="0" normalizeH="0" baseline="0" noProof="0" dirty="0">
              <a:ln>
                <a:noFill/>
              </a:ln>
              <a:solidFill>
                <a:schemeClr val="tx2"/>
              </a:solidFill>
              <a:effectLst/>
              <a:uLnTx/>
              <a:uFillTx/>
              <a:latin typeface="+mn-lt"/>
              <a:ea typeface="+mn-ea"/>
              <a:cs typeface="+mn-cs"/>
            </a:endParaRPr>
          </a:p>
          <a:p>
            <a:pPr marL="342900" marR="0" lvl="0" indent="-342900" algn="just" defTabSz="914400" rtl="0" eaLnBrk="1" fontAlgn="auto" latinLnBrk="0" hangingPunct="1">
              <a:lnSpc>
                <a:spcPct val="100000"/>
              </a:lnSpc>
              <a:spcBef>
                <a:spcPts val="1200"/>
              </a:spcBef>
              <a:spcAft>
                <a:spcPts val="0"/>
              </a:spcAft>
              <a:buClr>
                <a:srgbClr val="003875"/>
              </a:buClr>
              <a:buSzTx/>
              <a:buFont typeface="Wingdings" panose="05000000000000000000" pitchFamily="2" charset="2"/>
              <a:buChar char="Ø"/>
              <a:tabLst/>
              <a:defRPr/>
            </a:pPr>
            <a:endParaRPr kumimoji="0" lang="en-GB" sz="2000" b="1" i="0" u="none" strike="noStrike" kern="1200" cap="none" spc="0" normalizeH="0" baseline="0" noProof="0" dirty="0">
              <a:ln>
                <a:noFill/>
              </a:ln>
              <a:solidFill>
                <a:schemeClr val="tx2"/>
              </a:solidFill>
              <a:effectLst/>
              <a:uLnTx/>
              <a:uFillTx/>
              <a:latin typeface="+mn-lt"/>
              <a:ea typeface="+mn-ea"/>
              <a:cs typeface="+mn-cs"/>
            </a:endParaRPr>
          </a:p>
          <a:p>
            <a:pPr marL="342900" marR="0" lvl="0" indent="-342900" algn="just" defTabSz="914400" rtl="0" eaLnBrk="1" fontAlgn="auto" latinLnBrk="0" hangingPunct="1">
              <a:lnSpc>
                <a:spcPct val="100000"/>
              </a:lnSpc>
              <a:spcBef>
                <a:spcPts val="1200"/>
              </a:spcBef>
              <a:spcAft>
                <a:spcPts val="0"/>
              </a:spcAft>
              <a:buClr>
                <a:srgbClr val="003875"/>
              </a:buClr>
              <a:buSzTx/>
              <a:buFont typeface="+mj-lt"/>
              <a:buAutoNum type="arabicPeriod"/>
              <a:tabLst/>
              <a:defRPr/>
            </a:pPr>
            <a:endParaRPr kumimoji="0" lang="en-GB" sz="2000" b="0" i="0" u="none" strike="noStrike" kern="1200" cap="none" spc="0" normalizeH="0" baseline="0" noProof="0" dirty="0">
              <a:ln>
                <a:noFill/>
              </a:ln>
              <a:solidFill>
                <a:schemeClr val="tx2"/>
              </a:solidFill>
              <a:effectLst/>
              <a:uLnTx/>
              <a:uFillTx/>
              <a:latin typeface="+mj-lt"/>
              <a:ea typeface="+mj-ea"/>
              <a:cs typeface="+mj-cs"/>
            </a:endParaRPr>
          </a:p>
          <a:p>
            <a:pPr marL="800100" lvl="1" indent="-342900" algn="just">
              <a:spcBef>
                <a:spcPts val="1200"/>
              </a:spcBef>
              <a:buClr>
                <a:srgbClr val="003875"/>
              </a:buClr>
              <a:buFont typeface="+mj-lt"/>
              <a:buAutoNum type="arabicPeriod"/>
              <a:defRPr/>
            </a:pPr>
            <a:endParaRPr kumimoji="0" lang="en-GB" sz="2000" b="0" i="0" u="none" strike="noStrike" kern="1200" cap="none" spc="0" normalizeH="0" baseline="0" noProof="0" dirty="0">
              <a:ln>
                <a:noFill/>
              </a:ln>
              <a:solidFill>
                <a:srgbClr val="003875"/>
              </a:solidFill>
              <a:effectLst/>
              <a:uLnTx/>
              <a:uFillTx/>
              <a:latin typeface="+mj-lt"/>
              <a:ea typeface="+mj-ea"/>
              <a:cs typeface="+mj-cs"/>
            </a:endParaRPr>
          </a:p>
          <a:p>
            <a:pPr marL="342900" marR="0" lvl="0" indent="-342900" algn="l" defTabSz="914400" rtl="0" eaLnBrk="1" fontAlgn="auto" latinLnBrk="0" hangingPunct="1">
              <a:lnSpc>
                <a:spcPct val="100000"/>
              </a:lnSpc>
              <a:spcBef>
                <a:spcPct val="20000"/>
              </a:spcBef>
              <a:spcAft>
                <a:spcPts val="0"/>
              </a:spcAft>
              <a:buClr>
                <a:srgbClr val="003875"/>
              </a:buClr>
              <a:buSzTx/>
              <a:buFont typeface="Arial" pitchFamily="34" charset="0"/>
              <a:buChar char="•"/>
              <a:tabLst/>
              <a:defRPr/>
            </a:pPr>
            <a:endParaRPr kumimoji="0" lang="it-IT" sz="2200" b="0" i="0" u="none" strike="noStrike" kern="1200" cap="none" spc="0" normalizeH="0" baseline="0" noProof="0" dirty="0">
              <a:ln>
                <a:noFill/>
              </a:ln>
              <a:solidFill>
                <a:srgbClr val="003875"/>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3875"/>
              </a:buClr>
              <a:buSzTx/>
              <a:buFont typeface="Arial" pitchFamily="34" charset="0"/>
              <a:buChar char="•"/>
              <a:tabLst/>
              <a:defRPr/>
            </a:pPr>
            <a:endParaRPr kumimoji="0" lang="it-IT" sz="2800" b="0" i="0" u="none" strike="noStrike" kern="1200" cap="none" spc="0" normalizeH="0" baseline="0" noProof="0" dirty="0">
              <a:ln>
                <a:noFill/>
              </a:ln>
              <a:solidFill>
                <a:srgbClr val="003875"/>
              </a:solidFill>
              <a:effectLst/>
              <a:uLnTx/>
              <a:uFillTx/>
              <a:latin typeface="+mn-lt"/>
              <a:ea typeface="+mn-ea"/>
              <a:cs typeface="+mn-cs"/>
            </a:endParaRPr>
          </a:p>
        </p:txBody>
      </p:sp>
      <p:pic>
        <p:nvPicPr>
          <p:cNvPr id="2" name="Immagine 1"/>
          <p:cNvPicPr>
            <a:picLocks noChangeAspect="1"/>
          </p:cNvPicPr>
          <p:nvPr/>
        </p:nvPicPr>
        <p:blipFill>
          <a:blip r:embed="rId3"/>
          <a:stretch>
            <a:fillRect/>
          </a:stretch>
        </p:blipFill>
        <p:spPr>
          <a:xfrm>
            <a:off x="26029" y="188640"/>
            <a:ext cx="9036495" cy="6666005"/>
          </a:xfrm>
          <a:prstGeom prst="rect">
            <a:avLst/>
          </a:prstGeom>
        </p:spPr>
      </p:pic>
    </p:spTree>
    <p:extLst>
      <p:ext uri="{BB962C8B-B14F-4D97-AF65-F5344CB8AC3E}">
        <p14:creationId xmlns:p14="http://schemas.microsoft.com/office/powerpoint/2010/main" val="60040078"/>
      </p:ext>
    </p:extLst>
  </p:cSld>
  <p:clrMapOvr>
    <a:masterClrMapping/>
  </p:clrMapOvr>
</p:sld>
</file>

<file path=ppt/theme/theme1.xml><?xml version="1.0" encoding="utf-8"?>
<a:theme xmlns:a="http://schemas.openxmlformats.org/drawingml/2006/main" name="corpo ppt coge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4342</TotalTime>
  <Words>695</Words>
  <Application>Microsoft Office PowerPoint</Application>
  <PresentationFormat>Presentazione su schermo (4:3)</PresentationFormat>
  <Paragraphs>218</Paragraphs>
  <Slides>32</Slides>
  <Notes>27</Notes>
  <HiddenSlides>0</HiddenSlides>
  <MMClips>0</MMClips>
  <ScaleCrop>false</ScaleCrop>
  <HeadingPairs>
    <vt:vector size="6" baseType="variant">
      <vt:variant>
        <vt:lpstr>Caratteri utilizzati</vt:lpstr>
      </vt:variant>
      <vt:variant>
        <vt:i4>6</vt:i4>
      </vt:variant>
      <vt:variant>
        <vt:lpstr>Tema</vt:lpstr>
      </vt:variant>
      <vt:variant>
        <vt:i4>5</vt:i4>
      </vt:variant>
      <vt:variant>
        <vt:lpstr>Titoli diapositive</vt:lpstr>
      </vt:variant>
      <vt:variant>
        <vt:i4>32</vt:i4>
      </vt:variant>
    </vt:vector>
  </HeadingPairs>
  <TitlesOfParts>
    <vt:vector size="43" baseType="lpstr">
      <vt:lpstr>Albertus Medium</vt:lpstr>
      <vt:lpstr>Arial</vt:lpstr>
      <vt:lpstr>Calibri</vt:lpstr>
      <vt:lpstr>Myriad Pro</vt:lpstr>
      <vt:lpstr>Tahoma</vt:lpstr>
      <vt:lpstr>Wingdings</vt:lpstr>
      <vt:lpstr>corpo ppt cogea</vt:lpstr>
      <vt:lpstr>Personalizza struttura</vt:lpstr>
      <vt:lpstr>Ocean</vt:lpstr>
      <vt:lpstr>1_Ocean</vt:lpstr>
      <vt:lpstr>2_Ocean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sdebartolo</dc:creator>
  <cp:lastModifiedBy>Alessandro Pititto</cp:lastModifiedBy>
  <cp:revision>285</cp:revision>
  <dcterms:created xsi:type="dcterms:W3CDTF">2014-06-23T09:42:26Z</dcterms:created>
  <dcterms:modified xsi:type="dcterms:W3CDTF">2016-11-09T12:04:27Z</dcterms:modified>
</cp:coreProperties>
</file>