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7" r:id="rId2"/>
    <p:sldMasterId id="2147483801" r:id="rId3"/>
    <p:sldMasterId id="2147483814" r:id="rId4"/>
    <p:sldMasterId id="2147483827" r:id="rId5"/>
    <p:sldMasterId id="2147483840" r:id="rId6"/>
  </p:sldMasterIdLst>
  <p:notesMasterIdLst>
    <p:notesMasterId r:id="rId21"/>
  </p:notesMasterIdLst>
  <p:handoutMasterIdLst>
    <p:handoutMasterId r:id="rId22"/>
  </p:handoutMasterIdLst>
  <p:sldIdLst>
    <p:sldId id="261" r:id="rId7"/>
    <p:sldId id="274" r:id="rId8"/>
    <p:sldId id="275" r:id="rId9"/>
    <p:sldId id="266" r:id="rId10"/>
    <p:sldId id="267" r:id="rId11"/>
    <p:sldId id="268" r:id="rId12"/>
    <p:sldId id="264" r:id="rId13"/>
    <p:sldId id="272" r:id="rId14"/>
    <p:sldId id="269" r:id="rId15"/>
    <p:sldId id="270" r:id="rId16"/>
    <p:sldId id="271" r:id="rId17"/>
    <p:sldId id="276" r:id="rId18"/>
    <p:sldId id="273" r:id="rId19"/>
    <p:sldId id="277" r:id="rId20"/>
  </p:sldIdLst>
  <p:sldSz cx="9144000" cy="6858000" type="screen4x3"/>
  <p:notesSz cx="6797675" cy="9926638"/>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Arial" charset="0"/>
      </a:defRPr>
    </a:lvl1pPr>
    <a:lvl2pPr marL="457200" algn="l" rtl="0" fontAlgn="base">
      <a:spcBef>
        <a:spcPct val="0"/>
      </a:spcBef>
      <a:spcAft>
        <a:spcPct val="0"/>
      </a:spcAft>
      <a:defRPr sz="7600" b="1" kern="1200">
        <a:solidFill>
          <a:srgbClr val="FFD624"/>
        </a:solidFill>
        <a:latin typeface="Verdana" pitchFamily="34" charset="0"/>
        <a:ea typeface="+mn-ea"/>
        <a:cs typeface="Arial" charset="0"/>
      </a:defRPr>
    </a:lvl2pPr>
    <a:lvl3pPr marL="914400" algn="l" rtl="0" fontAlgn="base">
      <a:spcBef>
        <a:spcPct val="0"/>
      </a:spcBef>
      <a:spcAft>
        <a:spcPct val="0"/>
      </a:spcAft>
      <a:defRPr sz="7600" b="1" kern="1200">
        <a:solidFill>
          <a:srgbClr val="FFD624"/>
        </a:solidFill>
        <a:latin typeface="Verdana" pitchFamily="34" charset="0"/>
        <a:ea typeface="+mn-ea"/>
        <a:cs typeface="Arial" charset="0"/>
      </a:defRPr>
    </a:lvl3pPr>
    <a:lvl4pPr marL="1371600" algn="l" rtl="0" fontAlgn="base">
      <a:spcBef>
        <a:spcPct val="0"/>
      </a:spcBef>
      <a:spcAft>
        <a:spcPct val="0"/>
      </a:spcAft>
      <a:defRPr sz="7600" b="1" kern="1200">
        <a:solidFill>
          <a:srgbClr val="FFD624"/>
        </a:solidFill>
        <a:latin typeface="Verdana" pitchFamily="34" charset="0"/>
        <a:ea typeface="+mn-ea"/>
        <a:cs typeface="Arial" charset="0"/>
      </a:defRPr>
    </a:lvl4pPr>
    <a:lvl5pPr marL="1828800" algn="l" rtl="0" fontAlgn="base">
      <a:spcBef>
        <a:spcPct val="0"/>
      </a:spcBef>
      <a:spcAft>
        <a:spcPct val="0"/>
      </a:spcAft>
      <a:defRPr sz="7600" b="1" kern="1200">
        <a:solidFill>
          <a:srgbClr val="FFD624"/>
        </a:solidFill>
        <a:latin typeface="Verdana" pitchFamily="34" charset="0"/>
        <a:ea typeface="+mn-ea"/>
        <a:cs typeface="Arial" charset="0"/>
      </a:defRPr>
    </a:lvl5pPr>
    <a:lvl6pPr marL="2286000" algn="l" defTabSz="914400" rtl="0" eaLnBrk="1" latinLnBrk="0" hangingPunct="1">
      <a:defRPr sz="7600" b="1" kern="1200">
        <a:solidFill>
          <a:srgbClr val="FFD624"/>
        </a:solidFill>
        <a:latin typeface="Verdana" pitchFamily="34" charset="0"/>
        <a:ea typeface="+mn-ea"/>
        <a:cs typeface="Arial" charset="0"/>
      </a:defRPr>
    </a:lvl6pPr>
    <a:lvl7pPr marL="2743200" algn="l" defTabSz="914400" rtl="0" eaLnBrk="1" latinLnBrk="0" hangingPunct="1">
      <a:defRPr sz="7600" b="1" kern="1200">
        <a:solidFill>
          <a:srgbClr val="FFD624"/>
        </a:solidFill>
        <a:latin typeface="Verdana" pitchFamily="34" charset="0"/>
        <a:ea typeface="+mn-ea"/>
        <a:cs typeface="Arial" charset="0"/>
      </a:defRPr>
    </a:lvl7pPr>
    <a:lvl8pPr marL="3200400" algn="l" defTabSz="914400" rtl="0" eaLnBrk="1" latinLnBrk="0" hangingPunct="1">
      <a:defRPr sz="7600" b="1" kern="1200">
        <a:solidFill>
          <a:srgbClr val="FFD624"/>
        </a:solidFill>
        <a:latin typeface="Verdana" pitchFamily="34" charset="0"/>
        <a:ea typeface="+mn-ea"/>
        <a:cs typeface="Arial" charset="0"/>
      </a:defRPr>
    </a:lvl8pPr>
    <a:lvl9pPr marL="3657600" algn="l" defTabSz="914400" rtl="0" eaLnBrk="1" latinLnBrk="0" hangingPunct="1">
      <a:defRPr sz="7600" b="1" kern="1200">
        <a:solidFill>
          <a:srgbClr val="FFD624"/>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8C5D1"/>
    <a:srgbClr val="EE7D32"/>
    <a:srgbClr val="3E7E93"/>
    <a:srgbClr val="38D4D6"/>
    <a:srgbClr val="0F5494"/>
    <a:srgbClr val="FFD624"/>
    <a:srgbClr val="3166CF"/>
    <a:srgbClr val="3E6F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426" y="-72"/>
      </p:cViewPr>
      <p:guideLst>
        <p:guide orient="horz" pos="2160"/>
        <p:guide pos="2880"/>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1" y="0"/>
            <a:ext cx="2946400" cy="496888"/>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lvl1pPr>
              <a:defRPr sz="1200" b="0">
                <a:solidFill>
                  <a:schemeClr val="tx1"/>
                </a:solidFill>
                <a:latin typeface="Arial" charset="0"/>
                <a:cs typeface="+mn-cs"/>
              </a:defRPr>
            </a:lvl1pPr>
          </a:lstStyle>
          <a:p>
            <a:pPr>
              <a:defRPr/>
            </a:pPr>
            <a:endParaRPr lang="en-GB"/>
          </a:p>
        </p:txBody>
      </p:sp>
      <p:sp>
        <p:nvSpPr>
          <p:cNvPr id="3789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lvl1pPr algn="r">
              <a:defRPr sz="1200" b="0">
                <a:solidFill>
                  <a:schemeClr val="tx1"/>
                </a:solidFill>
                <a:latin typeface="Arial" charset="0"/>
                <a:cs typeface="+mn-cs"/>
              </a:defRPr>
            </a:lvl1pPr>
          </a:lstStyle>
          <a:p>
            <a:pPr>
              <a:defRPr/>
            </a:pPr>
            <a:endParaRPr lang="en-GB"/>
          </a:p>
        </p:txBody>
      </p:sp>
      <p:sp>
        <p:nvSpPr>
          <p:cNvPr id="37892" name="Rectangle 4"/>
          <p:cNvSpPr>
            <a:spLocks noGrp="1" noChangeArrowheads="1"/>
          </p:cNvSpPr>
          <p:nvPr>
            <p:ph type="ftr" sz="quarter" idx="2"/>
          </p:nvPr>
        </p:nvSpPr>
        <p:spPr bwMode="auto">
          <a:xfrm>
            <a:off x="1" y="9428164"/>
            <a:ext cx="2946400" cy="496887"/>
          </a:xfrm>
          <a:prstGeom prst="rect">
            <a:avLst/>
          </a:prstGeom>
          <a:noFill/>
          <a:ln w="9525">
            <a:noFill/>
            <a:miter lim="800000"/>
            <a:headEnd/>
            <a:tailEnd/>
          </a:ln>
          <a:effectLst/>
        </p:spPr>
        <p:txBody>
          <a:bodyPr vert="horz" wrap="square" lIns="91430" tIns="45716" rIns="91430" bIns="45716" numCol="1" anchor="b" anchorCtr="0" compatLnSpc="1">
            <a:prstTxWarp prst="textNoShape">
              <a:avLst/>
            </a:prstTxWarp>
          </a:bodyPr>
          <a:lstStyle>
            <a:lvl1pPr>
              <a:defRPr sz="1200" b="0">
                <a:solidFill>
                  <a:schemeClr val="tx1"/>
                </a:solidFill>
                <a:latin typeface="Arial" charset="0"/>
                <a:cs typeface="+mn-cs"/>
              </a:defRPr>
            </a:lvl1pPr>
          </a:lstStyle>
          <a:p>
            <a:pPr>
              <a:defRPr/>
            </a:pPr>
            <a:endParaRPr lang="en-GB"/>
          </a:p>
        </p:txBody>
      </p:sp>
      <p:sp>
        <p:nvSpPr>
          <p:cNvPr id="37893" name="Rectangle 5"/>
          <p:cNvSpPr>
            <a:spLocks noGrp="1" noChangeArrowheads="1"/>
          </p:cNvSpPr>
          <p:nvPr>
            <p:ph type="sldNum" sz="quarter" idx="3"/>
          </p:nvPr>
        </p:nvSpPr>
        <p:spPr bwMode="auto">
          <a:xfrm>
            <a:off x="3849688" y="9428164"/>
            <a:ext cx="2946400" cy="496887"/>
          </a:xfrm>
          <a:prstGeom prst="rect">
            <a:avLst/>
          </a:prstGeom>
          <a:noFill/>
          <a:ln w="9525">
            <a:noFill/>
            <a:miter lim="800000"/>
            <a:headEnd/>
            <a:tailEnd/>
          </a:ln>
          <a:effectLst/>
        </p:spPr>
        <p:txBody>
          <a:bodyPr vert="horz" wrap="square" lIns="91430" tIns="45716" rIns="91430" bIns="45716" numCol="1" anchor="b" anchorCtr="0" compatLnSpc="1">
            <a:prstTxWarp prst="textNoShape">
              <a:avLst/>
            </a:prstTxWarp>
          </a:bodyPr>
          <a:lstStyle>
            <a:lvl1pPr algn="r">
              <a:defRPr sz="1200" b="0">
                <a:solidFill>
                  <a:schemeClr val="tx1"/>
                </a:solidFill>
                <a:latin typeface="Arial" charset="0"/>
                <a:cs typeface="+mn-cs"/>
              </a:defRPr>
            </a:lvl1pPr>
          </a:lstStyle>
          <a:p>
            <a:pPr>
              <a:defRPr/>
            </a:pPr>
            <a:fld id="{ED6C9A0C-9566-4228-8289-7D3C7D09D57B}" type="slidenum">
              <a:rPr lang="en-GB"/>
              <a:pPr>
                <a:defRPr/>
              </a:pPr>
              <a:t>‹#›</a:t>
            </a:fld>
            <a:endParaRPr lang="en-GB"/>
          </a:p>
        </p:txBody>
      </p:sp>
    </p:spTree>
    <p:extLst>
      <p:ext uri="{BB962C8B-B14F-4D97-AF65-F5344CB8AC3E}">
        <p14:creationId xmlns:p14="http://schemas.microsoft.com/office/powerpoint/2010/main" val="3935064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1" y="0"/>
            <a:ext cx="2946400" cy="496888"/>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lvl1pPr>
              <a:defRPr sz="1200" b="0">
                <a:solidFill>
                  <a:schemeClr val="tx1"/>
                </a:solidFill>
                <a:latin typeface="Arial" charset="0"/>
                <a:cs typeface="+mn-cs"/>
              </a:defRPr>
            </a:lvl1pPr>
          </a:lstStyle>
          <a:p>
            <a:pPr>
              <a:defRPr/>
            </a:pPr>
            <a:endParaRPr lang="en-GB"/>
          </a:p>
        </p:txBody>
      </p:sp>
      <p:sp>
        <p:nvSpPr>
          <p:cNvPr id="36867"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lvl1pPr algn="r">
              <a:defRPr sz="1200" b="0">
                <a:solidFill>
                  <a:schemeClr val="tx1"/>
                </a:solidFill>
                <a:latin typeface="Arial" charset="0"/>
                <a:cs typeface="+mn-cs"/>
              </a:defRPr>
            </a:lvl1pPr>
          </a:lstStyle>
          <a:p>
            <a:pPr>
              <a:defRPr/>
            </a:pPr>
            <a:endParaRPr lang="en-GB"/>
          </a:p>
        </p:txBody>
      </p:sp>
      <p:sp>
        <p:nvSpPr>
          <p:cNvPr id="17412"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9" name="Rectangle 5"/>
          <p:cNvSpPr>
            <a:spLocks noGrp="1" noChangeArrowheads="1"/>
          </p:cNvSpPr>
          <p:nvPr>
            <p:ph type="body" sz="quarter" idx="3"/>
          </p:nvPr>
        </p:nvSpPr>
        <p:spPr bwMode="auto">
          <a:xfrm>
            <a:off x="679450" y="4714876"/>
            <a:ext cx="5438775" cy="4467225"/>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1" y="9428164"/>
            <a:ext cx="2946400" cy="496887"/>
          </a:xfrm>
          <a:prstGeom prst="rect">
            <a:avLst/>
          </a:prstGeom>
          <a:noFill/>
          <a:ln w="9525">
            <a:noFill/>
            <a:miter lim="800000"/>
            <a:headEnd/>
            <a:tailEnd/>
          </a:ln>
          <a:effectLst/>
        </p:spPr>
        <p:txBody>
          <a:bodyPr vert="horz" wrap="square" lIns="91430" tIns="45716" rIns="91430" bIns="45716" numCol="1" anchor="b" anchorCtr="0" compatLnSpc="1">
            <a:prstTxWarp prst="textNoShape">
              <a:avLst/>
            </a:prstTxWarp>
          </a:bodyPr>
          <a:lstStyle>
            <a:lvl1pPr>
              <a:defRPr sz="1200" b="0">
                <a:solidFill>
                  <a:schemeClr val="tx1"/>
                </a:solidFill>
                <a:latin typeface="Arial" charset="0"/>
                <a:cs typeface="+mn-cs"/>
              </a:defRPr>
            </a:lvl1pPr>
          </a:lstStyle>
          <a:p>
            <a:pPr>
              <a:defRPr/>
            </a:pPr>
            <a:endParaRPr lang="en-GB"/>
          </a:p>
        </p:txBody>
      </p:sp>
      <p:sp>
        <p:nvSpPr>
          <p:cNvPr id="36871" name="Rectangle 7"/>
          <p:cNvSpPr>
            <a:spLocks noGrp="1" noChangeArrowheads="1"/>
          </p:cNvSpPr>
          <p:nvPr>
            <p:ph type="sldNum" sz="quarter" idx="5"/>
          </p:nvPr>
        </p:nvSpPr>
        <p:spPr bwMode="auto">
          <a:xfrm>
            <a:off x="3849688" y="9428164"/>
            <a:ext cx="2946400" cy="496887"/>
          </a:xfrm>
          <a:prstGeom prst="rect">
            <a:avLst/>
          </a:prstGeom>
          <a:noFill/>
          <a:ln w="9525">
            <a:noFill/>
            <a:miter lim="800000"/>
            <a:headEnd/>
            <a:tailEnd/>
          </a:ln>
          <a:effectLst/>
        </p:spPr>
        <p:txBody>
          <a:bodyPr vert="horz" wrap="square" lIns="91430" tIns="45716" rIns="91430" bIns="45716" numCol="1" anchor="b" anchorCtr="0" compatLnSpc="1">
            <a:prstTxWarp prst="textNoShape">
              <a:avLst/>
            </a:prstTxWarp>
          </a:bodyPr>
          <a:lstStyle>
            <a:lvl1pPr algn="r">
              <a:defRPr sz="1200" b="0">
                <a:solidFill>
                  <a:schemeClr val="tx1"/>
                </a:solidFill>
                <a:latin typeface="Arial" charset="0"/>
                <a:cs typeface="+mn-cs"/>
              </a:defRPr>
            </a:lvl1pPr>
          </a:lstStyle>
          <a:p>
            <a:pPr>
              <a:defRPr/>
            </a:pPr>
            <a:fld id="{F8CAB554-634B-4BC5-AB34-C1C23218D698}" type="slidenum">
              <a:rPr lang="en-GB"/>
              <a:pPr>
                <a:defRPr/>
              </a:pPr>
              <a:t>‹#›</a:t>
            </a:fld>
            <a:endParaRPr lang="en-GB"/>
          </a:p>
        </p:txBody>
      </p:sp>
    </p:spTree>
    <p:extLst>
      <p:ext uri="{BB962C8B-B14F-4D97-AF65-F5344CB8AC3E}">
        <p14:creationId xmlns:p14="http://schemas.microsoft.com/office/powerpoint/2010/main" val="37147745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2"/>
                </a:solidFill>
                <a:latin typeface="Myriad Pro" pitchFamily="34" charset="0"/>
              </a:defRPr>
            </a:lvl1pPr>
            <a:lvl2pPr marL="742873" indent="-285721" eaLnBrk="0" hangingPunct="0">
              <a:defRPr sz="1400">
                <a:solidFill>
                  <a:schemeClr val="tx2"/>
                </a:solidFill>
                <a:latin typeface="Myriad Pro" pitchFamily="34" charset="0"/>
              </a:defRPr>
            </a:lvl2pPr>
            <a:lvl3pPr marL="1142883" indent="-228577" eaLnBrk="0" hangingPunct="0">
              <a:defRPr sz="1400">
                <a:solidFill>
                  <a:schemeClr val="tx2"/>
                </a:solidFill>
                <a:latin typeface="Myriad Pro" pitchFamily="34" charset="0"/>
              </a:defRPr>
            </a:lvl3pPr>
            <a:lvl4pPr marL="1600036" indent="-228577" eaLnBrk="0" hangingPunct="0">
              <a:defRPr sz="1400">
                <a:solidFill>
                  <a:schemeClr val="tx2"/>
                </a:solidFill>
                <a:latin typeface="Myriad Pro" pitchFamily="34" charset="0"/>
              </a:defRPr>
            </a:lvl4pPr>
            <a:lvl5pPr marL="2057189" indent="-228577" eaLnBrk="0" hangingPunct="0">
              <a:defRPr sz="1400">
                <a:solidFill>
                  <a:schemeClr val="tx2"/>
                </a:solidFill>
                <a:latin typeface="Myriad Pro" pitchFamily="34" charset="0"/>
              </a:defRPr>
            </a:lvl5pPr>
            <a:lvl6pPr marL="2514343" indent="-228577" algn="ctr" eaLnBrk="0" fontAlgn="base" hangingPunct="0">
              <a:spcBef>
                <a:spcPct val="0"/>
              </a:spcBef>
              <a:spcAft>
                <a:spcPct val="0"/>
              </a:spcAft>
              <a:defRPr sz="1400">
                <a:solidFill>
                  <a:schemeClr val="tx2"/>
                </a:solidFill>
                <a:latin typeface="Myriad Pro" pitchFamily="34" charset="0"/>
              </a:defRPr>
            </a:lvl6pPr>
            <a:lvl7pPr marL="2971496" indent="-228577" algn="ctr" eaLnBrk="0" fontAlgn="base" hangingPunct="0">
              <a:spcBef>
                <a:spcPct val="0"/>
              </a:spcBef>
              <a:spcAft>
                <a:spcPct val="0"/>
              </a:spcAft>
              <a:defRPr sz="1400">
                <a:solidFill>
                  <a:schemeClr val="tx2"/>
                </a:solidFill>
                <a:latin typeface="Myriad Pro" pitchFamily="34" charset="0"/>
              </a:defRPr>
            </a:lvl7pPr>
            <a:lvl8pPr marL="3428649" indent="-228577" algn="ctr" eaLnBrk="0" fontAlgn="base" hangingPunct="0">
              <a:spcBef>
                <a:spcPct val="0"/>
              </a:spcBef>
              <a:spcAft>
                <a:spcPct val="0"/>
              </a:spcAft>
              <a:defRPr sz="1400">
                <a:solidFill>
                  <a:schemeClr val="tx2"/>
                </a:solidFill>
                <a:latin typeface="Myriad Pro" pitchFamily="34" charset="0"/>
              </a:defRPr>
            </a:lvl8pPr>
            <a:lvl9pPr marL="3885802" indent="-228577" algn="ctr" eaLnBrk="0" fontAlgn="base" hangingPunct="0">
              <a:spcBef>
                <a:spcPct val="0"/>
              </a:spcBef>
              <a:spcAft>
                <a:spcPct val="0"/>
              </a:spcAft>
              <a:defRPr sz="1400">
                <a:solidFill>
                  <a:schemeClr val="tx2"/>
                </a:solidFill>
                <a:latin typeface="Myriad Pro" pitchFamily="34" charset="0"/>
              </a:defRPr>
            </a:lvl9pPr>
          </a:lstStyle>
          <a:p>
            <a:pPr eaLnBrk="1" hangingPunct="1"/>
            <a:fld id="{3CDEA3D2-ED78-42B7-ACD2-45BFD343DF69}" type="slidenum">
              <a:rPr lang="en-GB" sz="1200">
                <a:solidFill>
                  <a:prstClr val="black"/>
                </a:solidFill>
              </a:rPr>
              <a:pPr eaLnBrk="1" hangingPunct="1"/>
              <a:t>2</a:t>
            </a:fld>
            <a:endParaRPr lang="en-GB" sz="1200">
              <a:solidFill>
                <a:prstClr val="black"/>
              </a:solidFill>
            </a:endParaRPr>
          </a:p>
        </p:txBody>
      </p:sp>
      <p:sp>
        <p:nvSpPr>
          <p:cNvPr id="30723" name="Rectangle 2"/>
          <p:cNvSpPr>
            <a:spLocks noGrp="1" noRot="1" noChangeAspect="1" noChangeArrowheads="1" noTextEdit="1"/>
          </p:cNvSpPr>
          <p:nvPr>
            <p:ph type="sldImg"/>
          </p:nvPr>
        </p:nvSpPr>
        <p:spPr>
          <a:xfrm>
            <a:off x="915988" y="744538"/>
            <a:ext cx="4964112" cy="3722687"/>
          </a:xfrm>
          <a:ln/>
        </p:spPr>
      </p:sp>
      <p:sp>
        <p:nvSpPr>
          <p:cNvPr id="30724" name="Rectangle 3"/>
          <p:cNvSpPr>
            <a:spLocks noGrp="1" noChangeArrowheads="1"/>
          </p:cNvSpPr>
          <p:nvPr>
            <p:ph type="body" idx="1"/>
          </p:nvPr>
        </p:nvSpPr>
        <p:spPr>
          <a:xfrm>
            <a:off x="768351" y="4732339"/>
            <a:ext cx="543877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2"/>
                </a:solidFill>
                <a:latin typeface="Myriad Pro" pitchFamily="34" charset="0"/>
              </a:defRPr>
            </a:lvl1pPr>
            <a:lvl2pPr marL="742873" indent="-285721" eaLnBrk="0" hangingPunct="0">
              <a:defRPr sz="1400">
                <a:solidFill>
                  <a:schemeClr val="tx2"/>
                </a:solidFill>
                <a:latin typeface="Myriad Pro" pitchFamily="34" charset="0"/>
              </a:defRPr>
            </a:lvl2pPr>
            <a:lvl3pPr marL="1142883" indent="-228577" eaLnBrk="0" hangingPunct="0">
              <a:defRPr sz="1400">
                <a:solidFill>
                  <a:schemeClr val="tx2"/>
                </a:solidFill>
                <a:latin typeface="Myriad Pro" pitchFamily="34" charset="0"/>
              </a:defRPr>
            </a:lvl3pPr>
            <a:lvl4pPr marL="1600036" indent="-228577" eaLnBrk="0" hangingPunct="0">
              <a:defRPr sz="1400">
                <a:solidFill>
                  <a:schemeClr val="tx2"/>
                </a:solidFill>
                <a:latin typeface="Myriad Pro" pitchFamily="34" charset="0"/>
              </a:defRPr>
            </a:lvl4pPr>
            <a:lvl5pPr marL="2057189" indent="-228577" eaLnBrk="0" hangingPunct="0">
              <a:defRPr sz="1400">
                <a:solidFill>
                  <a:schemeClr val="tx2"/>
                </a:solidFill>
                <a:latin typeface="Myriad Pro" pitchFamily="34" charset="0"/>
              </a:defRPr>
            </a:lvl5pPr>
            <a:lvl6pPr marL="2514343" indent="-228577" algn="ctr" eaLnBrk="0" fontAlgn="base" hangingPunct="0">
              <a:spcBef>
                <a:spcPct val="0"/>
              </a:spcBef>
              <a:spcAft>
                <a:spcPct val="0"/>
              </a:spcAft>
              <a:defRPr sz="1400">
                <a:solidFill>
                  <a:schemeClr val="tx2"/>
                </a:solidFill>
                <a:latin typeface="Myriad Pro" pitchFamily="34" charset="0"/>
              </a:defRPr>
            </a:lvl6pPr>
            <a:lvl7pPr marL="2971496" indent="-228577" algn="ctr" eaLnBrk="0" fontAlgn="base" hangingPunct="0">
              <a:spcBef>
                <a:spcPct val="0"/>
              </a:spcBef>
              <a:spcAft>
                <a:spcPct val="0"/>
              </a:spcAft>
              <a:defRPr sz="1400">
                <a:solidFill>
                  <a:schemeClr val="tx2"/>
                </a:solidFill>
                <a:latin typeface="Myriad Pro" pitchFamily="34" charset="0"/>
              </a:defRPr>
            </a:lvl7pPr>
            <a:lvl8pPr marL="3428649" indent="-228577" algn="ctr" eaLnBrk="0" fontAlgn="base" hangingPunct="0">
              <a:spcBef>
                <a:spcPct val="0"/>
              </a:spcBef>
              <a:spcAft>
                <a:spcPct val="0"/>
              </a:spcAft>
              <a:defRPr sz="1400">
                <a:solidFill>
                  <a:schemeClr val="tx2"/>
                </a:solidFill>
                <a:latin typeface="Myriad Pro" pitchFamily="34" charset="0"/>
              </a:defRPr>
            </a:lvl8pPr>
            <a:lvl9pPr marL="3885802" indent="-228577" algn="ctr" eaLnBrk="0" fontAlgn="base" hangingPunct="0">
              <a:spcBef>
                <a:spcPct val="0"/>
              </a:spcBef>
              <a:spcAft>
                <a:spcPct val="0"/>
              </a:spcAft>
              <a:defRPr sz="1400">
                <a:solidFill>
                  <a:schemeClr val="tx2"/>
                </a:solidFill>
                <a:latin typeface="Myriad Pro" pitchFamily="34" charset="0"/>
              </a:defRPr>
            </a:lvl9pPr>
          </a:lstStyle>
          <a:p>
            <a:pPr eaLnBrk="1" hangingPunct="1"/>
            <a:fld id="{E61D8855-9D1C-4F23-9B14-7F23CB5DDBFE}" type="slidenum">
              <a:rPr lang="en-GB" sz="1200">
                <a:solidFill>
                  <a:prstClr val="black"/>
                </a:solidFill>
              </a:rPr>
              <a:pPr eaLnBrk="1" hangingPunct="1"/>
              <a:t>3</a:t>
            </a:fld>
            <a:endParaRPr lang="en-GB" sz="1200">
              <a:solidFill>
                <a:prstClr val="black"/>
              </a:solidFill>
            </a:endParaRPr>
          </a:p>
        </p:txBody>
      </p:sp>
      <p:sp>
        <p:nvSpPr>
          <p:cNvPr id="31747" name="Rectangle 2"/>
          <p:cNvSpPr>
            <a:spLocks noGrp="1" noRot="1" noChangeAspect="1" noChangeArrowheads="1" noTextEdit="1"/>
          </p:cNvSpPr>
          <p:nvPr>
            <p:ph type="sldImg"/>
          </p:nvPr>
        </p:nvSpPr>
        <p:spPr>
          <a:xfrm>
            <a:off x="917575" y="744538"/>
            <a:ext cx="4962525" cy="3722687"/>
          </a:xfrm>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Despite all this spending we can’t use the data</a:t>
            </a:r>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6"/>
          <p:cNvSpPr>
            <a:spLocks noChangeArrowheads="1"/>
          </p:cNvSpPr>
          <p:nvPr/>
        </p:nvSpPr>
        <p:spPr bwMode="auto">
          <a:xfrm>
            <a:off x="0" y="1125538"/>
            <a:ext cx="9144000" cy="5732462"/>
          </a:xfrm>
          <a:prstGeom prst="rect">
            <a:avLst/>
          </a:prstGeom>
          <a:solidFill>
            <a:srgbClr val="0F5494"/>
          </a:solidFill>
          <a:ln w="63500" algn="ctr">
            <a:solidFill>
              <a:srgbClr val="0F5494"/>
            </a:solidFill>
            <a:miter lim="800000"/>
            <a:headEnd/>
            <a:tailEnd/>
          </a:ln>
          <a:effectLst>
            <a:outerShdw dist="23000" dir="5400000" rotWithShape="0">
              <a:srgbClr val="000000">
                <a:alpha val="34998"/>
              </a:srgbClr>
            </a:outerShdw>
          </a:effectLst>
        </p:spPr>
        <p:txBody>
          <a:bodyPr anchor="ctr"/>
          <a:lstStyle/>
          <a:p>
            <a:pPr algn="ctr" defTabSz="457200"/>
            <a:endParaRPr lang="en-US" sz="1800" b="0">
              <a:solidFill>
                <a:srgbClr val="FFFFFF"/>
              </a:solidFill>
            </a:endParaRPr>
          </a:p>
        </p:txBody>
      </p:sp>
      <p:pic>
        <p:nvPicPr>
          <p:cNvPr id="5" name="Picture 6" descr="C:\DOCUME~1\lenain\LOCALS~1\Temp\7zE907.tmp\Footer Box Mare  Maritime Maritime and Fisheries E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9575" y="6437313"/>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C:\DOCUME~1\lenain\LOCALS~1\Temp\7zE908.tmp\LOGO-CE for Word Mare Maritime and Fisheries EN Positiv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9663" y="323850"/>
            <a:ext cx="1812925"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139952" y="1700808"/>
            <a:ext cx="4536504" cy="2088232"/>
          </a:xfrm>
        </p:spPr>
        <p:txBody>
          <a:bodyPr/>
          <a:lstStyle>
            <a:lvl1pPr>
              <a:defRPr sz="7600">
                <a:solidFill>
                  <a:srgbClr val="FFD624"/>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467544" y="3933056"/>
            <a:ext cx="3744416" cy="1872208"/>
          </a:xfrm>
        </p:spPr>
        <p:txBody>
          <a:bodyPr/>
          <a:lstStyle>
            <a:lvl1pPr>
              <a:buNone/>
              <a:defRPr sz="3000" b="1" i="0">
                <a:solidFill>
                  <a:schemeClr val="bg1"/>
                </a:solidFill>
              </a:defRPr>
            </a:lvl1pPr>
            <a:lvl3pPr marL="228600" indent="-228600" algn="l">
              <a:defRPr sz="3000" b="1">
                <a:solidFill>
                  <a:schemeClr val="bg1"/>
                </a:solidFill>
              </a:defRPr>
            </a:lvl3pPr>
          </a:lstStyle>
          <a:p>
            <a:pPr lvl="0"/>
            <a:r>
              <a:rPr lang="en-US" smtClean="0"/>
              <a:t>Click to edit Master text styles</a:t>
            </a:r>
          </a:p>
        </p:txBody>
      </p:sp>
      <p:sp>
        <p:nvSpPr>
          <p:cNvPr id="7" name="Rectangle 4"/>
          <p:cNvSpPr>
            <a:spLocks noGrp="1" noChangeArrowheads="1"/>
          </p:cNvSpPr>
          <p:nvPr>
            <p:ph type="dt" sz="half" idx="10"/>
          </p:nvPr>
        </p:nvSpPr>
        <p:spPr>
          <a:xfrm>
            <a:off x="457200" y="6092825"/>
            <a:ext cx="2133600" cy="476250"/>
          </a:xfrm>
        </p:spPr>
        <p:txBody>
          <a:bodyPr/>
          <a:lstStyle>
            <a:lvl1pPr>
              <a:defRPr dirty="0">
                <a:solidFill>
                  <a:schemeClr val="bg1"/>
                </a:solidFill>
              </a:defRPr>
            </a:lvl1pPr>
          </a:lstStyle>
          <a:p>
            <a:pPr>
              <a:defRPr/>
            </a:pPr>
            <a:endParaRPr lang="en-GB"/>
          </a:p>
        </p:txBody>
      </p:sp>
      <p:sp>
        <p:nvSpPr>
          <p:cNvPr id="8" name="Rectangle 5"/>
          <p:cNvSpPr>
            <a:spLocks noGrp="1" noChangeArrowheads="1"/>
          </p:cNvSpPr>
          <p:nvPr>
            <p:ph type="ftr" sz="quarter" idx="11"/>
          </p:nvPr>
        </p:nvSpPr>
        <p:spPr>
          <a:xfrm>
            <a:off x="3124200" y="6092825"/>
            <a:ext cx="2895600" cy="476250"/>
          </a:xfrm>
        </p:spPr>
        <p:txBody>
          <a:bodyPr/>
          <a:lstStyle>
            <a:lvl1pPr>
              <a:defRPr dirty="0">
                <a:solidFill>
                  <a:schemeClr val="bg1"/>
                </a:solidFill>
              </a:defRPr>
            </a:lvl1pPr>
          </a:lstStyle>
          <a:p>
            <a:pPr>
              <a:defRPr/>
            </a:pPr>
            <a:endParaRPr/>
          </a:p>
        </p:txBody>
      </p:sp>
      <p:sp>
        <p:nvSpPr>
          <p:cNvPr id="9" name="Rectangle 6"/>
          <p:cNvSpPr>
            <a:spLocks noGrp="1" noChangeArrowheads="1"/>
          </p:cNvSpPr>
          <p:nvPr>
            <p:ph type="sldNum" sz="quarter" idx="12"/>
          </p:nvPr>
        </p:nvSpPr>
        <p:spPr>
          <a:xfrm>
            <a:off x="6553200" y="6092825"/>
            <a:ext cx="2133600" cy="476250"/>
          </a:xfrm>
        </p:spPr>
        <p:txBody>
          <a:bodyPr/>
          <a:lstStyle>
            <a:lvl1pPr>
              <a:defRPr>
                <a:solidFill>
                  <a:schemeClr val="bg1"/>
                </a:solidFill>
              </a:defRPr>
            </a:lvl1pPr>
          </a:lstStyle>
          <a:p>
            <a:pPr>
              <a:defRPr/>
            </a:pPr>
            <a:fld id="{82695F6A-CB0A-4815-BD3B-109ED1DF5E01}" type="slidenum">
              <a:rPr lang="en-GB"/>
              <a:pPr>
                <a:defRPr/>
              </a:pPr>
              <a:t>‹#›</a:t>
            </a:fld>
            <a:endParaRPr lang="en-GB" dirty="0"/>
          </a:p>
        </p:txBody>
      </p:sp>
    </p:spTree>
    <p:extLst>
      <p:ext uri="{BB962C8B-B14F-4D97-AF65-F5344CB8AC3E}">
        <p14:creationId xmlns:p14="http://schemas.microsoft.com/office/powerpoint/2010/main" val="299991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a:p>
        </p:txBody>
      </p:sp>
      <p:sp>
        <p:nvSpPr>
          <p:cNvPr id="7" name="Rectangle 6"/>
          <p:cNvSpPr>
            <a:spLocks noGrp="1" noChangeArrowheads="1"/>
          </p:cNvSpPr>
          <p:nvPr>
            <p:ph type="sldNum" sz="quarter" idx="12"/>
          </p:nvPr>
        </p:nvSpPr>
        <p:spPr/>
        <p:txBody>
          <a:bodyPr/>
          <a:lstStyle>
            <a:lvl1pPr>
              <a:defRPr/>
            </a:lvl1pPr>
          </a:lstStyle>
          <a:p>
            <a:pPr>
              <a:defRPr/>
            </a:pPr>
            <a:fld id="{21C1826E-81D7-4F0D-8AD0-D4C171E9DE72}" type="slidenum">
              <a:rPr lang="en-GB"/>
              <a:pPr>
                <a:defRPr/>
              </a:pPr>
              <a:t>‹#›</a:t>
            </a:fld>
            <a:endParaRPr lang="en-GB"/>
          </a:p>
        </p:txBody>
      </p:sp>
    </p:spTree>
    <p:extLst>
      <p:ext uri="{BB962C8B-B14F-4D97-AF65-F5344CB8AC3E}">
        <p14:creationId xmlns:p14="http://schemas.microsoft.com/office/powerpoint/2010/main" val="3619078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a:p>
        </p:txBody>
      </p:sp>
      <p:sp>
        <p:nvSpPr>
          <p:cNvPr id="6" name="Rectangle 6"/>
          <p:cNvSpPr>
            <a:spLocks noGrp="1" noChangeArrowheads="1"/>
          </p:cNvSpPr>
          <p:nvPr>
            <p:ph type="sldNum" sz="quarter" idx="12"/>
          </p:nvPr>
        </p:nvSpPr>
        <p:spPr/>
        <p:txBody>
          <a:bodyPr/>
          <a:lstStyle>
            <a:lvl1pPr>
              <a:defRPr/>
            </a:lvl1pPr>
          </a:lstStyle>
          <a:p>
            <a:pPr>
              <a:defRPr/>
            </a:pPr>
            <a:fld id="{6A156E9E-833F-49E5-901B-C083ABD434AE}" type="slidenum">
              <a:rPr lang="en-GB"/>
              <a:pPr>
                <a:defRPr/>
              </a:pPr>
              <a:t>‹#›</a:t>
            </a:fld>
            <a:endParaRPr lang="en-GB"/>
          </a:p>
        </p:txBody>
      </p:sp>
    </p:spTree>
    <p:extLst>
      <p:ext uri="{BB962C8B-B14F-4D97-AF65-F5344CB8AC3E}">
        <p14:creationId xmlns:p14="http://schemas.microsoft.com/office/powerpoint/2010/main" val="4234765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a:p>
        </p:txBody>
      </p:sp>
      <p:sp>
        <p:nvSpPr>
          <p:cNvPr id="6" name="Rectangle 6"/>
          <p:cNvSpPr>
            <a:spLocks noGrp="1" noChangeArrowheads="1"/>
          </p:cNvSpPr>
          <p:nvPr>
            <p:ph type="sldNum" sz="quarter" idx="12"/>
          </p:nvPr>
        </p:nvSpPr>
        <p:spPr/>
        <p:txBody>
          <a:bodyPr/>
          <a:lstStyle>
            <a:lvl1pPr>
              <a:defRPr/>
            </a:lvl1pPr>
          </a:lstStyle>
          <a:p>
            <a:pPr>
              <a:defRPr/>
            </a:pPr>
            <a:fld id="{DCF99C83-A608-4E6F-B7D6-07292CD23607}" type="slidenum">
              <a:rPr lang="en-GB"/>
              <a:pPr>
                <a:defRPr/>
              </a:pPr>
              <a:t>‹#›</a:t>
            </a:fld>
            <a:endParaRPr lang="en-GB"/>
          </a:p>
        </p:txBody>
      </p:sp>
    </p:spTree>
    <p:extLst>
      <p:ext uri="{BB962C8B-B14F-4D97-AF65-F5344CB8AC3E}">
        <p14:creationId xmlns:p14="http://schemas.microsoft.com/office/powerpoint/2010/main" val="33139218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8"/>
              </a:srgbClr>
            </a:outerShdw>
          </a:effectLst>
        </p:spPr>
        <p:txBody>
          <a:bodyPr anchor="ctr"/>
          <a:lstStyle/>
          <a:p>
            <a:pPr algn="ctr" defTabSz="457200">
              <a:defRPr/>
            </a:pPr>
            <a:endParaRPr lang="en-US" sz="1800" b="0">
              <a:solidFill>
                <a:srgbClr val="FFFFFF"/>
              </a:solidFill>
              <a:cs typeface="+mn-cs"/>
            </a:endParaRPr>
          </a:p>
        </p:txBody>
      </p:sp>
      <p:pic>
        <p:nvPicPr>
          <p:cNvPr id="5" name="Picture 14" descr="rafderoo-2010-Goury-lighthouse"/>
          <p:cNvPicPr>
            <a:picLocks noChangeAspect="1" noChangeArrowheads="1"/>
          </p:cNvPicPr>
          <p:nvPr/>
        </p:nvPicPr>
        <p:blipFill>
          <a:blip r:embed="rId2">
            <a:extLst>
              <a:ext uri="{28A0092B-C50C-407E-A947-70E740481C1C}">
                <a14:useLocalDpi xmlns:a14="http://schemas.microsoft.com/office/drawing/2010/main" val="0"/>
              </a:ext>
            </a:extLst>
          </a:blip>
          <a:srcRect l="36473" r="14174"/>
          <a:stretch>
            <a:fillRect/>
          </a:stretch>
        </p:blipFill>
        <p:spPr bwMode="auto">
          <a:xfrm>
            <a:off x="-52388" y="1096963"/>
            <a:ext cx="4287838" cy="581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descr="ec-logo-i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3663" y="307975"/>
            <a:ext cx="1590675"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p:cNvSpPr>
            <a:spLocks noChangeArrowheads="1"/>
          </p:cNvSpPr>
          <p:nvPr/>
        </p:nvSpPr>
        <p:spPr bwMode="auto">
          <a:xfrm>
            <a:off x="4235450" y="6435725"/>
            <a:ext cx="673100" cy="449263"/>
          </a:xfrm>
          <a:prstGeom prst="rect">
            <a:avLst/>
          </a:prstGeom>
          <a:solidFill>
            <a:schemeClr val="folHlink"/>
          </a:solidFill>
          <a:ln w="9525" algn="ctr">
            <a:solidFill>
              <a:schemeClr val="folHlink"/>
            </a:solidFill>
            <a:miter lim="800000"/>
            <a:headEnd/>
            <a:tailEnd/>
          </a:ln>
          <a:effectLst>
            <a:outerShdw dist="23000" dir="5400000" rotWithShape="0">
              <a:srgbClr val="000000">
                <a:alpha val="34998"/>
              </a:srgbClr>
            </a:outerShdw>
          </a:effectLst>
        </p:spPr>
        <p:txBody>
          <a:bodyPr lIns="18000" tIns="36000" rIns="18000" bIns="36000" anchor="ctr"/>
          <a:lstStyle/>
          <a:p>
            <a:pPr defTabSz="457200">
              <a:defRPr/>
            </a:pPr>
            <a:r>
              <a:rPr lang="en-US" sz="800" b="0">
                <a:solidFill>
                  <a:srgbClr val="333333"/>
                </a:solidFill>
                <a:cs typeface="+mn-cs"/>
              </a:rPr>
              <a:t>Integrated Maritime Policy</a:t>
            </a:r>
          </a:p>
        </p:txBody>
      </p:sp>
      <p:sp>
        <p:nvSpPr>
          <p:cNvPr id="2" name="Title 1"/>
          <p:cNvSpPr>
            <a:spLocks noGrp="1"/>
          </p:cNvSpPr>
          <p:nvPr>
            <p:ph type="title"/>
          </p:nvPr>
        </p:nvSpPr>
        <p:spPr>
          <a:xfrm>
            <a:off x="4139952" y="1700808"/>
            <a:ext cx="4536504" cy="2016224"/>
          </a:xfrm>
        </p:spPr>
        <p:txBody>
          <a:bodyPr/>
          <a:lstStyle>
            <a:lvl1pPr indent="0">
              <a:defRPr sz="4800">
                <a:solidFill>
                  <a:srgbClr val="FFD624"/>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467544" y="3933056"/>
            <a:ext cx="3744416" cy="1872208"/>
          </a:xfrm>
        </p:spPr>
        <p:txBody>
          <a:bodyPr/>
          <a:lstStyle>
            <a:lvl1pPr marL="0" indent="0">
              <a:buNone/>
              <a:defRPr sz="3000" b="1" i="0">
                <a:solidFill>
                  <a:schemeClr val="bg1"/>
                </a:solidFill>
              </a:defRPr>
            </a:lvl1pPr>
            <a:lvl3pPr marL="228600" indent="-228600" algn="l">
              <a:defRPr sz="3000" b="1">
                <a:solidFill>
                  <a:schemeClr val="bg1"/>
                </a:solidFill>
              </a:defRPr>
            </a:lvl3pPr>
          </a:lstStyle>
          <a:p>
            <a:pPr lvl="0"/>
            <a:r>
              <a:rPr lang="en-US" smtClean="0"/>
              <a:t>Click to edit Master text styles</a:t>
            </a:r>
          </a:p>
        </p:txBody>
      </p:sp>
      <p:sp>
        <p:nvSpPr>
          <p:cNvPr id="8" name="Rectangle 4"/>
          <p:cNvSpPr>
            <a:spLocks noGrp="1" noChangeArrowheads="1"/>
          </p:cNvSpPr>
          <p:nvPr>
            <p:ph type="dt" sz="half" idx="10"/>
          </p:nvPr>
        </p:nvSpPr>
        <p:spPr/>
        <p:txBody>
          <a:bodyPr/>
          <a:lstStyle>
            <a:lvl1pPr>
              <a:defRPr>
                <a:solidFill>
                  <a:schemeClr val="bg1"/>
                </a:solidFill>
              </a:defRPr>
            </a:lvl1pPr>
          </a:lstStyle>
          <a:p>
            <a:pPr>
              <a:defRPr/>
            </a:pPr>
            <a:endParaRPr lang="en-GB">
              <a:solidFill>
                <a:srgbClr val="FFFFFF"/>
              </a:solidFill>
            </a:endParaRPr>
          </a:p>
        </p:txBody>
      </p:sp>
      <p:sp>
        <p:nvSpPr>
          <p:cNvPr id="9" name="Rectangle 5"/>
          <p:cNvSpPr>
            <a:spLocks noGrp="1" noChangeArrowheads="1"/>
          </p:cNvSpPr>
          <p:nvPr>
            <p:ph type="ftr" sz="quarter" idx="11"/>
          </p:nvPr>
        </p:nvSpPr>
        <p:spPr>
          <a:xfrm>
            <a:off x="4427538" y="6245225"/>
            <a:ext cx="1800225" cy="476250"/>
          </a:xfrm>
        </p:spPr>
        <p:txBody>
          <a:bodyPr/>
          <a:lstStyle>
            <a:lvl1pPr>
              <a:defRPr>
                <a:solidFill>
                  <a:schemeClr val="bg1"/>
                </a:solidFill>
              </a:defRPr>
            </a:lvl1pPr>
          </a:lstStyle>
          <a:p>
            <a:pPr>
              <a:defRPr/>
            </a:pPr>
            <a:endParaRPr>
              <a:solidFill>
                <a:srgbClr val="FFFFFF"/>
              </a:solidFill>
            </a:endParaRPr>
          </a:p>
        </p:txBody>
      </p:sp>
      <p:sp>
        <p:nvSpPr>
          <p:cNvPr id="10" name="Rectangle 6"/>
          <p:cNvSpPr>
            <a:spLocks noGrp="1" noChangeArrowheads="1"/>
          </p:cNvSpPr>
          <p:nvPr>
            <p:ph type="sldNum" sz="quarter" idx="12"/>
          </p:nvPr>
        </p:nvSpPr>
        <p:spPr/>
        <p:txBody>
          <a:bodyPr/>
          <a:lstStyle>
            <a:lvl1pPr>
              <a:defRPr>
                <a:solidFill>
                  <a:schemeClr val="bg1"/>
                </a:solidFill>
              </a:defRPr>
            </a:lvl1pPr>
          </a:lstStyle>
          <a:p>
            <a:pPr>
              <a:defRPr/>
            </a:pPr>
            <a:fld id="{DF71081F-1936-40D5-9205-FA79E1C9EAC3}"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21589500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7013" y="6145213"/>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8313" y="980728"/>
            <a:ext cx="8229600" cy="936625"/>
          </a:xfrm>
        </p:spPr>
        <p:txBody>
          <a:bodyPr/>
          <a:lstStyle/>
          <a:p>
            <a:r>
              <a:rPr lang="en-US" smtClean="0"/>
              <a:t>Click to edit Master title style</a:t>
            </a:r>
            <a:endParaRPr lang="en-GB" dirty="0"/>
          </a:p>
        </p:txBody>
      </p:sp>
      <p:sp>
        <p:nvSpPr>
          <p:cNvPr id="9" name="Content Placeholder 2"/>
          <p:cNvSpPr>
            <a:spLocks noGrp="1"/>
          </p:cNvSpPr>
          <p:nvPr>
            <p:ph idx="1"/>
          </p:nvPr>
        </p:nvSpPr>
        <p:spPr>
          <a:xfrm>
            <a:off x="457200" y="2276872"/>
            <a:ext cx="8229600" cy="3633788"/>
          </a:xfrm>
        </p:spPr>
        <p:txBody>
          <a:bodyPr/>
          <a:lstStyle>
            <a:lvl1pPr marL="342900" indent="-342900">
              <a:buClr>
                <a:srgbClr val="0F5494"/>
              </a:buClr>
              <a:buFont typeface="Arial" pitchFamily="34" charset="0"/>
              <a:buChar char="•"/>
              <a:defRPr/>
            </a:lvl1pPr>
            <a:lvl2pPr>
              <a:buClr>
                <a:srgbClr val="0F5494"/>
              </a:buClr>
              <a:defRPr/>
            </a:lvl2pPr>
            <a:lvl3pPr marL="1200150" indent="-285750">
              <a:buFont typeface="Arial" pitchFamily="34" charset="0"/>
              <a:buChar char="•"/>
              <a:defRPr/>
            </a:lvl3pPr>
          </a:lstStyle>
          <a:p>
            <a:pPr lvl="0"/>
            <a:r>
              <a:rPr lang="en-US" smtClean="0"/>
              <a:t>Click to edit Master text styles</a:t>
            </a:r>
          </a:p>
          <a:p>
            <a:pPr lvl="1"/>
            <a:r>
              <a:rPr lang="en-US" smtClean="0"/>
              <a:t>Second level</a:t>
            </a:r>
          </a:p>
          <a:p>
            <a:pPr lvl="2"/>
            <a:r>
              <a:rPr lang="en-US" smtClean="0"/>
              <a:t>Third level</a:t>
            </a:r>
          </a:p>
        </p:txBody>
      </p:sp>
      <p:sp>
        <p:nvSpPr>
          <p:cNvPr id="5" name="Rectangle 4"/>
          <p:cNvSpPr>
            <a:spLocks noGrp="1" noChangeArrowheads="1"/>
          </p:cNvSpPr>
          <p:nvPr>
            <p:ph type="dt" sz="half" idx="10"/>
          </p:nvPr>
        </p:nvSpPr>
        <p:spPr>
          <a:xfrm>
            <a:off x="6577013" y="115888"/>
            <a:ext cx="2133600" cy="476250"/>
          </a:xfrm>
        </p:spPr>
        <p:txBody>
          <a:bodyPr/>
          <a:lstStyle>
            <a:lvl1pPr>
              <a:defRPr sz="1200"/>
            </a:lvl1pPr>
          </a:lstStyle>
          <a:p>
            <a:pPr>
              <a:defRPr/>
            </a:pPr>
            <a:endParaRPr lang="en-GB">
              <a:solidFill>
                <a:srgbClr val="000000"/>
              </a:solidFill>
            </a:endParaRPr>
          </a:p>
        </p:txBody>
      </p:sp>
      <p:sp>
        <p:nvSpPr>
          <p:cNvPr id="6" name="Rectangle 5"/>
          <p:cNvSpPr>
            <a:spLocks noGrp="1" noChangeArrowheads="1"/>
          </p:cNvSpPr>
          <p:nvPr>
            <p:ph type="ftr" sz="quarter" idx="11"/>
          </p:nvPr>
        </p:nvSpPr>
        <p:spPr>
          <a:xfrm>
            <a:off x="3124200" y="6337300"/>
            <a:ext cx="2895600" cy="476250"/>
          </a:xfrm>
        </p:spPr>
        <p:txBody>
          <a:bodyPr/>
          <a:lstStyle>
            <a:lvl1pPr>
              <a:defRPr/>
            </a:lvl1pPr>
          </a:lstStyle>
          <a:p>
            <a:pPr>
              <a:defRPr/>
            </a:pPr>
            <a:endParaRPr>
              <a:solidFill>
                <a:srgbClr val="000000"/>
              </a:solidFill>
            </a:endParaRPr>
          </a:p>
        </p:txBody>
      </p:sp>
      <p:sp>
        <p:nvSpPr>
          <p:cNvPr id="7" name="Rectangle 6"/>
          <p:cNvSpPr>
            <a:spLocks noGrp="1" noChangeArrowheads="1"/>
          </p:cNvSpPr>
          <p:nvPr>
            <p:ph type="sldNum" sz="quarter" idx="12"/>
          </p:nvPr>
        </p:nvSpPr>
        <p:spPr>
          <a:xfrm>
            <a:off x="468313" y="6297613"/>
            <a:ext cx="2133600" cy="476250"/>
          </a:xfrm>
        </p:spPr>
        <p:txBody>
          <a:bodyPr/>
          <a:lstStyle>
            <a:lvl1pPr algn="l">
              <a:defRPr/>
            </a:lvl1pPr>
          </a:lstStyle>
          <a:p>
            <a:pPr>
              <a:defRPr/>
            </a:pPr>
            <a:fld id="{A040A8E4-45F9-451D-92E9-7FE607830A8E}"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4594897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E7E8A200-92A6-417B-81E4-58A7CE615B1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3909746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BAC7686C-E480-44CB-8DCD-3DDAC7648CF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234562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558322E6-0638-4F42-9DE2-DF454088EC3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6328750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EFFF4A9A-54C3-4851-9E8A-4AF2A6F4E52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103556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2BCCDA1B-E0DE-4005-B4DA-6395DA18278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12769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p:nvSpPr>
        <p:spPr>
          <a:xfrm>
            <a:off x="0" y="0"/>
            <a:ext cx="9144000" cy="989013"/>
          </a:xfrm>
          <a:prstGeom prst="rect">
            <a:avLst/>
          </a:prstGeom>
          <a:solidFill>
            <a:srgbClr val="98C5D1"/>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5" name="Picture 4" descr="C:\DOCUME~1\lenain\LOCALS~1\Temp\7zE909.tmp\LOGO-CE for Word Mare Maritime and Fisheries EN Negativ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4438" y="306388"/>
            <a:ext cx="1620837"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C:\DOCUME~1\lenain\LOCALS~1\Temp\7zE907.tmp\Footer Box Mare  Maritime Maritime and Fisheries E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4500" y="6457950"/>
            <a:ext cx="611188"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8313" y="1556271"/>
            <a:ext cx="8229600" cy="936625"/>
          </a:xfrm>
        </p:spPr>
        <p:txBody>
          <a:bodyPr/>
          <a:lstStyle/>
          <a:p>
            <a:r>
              <a:rPr lang="en-US" smtClean="0"/>
              <a:t>Click to edit Master title style</a:t>
            </a:r>
            <a:endParaRPr lang="en-GB" dirty="0"/>
          </a:p>
        </p:txBody>
      </p:sp>
      <p:sp>
        <p:nvSpPr>
          <p:cNvPr id="11" name="Content Placeholder 2"/>
          <p:cNvSpPr>
            <a:spLocks noGrp="1"/>
          </p:cNvSpPr>
          <p:nvPr>
            <p:ph idx="1"/>
          </p:nvPr>
        </p:nvSpPr>
        <p:spPr>
          <a:xfrm>
            <a:off x="457200" y="2636912"/>
            <a:ext cx="8229600" cy="3384476"/>
          </a:xfrm>
        </p:spPr>
        <p:txBody>
          <a:bodyPr/>
          <a:lstStyle>
            <a:lvl1pPr marL="0" indent="-342900">
              <a:buClr>
                <a:srgbClr val="0F5494"/>
              </a:buClr>
              <a:buSzPct val="120000"/>
              <a:buFont typeface="Arial" pitchFamily="34" charset="0"/>
              <a:buChar char="•"/>
              <a:defRPr/>
            </a:lvl1pPr>
            <a:lvl2pPr>
              <a:buClr>
                <a:srgbClr val="009FBA"/>
              </a:buClr>
              <a:defRPr/>
            </a:lvl2pPr>
            <a:lvl3pPr>
              <a:buFontTx/>
              <a:buChar cha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Rectangle 4"/>
          <p:cNvSpPr>
            <a:spLocks noGrp="1" noChangeArrowheads="1"/>
          </p:cNvSpPr>
          <p:nvPr>
            <p:ph type="dt" sz="half" idx="10"/>
          </p:nvPr>
        </p:nvSpPr>
        <p:spPr>
          <a:xfrm>
            <a:off x="457200" y="6092825"/>
            <a:ext cx="2133600" cy="476250"/>
          </a:xfrm>
        </p:spPr>
        <p:txBody>
          <a:bodyPr/>
          <a:lstStyle>
            <a:lvl1pPr>
              <a:defRPr>
                <a:solidFill>
                  <a:schemeClr val="tx1"/>
                </a:solidFill>
              </a:defRPr>
            </a:lvl1pPr>
          </a:lstStyle>
          <a:p>
            <a:pPr>
              <a:defRPr/>
            </a:pPr>
            <a:endParaRPr lang="en-GB"/>
          </a:p>
        </p:txBody>
      </p:sp>
      <p:sp>
        <p:nvSpPr>
          <p:cNvPr id="8" name="Rectangle 5"/>
          <p:cNvSpPr>
            <a:spLocks noGrp="1" noChangeArrowheads="1"/>
          </p:cNvSpPr>
          <p:nvPr>
            <p:ph type="ftr" sz="quarter" idx="11"/>
          </p:nvPr>
        </p:nvSpPr>
        <p:spPr>
          <a:xfrm>
            <a:off x="3124200" y="6092825"/>
            <a:ext cx="2895600" cy="476250"/>
          </a:xfrm>
        </p:spPr>
        <p:txBody>
          <a:bodyPr/>
          <a:lstStyle>
            <a:lvl1pPr>
              <a:defRPr dirty="0">
                <a:solidFill>
                  <a:schemeClr val="tx1"/>
                </a:solidFill>
              </a:defRPr>
            </a:lvl1pPr>
          </a:lstStyle>
          <a:p>
            <a:pPr>
              <a:defRPr/>
            </a:pPr>
            <a:endParaRPr/>
          </a:p>
        </p:txBody>
      </p:sp>
      <p:sp>
        <p:nvSpPr>
          <p:cNvPr id="9" name="Rectangle 6"/>
          <p:cNvSpPr>
            <a:spLocks noGrp="1" noChangeArrowheads="1"/>
          </p:cNvSpPr>
          <p:nvPr>
            <p:ph type="sldNum" sz="quarter" idx="12"/>
          </p:nvPr>
        </p:nvSpPr>
        <p:spPr>
          <a:xfrm>
            <a:off x="6553200" y="6092825"/>
            <a:ext cx="2133600" cy="476250"/>
          </a:xfrm>
        </p:spPr>
        <p:txBody>
          <a:bodyPr/>
          <a:lstStyle>
            <a:lvl1pPr>
              <a:defRPr smtClean="0">
                <a:solidFill>
                  <a:schemeClr val="tx1"/>
                </a:solidFill>
              </a:defRPr>
            </a:lvl1pPr>
          </a:lstStyle>
          <a:p>
            <a:pPr>
              <a:defRPr/>
            </a:pPr>
            <a:fld id="{5DA9FE38-AC96-41A6-96BA-4C9F3BB7423E}" type="slidenum">
              <a:rPr lang="en-GB"/>
              <a:pPr>
                <a:defRPr/>
              </a:pPr>
              <a:t>‹#›</a:t>
            </a:fld>
            <a:endParaRPr lang="en-GB" dirty="0"/>
          </a:p>
        </p:txBody>
      </p:sp>
    </p:spTree>
    <p:extLst>
      <p:ext uri="{BB962C8B-B14F-4D97-AF65-F5344CB8AC3E}">
        <p14:creationId xmlns:p14="http://schemas.microsoft.com/office/powerpoint/2010/main" val="3844272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4C0F660F-2BF1-4A8F-B51C-A766D9E78AF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921733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3AE4A7F1-DAD5-426A-AD3A-56E1235C602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6404161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F58FF9F0-AE41-4749-9A6A-3A5BE1C71D6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9992052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B07647A7-3DC8-40D9-BC06-E5B1AC1790F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1206473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6"/>
          <p:cNvSpPr>
            <a:spLocks noChangeArrowheads="1"/>
          </p:cNvSpPr>
          <p:nvPr/>
        </p:nvSpPr>
        <p:spPr bwMode="auto">
          <a:xfrm>
            <a:off x="0" y="1125538"/>
            <a:ext cx="9144000" cy="5732462"/>
          </a:xfrm>
          <a:prstGeom prst="rect">
            <a:avLst/>
          </a:prstGeom>
          <a:solidFill>
            <a:srgbClr val="0F5494"/>
          </a:solidFill>
          <a:ln w="63500" algn="ctr">
            <a:solidFill>
              <a:srgbClr val="0F5494"/>
            </a:solidFill>
            <a:miter lim="800000"/>
            <a:headEnd/>
            <a:tailEnd/>
          </a:ln>
          <a:effectLst>
            <a:outerShdw dist="23000" dir="5400000" rotWithShape="0">
              <a:srgbClr val="000000">
                <a:alpha val="34998"/>
              </a:srgbClr>
            </a:outerShdw>
          </a:effectLst>
        </p:spPr>
        <p:txBody>
          <a:bodyPr anchor="ctr"/>
          <a:lstStyle/>
          <a:p>
            <a:pPr algn="ctr" defTabSz="457200"/>
            <a:endParaRPr lang="en-US" sz="1800" b="0">
              <a:solidFill>
                <a:srgbClr val="FFFFFF"/>
              </a:solidFill>
            </a:endParaRPr>
          </a:p>
        </p:txBody>
      </p:sp>
      <p:pic>
        <p:nvPicPr>
          <p:cNvPr id="5" name="Picture 8" descr="C:\DOCUME~1\lenain\LOCALS~1\Temp\7zE90B.tmp\LOGO-CE for Word Mare Maritime Affairs EN Positiv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9663" y="323850"/>
            <a:ext cx="1811337" cy="139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C:\DOCUME~1\lenain\LOCALS~1\Temp\7zE90C.tmp\Footer Box Mare Maritime Affairs E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9575" y="6437313"/>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139952" y="1700808"/>
            <a:ext cx="4536504" cy="2088232"/>
          </a:xfrm>
        </p:spPr>
        <p:txBody>
          <a:bodyPr/>
          <a:lstStyle>
            <a:lvl1pPr>
              <a:defRPr sz="7600">
                <a:solidFill>
                  <a:srgbClr val="FFD624"/>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467544" y="3933056"/>
            <a:ext cx="3744416" cy="1872208"/>
          </a:xfrm>
        </p:spPr>
        <p:txBody>
          <a:bodyPr/>
          <a:lstStyle>
            <a:lvl1pPr>
              <a:buNone/>
              <a:defRPr sz="3000" b="1" i="0">
                <a:solidFill>
                  <a:schemeClr val="bg1"/>
                </a:solidFill>
              </a:defRPr>
            </a:lvl1pPr>
            <a:lvl3pPr marL="228600" indent="-228600" algn="l">
              <a:defRPr sz="3000" b="1">
                <a:solidFill>
                  <a:schemeClr val="bg1"/>
                </a:solidFill>
              </a:defRPr>
            </a:lvl3pPr>
          </a:lstStyle>
          <a:p>
            <a:pPr lvl="0"/>
            <a:r>
              <a:rPr lang="en-US" smtClean="0"/>
              <a:t>Click to edit Master text styles</a:t>
            </a:r>
          </a:p>
        </p:txBody>
      </p:sp>
      <p:sp>
        <p:nvSpPr>
          <p:cNvPr id="7" name="Rectangle 4"/>
          <p:cNvSpPr>
            <a:spLocks noGrp="1" noChangeArrowheads="1"/>
          </p:cNvSpPr>
          <p:nvPr>
            <p:ph type="dt" sz="half" idx="10"/>
          </p:nvPr>
        </p:nvSpPr>
        <p:spPr>
          <a:xfrm>
            <a:off x="457200" y="6092825"/>
            <a:ext cx="2133600" cy="476250"/>
          </a:xfrm>
        </p:spPr>
        <p:txBody>
          <a:bodyPr/>
          <a:lstStyle>
            <a:lvl1pPr>
              <a:defRPr dirty="0">
                <a:solidFill>
                  <a:schemeClr val="bg1"/>
                </a:solidFill>
              </a:defRPr>
            </a:lvl1pPr>
          </a:lstStyle>
          <a:p>
            <a:pPr>
              <a:defRPr/>
            </a:pPr>
            <a:endParaRPr lang="en-GB">
              <a:solidFill>
                <a:srgbClr val="FFFFFF"/>
              </a:solidFill>
            </a:endParaRPr>
          </a:p>
        </p:txBody>
      </p:sp>
      <p:sp>
        <p:nvSpPr>
          <p:cNvPr id="8" name="Rectangle 5"/>
          <p:cNvSpPr>
            <a:spLocks noGrp="1" noChangeArrowheads="1"/>
          </p:cNvSpPr>
          <p:nvPr>
            <p:ph type="ftr" sz="quarter" idx="11"/>
          </p:nvPr>
        </p:nvSpPr>
        <p:spPr>
          <a:xfrm>
            <a:off x="3124200" y="6092825"/>
            <a:ext cx="2895600" cy="476250"/>
          </a:xfrm>
        </p:spPr>
        <p:txBody>
          <a:bodyPr/>
          <a:lstStyle>
            <a:lvl1pPr>
              <a:defRPr dirty="0">
                <a:solidFill>
                  <a:schemeClr val="bg1"/>
                </a:solidFill>
              </a:defRPr>
            </a:lvl1pPr>
          </a:lstStyle>
          <a:p>
            <a:pPr>
              <a:defRPr/>
            </a:pPr>
            <a:endParaRPr>
              <a:solidFill>
                <a:srgbClr val="FFFFFF"/>
              </a:solidFill>
            </a:endParaRPr>
          </a:p>
        </p:txBody>
      </p:sp>
      <p:sp>
        <p:nvSpPr>
          <p:cNvPr id="9" name="Rectangle 6"/>
          <p:cNvSpPr>
            <a:spLocks noGrp="1" noChangeArrowheads="1"/>
          </p:cNvSpPr>
          <p:nvPr>
            <p:ph type="sldNum" sz="quarter" idx="12"/>
          </p:nvPr>
        </p:nvSpPr>
        <p:spPr>
          <a:xfrm>
            <a:off x="6553200" y="6092825"/>
            <a:ext cx="2133600" cy="476250"/>
          </a:xfrm>
        </p:spPr>
        <p:txBody>
          <a:bodyPr/>
          <a:lstStyle>
            <a:lvl1pPr>
              <a:defRPr>
                <a:solidFill>
                  <a:schemeClr val="bg1"/>
                </a:solidFill>
              </a:defRPr>
            </a:lvl1pPr>
          </a:lstStyle>
          <a:p>
            <a:pPr>
              <a:defRPr/>
            </a:pPr>
            <a:fld id="{4857A377-873B-4E66-9792-D38035E764EC}"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7115093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p:nvSpPr>
        <p:spPr>
          <a:xfrm>
            <a:off x="0" y="0"/>
            <a:ext cx="9144000" cy="989013"/>
          </a:xfrm>
          <a:prstGeom prst="rect">
            <a:avLst/>
          </a:prstGeom>
          <a:solidFill>
            <a:srgbClr val="9AC00A"/>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pic>
        <p:nvPicPr>
          <p:cNvPr id="5" name="Picture 9" descr="C:\DOCUME~1\lenain\LOCALS~1\Temp\7zE90C.tmp\Footer Box Mare Maritime Affairs E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4500" y="6457950"/>
            <a:ext cx="611188"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DOCUME~1\lenain\LOCALS~1\Temp\7zE90D.tmp\LOGO-CE for Word Mare Maritime Affairs EN Negativ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4438" y="306388"/>
            <a:ext cx="1620837"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8313" y="1556271"/>
            <a:ext cx="8229600" cy="936625"/>
          </a:xfrm>
        </p:spPr>
        <p:txBody>
          <a:bodyPr/>
          <a:lstStyle/>
          <a:p>
            <a:r>
              <a:rPr lang="en-US" smtClean="0"/>
              <a:t>Click to edit Master title style</a:t>
            </a:r>
            <a:endParaRPr lang="en-GB" dirty="0"/>
          </a:p>
        </p:txBody>
      </p:sp>
      <p:sp>
        <p:nvSpPr>
          <p:cNvPr id="11" name="Content Placeholder 2"/>
          <p:cNvSpPr>
            <a:spLocks noGrp="1"/>
          </p:cNvSpPr>
          <p:nvPr>
            <p:ph idx="1"/>
          </p:nvPr>
        </p:nvSpPr>
        <p:spPr>
          <a:xfrm>
            <a:off x="457200" y="2636912"/>
            <a:ext cx="8229600" cy="3384476"/>
          </a:xfrm>
        </p:spPr>
        <p:txBody>
          <a:bodyPr/>
          <a:lstStyle>
            <a:lvl1pPr marL="0" indent="-342900">
              <a:buClr>
                <a:srgbClr val="0F5494"/>
              </a:buClr>
              <a:buSzPct val="120000"/>
              <a:buFont typeface="Arial" pitchFamily="34" charset="0"/>
              <a:buChar char="•"/>
              <a:defRPr/>
            </a:lvl1pPr>
            <a:lvl2pPr>
              <a:buClr>
                <a:srgbClr val="009FBA"/>
              </a:buClr>
              <a:defRPr/>
            </a:lvl2pPr>
            <a:lvl3pPr>
              <a:buFontTx/>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Rectangle 4"/>
          <p:cNvSpPr>
            <a:spLocks noGrp="1" noChangeArrowheads="1"/>
          </p:cNvSpPr>
          <p:nvPr>
            <p:ph type="dt" sz="half" idx="10"/>
          </p:nvPr>
        </p:nvSpPr>
        <p:spPr>
          <a:xfrm>
            <a:off x="457200" y="6092825"/>
            <a:ext cx="2133600" cy="476250"/>
          </a:xfrm>
        </p:spPr>
        <p:txBody>
          <a:bodyPr/>
          <a:lstStyle>
            <a:lvl1pPr>
              <a:defRPr>
                <a:solidFill>
                  <a:schemeClr val="tx1"/>
                </a:solidFill>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xfrm>
            <a:off x="3124200" y="6092825"/>
            <a:ext cx="2895600" cy="476250"/>
          </a:xfrm>
        </p:spPr>
        <p:txBody>
          <a:bodyPr/>
          <a:lstStyle>
            <a:lvl1pPr>
              <a:defRPr dirty="0">
                <a:solidFill>
                  <a:schemeClr val="tx1"/>
                </a:solidFill>
              </a:defRPr>
            </a:lvl1pPr>
          </a:lstStyle>
          <a:p>
            <a:pPr>
              <a:defRPr/>
            </a:pPr>
            <a:endParaRPr>
              <a:solidFill>
                <a:srgbClr val="000000"/>
              </a:solidFill>
            </a:endParaRPr>
          </a:p>
        </p:txBody>
      </p:sp>
      <p:sp>
        <p:nvSpPr>
          <p:cNvPr id="9" name="Rectangle 6"/>
          <p:cNvSpPr>
            <a:spLocks noGrp="1" noChangeArrowheads="1"/>
          </p:cNvSpPr>
          <p:nvPr>
            <p:ph type="sldNum" sz="quarter" idx="12"/>
          </p:nvPr>
        </p:nvSpPr>
        <p:spPr>
          <a:xfrm>
            <a:off x="6553200" y="6092825"/>
            <a:ext cx="2133600" cy="476250"/>
          </a:xfrm>
        </p:spPr>
        <p:txBody>
          <a:bodyPr/>
          <a:lstStyle>
            <a:lvl1pPr>
              <a:defRPr smtClean="0">
                <a:solidFill>
                  <a:schemeClr val="tx1"/>
                </a:solidFill>
              </a:defRPr>
            </a:lvl1pPr>
          </a:lstStyle>
          <a:p>
            <a:pPr>
              <a:defRPr/>
            </a:pPr>
            <a:fld id="{6FB2673B-988C-4C7B-9CE8-75AF8125AF91}"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5612508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4" name="Picture 6" descr="C:\DOCUME~1\lenain\LOCALS~1\Temp\7zE12B1.tmp\LOGO-CE for Mare Maritime Affairs EN Landscape Positive.png"/>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7013" y="5940425"/>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8313" y="475200"/>
            <a:ext cx="8229600" cy="936625"/>
          </a:xfrm>
        </p:spPr>
        <p:txBody>
          <a:bodyPr/>
          <a:lstStyle/>
          <a:p>
            <a:r>
              <a:rPr lang="en-US" smtClean="0"/>
              <a:t>Click to edit Master title style</a:t>
            </a:r>
            <a:endParaRPr lang="en-GB" dirty="0"/>
          </a:p>
        </p:txBody>
      </p:sp>
      <p:sp>
        <p:nvSpPr>
          <p:cNvPr id="11" name="Content Placeholder 2"/>
          <p:cNvSpPr>
            <a:spLocks noGrp="1"/>
          </p:cNvSpPr>
          <p:nvPr>
            <p:ph idx="1"/>
          </p:nvPr>
        </p:nvSpPr>
        <p:spPr>
          <a:xfrm>
            <a:off x="468000" y="1764000"/>
            <a:ext cx="8229600" cy="3969256"/>
          </a:xfrm>
        </p:spPr>
        <p:txBody>
          <a:bodyPr/>
          <a:lstStyle>
            <a:lvl1pPr marL="0" indent="-342900">
              <a:buClr>
                <a:srgbClr val="0F5494"/>
              </a:buClr>
              <a:buSzPct val="120000"/>
              <a:buFont typeface="Arial" pitchFamily="34" charset="0"/>
              <a:buChar char="•"/>
              <a:defRPr i="0"/>
            </a:lvl1pPr>
            <a:lvl2pPr>
              <a:buClr>
                <a:srgbClr val="009FBA"/>
              </a:buClr>
              <a:defRPr sz="1800" b="0"/>
            </a:lvl2pPr>
            <a:lvl3pPr>
              <a:buFontTx/>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Rectangle 4"/>
          <p:cNvSpPr>
            <a:spLocks noGrp="1" noChangeArrowheads="1"/>
          </p:cNvSpPr>
          <p:nvPr>
            <p:ph type="dt" sz="half" idx="10"/>
          </p:nvPr>
        </p:nvSpPr>
        <p:spPr>
          <a:xfrm>
            <a:off x="457200" y="6092825"/>
            <a:ext cx="2133600" cy="476250"/>
          </a:xfrm>
        </p:spPr>
        <p:txBody>
          <a:bodyPr/>
          <a:lstStyle>
            <a:lvl1pPr>
              <a:defRPr>
                <a:solidFill>
                  <a:schemeClr val="tx1"/>
                </a:solidFill>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xfrm>
            <a:off x="3124200" y="6092825"/>
            <a:ext cx="2895600" cy="476250"/>
          </a:xfrm>
        </p:spPr>
        <p:txBody>
          <a:bodyPr/>
          <a:lstStyle>
            <a:lvl1pPr>
              <a:defRPr dirty="0">
                <a:solidFill>
                  <a:schemeClr val="tx1"/>
                </a:solidFill>
              </a:defRPr>
            </a:lvl1pPr>
          </a:lstStyle>
          <a:p>
            <a:pPr>
              <a:defRPr/>
            </a:pPr>
            <a:endParaRPr>
              <a:solidFill>
                <a:srgbClr val="000000"/>
              </a:solidFill>
            </a:endParaRPr>
          </a:p>
        </p:txBody>
      </p:sp>
      <p:sp>
        <p:nvSpPr>
          <p:cNvPr id="7" name="Rectangle 6"/>
          <p:cNvSpPr>
            <a:spLocks noGrp="1" noChangeArrowheads="1"/>
          </p:cNvSpPr>
          <p:nvPr>
            <p:ph type="sldNum" sz="quarter" idx="12"/>
          </p:nvPr>
        </p:nvSpPr>
        <p:spPr>
          <a:xfrm>
            <a:off x="6553200" y="6092825"/>
            <a:ext cx="2133600" cy="476250"/>
          </a:xfrm>
        </p:spPr>
        <p:txBody>
          <a:bodyPr/>
          <a:lstStyle>
            <a:lvl1pPr>
              <a:defRPr smtClean="0">
                <a:solidFill>
                  <a:schemeClr val="tx1"/>
                </a:solidFill>
              </a:defRPr>
            </a:lvl1pPr>
          </a:lstStyle>
          <a:p>
            <a:pPr>
              <a:defRPr/>
            </a:pPr>
            <a:fld id="{B83AA520-8D27-4CB7-AC26-41911908FAA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6138023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813E356D-932D-4ADF-B568-65BF9801BB6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8119653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9D1FCA35-F2CE-4A2C-A9A8-2B25041955C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9551552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4792EB6A-FDAE-4631-A332-8E3BF044939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28345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4" name="Picture 6" descr="C:\DOCUME~1\lenain\LOCALS~1\Temp\7zE12AD.tmp\LOGO-CE for Mare Maritime Fisheries EN Landscape Positiv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7013" y="5940425"/>
            <a:ext cx="2243137"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8313" y="475200"/>
            <a:ext cx="8229600" cy="936625"/>
          </a:xfrm>
        </p:spPr>
        <p:txBody>
          <a:bodyPr/>
          <a:lstStyle/>
          <a:p>
            <a:r>
              <a:rPr lang="en-US" smtClean="0"/>
              <a:t>Click to edit Master title style</a:t>
            </a:r>
            <a:endParaRPr lang="en-GB" dirty="0"/>
          </a:p>
        </p:txBody>
      </p:sp>
      <p:sp>
        <p:nvSpPr>
          <p:cNvPr id="11" name="Content Placeholder 2"/>
          <p:cNvSpPr>
            <a:spLocks noGrp="1"/>
          </p:cNvSpPr>
          <p:nvPr>
            <p:ph idx="1"/>
          </p:nvPr>
        </p:nvSpPr>
        <p:spPr>
          <a:xfrm>
            <a:off x="468000" y="1764000"/>
            <a:ext cx="8229600" cy="3969256"/>
          </a:xfrm>
        </p:spPr>
        <p:txBody>
          <a:bodyPr/>
          <a:lstStyle>
            <a:lvl1pPr marL="0" indent="-342900">
              <a:buClr>
                <a:srgbClr val="0F5494"/>
              </a:buClr>
              <a:buSzPct val="120000"/>
              <a:buFont typeface="Arial" pitchFamily="34" charset="0"/>
              <a:buChar char="•"/>
              <a:defRPr/>
            </a:lvl1pPr>
            <a:lvl2pPr>
              <a:buClr>
                <a:srgbClr val="009FBA"/>
              </a:buClr>
              <a:defRPr/>
            </a:lvl2pPr>
            <a:lvl3pPr>
              <a:buFontTx/>
              <a:buChar cha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Rectangle 4"/>
          <p:cNvSpPr>
            <a:spLocks noGrp="1" noChangeArrowheads="1"/>
          </p:cNvSpPr>
          <p:nvPr>
            <p:ph type="dt" sz="half" idx="10"/>
          </p:nvPr>
        </p:nvSpPr>
        <p:spPr>
          <a:xfrm>
            <a:off x="457200" y="6092825"/>
            <a:ext cx="2133600" cy="476250"/>
          </a:xfrm>
        </p:spPr>
        <p:txBody>
          <a:bodyPr/>
          <a:lstStyle>
            <a:lvl1pPr>
              <a:defRPr>
                <a:solidFill>
                  <a:schemeClr val="tx1"/>
                </a:solidFill>
              </a:defRPr>
            </a:lvl1pPr>
          </a:lstStyle>
          <a:p>
            <a:pPr>
              <a:defRPr/>
            </a:pPr>
            <a:endParaRPr lang="en-GB"/>
          </a:p>
        </p:txBody>
      </p:sp>
      <p:sp>
        <p:nvSpPr>
          <p:cNvPr id="6" name="Rectangle 5"/>
          <p:cNvSpPr>
            <a:spLocks noGrp="1" noChangeArrowheads="1"/>
          </p:cNvSpPr>
          <p:nvPr>
            <p:ph type="ftr" sz="quarter" idx="11"/>
          </p:nvPr>
        </p:nvSpPr>
        <p:spPr>
          <a:xfrm>
            <a:off x="3124200" y="6092825"/>
            <a:ext cx="2895600" cy="476250"/>
          </a:xfrm>
        </p:spPr>
        <p:txBody>
          <a:bodyPr/>
          <a:lstStyle>
            <a:lvl1pPr>
              <a:defRPr dirty="0">
                <a:solidFill>
                  <a:schemeClr val="tx1"/>
                </a:solidFill>
              </a:defRPr>
            </a:lvl1pPr>
          </a:lstStyle>
          <a:p>
            <a:pPr>
              <a:defRPr/>
            </a:pPr>
            <a:endParaRPr/>
          </a:p>
        </p:txBody>
      </p:sp>
      <p:sp>
        <p:nvSpPr>
          <p:cNvPr id="7" name="Rectangle 6"/>
          <p:cNvSpPr>
            <a:spLocks noGrp="1" noChangeArrowheads="1"/>
          </p:cNvSpPr>
          <p:nvPr>
            <p:ph type="sldNum" sz="quarter" idx="12"/>
          </p:nvPr>
        </p:nvSpPr>
        <p:spPr>
          <a:xfrm>
            <a:off x="6553200" y="6092825"/>
            <a:ext cx="2133600" cy="476250"/>
          </a:xfrm>
        </p:spPr>
        <p:txBody>
          <a:bodyPr/>
          <a:lstStyle>
            <a:lvl1pPr>
              <a:defRPr smtClean="0">
                <a:solidFill>
                  <a:schemeClr val="tx1"/>
                </a:solidFill>
              </a:defRPr>
            </a:lvl1pPr>
          </a:lstStyle>
          <a:p>
            <a:pPr>
              <a:defRPr/>
            </a:pPr>
            <a:fld id="{49DC2F20-1365-4A6A-8794-AD45D079C972}" type="slidenum">
              <a:rPr lang="en-GB"/>
              <a:pPr>
                <a:defRPr/>
              </a:pPr>
              <a:t>‹#›</a:t>
            </a:fld>
            <a:endParaRPr lang="en-GB" dirty="0"/>
          </a:p>
        </p:txBody>
      </p:sp>
    </p:spTree>
    <p:extLst>
      <p:ext uri="{BB962C8B-B14F-4D97-AF65-F5344CB8AC3E}">
        <p14:creationId xmlns:p14="http://schemas.microsoft.com/office/powerpoint/2010/main" val="11676229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92CE937D-F21B-4DBD-A0CC-63CE69C3B70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6178363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87F5FA1D-965B-4F5C-875E-BA66307137B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016630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A1D4C76A-0F6B-4494-A66A-CAA57CB5890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7751125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7C3B4254-FF6C-45B4-B12E-7C44E33DA68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1165048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DDE8F64B-A879-4A91-8558-AEAFB3D1894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7576056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04F1F349-EDA9-4A60-831E-647B8971BA9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10525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bwMode="gray">
      <p:bgPr>
        <a:solidFill>
          <a:schemeClr val="tx1"/>
        </a:solidFill>
        <a:effectLst/>
      </p:bgPr>
    </p:bg>
    <p:spTree>
      <p:nvGrpSpPr>
        <p:cNvPr id="1" name=""/>
        <p:cNvGrpSpPr/>
        <p:nvPr/>
      </p:nvGrpSpPr>
      <p:grpSpPr>
        <a:xfrm>
          <a:off x="0" y="0"/>
          <a:ext cx="0" cy="0"/>
          <a:chOff x="0" y="0"/>
          <a:chExt cx="0" cy="0"/>
        </a:xfrm>
      </p:grpSpPr>
      <p:pic>
        <p:nvPicPr>
          <p:cNvPr id="4" name="Picture 69" descr="BLUE BACKGROUND"/>
          <p:cNvPicPr>
            <a:picLocks noChangeAspect="1" noChangeArrowheads="1"/>
          </p:cNvPicPr>
          <p:nvPr/>
        </p:nvPicPr>
        <p:blipFill>
          <a:blip r:embed="rId2">
            <a:extLst>
              <a:ext uri="{28A0092B-C50C-407E-A947-70E740481C1C}">
                <a14:useLocalDpi xmlns:a14="http://schemas.microsoft.com/office/drawing/2010/main" val="0"/>
              </a:ext>
            </a:extLst>
          </a:blip>
          <a:srcRect l="8675" b="27765"/>
          <a:stretch>
            <a:fillRect/>
          </a:stretch>
        </p:blipFill>
        <p:spPr bwMode="gray">
          <a:xfrm>
            <a:off x="-4763" y="3795713"/>
            <a:ext cx="9177338" cy="306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54" name="Rectangle 46"/>
          <p:cNvSpPr>
            <a:spLocks noGrp="1" noChangeArrowheads="1"/>
          </p:cNvSpPr>
          <p:nvPr>
            <p:ph type="ctrTitle"/>
          </p:nvPr>
        </p:nvSpPr>
        <p:spPr>
          <a:xfrm>
            <a:off x="3114675" y="4244975"/>
            <a:ext cx="5110163" cy="1470025"/>
          </a:xfrm>
        </p:spPr>
        <p:txBody>
          <a:bodyPr/>
          <a:lstStyle>
            <a:lvl1pPr>
              <a:defRPr sz="3600">
                <a:solidFill>
                  <a:schemeClr val="bg1"/>
                </a:solidFill>
              </a:defRPr>
            </a:lvl1pPr>
          </a:lstStyle>
          <a:p>
            <a:r>
              <a:rPr lang="en-GB"/>
              <a:t>Click to edit </a:t>
            </a:r>
            <a:br>
              <a:rPr lang="en-GB"/>
            </a:br>
            <a:r>
              <a:rPr lang="en-GB"/>
              <a:t>Master title style</a:t>
            </a:r>
          </a:p>
        </p:txBody>
      </p:sp>
      <p:sp>
        <p:nvSpPr>
          <p:cNvPr id="17455" name="Rectangle 47"/>
          <p:cNvSpPr>
            <a:spLocks noGrp="1" noChangeArrowheads="1"/>
          </p:cNvSpPr>
          <p:nvPr>
            <p:ph type="subTitle" idx="1"/>
          </p:nvPr>
        </p:nvSpPr>
        <p:spPr>
          <a:xfrm>
            <a:off x="3114675" y="5743575"/>
            <a:ext cx="5110163" cy="704850"/>
          </a:xfrm>
        </p:spPr>
        <p:txBody>
          <a:bodyPr/>
          <a:lstStyle>
            <a:lvl1pPr marL="0" indent="0">
              <a:buFontTx/>
              <a:buNone/>
              <a:defRPr sz="3400"/>
            </a:lvl1pPr>
          </a:lstStyle>
          <a:p>
            <a:r>
              <a:rPr lang="en-GB"/>
              <a:t>Click to edit Master subtitle style</a:t>
            </a:r>
          </a:p>
        </p:txBody>
      </p:sp>
    </p:spTree>
    <p:extLst>
      <p:ext uri="{BB962C8B-B14F-4D97-AF65-F5344CB8AC3E}">
        <p14:creationId xmlns:p14="http://schemas.microsoft.com/office/powerpoint/2010/main" val="2387694747"/>
      </p:ext>
    </p:extLst>
  </p:cSld>
  <p:clrMapOvr>
    <a:masterClrMapping/>
  </p:clrMapOvr>
  <p:transition spd="slow">
    <p:wipe dir="r"/>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7"/>
          <p:cNvSpPr>
            <a:spLocks noGrp="1" noChangeArrowheads="1"/>
          </p:cNvSpPr>
          <p:nvPr>
            <p:ph type="ftr" sz="quarter" idx="10"/>
          </p:nvPr>
        </p:nvSpPr>
        <p:spPr>
          <a:ln/>
        </p:spPr>
        <p:txBody>
          <a:bodyPr/>
          <a:lstStyle>
            <a:lvl1pPr>
              <a:defRPr/>
            </a:lvl1pPr>
          </a:lstStyle>
          <a:p>
            <a:pPr>
              <a:defRPr/>
            </a:pPr>
            <a:r>
              <a:rPr lang="en-GB">
                <a:solidFill>
                  <a:srgbClr val="FFFFFF"/>
                </a:solidFill>
              </a:rPr>
              <a:t>Fisheries</a:t>
            </a:r>
          </a:p>
        </p:txBody>
      </p:sp>
      <p:sp>
        <p:nvSpPr>
          <p:cNvPr id="5" name="Rectangle 48"/>
          <p:cNvSpPr>
            <a:spLocks noGrp="1" noChangeArrowheads="1"/>
          </p:cNvSpPr>
          <p:nvPr>
            <p:ph type="sldNum" sz="quarter" idx="11"/>
          </p:nvPr>
        </p:nvSpPr>
        <p:spPr>
          <a:ln/>
        </p:spPr>
        <p:txBody>
          <a:bodyPr/>
          <a:lstStyle>
            <a:lvl1pPr>
              <a:defRPr/>
            </a:lvl1pPr>
          </a:lstStyle>
          <a:p>
            <a:fld id="{F967C495-890A-44B5-B1BC-68F5BE77AFE2}" type="slidenum">
              <a:rPr lang="en-GB">
                <a:solidFill>
                  <a:srgbClr val="9AC00A"/>
                </a:solidFill>
              </a:rPr>
              <a:pPr/>
              <a:t>‹#›</a:t>
            </a:fld>
            <a:r>
              <a:rPr lang="en-GB">
                <a:solidFill>
                  <a:srgbClr val="9AC00A"/>
                </a:solidFill>
              </a:rPr>
              <a:t>/26</a:t>
            </a:r>
          </a:p>
        </p:txBody>
      </p:sp>
    </p:spTree>
    <p:extLst>
      <p:ext uri="{BB962C8B-B14F-4D97-AF65-F5344CB8AC3E}">
        <p14:creationId xmlns:p14="http://schemas.microsoft.com/office/powerpoint/2010/main" val="326023794"/>
      </p:ext>
    </p:extLst>
  </p:cSld>
  <p:clrMapOvr>
    <a:masterClrMapping/>
  </p:clrMapOvr>
  <p:transition spd="slow">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7"/>
          <p:cNvSpPr>
            <a:spLocks noGrp="1" noChangeArrowheads="1"/>
          </p:cNvSpPr>
          <p:nvPr>
            <p:ph type="ftr" sz="quarter" idx="10"/>
          </p:nvPr>
        </p:nvSpPr>
        <p:spPr>
          <a:ln/>
        </p:spPr>
        <p:txBody>
          <a:bodyPr/>
          <a:lstStyle>
            <a:lvl1pPr>
              <a:defRPr/>
            </a:lvl1pPr>
          </a:lstStyle>
          <a:p>
            <a:pPr>
              <a:defRPr/>
            </a:pPr>
            <a:r>
              <a:rPr lang="en-GB">
                <a:solidFill>
                  <a:srgbClr val="FFFFFF"/>
                </a:solidFill>
              </a:rPr>
              <a:t>Fisheries</a:t>
            </a:r>
          </a:p>
        </p:txBody>
      </p:sp>
      <p:sp>
        <p:nvSpPr>
          <p:cNvPr id="5" name="Rectangle 48"/>
          <p:cNvSpPr>
            <a:spLocks noGrp="1" noChangeArrowheads="1"/>
          </p:cNvSpPr>
          <p:nvPr>
            <p:ph type="sldNum" sz="quarter" idx="11"/>
          </p:nvPr>
        </p:nvSpPr>
        <p:spPr>
          <a:ln/>
        </p:spPr>
        <p:txBody>
          <a:bodyPr/>
          <a:lstStyle>
            <a:lvl1pPr>
              <a:defRPr/>
            </a:lvl1pPr>
          </a:lstStyle>
          <a:p>
            <a:fld id="{57030313-C034-4B92-9313-81EE3BA15917}" type="slidenum">
              <a:rPr lang="en-GB">
                <a:solidFill>
                  <a:srgbClr val="9AC00A"/>
                </a:solidFill>
              </a:rPr>
              <a:pPr/>
              <a:t>‹#›</a:t>
            </a:fld>
            <a:r>
              <a:rPr lang="en-GB">
                <a:solidFill>
                  <a:srgbClr val="9AC00A"/>
                </a:solidFill>
              </a:rPr>
              <a:t>/26</a:t>
            </a:r>
          </a:p>
        </p:txBody>
      </p:sp>
    </p:spTree>
    <p:extLst>
      <p:ext uri="{BB962C8B-B14F-4D97-AF65-F5344CB8AC3E}">
        <p14:creationId xmlns:p14="http://schemas.microsoft.com/office/powerpoint/2010/main" val="3074187675"/>
      </p:ext>
    </p:extLst>
  </p:cSld>
  <p:clrMapOvr>
    <a:masterClrMapping/>
  </p:clrMapOvr>
  <p:transition spd="slow">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23838" y="1438275"/>
            <a:ext cx="4106862"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483100" y="1438275"/>
            <a:ext cx="41084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7"/>
          <p:cNvSpPr>
            <a:spLocks noGrp="1" noChangeArrowheads="1"/>
          </p:cNvSpPr>
          <p:nvPr>
            <p:ph type="ftr" sz="quarter" idx="10"/>
          </p:nvPr>
        </p:nvSpPr>
        <p:spPr>
          <a:ln/>
        </p:spPr>
        <p:txBody>
          <a:bodyPr/>
          <a:lstStyle>
            <a:lvl1pPr>
              <a:defRPr/>
            </a:lvl1pPr>
          </a:lstStyle>
          <a:p>
            <a:pPr>
              <a:defRPr/>
            </a:pPr>
            <a:r>
              <a:rPr lang="en-GB">
                <a:solidFill>
                  <a:srgbClr val="FFFFFF"/>
                </a:solidFill>
              </a:rPr>
              <a:t>Fisheries</a:t>
            </a:r>
          </a:p>
        </p:txBody>
      </p:sp>
      <p:sp>
        <p:nvSpPr>
          <p:cNvPr id="6" name="Rectangle 48"/>
          <p:cNvSpPr>
            <a:spLocks noGrp="1" noChangeArrowheads="1"/>
          </p:cNvSpPr>
          <p:nvPr>
            <p:ph type="sldNum" sz="quarter" idx="11"/>
          </p:nvPr>
        </p:nvSpPr>
        <p:spPr>
          <a:ln/>
        </p:spPr>
        <p:txBody>
          <a:bodyPr/>
          <a:lstStyle>
            <a:lvl1pPr>
              <a:defRPr/>
            </a:lvl1pPr>
          </a:lstStyle>
          <a:p>
            <a:fld id="{B858DAFC-1C2C-4B58-8907-777E9AC62053}" type="slidenum">
              <a:rPr lang="en-GB">
                <a:solidFill>
                  <a:srgbClr val="9AC00A"/>
                </a:solidFill>
              </a:rPr>
              <a:pPr/>
              <a:t>‹#›</a:t>
            </a:fld>
            <a:r>
              <a:rPr lang="en-GB">
                <a:solidFill>
                  <a:srgbClr val="9AC00A"/>
                </a:solidFill>
              </a:rPr>
              <a:t>/26</a:t>
            </a:r>
          </a:p>
        </p:txBody>
      </p:sp>
    </p:spTree>
    <p:extLst>
      <p:ext uri="{BB962C8B-B14F-4D97-AF65-F5344CB8AC3E}">
        <p14:creationId xmlns:p14="http://schemas.microsoft.com/office/powerpoint/2010/main" val="3687570447"/>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a:p>
        </p:txBody>
      </p:sp>
      <p:sp>
        <p:nvSpPr>
          <p:cNvPr id="6" name="Rectangle 6"/>
          <p:cNvSpPr>
            <a:spLocks noGrp="1" noChangeArrowheads="1"/>
          </p:cNvSpPr>
          <p:nvPr>
            <p:ph type="sldNum" sz="quarter" idx="12"/>
          </p:nvPr>
        </p:nvSpPr>
        <p:spPr/>
        <p:txBody>
          <a:bodyPr/>
          <a:lstStyle>
            <a:lvl1pPr>
              <a:defRPr/>
            </a:lvl1pPr>
          </a:lstStyle>
          <a:p>
            <a:pPr>
              <a:defRPr/>
            </a:pPr>
            <a:fld id="{6217C4BF-5313-406A-BC83-D53F5241DA96}" type="slidenum">
              <a:rPr lang="en-GB"/>
              <a:pPr>
                <a:defRPr/>
              </a:pPr>
              <a:t>‹#›</a:t>
            </a:fld>
            <a:endParaRPr lang="en-GB"/>
          </a:p>
        </p:txBody>
      </p:sp>
    </p:spTree>
    <p:extLst>
      <p:ext uri="{BB962C8B-B14F-4D97-AF65-F5344CB8AC3E}">
        <p14:creationId xmlns:p14="http://schemas.microsoft.com/office/powerpoint/2010/main" val="28043337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7"/>
          <p:cNvSpPr>
            <a:spLocks noGrp="1" noChangeArrowheads="1"/>
          </p:cNvSpPr>
          <p:nvPr>
            <p:ph type="ftr" sz="quarter" idx="10"/>
          </p:nvPr>
        </p:nvSpPr>
        <p:spPr>
          <a:ln/>
        </p:spPr>
        <p:txBody>
          <a:bodyPr/>
          <a:lstStyle>
            <a:lvl1pPr>
              <a:defRPr/>
            </a:lvl1pPr>
          </a:lstStyle>
          <a:p>
            <a:pPr>
              <a:defRPr/>
            </a:pPr>
            <a:r>
              <a:rPr lang="en-GB">
                <a:solidFill>
                  <a:srgbClr val="FFFFFF"/>
                </a:solidFill>
              </a:rPr>
              <a:t>Fisheries</a:t>
            </a:r>
          </a:p>
        </p:txBody>
      </p:sp>
      <p:sp>
        <p:nvSpPr>
          <p:cNvPr id="8" name="Rectangle 48"/>
          <p:cNvSpPr>
            <a:spLocks noGrp="1" noChangeArrowheads="1"/>
          </p:cNvSpPr>
          <p:nvPr>
            <p:ph type="sldNum" sz="quarter" idx="11"/>
          </p:nvPr>
        </p:nvSpPr>
        <p:spPr>
          <a:ln/>
        </p:spPr>
        <p:txBody>
          <a:bodyPr/>
          <a:lstStyle>
            <a:lvl1pPr>
              <a:defRPr/>
            </a:lvl1pPr>
          </a:lstStyle>
          <a:p>
            <a:fld id="{3206B65A-CDC9-4F5D-A42E-4E8F388C4F66}" type="slidenum">
              <a:rPr lang="en-GB">
                <a:solidFill>
                  <a:srgbClr val="9AC00A"/>
                </a:solidFill>
              </a:rPr>
              <a:pPr/>
              <a:t>‹#›</a:t>
            </a:fld>
            <a:r>
              <a:rPr lang="en-GB">
                <a:solidFill>
                  <a:srgbClr val="9AC00A"/>
                </a:solidFill>
              </a:rPr>
              <a:t>/26</a:t>
            </a:r>
          </a:p>
        </p:txBody>
      </p:sp>
    </p:spTree>
    <p:extLst>
      <p:ext uri="{BB962C8B-B14F-4D97-AF65-F5344CB8AC3E}">
        <p14:creationId xmlns:p14="http://schemas.microsoft.com/office/powerpoint/2010/main" val="3314428440"/>
      </p:ext>
    </p:extLst>
  </p:cSld>
  <p:clrMapOvr>
    <a:masterClrMapping/>
  </p:clrMapOvr>
  <p:transition spd="slow">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7"/>
          <p:cNvSpPr>
            <a:spLocks noGrp="1" noChangeArrowheads="1"/>
          </p:cNvSpPr>
          <p:nvPr>
            <p:ph type="ftr" sz="quarter" idx="10"/>
          </p:nvPr>
        </p:nvSpPr>
        <p:spPr>
          <a:ln/>
        </p:spPr>
        <p:txBody>
          <a:bodyPr/>
          <a:lstStyle>
            <a:lvl1pPr>
              <a:defRPr/>
            </a:lvl1pPr>
          </a:lstStyle>
          <a:p>
            <a:pPr>
              <a:defRPr/>
            </a:pPr>
            <a:r>
              <a:rPr lang="en-GB">
                <a:solidFill>
                  <a:srgbClr val="FFFFFF"/>
                </a:solidFill>
              </a:rPr>
              <a:t>Fisheries</a:t>
            </a:r>
          </a:p>
        </p:txBody>
      </p:sp>
      <p:sp>
        <p:nvSpPr>
          <p:cNvPr id="4" name="Rectangle 48"/>
          <p:cNvSpPr>
            <a:spLocks noGrp="1" noChangeArrowheads="1"/>
          </p:cNvSpPr>
          <p:nvPr>
            <p:ph type="sldNum" sz="quarter" idx="11"/>
          </p:nvPr>
        </p:nvSpPr>
        <p:spPr>
          <a:ln/>
        </p:spPr>
        <p:txBody>
          <a:bodyPr/>
          <a:lstStyle>
            <a:lvl1pPr>
              <a:defRPr/>
            </a:lvl1pPr>
          </a:lstStyle>
          <a:p>
            <a:fld id="{C8168B53-0B07-402F-B398-1E8C3C4C253B}" type="slidenum">
              <a:rPr lang="en-GB">
                <a:solidFill>
                  <a:srgbClr val="9AC00A"/>
                </a:solidFill>
              </a:rPr>
              <a:pPr/>
              <a:t>‹#›</a:t>
            </a:fld>
            <a:r>
              <a:rPr lang="en-GB">
                <a:solidFill>
                  <a:srgbClr val="9AC00A"/>
                </a:solidFill>
              </a:rPr>
              <a:t>/26</a:t>
            </a:r>
          </a:p>
        </p:txBody>
      </p:sp>
    </p:spTree>
    <p:extLst>
      <p:ext uri="{BB962C8B-B14F-4D97-AF65-F5344CB8AC3E}">
        <p14:creationId xmlns:p14="http://schemas.microsoft.com/office/powerpoint/2010/main" val="2902124073"/>
      </p:ext>
    </p:extLst>
  </p:cSld>
  <p:clrMapOvr>
    <a:masterClrMapping/>
  </p:clrMapOvr>
  <p:transition spd="slow">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7"/>
          <p:cNvSpPr>
            <a:spLocks noGrp="1" noChangeArrowheads="1"/>
          </p:cNvSpPr>
          <p:nvPr>
            <p:ph type="ftr" sz="quarter" idx="10"/>
          </p:nvPr>
        </p:nvSpPr>
        <p:spPr>
          <a:ln/>
        </p:spPr>
        <p:txBody>
          <a:bodyPr/>
          <a:lstStyle>
            <a:lvl1pPr>
              <a:defRPr/>
            </a:lvl1pPr>
          </a:lstStyle>
          <a:p>
            <a:pPr>
              <a:defRPr/>
            </a:pPr>
            <a:r>
              <a:rPr lang="en-GB">
                <a:solidFill>
                  <a:srgbClr val="FFFFFF"/>
                </a:solidFill>
              </a:rPr>
              <a:t>Fisheries</a:t>
            </a:r>
          </a:p>
        </p:txBody>
      </p:sp>
      <p:sp>
        <p:nvSpPr>
          <p:cNvPr id="3" name="Rectangle 48"/>
          <p:cNvSpPr>
            <a:spLocks noGrp="1" noChangeArrowheads="1"/>
          </p:cNvSpPr>
          <p:nvPr>
            <p:ph type="sldNum" sz="quarter" idx="11"/>
          </p:nvPr>
        </p:nvSpPr>
        <p:spPr>
          <a:ln/>
        </p:spPr>
        <p:txBody>
          <a:bodyPr/>
          <a:lstStyle>
            <a:lvl1pPr>
              <a:defRPr/>
            </a:lvl1pPr>
          </a:lstStyle>
          <a:p>
            <a:fld id="{30801270-D267-45B4-9F41-89C8EB400F44}" type="slidenum">
              <a:rPr lang="en-GB">
                <a:solidFill>
                  <a:srgbClr val="9AC00A"/>
                </a:solidFill>
              </a:rPr>
              <a:pPr/>
              <a:t>‹#›</a:t>
            </a:fld>
            <a:r>
              <a:rPr lang="en-GB">
                <a:solidFill>
                  <a:srgbClr val="9AC00A"/>
                </a:solidFill>
              </a:rPr>
              <a:t>/26</a:t>
            </a:r>
          </a:p>
        </p:txBody>
      </p:sp>
    </p:spTree>
    <p:extLst>
      <p:ext uri="{BB962C8B-B14F-4D97-AF65-F5344CB8AC3E}">
        <p14:creationId xmlns:p14="http://schemas.microsoft.com/office/powerpoint/2010/main" val="2678355270"/>
      </p:ext>
    </p:extLst>
  </p:cSld>
  <p:clrMapOvr>
    <a:masterClrMapping/>
  </p:clrMapOvr>
  <p:transition spd="slow">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7"/>
          <p:cNvSpPr>
            <a:spLocks noGrp="1" noChangeArrowheads="1"/>
          </p:cNvSpPr>
          <p:nvPr>
            <p:ph type="ftr" sz="quarter" idx="10"/>
          </p:nvPr>
        </p:nvSpPr>
        <p:spPr>
          <a:ln/>
        </p:spPr>
        <p:txBody>
          <a:bodyPr/>
          <a:lstStyle>
            <a:lvl1pPr>
              <a:defRPr/>
            </a:lvl1pPr>
          </a:lstStyle>
          <a:p>
            <a:pPr>
              <a:defRPr/>
            </a:pPr>
            <a:r>
              <a:rPr lang="en-GB">
                <a:solidFill>
                  <a:srgbClr val="FFFFFF"/>
                </a:solidFill>
              </a:rPr>
              <a:t>Fisheries</a:t>
            </a:r>
          </a:p>
        </p:txBody>
      </p:sp>
      <p:sp>
        <p:nvSpPr>
          <p:cNvPr id="6" name="Rectangle 48"/>
          <p:cNvSpPr>
            <a:spLocks noGrp="1" noChangeArrowheads="1"/>
          </p:cNvSpPr>
          <p:nvPr>
            <p:ph type="sldNum" sz="quarter" idx="11"/>
          </p:nvPr>
        </p:nvSpPr>
        <p:spPr>
          <a:ln/>
        </p:spPr>
        <p:txBody>
          <a:bodyPr/>
          <a:lstStyle>
            <a:lvl1pPr>
              <a:defRPr/>
            </a:lvl1pPr>
          </a:lstStyle>
          <a:p>
            <a:fld id="{CD393201-3E07-45E9-9262-CB43E07C70BC}" type="slidenum">
              <a:rPr lang="en-GB">
                <a:solidFill>
                  <a:srgbClr val="9AC00A"/>
                </a:solidFill>
              </a:rPr>
              <a:pPr/>
              <a:t>‹#›</a:t>
            </a:fld>
            <a:r>
              <a:rPr lang="en-GB">
                <a:solidFill>
                  <a:srgbClr val="9AC00A"/>
                </a:solidFill>
              </a:rPr>
              <a:t>/26</a:t>
            </a:r>
          </a:p>
        </p:txBody>
      </p:sp>
    </p:spTree>
    <p:extLst>
      <p:ext uri="{BB962C8B-B14F-4D97-AF65-F5344CB8AC3E}">
        <p14:creationId xmlns:p14="http://schemas.microsoft.com/office/powerpoint/2010/main" val="3765504238"/>
      </p:ext>
    </p:extLst>
  </p:cSld>
  <p:clrMapOvr>
    <a:masterClrMapping/>
  </p:clrMapOvr>
  <p:transition spd="slow">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7"/>
          <p:cNvSpPr>
            <a:spLocks noGrp="1" noChangeArrowheads="1"/>
          </p:cNvSpPr>
          <p:nvPr>
            <p:ph type="ftr" sz="quarter" idx="10"/>
          </p:nvPr>
        </p:nvSpPr>
        <p:spPr>
          <a:ln/>
        </p:spPr>
        <p:txBody>
          <a:bodyPr/>
          <a:lstStyle>
            <a:lvl1pPr>
              <a:defRPr/>
            </a:lvl1pPr>
          </a:lstStyle>
          <a:p>
            <a:pPr>
              <a:defRPr/>
            </a:pPr>
            <a:r>
              <a:rPr lang="en-GB">
                <a:solidFill>
                  <a:srgbClr val="FFFFFF"/>
                </a:solidFill>
              </a:rPr>
              <a:t>Fisheries</a:t>
            </a:r>
          </a:p>
        </p:txBody>
      </p:sp>
      <p:sp>
        <p:nvSpPr>
          <p:cNvPr id="6" name="Rectangle 48"/>
          <p:cNvSpPr>
            <a:spLocks noGrp="1" noChangeArrowheads="1"/>
          </p:cNvSpPr>
          <p:nvPr>
            <p:ph type="sldNum" sz="quarter" idx="11"/>
          </p:nvPr>
        </p:nvSpPr>
        <p:spPr>
          <a:ln/>
        </p:spPr>
        <p:txBody>
          <a:bodyPr/>
          <a:lstStyle>
            <a:lvl1pPr>
              <a:defRPr/>
            </a:lvl1pPr>
          </a:lstStyle>
          <a:p>
            <a:fld id="{BC0415F9-BE5F-40C8-9127-AF2B1251E823}" type="slidenum">
              <a:rPr lang="en-GB">
                <a:solidFill>
                  <a:srgbClr val="9AC00A"/>
                </a:solidFill>
              </a:rPr>
              <a:pPr/>
              <a:t>‹#›</a:t>
            </a:fld>
            <a:r>
              <a:rPr lang="en-GB">
                <a:solidFill>
                  <a:srgbClr val="9AC00A"/>
                </a:solidFill>
              </a:rPr>
              <a:t>/26</a:t>
            </a:r>
          </a:p>
        </p:txBody>
      </p:sp>
    </p:spTree>
    <p:extLst>
      <p:ext uri="{BB962C8B-B14F-4D97-AF65-F5344CB8AC3E}">
        <p14:creationId xmlns:p14="http://schemas.microsoft.com/office/powerpoint/2010/main" val="1454734916"/>
      </p:ext>
    </p:extLst>
  </p:cSld>
  <p:clrMapOvr>
    <a:masterClrMapping/>
  </p:clrMapOvr>
  <p:transition spd="slow">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7"/>
          <p:cNvSpPr>
            <a:spLocks noGrp="1" noChangeArrowheads="1"/>
          </p:cNvSpPr>
          <p:nvPr>
            <p:ph type="ftr" sz="quarter" idx="10"/>
          </p:nvPr>
        </p:nvSpPr>
        <p:spPr>
          <a:ln/>
        </p:spPr>
        <p:txBody>
          <a:bodyPr/>
          <a:lstStyle>
            <a:lvl1pPr>
              <a:defRPr/>
            </a:lvl1pPr>
          </a:lstStyle>
          <a:p>
            <a:pPr>
              <a:defRPr/>
            </a:pPr>
            <a:r>
              <a:rPr lang="en-GB">
                <a:solidFill>
                  <a:srgbClr val="FFFFFF"/>
                </a:solidFill>
              </a:rPr>
              <a:t>Fisheries</a:t>
            </a:r>
          </a:p>
        </p:txBody>
      </p:sp>
      <p:sp>
        <p:nvSpPr>
          <p:cNvPr id="5" name="Rectangle 48"/>
          <p:cNvSpPr>
            <a:spLocks noGrp="1" noChangeArrowheads="1"/>
          </p:cNvSpPr>
          <p:nvPr>
            <p:ph type="sldNum" sz="quarter" idx="11"/>
          </p:nvPr>
        </p:nvSpPr>
        <p:spPr>
          <a:ln/>
        </p:spPr>
        <p:txBody>
          <a:bodyPr/>
          <a:lstStyle>
            <a:lvl1pPr>
              <a:defRPr/>
            </a:lvl1pPr>
          </a:lstStyle>
          <a:p>
            <a:fld id="{DA39C8EB-5E1F-475F-8CD2-A42ED4C89218}" type="slidenum">
              <a:rPr lang="en-GB">
                <a:solidFill>
                  <a:srgbClr val="9AC00A"/>
                </a:solidFill>
              </a:rPr>
              <a:pPr/>
              <a:t>‹#›</a:t>
            </a:fld>
            <a:r>
              <a:rPr lang="en-GB">
                <a:solidFill>
                  <a:srgbClr val="9AC00A"/>
                </a:solidFill>
              </a:rPr>
              <a:t>/26</a:t>
            </a:r>
          </a:p>
        </p:txBody>
      </p:sp>
    </p:spTree>
    <p:extLst>
      <p:ext uri="{BB962C8B-B14F-4D97-AF65-F5344CB8AC3E}">
        <p14:creationId xmlns:p14="http://schemas.microsoft.com/office/powerpoint/2010/main" val="3041099491"/>
      </p:ext>
    </p:extLst>
  </p:cSld>
  <p:clrMapOvr>
    <a:masterClrMapping/>
  </p:clrMapOvr>
  <p:transition spd="slow">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9225" y="219075"/>
            <a:ext cx="2092325" cy="53213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19075" y="219075"/>
            <a:ext cx="6127750" cy="532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7"/>
          <p:cNvSpPr>
            <a:spLocks noGrp="1" noChangeArrowheads="1"/>
          </p:cNvSpPr>
          <p:nvPr>
            <p:ph type="ftr" sz="quarter" idx="10"/>
          </p:nvPr>
        </p:nvSpPr>
        <p:spPr>
          <a:ln/>
        </p:spPr>
        <p:txBody>
          <a:bodyPr/>
          <a:lstStyle>
            <a:lvl1pPr>
              <a:defRPr/>
            </a:lvl1pPr>
          </a:lstStyle>
          <a:p>
            <a:pPr>
              <a:defRPr/>
            </a:pPr>
            <a:r>
              <a:rPr lang="en-GB">
                <a:solidFill>
                  <a:srgbClr val="FFFFFF"/>
                </a:solidFill>
              </a:rPr>
              <a:t>Fisheries</a:t>
            </a:r>
          </a:p>
        </p:txBody>
      </p:sp>
      <p:sp>
        <p:nvSpPr>
          <p:cNvPr id="5" name="Rectangle 48"/>
          <p:cNvSpPr>
            <a:spLocks noGrp="1" noChangeArrowheads="1"/>
          </p:cNvSpPr>
          <p:nvPr>
            <p:ph type="sldNum" sz="quarter" idx="11"/>
          </p:nvPr>
        </p:nvSpPr>
        <p:spPr>
          <a:ln/>
        </p:spPr>
        <p:txBody>
          <a:bodyPr/>
          <a:lstStyle>
            <a:lvl1pPr>
              <a:defRPr/>
            </a:lvl1pPr>
          </a:lstStyle>
          <a:p>
            <a:fld id="{1AF82ECD-5BE7-4679-AF3B-18D31066A37A}" type="slidenum">
              <a:rPr lang="en-GB">
                <a:solidFill>
                  <a:srgbClr val="9AC00A"/>
                </a:solidFill>
              </a:rPr>
              <a:pPr/>
              <a:t>‹#›</a:t>
            </a:fld>
            <a:r>
              <a:rPr lang="en-GB">
                <a:solidFill>
                  <a:srgbClr val="9AC00A"/>
                </a:solidFill>
              </a:rPr>
              <a:t>/26</a:t>
            </a:r>
          </a:p>
        </p:txBody>
      </p:sp>
    </p:spTree>
    <p:extLst>
      <p:ext uri="{BB962C8B-B14F-4D97-AF65-F5344CB8AC3E}">
        <p14:creationId xmlns:p14="http://schemas.microsoft.com/office/powerpoint/2010/main" val="2096859287"/>
      </p:ext>
    </p:extLst>
  </p:cSld>
  <p:clrMapOvr>
    <a:masterClrMapping/>
  </p:clrMapOvr>
  <p:transition spd="slow">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19075" y="219075"/>
            <a:ext cx="8367713"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223838" y="1438275"/>
            <a:ext cx="8367712" cy="4102100"/>
          </a:xfrm>
        </p:spPr>
        <p:txBody>
          <a:bodyPr/>
          <a:lstStyle/>
          <a:p>
            <a:endParaRPr lang="en-GB"/>
          </a:p>
        </p:txBody>
      </p:sp>
      <p:sp>
        <p:nvSpPr>
          <p:cNvPr id="4" name="Footer Placeholder 3"/>
          <p:cNvSpPr>
            <a:spLocks noGrp="1"/>
          </p:cNvSpPr>
          <p:nvPr>
            <p:ph type="ftr" sz="quarter" idx="10"/>
          </p:nvPr>
        </p:nvSpPr>
        <p:spPr>
          <a:xfrm>
            <a:off x="6905625" y="6453188"/>
            <a:ext cx="981075" cy="396875"/>
          </a:xfrm>
        </p:spPr>
        <p:txBody>
          <a:bodyPr/>
          <a:lstStyle>
            <a:lvl1pPr>
              <a:defRPr/>
            </a:lvl1pPr>
          </a:lstStyle>
          <a:p>
            <a:pPr>
              <a:defRPr/>
            </a:pPr>
            <a:r>
              <a:rPr lang="en-GB">
                <a:solidFill>
                  <a:srgbClr val="FFFFFF"/>
                </a:solidFill>
              </a:rPr>
              <a:t>Fisheries</a:t>
            </a:r>
          </a:p>
        </p:txBody>
      </p:sp>
      <p:sp>
        <p:nvSpPr>
          <p:cNvPr id="5" name="Slide Number Placeholder 4"/>
          <p:cNvSpPr>
            <a:spLocks noGrp="1"/>
          </p:cNvSpPr>
          <p:nvPr>
            <p:ph type="sldNum" sz="quarter" idx="11"/>
          </p:nvPr>
        </p:nvSpPr>
        <p:spPr>
          <a:xfrm>
            <a:off x="8343900" y="6453188"/>
            <a:ext cx="800100" cy="396875"/>
          </a:xfrm>
        </p:spPr>
        <p:txBody>
          <a:bodyPr/>
          <a:lstStyle>
            <a:lvl1pPr>
              <a:defRPr/>
            </a:lvl1pPr>
          </a:lstStyle>
          <a:p>
            <a:fld id="{E305A538-79AF-433B-8AD7-64167CC03C6C}" type="slidenum">
              <a:rPr lang="en-GB">
                <a:solidFill>
                  <a:srgbClr val="9AC00A"/>
                </a:solidFill>
              </a:rPr>
              <a:pPr/>
              <a:t>‹#›</a:t>
            </a:fld>
            <a:r>
              <a:rPr lang="en-GB">
                <a:solidFill>
                  <a:srgbClr val="9AC00A"/>
                </a:solidFill>
              </a:rPr>
              <a:t>/26</a:t>
            </a:r>
          </a:p>
        </p:txBody>
      </p:sp>
    </p:spTree>
    <p:extLst>
      <p:ext uri="{BB962C8B-B14F-4D97-AF65-F5344CB8AC3E}">
        <p14:creationId xmlns:p14="http://schemas.microsoft.com/office/powerpoint/2010/main" val="134535260"/>
      </p:ext>
    </p:extLst>
  </p:cSld>
  <p:clrMapOvr>
    <a:masterClrMapping/>
  </p:clrMapOvr>
  <p:transition spd="slow">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6"/>
          <p:cNvSpPr>
            <a:spLocks noChangeArrowheads="1"/>
          </p:cNvSpPr>
          <p:nvPr/>
        </p:nvSpPr>
        <p:spPr bwMode="auto">
          <a:xfrm>
            <a:off x="0" y="1125538"/>
            <a:ext cx="9144000" cy="5732462"/>
          </a:xfrm>
          <a:prstGeom prst="rect">
            <a:avLst/>
          </a:prstGeom>
          <a:solidFill>
            <a:srgbClr val="0F5494"/>
          </a:solidFill>
          <a:ln w="63500" algn="ctr">
            <a:solidFill>
              <a:srgbClr val="0F5494"/>
            </a:solidFill>
            <a:miter lim="800000"/>
            <a:headEnd/>
            <a:tailEnd/>
          </a:ln>
          <a:effectLst>
            <a:outerShdw dist="23000" dir="5400000" rotWithShape="0">
              <a:srgbClr val="000000">
                <a:alpha val="34998"/>
              </a:srgbClr>
            </a:outerShdw>
          </a:effectLst>
        </p:spPr>
        <p:txBody>
          <a:bodyPr anchor="ctr"/>
          <a:lstStyle/>
          <a:p>
            <a:pPr algn="ctr" defTabSz="457200"/>
            <a:endParaRPr lang="en-US" sz="1800" b="0">
              <a:solidFill>
                <a:srgbClr val="FFFFFF"/>
              </a:solidFill>
            </a:endParaRPr>
          </a:p>
        </p:txBody>
      </p:sp>
      <p:pic>
        <p:nvPicPr>
          <p:cNvPr id="5" name="Picture 8" descr="C:\DOCUME~1\lenain\LOCALS~1\Temp\7zE90B.tmp\LOGO-CE for Word Mare Maritime Affairs EN Positiv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9663" y="323850"/>
            <a:ext cx="1811337" cy="139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C:\DOCUME~1\lenain\LOCALS~1\Temp\7zE90C.tmp\Footer Box Mare Maritime Affairs E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9575" y="6437313"/>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139952" y="1700808"/>
            <a:ext cx="4536504" cy="2088232"/>
          </a:xfrm>
        </p:spPr>
        <p:txBody>
          <a:bodyPr/>
          <a:lstStyle>
            <a:lvl1pPr>
              <a:defRPr sz="7600">
                <a:solidFill>
                  <a:srgbClr val="FFD624"/>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467544" y="3933056"/>
            <a:ext cx="3744416" cy="1872208"/>
          </a:xfrm>
        </p:spPr>
        <p:txBody>
          <a:bodyPr/>
          <a:lstStyle>
            <a:lvl1pPr>
              <a:buNone/>
              <a:defRPr sz="3000" b="1" i="0">
                <a:solidFill>
                  <a:schemeClr val="bg1"/>
                </a:solidFill>
              </a:defRPr>
            </a:lvl1pPr>
            <a:lvl3pPr marL="228600" indent="-228600" algn="l">
              <a:defRPr sz="3000" b="1">
                <a:solidFill>
                  <a:schemeClr val="bg1"/>
                </a:solidFill>
              </a:defRPr>
            </a:lvl3pPr>
          </a:lstStyle>
          <a:p>
            <a:pPr lvl="0"/>
            <a:r>
              <a:rPr lang="en-US" smtClean="0"/>
              <a:t>Click to edit Master text styles</a:t>
            </a:r>
          </a:p>
        </p:txBody>
      </p:sp>
      <p:sp>
        <p:nvSpPr>
          <p:cNvPr id="7" name="Rectangle 4"/>
          <p:cNvSpPr>
            <a:spLocks noGrp="1" noChangeArrowheads="1"/>
          </p:cNvSpPr>
          <p:nvPr>
            <p:ph type="dt" sz="half" idx="10"/>
          </p:nvPr>
        </p:nvSpPr>
        <p:spPr>
          <a:xfrm>
            <a:off x="457200" y="6092825"/>
            <a:ext cx="2133600" cy="476250"/>
          </a:xfrm>
        </p:spPr>
        <p:txBody>
          <a:bodyPr/>
          <a:lstStyle>
            <a:lvl1pPr>
              <a:defRPr dirty="0">
                <a:solidFill>
                  <a:schemeClr val="bg1"/>
                </a:solidFill>
              </a:defRPr>
            </a:lvl1pPr>
          </a:lstStyle>
          <a:p>
            <a:pPr>
              <a:defRPr/>
            </a:pPr>
            <a:endParaRPr lang="en-GB">
              <a:solidFill>
                <a:srgbClr val="FFFFFF"/>
              </a:solidFill>
            </a:endParaRPr>
          </a:p>
        </p:txBody>
      </p:sp>
      <p:sp>
        <p:nvSpPr>
          <p:cNvPr id="8" name="Rectangle 5"/>
          <p:cNvSpPr>
            <a:spLocks noGrp="1" noChangeArrowheads="1"/>
          </p:cNvSpPr>
          <p:nvPr>
            <p:ph type="ftr" sz="quarter" idx="11"/>
          </p:nvPr>
        </p:nvSpPr>
        <p:spPr>
          <a:xfrm>
            <a:off x="3124200" y="6092825"/>
            <a:ext cx="2895600" cy="476250"/>
          </a:xfrm>
        </p:spPr>
        <p:txBody>
          <a:bodyPr/>
          <a:lstStyle>
            <a:lvl1pPr>
              <a:defRPr dirty="0">
                <a:solidFill>
                  <a:schemeClr val="bg1"/>
                </a:solidFill>
              </a:defRPr>
            </a:lvl1pPr>
          </a:lstStyle>
          <a:p>
            <a:pPr>
              <a:defRPr/>
            </a:pPr>
            <a:endParaRPr>
              <a:solidFill>
                <a:srgbClr val="FFFFFF"/>
              </a:solidFill>
            </a:endParaRPr>
          </a:p>
        </p:txBody>
      </p:sp>
      <p:sp>
        <p:nvSpPr>
          <p:cNvPr id="9" name="Rectangle 6"/>
          <p:cNvSpPr>
            <a:spLocks noGrp="1" noChangeArrowheads="1"/>
          </p:cNvSpPr>
          <p:nvPr>
            <p:ph type="sldNum" sz="quarter" idx="12"/>
          </p:nvPr>
        </p:nvSpPr>
        <p:spPr>
          <a:xfrm>
            <a:off x="6553200" y="6092825"/>
            <a:ext cx="2133600" cy="476250"/>
          </a:xfrm>
        </p:spPr>
        <p:txBody>
          <a:bodyPr/>
          <a:lstStyle>
            <a:lvl1pPr>
              <a:defRPr>
                <a:solidFill>
                  <a:schemeClr val="bg1"/>
                </a:solidFill>
              </a:defRPr>
            </a:lvl1pPr>
          </a:lstStyle>
          <a:p>
            <a:pPr>
              <a:defRPr/>
            </a:pPr>
            <a:fld id="{4857A377-873B-4E66-9792-D38035E764EC}"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26395526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p:nvSpPr>
        <p:spPr>
          <a:xfrm>
            <a:off x="0" y="0"/>
            <a:ext cx="9144000" cy="989013"/>
          </a:xfrm>
          <a:prstGeom prst="rect">
            <a:avLst/>
          </a:prstGeom>
          <a:solidFill>
            <a:srgbClr val="9AC00A"/>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pic>
        <p:nvPicPr>
          <p:cNvPr id="5" name="Picture 9" descr="C:\DOCUME~1\lenain\LOCALS~1\Temp\7zE90C.tmp\Footer Box Mare Maritime Affairs E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4500" y="6457950"/>
            <a:ext cx="611188"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DOCUME~1\lenain\LOCALS~1\Temp\7zE90D.tmp\LOGO-CE for Word Mare Maritime Affairs EN Negativ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4438" y="306388"/>
            <a:ext cx="1620837"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8313" y="1556271"/>
            <a:ext cx="8229600" cy="936625"/>
          </a:xfrm>
        </p:spPr>
        <p:txBody>
          <a:bodyPr/>
          <a:lstStyle/>
          <a:p>
            <a:r>
              <a:rPr lang="en-US" smtClean="0"/>
              <a:t>Click to edit Master title style</a:t>
            </a:r>
            <a:endParaRPr lang="en-GB" dirty="0"/>
          </a:p>
        </p:txBody>
      </p:sp>
      <p:sp>
        <p:nvSpPr>
          <p:cNvPr id="11" name="Content Placeholder 2"/>
          <p:cNvSpPr>
            <a:spLocks noGrp="1"/>
          </p:cNvSpPr>
          <p:nvPr>
            <p:ph idx="1"/>
          </p:nvPr>
        </p:nvSpPr>
        <p:spPr>
          <a:xfrm>
            <a:off x="457200" y="2636912"/>
            <a:ext cx="8229600" cy="3384476"/>
          </a:xfrm>
        </p:spPr>
        <p:txBody>
          <a:bodyPr/>
          <a:lstStyle>
            <a:lvl1pPr marL="0" indent="-342900">
              <a:buClr>
                <a:srgbClr val="0F5494"/>
              </a:buClr>
              <a:buSzPct val="120000"/>
              <a:buFont typeface="Arial" pitchFamily="34" charset="0"/>
              <a:buChar char="•"/>
              <a:defRPr/>
            </a:lvl1pPr>
            <a:lvl2pPr>
              <a:buClr>
                <a:srgbClr val="009FBA"/>
              </a:buClr>
              <a:defRPr/>
            </a:lvl2pPr>
            <a:lvl3pPr>
              <a:buFontTx/>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Rectangle 4"/>
          <p:cNvSpPr>
            <a:spLocks noGrp="1" noChangeArrowheads="1"/>
          </p:cNvSpPr>
          <p:nvPr>
            <p:ph type="dt" sz="half" idx="10"/>
          </p:nvPr>
        </p:nvSpPr>
        <p:spPr>
          <a:xfrm>
            <a:off x="457200" y="6092825"/>
            <a:ext cx="2133600" cy="476250"/>
          </a:xfrm>
        </p:spPr>
        <p:txBody>
          <a:bodyPr/>
          <a:lstStyle>
            <a:lvl1pPr>
              <a:defRPr>
                <a:solidFill>
                  <a:schemeClr val="tx1"/>
                </a:solidFill>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xfrm>
            <a:off x="3124200" y="6092825"/>
            <a:ext cx="2895600" cy="476250"/>
          </a:xfrm>
        </p:spPr>
        <p:txBody>
          <a:bodyPr/>
          <a:lstStyle>
            <a:lvl1pPr>
              <a:defRPr dirty="0">
                <a:solidFill>
                  <a:schemeClr val="tx1"/>
                </a:solidFill>
              </a:defRPr>
            </a:lvl1pPr>
          </a:lstStyle>
          <a:p>
            <a:pPr>
              <a:defRPr/>
            </a:pPr>
            <a:endParaRPr>
              <a:solidFill>
                <a:srgbClr val="000000"/>
              </a:solidFill>
            </a:endParaRPr>
          </a:p>
        </p:txBody>
      </p:sp>
      <p:sp>
        <p:nvSpPr>
          <p:cNvPr id="9" name="Rectangle 6"/>
          <p:cNvSpPr>
            <a:spLocks noGrp="1" noChangeArrowheads="1"/>
          </p:cNvSpPr>
          <p:nvPr>
            <p:ph type="sldNum" sz="quarter" idx="12"/>
          </p:nvPr>
        </p:nvSpPr>
        <p:spPr>
          <a:xfrm>
            <a:off x="6553200" y="6092825"/>
            <a:ext cx="2133600" cy="476250"/>
          </a:xfrm>
        </p:spPr>
        <p:txBody>
          <a:bodyPr/>
          <a:lstStyle>
            <a:lvl1pPr>
              <a:defRPr smtClean="0">
                <a:solidFill>
                  <a:schemeClr val="tx1"/>
                </a:solidFill>
              </a:defRPr>
            </a:lvl1pPr>
          </a:lstStyle>
          <a:p>
            <a:pPr>
              <a:defRPr/>
            </a:pPr>
            <a:fld id="{6FB2673B-988C-4C7B-9CE8-75AF8125AF91}"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853576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a:p>
        </p:txBody>
      </p:sp>
      <p:sp>
        <p:nvSpPr>
          <p:cNvPr id="7" name="Rectangle 6"/>
          <p:cNvSpPr>
            <a:spLocks noGrp="1" noChangeArrowheads="1"/>
          </p:cNvSpPr>
          <p:nvPr>
            <p:ph type="sldNum" sz="quarter" idx="12"/>
          </p:nvPr>
        </p:nvSpPr>
        <p:spPr/>
        <p:txBody>
          <a:bodyPr/>
          <a:lstStyle>
            <a:lvl1pPr>
              <a:defRPr/>
            </a:lvl1pPr>
          </a:lstStyle>
          <a:p>
            <a:pPr>
              <a:defRPr/>
            </a:pPr>
            <a:fld id="{8AC3006E-DFAD-4C66-ADA0-C3961FC1A492}" type="slidenum">
              <a:rPr lang="en-GB"/>
              <a:pPr>
                <a:defRPr/>
              </a:pPr>
              <a:t>‹#›</a:t>
            </a:fld>
            <a:endParaRPr lang="en-GB"/>
          </a:p>
        </p:txBody>
      </p:sp>
    </p:spTree>
    <p:extLst>
      <p:ext uri="{BB962C8B-B14F-4D97-AF65-F5344CB8AC3E}">
        <p14:creationId xmlns:p14="http://schemas.microsoft.com/office/powerpoint/2010/main" val="18591685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4" name="Picture 6" descr="C:\DOCUME~1\lenain\LOCALS~1\Temp\7zE12B1.tmp\LOGO-CE for Mare Maritime Affairs EN Landscape Positive.png"/>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7013" y="5940425"/>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8313" y="475200"/>
            <a:ext cx="8229600" cy="936625"/>
          </a:xfrm>
        </p:spPr>
        <p:txBody>
          <a:bodyPr/>
          <a:lstStyle/>
          <a:p>
            <a:r>
              <a:rPr lang="en-US" smtClean="0"/>
              <a:t>Click to edit Master title style</a:t>
            </a:r>
            <a:endParaRPr lang="en-GB" dirty="0"/>
          </a:p>
        </p:txBody>
      </p:sp>
      <p:sp>
        <p:nvSpPr>
          <p:cNvPr id="11" name="Content Placeholder 2"/>
          <p:cNvSpPr>
            <a:spLocks noGrp="1"/>
          </p:cNvSpPr>
          <p:nvPr>
            <p:ph idx="1"/>
          </p:nvPr>
        </p:nvSpPr>
        <p:spPr>
          <a:xfrm>
            <a:off x="468000" y="1764000"/>
            <a:ext cx="8229600" cy="3969256"/>
          </a:xfrm>
        </p:spPr>
        <p:txBody>
          <a:bodyPr/>
          <a:lstStyle>
            <a:lvl1pPr marL="0" indent="-342900">
              <a:buClr>
                <a:srgbClr val="0F5494"/>
              </a:buClr>
              <a:buSzPct val="120000"/>
              <a:buFont typeface="Arial" pitchFamily="34" charset="0"/>
              <a:buChar char="•"/>
              <a:defRPr i="0"/>
            </a:lvl1pPr>
            <a:lvl2pPr>
              <a:buClr>
                <a:srgbClr val="009FBA"/>
              </a:buClr>
              <a:defRPr sz="1800" b="0"/>
            </a:lvl2pPr>
            <a:lvl3pPr>
              <a:buFontTx/>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Rectangle 4"/>
          <p:cNvSpPr>
            <a:spLocks noGrp="1" noChangeArrowheads="1"/>
          </p:cNvSpPr>
          <p:nvPr>
            <p:ph type="dt" sz="half" idx="10"/>
          </p:nvPr>
        </p:nvSpPr>
        <p:spPr>
          <a:xfrm>
            <a:off x="457200" y="6092825"/>
            <a:ext cx="2133600" cy="476250"/>
          </a:xfrm>
        </p:spPr>
        <p:txBody>
          <a:bodyPr/>
          <a:lstStyle>
            <a:lvl1pPr>
              <a:defRPr>
                <a:solidFill>
                  <a:schemeClr val="tx1"/>
                </a:solidFill>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xfrm>
            <a:off x="3124200" y="6092825"/>
            <a:ext cx="2895600" cy="476250"/>
          </a:xfrm>
        </p:spPr>
        <p:txBody>
          <a:bodyPr/>
          <a:lstStyle>
            <a:lvl1pPr>
              <a:defRPr dirty="0">
                <a:solidFill>
                  <a:schemeClr val="tx1"/>
                </a:solidFill>
              </a:defRPr>
            </a:lvl1pPr>
          </a:lstStyle>
          <a:p>
            <a:pPr>
              <a:defRPr/>
            </a:pPr>
            <a:endParaRPr>
              <a:solidFill>
                <a:srgbClr val="000000"/>
              </a:solidFill>
            </a:endParaRPr>
          </a:p>
        </p:txBody>
      </p:sp>
      <p:sp>
        <p:nvSpPr>
          <p:cNvPr id="7" name="Rectangle 6"/>
          <p:cNvSpPr>
            <a:spLocks noGrp="1" noChangeArrowheads="1"/>
          </p:cNvSpPr>
          <p:nvPr>
            <p:ph type="sldNum" sz="quarter" idx="12"/>
          </p:nvPr>
        </p:nvSpPr>
        <p:spPr>
          <a:xfrm>
            <a:off x="6553200" y="6092825"/>
            <a:ext cx="2133600" cy="476250"/>
          </a:xfrm>
        </p:spPr>
        <p:txBody>
          <a:bodyPr/>
          <a:lstStyle>
            <a:lvl1pPr>
              <a:defRPr smtClean="0">
                <a:solidFill>
                  <a:schemeClr val="tx1"/>
                </a:solidFill>
              </a:defRPr>
            </a:lvl1pPr>
          </a:lstStyle>
          <a:p>
            <a:pPr>
              <a:defRPr/>
            </a:pPr>
            <a:fld id="{B83AA520-8D27-4CB7-AC26-41911908FAA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74975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813E356D-932D-4ADF-B568-65BF9801BB6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7982844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9D1FCA35-F2CE-4A2C-A9A8-2B25041955C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8160233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4792EB6A-FDAE-4631-A332-8E3BF044939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0258237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92CE937D-F21B-4DBD-A0CC-63CE69C3B70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1183803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87F5FA1D-965B-4F5C-875E-BA66307137B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8333492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A1D4C76A-0F6B-4494-A66A-CAA57CB5890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704489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7C3B4254-FF6C-45B4-B12E-7C44E33DA68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2800172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DDE8F64B-A879-4A91-8558-AEAFB3D1894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5139856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04F1F349-EDA9-4A60-831E-647B8971BA9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123765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a:defRPr/>
            </a:lvl1pPr>
          </a:lstStyle>
          <a:p>
            <a:pPr>
              <a:defRPr/>
            </a:pPr>
            <a:endParaRPr lang="en-GB"/>
          </a:p>
        </p:txBody>
      </p:sp>
      <p:sp>
        <p:nvSpPr>
          <p:cNvPr id="8" name="Rectangle 5"/>
          <p:cNvSpPr>
            <a:spLocks noGrp="1" noChangeArrowheads="1"/>
          </p:cNvSpPr>
          <p:nvPr>
            <p:ph type="ftr" sz="quarter" idx="11"/>
          </p:nvPr>
        </p:nvSpPr>
        <p:spPr/>
        <p:txBody>
          <a:bodyPr/>
          <a:lstStyle>
            <a:lvl1pPr>
              <a:defRPr/>
            </a:lvl1pPr>
          </a:lstStyle>
          <a:p>
            <a:pPr>
              <a:defRPr/>
            </a:pPr>
            <a:endParaRPr/>
          </a:p>
        </p:txBody>
      </p:sp>
      <p:sp>
        <p:nvSpPr>
          <p:cNvPr id="9" name="Rectangle 6"/>
          <p:cNvSpPr>
            <a:spLocks noGrp="1" noChangeArrowheads="1"/>
          </p:cNvSpPr>
          <p:nvPr>
            <p:ph type="sldNum" sz="quarter" idx="12"/>
          </p:nvPr>
        </p:nvSpPr>
        <p:spPr/>
        <p:txBody>
          <a:bodyPr/>
          <a:lstStyle>
            <a:lvl1pPr>
              <a:defRPr/>
            </a:lvl1pPr>
          </a:lstStyle>
          <a:p>
            <a:pPr>
              <a:defRPr/>
            </a:pPr>
            <a:fld id="{205717A7-9258-4322-951B-743AE9ABFD0E}" type="slidenum">
              <a:rPr lang="en-GB"/>
              <a:pPr>
                <a:defRPr/>
              </a:pPr>
              <a:t>‹#›</a:t>
            </a:fld>
            <a:endParaRPr lang="en-GB"/>
          </a:p>
        </p:txBody>
      </p:sp>
    </p:spTree>
    <p:extLst>
      <p:ext uri="{BB962C8B-B14F-4D97-AF65-F5344CB8AC3E}">
        <p14:creationId xmlns:p14="http://schemas.microsoft.com/office/powerpoint/2010/main" val="33065884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6"/>
          <p:cNvSpPr>
            <a:spLocks noChangeArrowheads="1"/>
          </p:cNvSpPr>
          <p:nvPr/>
        </p:nvSpPr>
        <p:spPr bwMode="auto">
          <a:xfrm>
            <a:off x="0" y="1125538"/>
            <a:ext cx="9144000" cy="5732462"/>
          </a:xfrm>
          <a:prstGeom prst="rect">
            <a:avLst/>
          </a:prstGeom>
          <a:solidFill>
            <a:srgbClr val="0F5494"/>
          </a:solidFill>
          <a:ln w="63500" algn="ctr">
            <a:solidFill>
              <a:srgbClr val="0F5494"/>
            </a:solidFill>
            <a:miter lim="800000"/>
            <a:headEnd/>
            <a:tailEnd/>
          </a:ln>
          <a:effectLst>
            <a:outerShdw dist="23000" dir="5400000" rotWithShape="0">
              <a:srgbClr val="000000">
                <a:alpha val="34998"/>
              </a:srgbClr>
            </a:outerShdw>
          </a:effectLst>
        </p:spPr>
        <p:txBody>
          <a:bodyPr anchor="ctr"/>
          <a:lstStyle/>
          <a:p>
            <a:pPr algn="ctr" defTabSz="457200"/>
            <a:endParaRPr lang="en-US" sz="1800" b="0">
              <a:solidFill>
                <a:srgbClr val="FFFFFF"/>
              </a:solidFill>
            </a:endParaRPr>
          </a:p>
        </p:txBody>
      </p:sp>
      <p:pic>
        <p:nvPicPr>
          <p:cNvPr id="5" name="Picture 8" descr="C:\DOCUME~1\lenain\LOCALS~1\Temp\7zE90B.tmp\LOGO-CE for Word Mare Maritime Affairs EN Positiv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9663" y="323850"/>
            <a:ext cx="1811337" cy="139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C:\DOCUME~1\lenain\LOCALS~1\Temp\7zE90C.tmp\Footer Box Mare Maritime Affairs E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9575" y="6437313"/>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139952" y="1700808"/>
            <a:ext cx="4536504" cy="2088232"/>
          </a:xfrm>
        </p:spPr>
        <p:txBody>
          <a:bodyPr/>
          <a:lstStyle>
            <a:lvl1pPr>
              <a:defRPr sz="7600">
                <a:solidFill>
                  <a:srgbClr val="FFD624"/>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467544" y="3933056"/>
            <a:ext cx="3744416" cy="1872208"/>
          </a:xfrm>
        </p:spPr>
        <p:txBody>
          <a:bodyPr/>
          <a:lstStyle>
            <a:lvl1pPr>
              <a:buNone/>
              <a:defRPr sz="3000" b="1" i="0">
                <a:solidFill>
                  <a:schemeClr val="bg1"/>
                </a:solidFill>
              </a:defRPr>
            </a:lvl1pPr>
            <a:lvl3pPr marL="228600" indent="-228600" algn="l">
              <a:defRPr sz="3000" b="1">
                <a:solidFill>
                  <a:schemeClr val="bg1"/>
                </a:solidFill>
              </a:defRPr>
            </a:lvl3pPr>
          </a:lstStyle>
          <a:p>
            <a:pPr lvl="0"/>
            <a:r>
              <a:rPr lang="en-US" smtClean="0"/>
              <a:t>Click to edit Master text styles</a:t>
            </a:r>
          </a:p>
        </p:txBody>
      </p:sp>
      <p:sp>
        <p:nvSpPr>
          <p:cNvPr id="7" name="Rectangle 4"/>
          <p:cNvSpPr>
            <a:spLocks noGrp="1" noChangeArrowheads="1"/>
          </p:cNvSpPr>
          <p:nvPr>
            <p:ph type="dt" sz="half" idx="10"/>
          </p:nvPr>
        </p:nvSpPr>
        <p:spPr>
          <a:xfrm>
            <a:off x="457200" y="6092825"/>
            <a:ext cx="2133600" cy="476250"/>
          </a:xfrm>
        </p:spPr>
        <p:txBody>
          <a:bodyPr/>
          <a:lstStyle>
            <a:lvl1pPr>
              <a:defRPr dirty="0">
                <a:solidFill>
                  <a:schemeClr val="bg1"/>
                </a:solidFill>
              </a:defRPr>
            </a:lvl1pPr>
          </a:lstStyle>
          <a:p>
            <a:pPr>
              <a:defRPr/>
            </a:pPr>
            <a:endParaRPr lang="en-GB">
              <a:solidFill>
                <a:srgbClr val="FFFFFF"/>
              </a:solidFill>
            </a:endParaRPr>
          </a:p>
        </p:txBody>
      </p:sp>
      <p:sp>
        <p:nvSpPr>
          <p:cNvPr id="8" name="Rectangle 5"/>
          <p:cNvSpPr>
            <a:spLocks noGrp="1" noChangeArrowheads="1"/>
          </p:cNvSpPr>
          <p:nvPr>
            <p:ph type="ftr" sz="quarter" idx="11"/>
          </p:nvPr>
        </p:nvSpPr>
        <p:spPr>
          <a:xfrm>
            <a:off x="3124200" y="6092825"/>
            <a:ext cx="2895600" cy="476250"/>
          </a:xfrm>
        </p:spPr>
        <p:txBody>
          <a:bodyPr/>
          <a:lstStyle>
            <a:lvl1pPr>
              <a:defRPr dirty="0">
                <a:solidFill>
                  <a:schemeClr val="bg1"/>
                </a:solidFill>
              </a:defRPr>
            </a:lvl1pPr>
          </a:lstStyle>
          <a:p>
            <a:pPr>
              <a:defRPr/>
            </a:pPr>
            <a:endParaRPr>
              <a:solidFill>
                <a:srgbClr val="FFFFFF"/>
              </a:solidFill>
            </a:endParaRPr>
          </a:p>
        </p:txBody>
      </p:sp>
      <p:sp>
        <p:nvSpPr>
          <p:cNvPr id="9" name="Rectangle 6"/>
          <p:cNvSpPr>
            <a:spLocks noGrp="1" noChangeArrowheads="1"/>
          </p:cNvSpPr>
          <p:nvPr>
            <p:ph type="sldNum" sz="quarter" idx="12"/>
          </p:nvPr>
        </p:nvSpPr>
        <p:spPr>
          <a:xfrm>
            <a:off x="6553200" y="6092825"/>
            <a:ext cx="2133600" cy="476250"/>
          </a:xfrm>
        </p:spPr>
        <p:txBody>
          <a:bodyPr/>
          <a:lstStyle>
            <a:lvl1pPr>
              <a:defRPr>
                <a:solidFill>
                  <a:schemeClr val="bg1"/>
                </a:solidFill>
              </a:defRPr>
            </a:lvl1pPr>
          </a:lstStyle>
          <a:p>
            <a:pPr>
              <a:defRPr/>
            </a:pPr>
            <a:fld id="{4857A377-873B-4E66-9792-D38035E764EC}"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293105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p:nvSpPr>
        <p:spPr>
          <a:xfrm>
            <a:off x="0" y="0"/>
            <a:ext cx="9144000" cy="989013"/>
          </a:xfrm>
          <a:prstGeom prst="rect">
            <a:avLst/>
          </a:prstGeom>
          <a:solidFill>
            <a:srgbClr val="9AC00A"/>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pic>
        <p:nvPicPr>
          <p:cNvPr id="5" name="Picture 9" descr="C:\DOCUME~1\lenain\LOCALS~1\Temp\7zE90C.tmp\Footer Box Mare Maritime Affairs E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4500" y="6457950"/>
            <a:ext cx="611188"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DOCUME~1\lenain\LOCALS~1\Temp\7zE90D.tmp\LOGO-CE for Word Mare Maritime Affairs EN Negativ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4438" y="306388"/>
            <a:ext cx="1620837"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8313" y="1556271"/>
            <a:ext cx="8229600" cy="936625"/>
          </a:xfrm>
        </p:spPr>
        <p:txBody>
          <a:bodyPr/>
          <a:lstStyle/>
          <a:p>
            <a:r>
              <a:rPr lang="en-US" smtClean="0"/>
              <a:t>Click to edit Master title style</a:t>
            </a:r>
            <a:endParaRPr lang="en-GB" dirty="0"/>
          </a:p>
        </p:txBody>
      </p:sp>
      <p:sp>
        <p:nvSpPr>
          <p:cNvPr id="11" name="Content Placeholder 2"/>
          <p:cNvSpPr>
            <a:spLocks noGrp="1"/>
          </p:cNvSpPr>
          <p:nvPr>
            <p:ph idx="1"/>
          </p:nvPr>
        </p:nvSpPr>
        <p:spPr>
          <a:xfrm>
            <a:off x="457200" y="2636912"/>
            <a:ext cx="8229600" cy="3384476"/>
          </a:xfrm>
        </p:spPr>
        <p:txBody>
          <a:bodyPr/>
          <a:lstStyle>
            <a:lvl1pPr marL="0" indent="-342900">
              <a:buClr>
                <a:srgbClr val="0F5494"/>
              </a:buClr>
              <a:buSzPct val="120000"/>
              <a:buFont typeface="Arial" pitchFamily="34" charset="0"/>
              <a:buChar char="•"/>
              <a:defRPr/>
            </a:lvl1pPr>
            <a:lvl2pPr>
              <a:buClr>
                <a:srgbClr val="009FBA"/>
              </a:buClr>
              <a:defRPr/>
            </a:lvl2pPr>
            <a:lvl3pPr>
              <a:buFontTx/>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Rectangle 4"/>
          <p:cNvSpPr>
            <a:spLocks noGrp="1" noChangeArrowheads="1"/>
          </p:cNvSpPr>
          <p:nvPr>
            <p:ph type="dt" sz="half" idx="10"/>
          </p:nvPr>
        </p:nvSpPr>
        <p:spPr>
          <a:xfrm>
            <a:off x="457200" y="6092825"/>
            <a:ext cx="2133600" cy="476250"/>
          </a:xfrm>
        </p:spPr>
        <p:txBody>
          <a:bodyPr/>
          <a:lstStyle>
            <a:lvl1pPr>
              <a:defRPr>
                <a:solidFill>
                  <a:schemeClr val="tx1"/>
                </a:solidFill>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xfrm>
            <a:off x="3124200" y="6092825"/>
            <a:ext cx="2895600" cy="476250"/>
          </a:xfrm>
        </p:spPr>
        <p:txBody>
          <a:bodyPr/>
          <a:lstStyle>
            <a:lvl1pPr>
              <a:defRPr dirty="0">
                <a:solidFill>
                  <a:schemeClr val="tx1"/>
                </a:solidFill>
              </a:defRPr>
            </a:lvl1pPr>
          </a:lstStyle>
          <a:p>
            <a:pPr>
              <a:defRPr/>
            </a:pPr>
            <a:endParaRPr>
              <a:solidFill>
                <a:srgbClr val="000000"/>
              </a:solidFill>
            </a:endParaRPr>
          </a:p>
        </p:txBody>
      </p:sp>
      <p:sp>
        <p:nvSpPr>
          <p:cNvPr id="9" name="Rectangle 6"/>
          <p:cNvSpPr>
            <a:spLocks noGrp="1" noChangeArrowheads="1"/>
          </p:cNvSpPr>
          <p:nvPr>
            <p:ph type="sldNum" sz="quarter" idx="12"/>
          </p:nvPr>
        </p:nvSpPr>
        <p:spPr>
          <a:xfrm>
            <a:off x="6553200" y="6092825"/>
            <a:ext cx="2133600" cy="476250"/>
          </a:xfrm>
        </p:spPr>
        <p:txBody>
          <a:bodyPr/>
          <a:lstStyle>
            <a:lvl1pPr>
              <a:defRPr smtClean="0">
                <a:solidFill>
                  <a:schemeClr val="tx1"/>
                </a:solidFill>
              </a:defRPr>
            </a:lvl1pPr>
          </a:lstStyle>
          <a:p>
            <a:pPr>
              <a:defRPr/>
            </a:pPr>
            <a:fld id="{6FB2673B-988C-4C7B-9CE8-75AF8125AF91}"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66015956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4" name="Picture 6" descr="C:\DOCUME~1\lenain\LOCALS~1\Temp\7zE12B1.tmp\LOGO-CE for Mare Maritime Affairs EN Landscape Positive.png"/>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7013" y="5940425"/>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8313" y="475200"/>
            <a:ext cx="8229600" cy="936625"/>
          </a:xfrm>
        </p:spPr>
        <p:txBody>
          <a:bodyPr/>
          <a:lstStyle/>
          <a:p>
            <a:r>
              <a:rPr lang="en-US" smtClean="0"/>
              <a:t>Click to edit Master title style</a:t>
            </a:r>
            <a:endParaRPr lang="en-GB" dirty="0"/>
          </a:p>
        </p:txBody>
      </p:sp>
      <p:sp>
        <p:nvSpPr>
          <p:cNvPr id="11" name="Content Placeholder 2"/>
          <p:cNvSpPr>
            <a:spLocks noGrp="1"/>
          </p:cNvSpPr>
          <p:nvPr>
            <p:ph idx="1"/>
          </p:nvPr>
        </p:nvSpPr>
        <p:spPr>
          <a:xfrm>
            <a:off x="468000" y="1764000"/>
            <a:ext cx="8229600" cy="3969256"/>
          </a:xfrm>
        </p:spPr>
        <p:txBody>
          <a:bodyPr/>
          <a:lstStyle>
            <a:lvl1pPr marL="0" indent="-342900">
              <a:buClr>
                <a:srgbClr val="0F5494"/>
              </a:buClr>
              <a:buSzPct val="120000"/>
              <a:buFont typeface="Arial" pitchFamily="34" charset="0"/>
              <a:buChar char="•"/>
              <a:defRPr i="0"/>
            </a:lvl1pPr>
            <a:lvl2pPr>
              <a:buClr>
                <a:srgbClr val="009FBA"/>
              </a:buClr>
              <a:defRPr sz="1800" b="0"/>
            </a:lvl2pPr>
            <a:lvl3pPr>
              <a:buFontTx/>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Rectangle 4"/>
          <p:cNvSpPr>
            <a:spLocks noGrp="1" noChangeArrowheads="1"/>
          </p:cNvSpPr>
          <p:nvPr>
            <p:ph type="dt" sz="half" idx="10"/>
          </p:nvPr>
        </p:nvSpPr>
        <p:spPr>
          <a:xfrm>
            <a:off x="457200" y="6092825"/>
            <a:ext cx="2133600" cy="476250"/>
          </a:xfrm>
        </p:spPr>
        <p:txBody>
          <a:bodyPr/>
          <a:lstStyle>
            <a:lvl1pPr>
              <a:defRPr>
                <a:solidFill>
                  <a:schemeClr val="tx1"/>
                </a:solidFill>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xfrm>
            <a:off x="3124200" y="6092825"/>
            <a:ext cx="2895600" cy="476250"/>
          </a:xfrm>
        </p:spPr>
        <p:txBody>
          <a:bodyPr/>
          <a:lstStyle>
            <a:lvl1pPr>
              <a:defRPr dirty="0">
                <a:solidFill>
                  <a:schemeClr val="tx1"/>
                </a:solidFill>
              </a:defRPr>
            </a:lvl1pPr>
          </a:lstStyle>
          <a:p>
            <a:pPr>
              <a:defRPr/>
            </a:pPr>
            <a:endParaRPr>
              <a:solidFill>
                <a:srgbClr val="000000"/>
              </a:solidFill>
            </a:endParaRPr>
          </a:p>
        </p:txBody>
      </p:sp>
      <p:sp>
        <p:nvSpPr>
          <p:cNvPr id="7" name="Rectangle 6"/>
          <p:cNvSpPr>
            <a:spLocks noGrp="1" noChangeArrowheads="1"/>
          </p:cNvSpPr>
          <p:nvPr>
            <p:ph type="sldNum" sz="quarter" idx="12"/>
          </p:nvPr>
        </p:nvSpPr>
        <p:spPr>
          <a:xfrm>
            <a:off x="6553200" y="6092825"/>
            <a:ext cx="2133600" cy="476250"/>
          </a:xfrm>
        </p:spPr>
        <p:txBody>
          <a:bodyPr/>
          <a:lstStyle>
            <a:lvl1pPr>
              <a:defRPr smtClean="0">
                <a:solidFill>
                  <a:schemeClr val="tx1"/>
                </a:solidFill>
              </a:defRPr>
            </a:lvl1pPr>
          </a:lstStyle>
          <a:p>
            <a:pPr>
              <a:defRPr/>
            </a:pPr>
            <a:fld id="{B83AA520-8D27-4CB7-AC26-41911908FAA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3361647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813E356D-932D-4ADF-B568-65BF9801BB6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7560661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9D1FCA35-F2CE-4A2C-A9A8-2B25041955C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8852983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4792EB6A-FDAE-4631-A332-8E3BF044939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47027310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92CE937D-F21B-4DBD-A0CC-63CE69C3B70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65934941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87F5FA1D-965B-4F5C-875E-BA66307137B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53411000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A1D4C76A-0F6B-4494-A66A-CAA57CB5890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56128605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7C3B4254-FF6C-45B4-B12E-7C44E33DA68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037662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GB"/>
          </a:p>
        </p:txBody>
      </p:sp>
      <p:sp>
        <p:nvSpPr>
          <p:cNvPr id="4" name="Rectangle 5"/>
          <p:cNvSpPr>
            <a:spLocks noGrp="1" noChangeArrowheads="1"/>
          </p:cNvSpPr>
          <p:nvPr>
            <p:ph type="ftr" sz="quarter" idx="11"/>
          </p:nvPr>
        </p:nvSpPr>
        <p:spPr/>
        <p:txBody>
          <a:bodyPr/>
          <a:lstStyle>
            <a:lvl1pPr>
              <a:defRPr/>
            </a:lvl1pPr>
          </a:lstStyle>
          <a:p>
            <a:pPr>
              <a:defRPr/>
            </a:pPr>
            <a:endParaRPr/>
          </a:p>
        </p:txBody>
      </p:sp>
      <p:sp>
        <p:nvSpPr>
          <p:cNvPr id="5" name="Rectangle 6"/>
          <p:cNvSpPr>
            <a:spLocks noGrp="1" noChangeArrowheads="1"/>
          </p:cNvSpPr>
          <p:nvPr>
            <p:ph type="sldNum" sz="quarter" idx="12"/>
          </p:nvPr>
        </p:nvSpPr>
        <p:spPr/>
        <p:txBody>
          <a:bodyPr/>
          <a:lstStyle>
            <a:lvl1pPr>
              <a:defRPr/>
            </a:lvl1pPr>
          </a:lstStyle>
          <a:p>
            <a:pPr>
              <a:defRPr/>
            </a:pPr>
            <a:fld id="{52A928B9-97D8-434C-8151-234BAB81FA41}" type="slidenum">
              <a:rPr lang="en-GB"/>
              <a:pPr>
                <a:defRPr/>
              </a:pPr>
              <a:t>‹#›</a:t>
            </a:fld>
            <a:endParaRPr lang="en-GB"/>
          </a:p>
        </p:txBody>
      </p:sp>
    </p:spTree>
    <p:extLst>
      <p:ext uri="{BB962C8B-B14F-4D97-AF65-F5344CB8AC3E}">
        <p14:creationId xmlns:p14="http://schemas.microsoft.com/office/powerpoint/2010/main" val="151570898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DDE8F64B-A879-4A91-8558-AEAFB3D1894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1961600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04F1F349-EDA9-4A60-831E-647B8971BA9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551893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GB"/>
          </a:p>
        </p:txBody>
      </p:sp>
      <p:sp>
        <p:nvSpPr>
          <p:cNvPr id="3" name="Rectangle 5"/>
          <p:cNvSpPr>
            <a:spLocks noGrp="1" noChangeArrowheads="1"/>
          </p:cNvSpPr>
          <p:nvPr>
            <p:ph type="ftr" sz="quarter" idx="11"/>
          </p:nvPr>
        </p:nvSpPr>
        <p:spPr/>
        <p:txBody>
          <a:bodyPr/>
          <a:lstStyle>
            <a:lvl1pPr>
              <a:defRPr/>
            </a:lvl1pPr>
          </a:lstStyle>
          <a:p>
            <a:pPr>
              <a:defRPr/>
            </a:pPr>
            <a:endParaRPr/>
          </a:p>
        </p:txBody>
      </p:sp>
      <p:sp>
        <p:nvSpPr>
          <p:cNvPr id="4" name="Rectangle 6"/>
          <p:cNvSpPr>
            <a:spLocks noGrp="1" noChangeArrowheads="1"/>
          </p:cNvSpPr>
          <p:nvPr>
            <p:ph type="sldNum" sz="quarter" idx="12"/>
          </p:nvPr>
        </p:nvSpPr>
        <p:spPr/>
        <p:txBody>
          <a:bodyPr/>
          <a:lstStyle>
            <a:lvl1pPr>
              <a:defRPr/>
            </a:lvl1pPr>
          </a:lstStyle>
          <a:p>
            <a:pPr>
              <a:defRPr/>
            </a:pPr>
            <a:fld id="{DF60B8A5-FCE0-4D10-9C62-A2B8B6532CFE}" type="slidenum">
              <a:rPr lang="en-GB"/>
              <a:pPr>
                <a:defRPr/>
              </a:pPr>
              <a:t>‹#›</a:t>
            </a:fld>
            <a:endParaRPr lang="en-GB"/>
          </a:p>
        </p:txBody>
      </p:sp>
    </p:spTree>
    <p:extLst>
      <p:ext uri="{BB962C8B-B14F-4D97-AF65-F5344CB8AC3E}">
        <p14:creationId xmlns:p14="http://schemas.microsoft.com/office/powerpoint/2010/main" val="3444691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a:p>
        </p:txBody>
      </p:sp>
      <p:sp>
        <p:nvSpPr>
          <p:cNvPr id="7" name="Rectangle 6"/>
          <p:cNvSpPr>
            <a:spLocks noGrp="1" noChangeArrowheads="1"/>
          </p:cNvSpPr>
          <p:nvPr>
            <p:ph type="sldNum" sz="quarter" idx="12"/>
          </p:nvPr>
        </p:nvSpPr>
        <p:spPr/>
        <p:txBody>
          <a:bodyPr/>
          <a:lstStyle>
            <a:lvl1pPr>
              <a:defRPr/>
            </a:lvl1pPr>
          </a:lstStyle>
          <a:p>
            <a:pPr>
              <a:defRPr/>
            </a:pPr>
            <a:fld id="{D4845CD0-3F26-4AB5-B075-C131BFD4FEFA}" type="slidenum">
              <a:rPr lang="en-GB"/>
              <a:pPr>
                <a:defRPr/>
              </a:pPr>
              <a:t>‹#›</a:t>
            </a:fld>
            <a:endParaRPr lang="en-GB"/>
          </a:p>
        </p:txBody>
      </p:sp>
    </p:spTree>
    <p:extLst>
      <p:ext uri="{BB962C8B-B14F-4D97-AF65-F5344CB8AC3E}">
        <p14:creationId xmlns:p14="http://schemas.microsoft.com/office/powerpoint/2010/main" val="173066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12.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0"/>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smtClean="0"/>
              <a:t>Et dolor fragum</a:t>
            </a:r>
            <a:endParaRPr lang="en-GB" smtClean="0"/>
          </a:p>
          <a:p>
            <a:pPr lvl="1"/>
            <a:r>
              <a:rPr lang="en-GB" smtClean="0"/>
              <a:t>Et dolor fragum</a:t>
            </a:r>
          </a:p>
          <a:p>
            <a:pPr lvl="2"/>
            <a:r>
              <a:rPr lang="en-GB" smtClean="0"/>
              <a:t>- Et dolor fragum</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dirty="0">
                <a:solidFill>
                  <a:schemeClr val="tx1"/>
                </a:solidFill>
                <a:latin typeface="+mj-lt"/>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dirty="0">
                <a:solidFill>
                  <a:schemeClr val="tx1"/>
                </a:solidFill>
                <a:latin typeface="+mj-lt"/>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cs typeface="+mn-cs"/>
              </a:defRPr>
            </a:lvl1pPr>
          </a:lstStyle>
          <a:p>
            <a:pPr>
              <a:defRPr/>
            </a:pPr>
            <a:fld id="{2478C6EA-1B8C-4401-A0AA-0009367D31AB}"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txStyles>
    <p:title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rgbClr val="0F5494"/>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0"/>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smtClean="0"/>
              <a:t>Et dolor fragum</a:t>
            </a:r>
            <a:endParaRPr lang="en-GB" smtClean="0"/>
          </a:p>
          <a:p>
            <a:pPr lvl="1"/>
            <a:r>
              <a:rPr lang="en-GB" smtClean="0"/>
              <a:t>Et dolor fragum</a:t>
            </a:r>
          </a:p>
          <a:p>
            <a:pPr lvl="2"/>
            <a:r>
              <a:rPr lang="en-GB" smtClean="0"/>
              <a:t>- Et dolor fragum</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j-lt"/>
              </a:defRPr>
            </a:lvl1pPr>
          </a:lstStyle>
          <a:p>
            <a:pPr>
              <a:defRPr/>
            </a:pPr>
            <a:endParaRPr lang="en-GB">
              <a:solidFill>
                <a:srgbClr val="000000"/>
              </a:solidFill>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a:solidFill>
                  <a:schemeClr val="tx1"/>
                </a:solidFill>
                <a:latin typeface="+mj-lt"/>
                <a:ea typeface="+mn-ea"/>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pPr>
              <a:defRPr/>
            </a:pPr>
            <a:fld id="{E205A9DA-1754-4C94-8658-31961BDFCDBB}" type="slidenum">
              <a:rPr lang="en-GB">
                <a:solidFill>
                  <a:srgbClr val="000000"/>
                </a:solidFill>
                <a:cs typeface="+mn-cs"/>
              </a:rPr>
              <a:pPr>
                <a:defRPr/>
              </a:pPr>
              <a:t>‹#›</a:t>
            </a:fld>
            <a:endParaRPr lang="en-GB" dirty="0">
              <a:solidFill>
                <a:srgbClr val="000000"/>
              </a:solidFill>
              <a:cs typeface="+mn-cs"/>
            </a:endParaRPr>
          </a:p>
        </p:txBody>
      </p:sp>
    </p:spTree>
    <p:extLst>
      <p:ext uri="{BB962C8B-B14F-4D97-AF65-F5344CB8AC3E}">
        <p14:creationId xmlns:p14="http://schemas.microsoft.com/office/powerpoint/2010/main" val="2886214899"/>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hf sldNum="0" hdr="0" ftr="0" dt="0"/>
  <p:txStyles>
    <p:title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0"/>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smtClean="0"/>
              <a:t>Et dolor fragum</a:t>
            </a:r>
            <a:endParaRPr lang="en-GB" smtClean="0"/>
          </a:p>
          <a:p>
            <a:pPr lvl="1"/>
            <a:r>
              <a:rPr lang="en-GB" smtClean="0"/>
              <a:t>Et dolor fragum</a:t>
            </a:r>
          </a:p>
          <a:p>
            <a:pPr lvl="2"/>
            <a:r>
              <a:rPr lang="en-GB" smtClean="0"/>
              <a:t>- Et dolor fragum</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dirty="0">
                <a:solidFill>
                  <a:schemeClr val="tx1"/>
                </a:solidFill>
                <a:latin typeface="+mj-lt"/>
                <a:cs typeface="+mn-cs"/>
              </a:defRPr>
            </a:lvl1pPr>
          </a:lstStyle>
          <a:p>
            <a:pPr>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dirty="0">
                <a:solidFill>
                  <a:schemeClr val="tx1"/>
                </a:solidFill>
                <a:latin typeface="+mj-lt"/>
                <a:ea typeface="+mn-ea"/>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cs typeface="+mn-cs"/>
              </a:defRPr>
            </a:lvl1pPr>
          </a:lstStyle>
          <a:p>
            <a:pPr>
              <a:defRPr/>
            </a:pPr>
            <a:fld id="{A804E00C-0303-47FE-9984-164A2CCEB7B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530382760"/>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Lst>
  <p:txStyles>
    <p:title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rgbClr val="0F5494"/>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430"/>
          <p:cNvGrpSpPr>
            <a:grpSpLocks/>
          </p:cNvGrpSpPr>
          <p:nvPr/>
        </p:nvGrpSpPr>
        <p:grpSpPr bwMode="auto">
          <a:xfrm>
            <a:off x="0" y="5957888"/>
            <a:ext cx="9144000" cy="900112"/>
            <a:chOff x="0" y="3666"/>
            <a:chExt cx="5760" cy="654"/>
          </a:xfrm>
        </p:grpSpPr>
        <p:sp>
          <p:nvSpPr>
            <p:cNvPr id="11693" name="Freeform 429"/>
            <p:cNvSpPr>
              <a:spLocks/>
            </p:cNvSpPr>
            <p:nvPr userDrawn="1"/>
          </p:nvSpPr>
          <p:spPr bwMode="gray">
            <a:xfrm>
              <a:off x="6" y="3666"/>
              <a:ext cx="5754" cy="654"/>
            </a:xfrm>
            <a:custGeom>
              <a:avLst/>
              <a:gdLst/>
              <a:ahLst/>
              <a:cxnLst>
                <a:cxn ang="0">
                  <a:pos x="0" y="162"/>
                </a:cxn>
                <a:cxn ang="0">
                  <a:pos x="234" y="126"/>
                </a:cxn>
                <a:cxn ang="0">
                  <a:pos x="642" y="84"/>
                </a:cxn>
                <a:cxn ang="0">
                  <a:pos x="1266" y="42"/>
                </a:cxn>
                <a:cxn ang="0">
                  <a:pos x="1770" y="18"/>
                </a:cxn>
                <a:cxn ang="0">
                  <a:pos x="2442" y="0"/>
                </a:cxn>
                <a:cxn ang="0">
                  <a:pos x="3228" y="0"/>
                </a:cxn>
                <a:cxn ang="0">
                  <a:pos x="4266" y="30"/>
                </a:cxn>
                <a:cxn ang="0">
                  <a:pos x="4764" y="42"/>
                </a:cxn>
                <a:cxn ang="0">
                  <a:pos x="5316" y="42"/>
                </a:cxn>
                <a:cxn ang="0">
                  <a:pos x="5754" y="36"/>
                </a:cxn>
                <a:cxn ang="0">
                  <a:pos x="5754" y="804"/>
                </a:cxn>
                <a:cxn ang="0">
                  <a:pos x="6" y="804"/>
                </a:cxn>
                <a:cxn ang="0">
                  <a:pos x="0" y="162"/>
                </a:cxn>
              </a:cxnLst>
              <a:rect l="0" t="0" r="r" b="b"/>
              <a:pathLst>
                <a:path w="5754" h="804">
                  <a:moveTo>
                    <a:pt x="0" y="162"/>
                  </a:moveTo>
                  <a:lnTo>
                    <a:pt x="234" y="126"/>
                  </a:lnTo>
                  <a:lnTo>
                    <a:pt x="642" y="84"/>
                  </a:lnTo>
                  <a:lnTo>
                    <a:pt x="1266" y="42"/>
                  </a:lnTo>
                  <a:lnTo>
                    <a:pt x="1770" y="18"/>
                  </a:lnTo>
                  <a:lnTo>
                    <a:pt x="2442" y="0"/>
                  </a:lnTo>
                  <a:lnTo>
                    <a:pt x="3228" y="0"/>
                  </a:lnTo>
                  <a:lnTo>
                    <a:pt x="4266" y="30"/>
                  </a:lnTo>
                  <a:lnTo>
                    <a:pt x="4764" y="42"/>
                  </a:lnTo>
                  <a:lnTo>
                    <a:pt x="5316" y="42"/>
                  </a:lnTo>
                  <a:lnTo>
                    <a:pt x="5754" y="36"/>
                  </a:lnTo>
                  <a:lnTo>
                    <a:pt x="5754" y="804"/>
                  </a:lnTo>
                  <a:lnTo>
                    <a:pt x="6" y="804"/>
                  </a:lnTo>
                  <a:lnTo>
                    <a:pt x="0" y="162"/>
                  </a:lnTo>
                  <a:close/>
                </a:path>
              </a:pathLst>
            </a:custGeom>
            <a:solidFill>
              <a:schemeClr val="bg1"/>
            </a:solidFill>
            <a:ln w="9525">
              <a:noFill/>
              <a:round/>
              <a:headEnd/>
              <a:tailEnd/>
            </a:ln>
            <a:effectLst/>
          </p:spPr>
          <p:txBody>
            <a:bodyPr/>
            <a:lstStyle/>
            <a:p>
              <a:pPr algn="ctr">
                <a:defRPr/>
              </a:pPr>
              <a:endParaRPr lang="en-GB" sz="1400" b="0">
                <a:solidFill>
                  <a:srgbClr val="000000"/>
                </a:solidFill>
                <a:latin typeface="Myriad Pro" pitchFamily="34" charset="0"/>
              </a:endParaRPr>
            </a:p>
          </p:txBody>
        </p:sp>
        <p:grpSp>
          <p:nvGrpSpPr>
            <p:cNvPr id="1077" name="Group 427"/>
            <p:cNvGrpSpPr>
              <a:grpSpLocks/>
            </p:cNvGrpSpPr>
            <p:nvPr userDrawn="1"/>
          </p:nvGrpSpPr>
          <p:grpSpPr bwMode="auto">
            <a:xfrm>
              <a:off x="0" y="3666"/>
              <a:ext cx="5760" cy="654"/>
              <a:chOff x="2" y="3623"/>
              <a:chExt cx="5758" cy="817"/>
            </a:xfrm>
          </p:grpSpPr>
          <p:sp>
            <p:nvSpPr>
              <p:cNvPr id="11267" name="Freeform 3"/>
              <p:cNvSpPr>
                <a:spLocks/>
              </p:cNvSpPr>
              <p:nvPr userDrawn="1"/>
            </p:nvSpPr>
            <p:spPr bwMode="gray">
              <a:xfrm>
                <a:off x="2" y="3623"/>
                <a:ext cx="5758" cy="187"/>
              </a:xfrm>
              <a:custGeom>
                <a:avLst/>
                <a:gdLst/>
                <a:ahLst/>
                <a:cxnLst>
                  <a:cxn ang="0">
                    <a:pos x="0" y="230"/>
                  </a:cxn>
                  <a:cxn ang="0">
                    <a:pos x="0" y="204"/>
                  </a:cxn>
                  <a:cxn ang="0">
                    <a:pos x="41" y="186"/>
                  </a:cxn>
                  <a:cxn ang="0">
                    <a:pos x="41" y="186"/>
                  </a:cxn>
                  <a:cxn ang="0">
                    <a:pos x="911" y="14"/>
                  </a:cxn>
                  <a:cxn ang="0">
                    <a:pos x="1274" y="0"/>
                  </a:cxn>
                  <a:cxn ang="0">
                    <a:pos x="1690" y="17"/>
                  </a:cxn>
                  <a:cxn ang="0">
                    <a:pos x="2240" y="43"/>
                  </a:cxn>
                  <a:cxn ang="0">
                    <a:pos x="2486" y="36"/>
                  </a:cxn>
                  <a:cxn ang="0">
                    <a:pos x="2486" y="60"/>
                  </a:cxn>
                  <a:cxn ang="0">
                    <a:pos x="2240" y="67"/>
                  </a:cxn>
                  <a:cxn ang="0">
                    <a:pos x="1688" y="41"/>
                  </a:cxn>
                  <a:cxn ang="0">
                    <a:pos x="1274" y="24"/>
                  </a:cxn>
                  <a:cxn ang="0">
                    <a:pos x="913" y="38"/>
                  </a:cxn>
                  <a:cxn ang="0">
                    <a:pos x="50" y="208"/>
                  </a:cxn>
                  <a:cxn ang="0">
                    <a:pos x="50" y="208"/>
                  </a:cxn>
                  <a:cxn ang="0">
                    <a:pos x="0" y="230"/>
                  </a:cxn>
                </a:cxnLst>
                <a:rect l="0" t="0" r="r" b="b"/>
                <a:pathLst>
                  <a:path w="2486" h="230">
                    <a:moveTo>
                      <a:pt x="0" y="230"/>
                    </a:moveTo>
                    <a:cubicBezTo>
                      <a:pt x="0" y="204"/>
                      <a:pt x="0" y="204"/>
                      <a:pt x="0" y="204"/>
                    </a:cubicBezTo>
                    <a:cubicBezTo>
                      <a:pt x="41" y="186"/>
                      <a:pt x="41" y="186"/>
                      <a:pt x="41" y="186"/>
                    </a:cubicBezTo>
                    <a:cubicBezTo>
                      <a:pt x="41" y="186"/>
                      <a:pt x="41" y="186"/>
                      <a:pt x="41" y="186"/>
                    </a:cubicBezTo>
                    <a:cubicBezTo>
                      <a:pt x="42" y="186"/>
                      <a:pt x="360" y="57"/>
                      <a:pt x="911" y="14"/>
                    </a:cubicBezTo>
                    <a:cubicBezTo>
                      <a:pt x="1022" y="5"/>
                      <a:pt x="1144" y="0"/>
                      <a:pt x="1274" y="0"/>
                    </a:cubicBezTo>
                    <a:cubicBezTo>
                      <a:pt x="1404" y="0"/>
                      <a:pt x="1543" y="5"/>
                      <a:pt x="1690" y="17"/>
                    </a:cubicBezTo>
                    <a:cubicBezTo>
                      <a:pt x="1907" y="36"/>
                      <a:pt x="2088" y="43"/>
                      <a:pt x="2240" y="43"/>
                    </a:cubicBezTo>
                    <a:cubicBezTo>
                      <a:pt x="2332" y="43"/>
                      <a:pt x="2414" y="40"/>
                      <a:pt x="2486" y="36"/>
                    </a:cubicBezTo>
                    <a:cubicBezTo>
                      <a:pt x="2486" y="60"/>
                      <a:pt x="2486" y="60"/>
                      <a:pt x="2486" y="60"/>
                    </a:cubicBezTo>
                    <a:cubicBezTo>
                      <a:pt x="2414" y="64"/>
                      <a:pt x="2332" y="67"/>
                      <a:pt x="2240" y="67"/>
                    </a:cubicBezTo>
                    <a:cubicBezTo>
                      <a:pt x="2087" y="67"/>
                      <a:pt x="1905" y="60"/>
                      <a:pt x="1688" y="41"/>
                    </a:cubicBezTo>
                    <a:cubicBezTo>
                      <a:pt x="1542" y="29"/>
                      <a:pt x="1403" y="24"/>
                      <a:pt x="1274" y="24"/>
                    </a:cubicBezTo>
                    <a:cubicBezTo>
                      <a:pt x="1144" y="24"/>
                      <a:pt x="1024" y="29"/>
                      <a:pt x="913" y="38"/>
                    </a:cubicBezTo>
                    <a:cubicBezTo>
                      <a:pt x="374" y="80"/>
                      <a:pt x="60" y="205"/>
                      <a:pt x="50" y="208"/>
                    </a:cubicBezTo>
                    <a:cubicBezTo>
                      <a:pt x="50" y="208"/>
                      <a:pt x="50" y="208"/>
                      <a:pt x="50" y="208"/>
                    </a:cubicBezTo>
                    <a:cubicBezTo>
                      <a:pt x="0" y="230"/>
                      <a:pt x="0" y="230"/>
                      <a:pt x="0" y="230"/>
                    </a:cubicBezTo>
                  </a:path>
                </a:pathLst>
              </a:custGeom>
              <a:solidFill>
                <a:srgbClr val="013A68"/>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268" name="Freeform 4"/>
              <p:cNvSpPr>
                <a:spLocks noEditPoints="1"/>
              </p:cNvSpPr>
              <p:nvPr userDrawn="1"/>
            </p:nvSpPr>
            <p:spPr bwMode="gray">
              <a:xfrm>
                <a:off x="2" y="3660"/>
                <a:ext cx="5758" cy="189"/>
              </a:xfrm>
              <a:custGeom>
                <a:avLst/>
                <a:gdLst/>
                <a:ahLst/>
                <a:cxnLst>
                  <a:cxn ang="0">
                    <a:pos x="0" y="232"/>
                  </a:cxn>
                  <a:cxn ang="0">
                    <a:pos x="0" y="202"/>
                  </a:cxn>
                  <a:cxn ang="0">
                    <a:pos x="40" y="186"/>
                  </a:cxn>
                  <a:cxn ang="0">
                    <a:pos x="40" y="186"/>
                  </a:cxn>
                  <a:cxn ang="0">
                    <a:pos x="911" y="14"/>
                  </a:cxn>
                  <a:cxn ang="0">
                    <a:pos x="1274" y="0"/>
                  </a:cxn>
                  <a:cxn ang="0">
                    <a:pos x="1691" y="17"/>
                  </a:cxn>
                  <a:cxn ang="0">
                    <a:pos x="2240" y="43"/>
                  </a:cxn>
                  <a:cxn ang="0">
                    <a:pos x="2486" y="35"/>
                  </a:cxn>
                  <a:cxn ang="0">
                    <a:pos x="2486" y="64"/>
                  </a:cxn>
                  <a:cxn ang="0">
                    <a:pos x="2240" y="71"/>
                  </a:cxn>
                  <a:cxn ang="0">
                    <a:pos x="1688" y="45"/>
                  </a:cxn>
                  <a:cxn ang="0">
                    <a:pos x="1274" y="28"/>
                  </a:cxn>
                  <a:cxn ang="0">
                    <a:pos x="913" y="42"/>
                  </a:cxn>
                  <a:cxn ang="0">
                    <a:pos x="51" y="212"/>
                  </a:cxn>
                  <a:cxn ang="0">
                    <a:pos x="51" y="212"/>
                  </a:cxn>
                  <a:cxn ang="0">
                    <a:pos x="51" y="212"/>
                  </a:cxn>
                  <a:cxn ang="0">
                    <a:pos x="0" y="232"/>
                  </a:cxn>
                  <a:cxn ang="0">
                    <a:pos x="45" y="199"/>
                  </a:cxn>
                  <a:cxn ang="0">
                    <a:pos x="45" y="199"/>
                  </a:cxn>
                </a:cxnLst>
                <a:rect l="0" t="0" r="r" b="b"/>
                <a:pathLst>
                  <a:path w="2486" h="232">
                    <a:moveTo>
                      <a:pt x="0" y="232"/>
                    </a:moveTo>
                    <a:cubicBezTo>
                      <a:pt x="0" y="202"/>
                      <a:pt x="0" y="202"/>
                      <a:pt x="0" y="202"/>
                    </a:cubicBezTo>
                    <a:cubicBezTo>
                      <a:pt x="40" y="186"/>
                      <a:pt x="40" y="186"/>
                      <a:pt x="40" y="186"/>
                    </a:cubicBezTo>
                    <a:cubicBezTo>
                      <a:pt x="40" y="186"/>
                      <a:pt x="40" y="186"/>
                      <a:pt x="40" y="186"/>
                    </a:cubicBezTo>
                    <a:cubicBezTo>
                      <a:pt x="51" y="182"/>
                      <a:pt x="367" y="56"/>
                      <a:pt x="911" y="14"/>
                    </a:cubicBezTo>
                    <a:cubicBezTo>
                      <a:pt x="1022" y="5"/>
                      <a:pt x="1144" y="0"/>
                      <a:pt x="1274" y="0"/>
                    </a:cubicBezTo>
                    <a:cubicBezTo>
                      <a:pt x="1404" y="0"/>
                      <a:pt x="1543" y="5"/>
                      <a:pt x="1691" y="17"/>
                    </a:cubicBezTo>
                    <a:cubicBezTo>
                      <a:pt x="1907" y="35"/>
                      <a:pt x="2088" y="43"/>
                      <a:pt x="2240" y="43"/>
                    </a:cubicBezTo>
                    <a:cubicBezTo>
                      <a:pt x="2332" y="43"/>
                      <a:pt x="2414" y="40"/>
                      <a:pt x="2486" y="35"/>
                    </a:cubicBezTo>
                    <a:cubicBezTo>
                      <a:pt x="2486" y="64"/>
                      <a:pt x="2486" y="64"/>
                      <a:pt x="2486" y="64"/>
                    </a:cubicBezTo>
                    <a:cubicBezTo>
                      <a:pt x="2413" y="68"/>
                      <a:pt x="2332" y="71"/>
                      <a:pt x="2240" y="71"/>
                    </a:cubicBezTo>
                    <a:cubicBezTo>
                      <a:pt x="2087" y="71"/>
                      <a:pt x="1905" y="63"/>
                      <a:pt x="1688" y="45"/>
                    </a:cubicBezTo>
                    <a:cubicBezTo>
                      <a:pt x="1542" y="33"/>
                      <a:pt x="1403" y="28"/>
                      <a:pt x="1274" y="28"/>
                    </a:cubicBezTo>
                    <a:cubicBezTo>
                      <a:pt x="1144" y="28"/>
                      <a:pt x="1024" y="33"/>
                      <a:pt x="913" y="42"/>
                    </a:cubicBezTo>
                    <a:cubicBezTo>
                      <a:pt x="373" y="84"/>
                      <a:pt x="60" y="209"/>
                      <a:pt x="51" y="212"/>
                    </a:cubicBezTo>
                    <a:cubicBezTo>
                      <a:pt x="51" y="212"/>
                      <a:pt x="51" y="212"/>
                      <a:pt x="51" y="212"/>
                    </a:cubicBezTo>
                    <a:cubicBezTo>
                      <a:pt x="51" y="212"/>
                      <a:pt x="51" y="212"/>
                      <a:pt x="51" y="212"/>
                    </a:cubicBezTo>
                    <a:cubicBezTo>
                      <a:pt x="0" y="232"/>
                      <a:pt x="0" y="232"/>
                      <a:pt x="0" y="232"/>
                    </a:cubicBezTo>
                    <a:moveTo>
                      <a:pt x="45" y="199"/>
                    </a:moveTo>
                    <a:cubicBezTo>
                      <a:pt x="45" y="199"/>
                      <a:pt x="45" y="199"/>
                      <a:pt x="45" y="199"/>
                    </a:cubicBezTo>
                  </a:path>
                </a:pathLst>
              </a:custGeom>
              <a:solidFill>
                <a:srgbClr val="013A68"/>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269" name="Freeform 5"/>
              <p:cNvSpPr>
                <a:spLocks noEditPoints="1"/>
              </p:cNvSpPr>
              <p:nvPr userDrawn="1"/>
            </p:nvSpPr>
            <p:spPr bwMode="gray">
              <a:xfrm>
                <a:off x="2" y="3696"/>
                <a:ext cx="5758" cy="193"/>
              </a:xfrm>
              <a:custGeom>
                <a:avLst/>
                <a:gdLst/>
                <a:ahLst/>
                <a:cxnLst>
                  <a:cxn ang="0">
                    <a:pos x="0" y="239"/>
                  </a:cxn>
                  <a:cxn ang="0">
                    <a:pos x="0" y="201"/>
                  </a:cxn>
                  <a:cxn ang="0">
                    <a:pos x="39" y="187"/>
                  </a:cxn>
                  <a:cxn ang="0">
                    <a:pos x="39" y="187"/>
                  </a:cxn>
                  <a:cxn ang="0">
                    <a:pos x="910" y="14"/>
                  </a:cxn>
                  <a:cxn ang="0">
                    <a:pos x="1273" y="0"/>
                  </a:cxn>
                  <a:cxn ang="0">
                    <a:pos x="1691" y="18"/>
                  </a:cxn>
                  <a:cxn ang="0">
                    <a:pos x="2240" y="44"/>
                  </a:cxn>
                  <a:cxn ang="0">
                    <a:pos x="2486" y="36"/>
                  </a:cxn>
                  <a:cxn ang="0">
                    <a:pos x="2486" y="72"/>
                  </a:cxn>
                  <a:cxn ang="0">
                    <a:pos x="2240" y="80"/>
                  </a:cxn>
                  <a:cxn ang="0">
                    <a:pos x="1688" y="54"/>
                  </a:cxn>
                  <a:cxn ang="0">
                    <a:pos x="1274" y="36"/>
                  </a:cxn>
                  <a:cxn ang="0">
                    <a:pos x="913" y="50"/>
                  </a:cxn>
                  <a:cxn ang="0">
                    <a:pos x="52" y="221"/>
                  </a:cxn>
                  <a:cxn ang="0">
                    <a:pos x="52" y="221"/>
                  </a:cxn>
                  <a:cxn ang="0">
                    <a:pos x="52" y="221"/>
                  </a:cxn>
                  <a:cxn ang="0">
                    <a:pos x="0" y="239"/>
                  </a:cxn>
                  <a:cxn ang="0">
                    <a:pos x="45" y="204"/>
                  </a:cxn>
                  <a:cxn ang="0">
                    <a:pos x="45" y="204"/>
                  </a:cxn>
                </a:cxnLst>
                <a:rect l="0" t="0" r="r" b="b"/>
                <a:pathLst>
                  <a:path w="2486" h="239">
                    <a:moveTo>
                      <a:pt x="0" y="239"/>
                    </a:moveTo>
                    <a:cubicBezTo>
                      <a:pt x="0" y="201"/>
                      <a:pt x="0" y="201"/>
                      <a:pt x="0" y="201"/>
                    </a:cubicBezTo>
                    <a:cubicBezTo>
                      <a:pt x="39" y="187"/>
                      <a:pt x="39" y="187"/>
                      <a:pt x="39" y="187"/>
                    </a:cubicBezTo>
                    <a:cubicBezTo>
                      <a:pt x="39" y="187"/>
                      <a:pt x="39" y="187"/>
                      <a:pt x="39" y="187"/>
                    </a:cubicBezTo>
                    <a:cubicBezTo>
                      <a:pt x="56" y="181"/>
                      <a:pt x="372" y="57"/>
                      <a:pt x="910" y="14"/>
                    </a:cubicBezTo>
                    <a:cubicBezTo>
                      <a:pt x="1022" y="6"/>
                      <a:pt x="1143" y="0"/>
                      <a:pt x="1273" y="0"/>
                    </a:cubicBezTo>
                    <a:cubicBezTo>
                      <a:pt x="1404" y="0"/>
                      <a:pt x="1543" y="6"/>
                      <a:pt x="1691" y="18"/>
                    </a:cubicBezTo>
                    <a:cubicBezTo>
                      <a:pt x="1907" y="36"/>
                      <a:pt x="2088" y="44"/>
                      <a:pt x="2240" y="44"/>
                    </a:cubicBezTo>
                    <a:cubicBezTo>
                      <a:pt x="2332" y="44"/>
                      <a:pt x="2414" y="41"/>
                      <a:pt x="2486" y="36"/>
                    </a:cubicBezTo>
                    <a:cubicBezTo>
                      <a:pt x="2486" y="72"/>
                      <a:pt x="2486" y="72"/>
                      <a:pt x="2486" y="72"/>
                    </a:cubicBezTo>
                    <a:cubicBezTo>
                      <a:pt x="2414" y="77"/>
                      <a:pt x="2332" y="80"/>
                      <a:pt x="2240" y="80"/>
                    </a:cubicBezTo>
                    <a:cubicBezTo>
                      <a:pt x="2087" y="80"/>
                      <a:pt x="1905" y="72"/>
                      <a:pt x="1688" y="54"/>
                    </a:cubicBezTo>
                    <a:cubicBezTo>
                      <a:pt x="1541" y="42"/>
                      <a:pt x="1403" y="36"/>
                      <a:pt x="1274" y="36"/>
                    </a:cubicBezTo>
                    <a:cubicBezTo>
                      <a:pt x="1144" y="36"/>
                      <a:pt x="1024" y="42"/>
                      <a:pt x="913" y="50"/>
                    </a:cubicBezTo>
                    <a:cubicBezTo>
                      <a:pt x="374" y="93"/>
                      <a:pt x="61" y="217"/>
                      <a:pt x="52" y="221"/>
                    </a:cubicBezTo>
                    <a:cubicBezTo>
                      <a:pt x="52" y="221"/>
                      <a:pt x="52" y="221"/>
                      <a:pt x="52" y="221"/>
                    </a:cubicBezTo>
                    <a:cubicBezTo>
                      <a:pt x="52" y="221"/>
                      <a:pt x="52" y="221"/>
                      <a:pt x="52" y="221"/>
                    </a:cubicBezTo>
                    <a:cubicBezTo>
                      <a:pt x="0" y="239"/>
                      <a:pt x="0" y="239"/>
                      <a:pt x="0" y="239"/>
                    </a:cubicBezTo>
                    <a:moveTo>
                      <a:pt x="45" y="204"/>
                    </a:moveTo>
                    <a:cubicBezTo>
                      <a:pt x="45" y="204"/>
                      <a:pt x="45" y="204"/>
                      <a:pt x="45" y="204"/>
                    </a:cubicBezTo>
                  </a:path>
                </a:pathLst>
              </a:custGeom>
              <a:solidFill>
                <a:srgbClr val="013A68"/>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270" name="Freeform 6"/>
              <p:cNvSpPr>
                <a:spLocks/>
              </p:cNvSpPr>
              <p:nvPr userDrawn="1"/>
            </p:nvSpPr>
            <p:spPr bwMode="gray">
              <a:xfrm>
                <a:off x="2" y="3733"/>
                <a:ext cx="5758" cy="202"/>
              </a:xfrm>
              <a:custGeom>
                <a:avLst/>
                <a:gdLst/>
                <a:ahLst/>
                <a:cxnLst>
                  <a:cxn ang="0">
                    <a:pos x="0" y="247"/>
                  </a:cxn>
                  <a:cxn ang="0">
                    <a:pos x="0" y="205"/>
                  </a:cxn>
                  <a:cxn ang="0">
                    <a:pos x="37" y="188"/>
                  </a:cxn>
                  <a:cxn ang="0">
                    <a:pos x="38" y="187"/>
                  </a:cxn>
                  <a:cxn ang="0">
                    <a:pos x="910" y="14"/>
                  </a:cxn>
                  <a:cxn ang="0">
                    <a:pos x="1274" y="0"/>
                  </a:cxn>
                  <a:cxn ang="0">
                    <a:pos x="1691" y="18"/>
                  </a:cxn>
                  <a:cxn ang="0">
                    <a:pos x="2240" y="44"/>
                  </a:cxn>
                  <a:cxn ang="0">
                    <a:pos x="2486" y="36"/>
                  </a:cxn>
                  <a:cxn ang="0">
                    <a:pos x="2486" y="76"/>
                  </a:cxn>
                  <a:cxn ang="0">
                    <a:pos x="2240" y="84"/>
                  </a:cxn>
                  <a:cxn ang="0">
                    <a:pos x="1688" y="58"/>
                  </a:cxn>
                  <a:cxn ang="0">
                    <a:pos x="1274" y="40"/>
                  </a:cxn>
                  <a:cxn ang="0">
                    <a:pos x="913" y="54"/>
                  </a:cxn>
                  <a:cxn ang="0">
                    <a:pos x="54" y="224"/>
                  </a:cxn>
                  <a:cxn ang="0">
                    <a:pos x="26" y="237"/>
                  </a:cxn>
                  <a:cxn ang="0">
                    <a:pos x="0" y="247"/>
                  </a:cxn>
                </a:cxnLst>
                <a:rect l="0" t="0" r="r" b="b"/>
                <a:pathLst>
                  <a:path w="2486" h="247">
                    <a:moveTo>
                      <a:pt x="0" y="247"/>
                    </a:moveTo>
                    <a:cubicBezTo>
                      <a:pt x="0" y="205"/>
                      <a:pt x="0" y="205"/>
                      <a:pt x="0" y="205"/>
                    </a:cubicBezTo>
                    <a:cubicBezTo>
                      <a:pt x="37" y="188"/>
                      <a:pt x="37" y="188"/>
                      <a:pt x="37" y="188"/>
                    </a:cubicBezTo>
                    <a:cubicBezTo>
                      <a:pt x="38" y="187"/>
                      <a:pt x="38" y="187"/>
                      <a:pt x="38" y="187"/>
                    </a:cubicBezTo>
                    <a:cubicBezTo>
                      <a:pt x="39" y="187"/>
                      <a:pt x="358" y="58"/>
                      <a:pt x="910" y="14"/>
                    </a:cubicBezTo>
                    <a:cubicBezTo>
                      <a:pt x="1022" y="6"/>
                      <a:pt x="1143" y="0"/>
                      <a:pt x="1274" y="0"/>
                    </a:cubicBezTo>
                    <a:cubicBezTo>
                      <a:pt x="1404" y="0"/>
                      <a:pt x="1543" y="6"/>
                      <a:pt x="1691" y="18"/>
                    </a:cubicBezTo>
                    <a:cubicBezTo>
                      <a:pt x="1907" y="36"/>
                      <a:pt x="2088" y="44"/>
                      <a:pt x="2240" y="44"/>
                    </a:cubicBezTo>
                    <a:cubicBezTo>
                      <a:pt x="2332" y="44"/>
                      <a:pt x="2414" y="41"/>
                      <a:pt x="2486" y="36"/>
                    </a:cubicBezTo>
                    <a:cubicBezTo>
                      <a:pt x="2486" y="76"/>
                      <a:pt x="2486" y="76"/>
                      <a:pt x="2486" y="76"/>
                    </a:cubicBezTo>
                    <a:cubicBezTo>
                      <a:pt x="2414" y="81"/>
                      <a:pt x="2332" y="84"/>
                      <a:pt x="2240" y="84"/>
                    </a:cubicBezTo>
                    <a:cubicBezTo>
                      <a:pt x="2087" y="84"/>
                      <a:pt x="1905" y="76"/>
                      <a:pt x="1688" y="58"/>
                    </a:cubicBezTo>
                    <a:cubicBezTo>
                      <a:pt x="1541" y="45"/>
                      <a:pt x="1403" y="40"/>
                      <a:pt x="1274" y="40"/>
                    </a:cubicBezTo>
                    <a:cubicBezTo>
                      <a:pt x="1144" y="40"/>
                      <a:pt x="1024" y="45"/>
                      <a:pt x="913" y="54"/>
                    </a:cubicBezTo>
                    <a:cubicBezTo>
                      <a:pt x="382" y="96"/>
                      <a:pt x="69" y="218"/>
                      <a:pt x="54" y="224"/>
                    </a:cubicBezTo>
                    <a:cubicBezTo>
                      <a:pt x="26" y="237"/>
                      <a:pt x="26" y="237"/>
                      <a:pt x="26" y="237"/>
                    </a:cubicBezTo>
                    <a:cubicBezTo>
                      <a:pt x="0" y="247"/>
                      <a:pt x="0" y="247"/>
                      <a:pt x="0" y="247"/>
                    </a:cubicBezTo>
                  </a:path>
                </a:pathLst>
              </a:custGeom>
              <a:solidFill>
                <a:srgbClr val="013A68"/>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271" name="Freeform 7"/>
              <p:cNvSpPr>
                <a:spLocks noEditPoints="1"/>
              </p:cNvSpPr>
              <p:nvPr userDrawn="1"/>
            </p:nvSpPr>
            <p:spPr bwMode="gray">
              <a:xfrm>
                <a:off x="2" y="3771"/>
                <a:ext cx="5758" cy="199"/>
              </a:xfrm>
              <a:custGeom>
                <a:avLst/>
                <a:gdLst/>
                <a:ahLst/>
                <a:cxnLst>
                  <a:cxn ang="0">
                    <a:pos x="0" y="245"/>
                  </a:cxn>
                  <a:cxn ang="0">
                    <a:pos x="0" y="204"/>
                  </a:cxn>
                  <a:cxn ang="0">
                    <a:pos x="26" y="191"/>
                  </a:cxn>
                  <a:cxn ang="0">
                    <a:pos x="37" y="187"/>
                  </a:cxn>
                  <a:cxn ang="0">
                    <a:pos x="910" y="14"/>
                  </a:cxn>
                  <a:cxn ang="0">
                    <a:pos x="1274" y="0"/>
                  </a:cxn>
                  <a:cxn ang="0">
                    <a:pos x="1691" y="18"/>
                  </a:cxn>
                  <a:cxn ang="0">
                    <a:pos x="2240" y="43"/>
                  </a:cxn>
                  <a:cxn ang="0">
                    <a:pos x="2486" y="36"/>
                  </a:cxn>
                  <a:cxn ang="0">
                    <a:pos x="2486" y="80"/>
                  </a:cxn>
                  <a:cxn ang="0">
                    <a:pos x="2240" y="87"/>
                  </a:cxn>
                  <a:cxn ang="0">
                    <a:pos x="1688" y="62"/>
                  </a:cxn>
                  <a:cxn ang="0">
                    <a:pos x="1274" y="44"/>
                  </a:cxn>
                  <a:cxn ang="0">
                    <a:pos x="913" y="58"/>
                  </a:cxn>
                  <a:cxn ang="0">
                    <a:pos x="196" y="181"/>
                  </a:cxn>
                  <a:cxn ang="0">
                    <a:pos x="37" y="233"/>
                  </a:cxn>
                  <a:cxn ang="0">
                    <a:pos x="0" y="245"/>
                  </a:cxn>
                  <a:cxn ang="0">
                    <a:pos x="45" y="208"/>
                  </a:cxn>
                  <a:cxn ang="0">
                    <a:pos x="45" y="208"/>
                  </a:cxn>
                </a:cxnLst>
                <a:rect l="0" t="0" r="r" b="b"/>
                <a:pathLst>
                  <a:path w="2486" h="245">
                    <a:moveTo>
                      <a:pt x="0" y="245"/>
                    </a:moveTo>
                    <a:cubicBezTo>
                      <a:pt x="0" y="204"/>
                      <a:pt x="0" y="204"/>
                      <a:pt x="0" y="204"/>
                    </a:cubicBezTo>
                    <a:cubicBezTo>
                      <a:pt x="26" y="191"/>
                      <a:pt x="26" y="191"/>
                      <a:pt x="26" y="191"/>
                    </a:cubicBezTo>
                    <a:cubicBezTo>
                      <a:pt x="37" y="187"/>
                      <a:pt x="37" y="187"/>
                      <a:pt x="37" y="187"/>
                    </a:cubicBezTo>
                    <a:cubicBezTo>
                      <a:pt x="43" y="185"/>
                      <a:pt x="362" y="57"/>
                      <a:pt x="910" y="14"/>
                    </a:cubicBezTo>
                    <a:cubicBezTo>
                      <a:pt x="1022" y="5"/>
                      <a:pt x="1143" y="0"/>
                      <a:pt x="1274" y="0"/>
                    </a:cubicBezTo>
                    <a:cubicBezTo>
                      <a:pt x="1404" y="0"/>
                      <a:pt x="1544" y="5"/>
                      <a:pt x="1691" y="18"/>
                    </a:cubicBezTo>
                    <a:cubicBezTo>
                      <a:pt x="1907" y="36"/>
                      <a:pt x="2088" y="43"/>
                      <a:pt x="2240" y="43"/>
                    </a:cubicBezTo>
                    <a:cubicBezTo>
                      <a:pt x="2332" y="43"/>
                      <a:pt x="2414" y="41"/>
                      <a:pt x="2486" y="36"/>
                    </a:cubicBezTo>
                    <a:cubicBezTo>
                      <a:pt x="2486" y="80"/>
                      <a:pt x="2486" y="80"/>
                      <a:pt x="2486" y="80"/>
                    </a:cubicBezTo>
                    <a:cubicBezTo>
                      <a:pt x="2413" y="85"/>
                      <a:pt x="2332" y="87"/>
                      <a:pt x="2240" y="87"/>
                    </a:cubicBezTo>
                    <a:cubicBezTo>
                      <a:pt x="2087" y="87"/>
                      <a:pt x="1905" y="80"/>
                      <a:pt x="1688" y="62"/>
                    </a:cubicBezTo>
                    <a:cubicBezTo>
                      <a:pt x="1541" y="49"/>
                      <a:pt x="1403" y="44"/>
                      <a:pt x="1274" y="44"/>
                    </a:cubicBezTo>
                    <a:cubicBezTo>
                      <a:pt x="1144" y="44"/>
                      <a:pt x="1024" y="49"/>
                      <a:pt x="913" y="58"/>
                    </a:cubicBezTo>
                    <a:cubicBezTo>
                      <a:pt x="584" y="84"/>
                      <a:pt x="339" y="141"/>
                      <a:pt x="196" y="181"/>
                    </a:cubicBezTo>
                    <a:cubicBezTo>
                      <a:pt x="98" y="209"/>
                      <a:pt x="43" y="231"/>
                      <a:pt x="37" y="233"/>
                    </a:cubicBezTo>
                    <a:cubicBezTo>
                      <a:pt x="0" y="245"/>
                      <a:pt x="0" y="245"/>
                      <a:pt x="0" y="245"/>
                    </a:cubicBezTo>
                    <a:moveTo>
                      <a:pt x="45" y="208"/>
                    </a:moveTo>
                    <a:cubicBezTo>
                      <a:pt x="45" y="208"/>
                      <a:pt x="45" y="208"/>
                      <a:pt x="45" y="208"/>
                    </a:cubicBezTo>
                  </a:path>
                </a:pathLst>
              </a:custGeom>
              <a:solidFill>
                <a:srgbClr val="013A68"/>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272" name="Freeform 8"/>
              <p:cNvSpPr>
                <a:spLocks/>
              </p:cNvSpPr>
              <p:nvPr userDrawn="1"/>
            </p:nvSpPr>
            <p:spPr bwMode="gray">
              <a:xfrm>
                <a:off x="2" y="3926"/>
                <a:ext cx="61" cy="12"/>
              </a:xfrm>
              <a:custGeom>
                <a:avLst/>
                <a:gdLst/>
                <a:ahLst/>
                <a:cxnLst>
                  <a:cxn ang="0">
                    <a:pos x="0" y="8"/>
                  </a:cxn>
                  <a:cxn ang="0">
                    <a:pos x="0" y="6"/>
                  </a:cxn>
                  <a:cxn ang="0">
                    <a:pos x="61" y="0"/>
                  </a:cxn>
                  <a:cxn ang="0">
                    <a:pos x="0" y="8"/>
                  </a:cxn>
                </a:cxnLst>
                <a:rect l="0" t="0" r="r" b="b"/>
                <a:pathLst>
                  <a:path w="61" h="8">
                    <a:moveTo>
                      <a:pt x="0" y="8"/>
                    </a:moveTo>
                    <a:lnTo>
                      <a:pt x="0" y="6"/>
                    </a:lnTo>
                    <a:lnTo>
                      <a:pt x="61" y="0"/>
                    </a:lnTo>
                    <a:lnTo>
                      <a:pt x="0" y="8"/>
                    </a:lnTo>
                    <a:close/>
                  </a:path>
                </a:pathLst>
              </a:custGeom>
              <a:solidFill>
                <a:srgbClr val="112F55"/>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273" name="Freeform 9"/>
              <p:cNvSpPr>
                <a:spLocks/>
              </p:cNvSpPr>
              <p:nvPr userDrawn="1"/>
            </p:nvSpPr>
            <p:spPr bwMode="gray">
              <a:xfrm>
                <a:off x="2" y="3926"/>
                <a:ext cx="61" cy="12"/>
              </a:xfrm>
              <a:custGeom>
                <a:avLst/>
                <a:gdLst/>
                <a:ahLst/>
                <a:cxnLst>
                  <a:cxn ang="0">
                    <a:pos x="0" y="8"/>
                  </a:cxn>
                  <a:cxn ang="0">
                    <a:pos x="0" y="6"/>
                  </a:cxn>
                  <a:cxn ang="0">
                    <a:pos x="61" y="0"/>
                  </a:cxn>
                  <a:cxn ang="0">
                    <a:pos x="0" y="8"/>
                  </a:cxn>
                </a:cxnLst>
                <a:rect l="0" t="0" r="r" b="b"/>
                <a:pathLst>
                  <a:path w="61" h="8">
                    <a:moveTo>
                      <a:pt x="0" y="8"/>
                    </a:moveTo>
                    <a:lnTo>
                      <a:pt x="0" y="6"/>
                    </a:lnTo>
                    <a:lnTo>
                      <a:pt x="61" y="0"/>
                    </a:lnTo>
                    <a:lnTo>
                      <a:pt x="0" y="8"/>
                    </a:lnTo>
                  </a:path>
                </a:pathLst>
              </a:custGeom>
              <a:no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274" name="Freeform 10"/>
              <p:cNvSpPr>
                <a:spLocks noEditPoints="1"/>
              </p:cNvSpPr>
              <p:nvPr userDrawn="1"/>
            </p:nvSpPr>
            <p:spPr bwMode="gray">
              <a:xfrm>
                <a:off x="2" y="3807"/>
                <a:ext cx="5758" cy="199"/>
              </a:xfrm>
              <a:custGeom>
                <a:avLst/>
                <a:gdLst/>
                <a:ahLst/>
                <a:cxnLst>
                  <a:cxn ang="0">
                    <a:pos x="0" y="245"/>
                  </a:cxn>
                  <a:cxn ang="0">
                    <a:pos x="0" y="201"/>
                  </a:cxn>
                  <a:cxn ang="0">
                    <a:pos x="53" y="182"/>
                  </a:cxn>
                  <a:cxn ang="0">
                    <a:pos x="54" y="182"/>
                  </a:cxn>
                  <a:cxn ang="0">
                    <a:pos x="196" y="135"/>
                  </a:cxn>
                  <a:cxn ang="0">
                    <a:pos x="910" y="14"/>
                  </a:cxn>
                  <a:cxn ang="0">
                    <a:pos x="1273" y="0"/>
                  </a:cxn>
                  <a:cxn ang="0">
                    <a:pos x="1691" y="18"/>
                  </a:cxn>
                  <a:cxn ang="0">
                    <a:pos x="2240" y="43"/>
                  </a:cxn>
                  <a:cxn ang="0">
                    <a:pos x="2486" y="36"/>
                  </a:cxn>
                  <a:cxn ang="0">
                    <a:pos x="2486" y="82"/>
                  </a:cxn>
                  <a:cxn ang="0">
                    <a:pos x="2240" y="89"/>
                  </a:cxn>
                  <a:cxn ang="0">
                    <a:pos x="1692" y="63"/>
                  </a:cxn>
                  <a:cxn ang="0">
                    <a:pos x="1274" y="46"/>
                  </a:cxn>
                  <a:cxn ang="0">
                    <a:pos x="910" y="60"/>
                  </a:cxn>
                  <a:cxn ang="0">
                    <a:pos x="36" y="233"/>
                  </a:cxn>
                  <a:cxn ang="0">
                    <a:pos x="0" y="245"/>
                  </a:cxn>
                  <a:cxn ang="0">
                    <a:pos x="45" y="210"/>
                  </a:cxn>
                  <a:cxn ang="0">
                    <a:pos x="45" y="210"/>
                  </a:cxn>
                </a:cxnLst>
                <a:rect l="0" t="0" r="r" b="b"/>
                <a:pathLst>
                  <a:path w="2486" h="245">
                    <a:moveTo>
                      <a:pt x="0" y="245"/>
                    </a:moveTo>
                    <a:cubicBezTo>
                      <a:pt x="0" y="201"/>
                      <a:pt x="0" y="201"/>
                      <a:pt x="0" y="201"/>
                    </a:cubicBezTo>
                    <a:cubicBezTo>
                      <a:pt x="53" y="182"/>
                      <a:pt x="53" y="182"/>
                      <a:pt x="53" y="182"/>
                    </a:cubicBezTo>
                    <a:cubicBezTo>
                      <a:pt x="54" y="182"/>
                      <a:pt x="54" y="182"/>
                      <a:pt x="54" y="182"/>
                    </a:cubicBezTo>
                    <a:cubicBezTo>
                      <a:pt x="55" y="182"/>
                      <a:pt x="104" y="162"/>
                      <a:pt x="196" y="135"/>
                    </a:cubicBezTo>
                    <a:cubicBezTo>
                      <a:pt x="343" y="94"/>
                      <a:pt x="586" y="39"/>
                      <a:pt x="910" y="14"/>
                    </a:cubicBezTo>
                    <a:cubicBezTo>
                      <a:pt x="1022" y="5"/>
                      <a:pt x="1143" y="0"/>
                      <a:pt x="1273" y="0"/>
                    </a:cubicBezTo>
                    <a:cubicBezTo>
                      <a:pt x="1404" y="0"/>
                      <a:pt x="1544" y="5"/>
                      <a:pt x="1691" y="18"/>
                    </a:cubicBezTo>
                    <a:cubicBezTo>
                      <a:pt x="1907" y="36"/>
                      <a:pt x="2088" y="43"/>
                      <a:pt x="2240" y="43"/>
                    </a:cubicBezTo>
                    <a:cubicBezTo>
                      <a:pt x="2332" y="43"/>
                      <a:pt x="2414" y="40"/>
                      <a:pt x="2486" y="36"/>
                    </a:cubicBezTo>
                    <a:cubicBezTo>
                      <a:pt x="2486" y="82"/>
                      <a:pt x="2486" y="82"/>
                      <a:pt x="2486" y="82"/>
                    </a:cubicBezTo>
                    <a:cubicBezTo>
                      <a:pt x="2414" y="86"/>
                      <a:pt x="2332" y="89"/>
                      <a:pt x="2240" y="89"/>
                    </a:cubicBezTo>
                    <a:cubicBezTo>
                      <a:pt x="2088" y="89"/>
                      <a:pt x="1908" y="82"/>
                      <a:pt x="1692" y="63"/>
                    </a:cubicBezTo>
                    <a:cubicBezTo>
                      <a:pt x="1544" y="51"/>
                      <a:pt x="1404" y="46"/>
                      <a:pt x="1274" y="46"/>
                    </a:cubicBezTo>
                    <a:cubicBezTo>
                      <a:pt x="1143" y="46"/>
                      <a:pt x="1022" y="51"/>
                      <a:pt x="910" y="60"/>
                    </a:cubicBezTo>
                    <a:cubicBezTo>
                      <a:pt x="368" y="102"/>
                      <a:pt x="51" y="227"/>
                      <a:pt x="36" y="233"/>
                    </a:cubicBezTo>
                    <a:cubicBezTo>
                      <a:pt x="0" y="245"/>
                      <a:pt x="0" y="245"/>
                      <a:pt x="0" y="245"/>
                    </a:cubicBezTo>
                    <a:moveTo>
                      <a:pt x="45" y="210"/>
                    </a:moveTo>
                    <a:cubicBezTo>
                      <a:pt x="45" y="210"/>
                      <a:pt x="45" y="210"/>
                      <a:pt x="45" y="210"/>
                    </a:cubicBezTo>
                  </a:path>
                </a:pathLst>
              </a:custGeom>
              <a:solidFill>
                <a:srgbClr val="013A68"/>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275" name="Freeform 11"/>
              <p:cNvSpPr>
                <a:spLocks/>
              </p:cNvSpPr>
              <p:nvPr userDrawn="1"/>
            </p:nvSpPr>
            <p:spPr bwMode="gray">
              <a:xfrm>
                <a:off x="2" y="3918"/>
                <a:ext cx="454" cy="53"/>
              </a:xfrm>
              <a:custGeom>
                <a:avLst/>
                <a:gdLst/>
                <a:ahLst/>
                <a:cxnLst>
                  <a:cxn ang="0">
                    <a:pos x="0" y="66"/>
                  </a:cxn>
                  <a:cxn ang="0">
                    <a:pos x="0" y="64"/>
                  </a:cxn>
                  <a:cxn ang="0">
                    <a:pos x="37" y="52"/>
                  </a:cxn>
                  <a:cxn ang="0">
                    <a:pos x="196" y="0"/>
                  </a:cxn>
                  <a:cxn ang="0">
                    <a:pos x="54" y="47"/>
                  </a:cxn>
                  <a:cxn ang="0">
                    <a:pos x="53" y="47"/>
                  </a:cxn>
                  <a:cxn ang="0">
                    <a:pos x="0" y="66"/>
                  </a:cxn>
                </a:cxnLst>
                <a:rect l="0" t="0" r="r" b="b"/>
                <a:pathLst>
                  <a:path w="196" h="66">
                    <a:moveTo>
                      <a:pt x="0" y="66"/>
                    </a:moveTo>
                    <a:cubicBezTo>
                      <a:pt x="0" y="64"/>
                      <a:pt x="0" y="64"/>
                      <a:pt x="0" y="64"/>
                    </a:cubicBezTo>
                    <a:cubicBezTo>
                      <a:pt x="37" y="52"/>
                      <a:pt x="37" y="52"/>
                      <a:pt x="37" y="52"/>
                    </a:cubicBezTo>
                    <a:cubicBezTo>
                      <a:pt x="43" y="50"/>
                      <a:pt x="98" y="28"/>
                      <a:pt x="196" y="0"/>
                    </a:cubicBezTo>
                    <a:cubicBezTo>
                      <a:pt x="104" y="27"/>
                      <a:pt x="55" y="47"/>
                      <a:pt x="54" y="47"/>
                    </a:cubicBezTo>
                    <a:cubicBezTo>
                      <a:pt x="53" y="47"/>
                      <a:pt x="53" y="47"/>
                      <a:pt x="53" y="47"/>
                    </a:cubicBezTo>
                    <a:cubicBezTo>
                      <a:pt x="0" y="66"/>
                      <a:pt x="0" y="66"/>
                      <a:pt x="0" y="66"/>
                    </a:cubicBezTo>
                  </a:path>
                </a:pathLst>
              </a:custGeom>
              <a:solidFill>
                <a:srgbClr val="112F55"/>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276" name="Freeform 12"/>
              <p:cNvSpPr>
                <a:spLocks noEditPoints="1"/>
              </p:cNvSpPr>
              <p:nvPr userDrawn="1"/>
            </p:nvSpPr>
            <p:spPr bwMode="gray">
              <a:xfrm>
                <a:off x="2" y="3846"/>
                <a:ext cx="5758" cy="197"/>
              </a:xfrm>
              <a:custGeom>
                <a:avLst/>
                <a:gdLst/>
                <a:ahLst/>
                <a:cxnLst>
                  <a:cxn ang="0">
                    <a:pos x="0" y="242"/>
                  </a:cxn>
                  <a:cxn ang="0">
                    <a:pos x="0" y="201"/>
                  </a:cxn>
                  <a:cxn ang="0">
                    <a:pos x="54" y="184"/>
                  </a:cxn>
                  <a:cxn ang="0">
                    <a:pos x="54" y="184"/>
                  </a:cxn>
                  <a:cxn ang="0">
                    <a:pos x="914" y="14"/>
                  </a:cxn>
                  <a:cxn ang="0">
                    <a:pos x="1274" y="0"/>
                  </a:cxn>
                  <a:cxn ang="0">
                    <a:pos x="1687" y="17"/>
                  </a:cxn>
                  <a:cxn ang="0">
                    <a:pos x="2240" y="43"/>
                  </a:cxn>
                  <a:cxn ang="0">
                    <a:pos x="2486" y="36"/>
                  </a:cxn>
                  <a:cxn ang="0">
                    <a:pos x="2486" y="79"/>
                  </a:cxn>
                  <a:cxn ang="0">
                    <a:pos x="2240" y="87"/>
                  </a:cxn>
                  <a:cxn ang="0">
                    <a:pos x="1692" y="61"/>
                  </a:cxn>
                  <a:cxn ang="0">
                    <a:pos x="1274" y="44"/>
                  </a:cxn>
                  <a:cxn ang="0">
                    <a:pos x="909" y="58"/>
                  </a:cxn>
                  <a:cxn ang="0">
                    <a:pos x="36" y="231"/>
                  </a:cxn>
                  <a:cxn ang="0">
                    <a:pos x="0" y="242"/>
                  </a:cxn>
                  <a:cxn ang="0">
                    <a:pos x="45" y="209"/>
                  </a:cxn>
                  <a:cxn ang="0">
                    <a:pos x="45" y="209"/>
                  </a:cxn>
                </a:cxnLst>
                <a:rect l="0" t="0" r="r" b="b"/>
                <a:pathLst>
                  <a:path w="2486" h="242">
                    <a:moveTo>
                      <a:pt x="0" y="242"/>
                    </a:moveTo>
                    <a:cubicBezTo>
                      <a:pt x="0" y="201"/>
                      <a:pt x="0" y="201"/>
                      <a:pt x="0" y="201"/>
                    </a:cubicBezTo>
                    <a:cubicBezTo>
                      <a:pt x="54" y="184"/>
                      <a:pt x="54" y="184"/>
                      <a:pt x="54" y="184"/>
                    </a:cubicBezTo>
                    <a:cubicBezTo>
                      <a:pt x="54" y="184"/>
                      <a:pt x="54" y="184"/>
                      <a:pt x="54" y="184"/>
                    </a:cubicBezTo>
                    <a:cubicBezTo>
                      <a:pt x="55" y="184"/>
                      <a:pt x="369" y="57"/>
                      <a:pt x="914" y="14"/>
                    </a:cubicBezTo>
                    <a:cubicBezTo>
                      <a:pt x="1024" y="5"/>
                      <a:pt x="1145" y="0"/>
                      <a:pt x="1274" y="0"/>
                    </a:cubicBezTo>
                    <a:cubicBezTo>
                      <a:pt x="1403" y="0"/>
                      <a:pt x="1541" y="5"/>
                      <a:pt x="1687" y="17"/>
                    </a:cubicBezTo>
                    <a:cubicBezTo>
                      <a:pt x="1904" y="36"/>
                      <a:pt x="2086" y="43"/>
                      <a:pt x="2240" y="43"/>
                    </a:cubicBezTo>
                    <a:cubicBezTo>
                      <a:pt x="2332" y="43"/>
                      <a:pt x="2413" y="41"/>
                      <a:pt x="2486" y="36"/>
                    </a:cubicBezTo>
                    <a:cubicBezTo>
                      <a:pt x="2486" y="79"/>
                      <a:pt x="2486" y="79"/>
                      <a:pt x="2486" y="79"/>
                    </a:cubicBezTo>
                    <a:cubicBezTo>
                      <a:pt x="2414" y="84"/>
                      <a:pt x="2332" y="87"/>
                      <a:pt x="2240" y="87"/>
                    </a:cubicBezTo>
                    <a:cubicBezTo>
                      <a:pt x="2088" y="87"/>
                      <a:pt x="1908" y="79"/>
                      <a:pt x="1692" y="61"/>
                    </a:cubicBezTo>
                    <a:cubicBezTo>
                      <a:pt x="1544" y="49"/>
                      <a:pt x="1404" y="44"/>
                      <a:pt x="1274" y="44"/>
                    </a:cubicBezTo>
                    <a:cubicBezTo>
                      <a:pt x="1143" y="44"/>
                      <a:pt x="1022" y="49"/>
                      <a:pt x="909" y="58"/>
                    </a:cubicBezTo>
                    <a:cubicBezTo>
                      <a:pt x="374" y="100"/>
                      <a:pt x="58" y="222"/>
                      <a:pt x="36" y="231"/>
                    </a:cubicBezTo>
                    <a:cubicBezTo>
                      <a:pt x="0" y="242"/>
                      <a:pt x="0" y="242"/>
                      <a:pt x="0" y="242"/>
                    </a:cubicBezTo>
                    <a:moveTo>
                      <a:pt x="45" y="209"/>
                    </a:moveTo>
                    <a:cubicBezTo>
                      <a:pt x="45" y="209"/>
                      <a:pt x="45" y="209"/>
                      <a:pt x="45" y="209"/>
                    </a:cubicBezTo>
                  </a:path>
                </a:pathLst>
              </a:custGeom>
              <a:solidFill>
                <a:srgbClr val="013A68"/>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277" name="Freeform 13"/>
              <p:cNvSpPr>
                <a:spLocks noEditPoints="1"/>
              </p:cNvSpPr>
              <p:nvPr userDrawn="1"/>
            </p:nvSpPr>
            <p:spPr bwMode="gray">
              <a:xfrm>
                <a:off x="2" y="3845"/>
                <a:ext cx="5758" cy="166"/>
              </a:xfrm>
              <a:custGeom>
                <a:avLst/>
                <a:gdLst/>
                <a:ahLst/>
                <a:cxnLst>
                  <a:cxn ang="0">
                    <a:pos x="0" y="203"/>
                  </a:cxn>
                  <a:cxn ang="0">
                    <a:pos x="0" y="199"/>
                  </a:cxn>
                  <a:cxn ang="0">
                    <a:pos x="36" y="187"/>
                  </a:cxn>
                  <a:cxn ang="0">
                    <a:pos x="910" y="14"/>
                  </a:cxn>
                  <a:cxn ang="0">
                    <a:pos x="1274" y="0"/>
                  </a:cxn>
                  <a:cxn ang="0">
                    <a:pos x="1692" y="17"/>
                  </a:cxn>
                  <a:cxn ang="0">
                    <a:pos x="2240" y="43"/>
                  </a:cxn>
                  <a:cxn ang="0">
                    <a:pos x="2486" y="36"/>
                  </a:cxn>
                  <a:cxn ang="0">
                    <a:pos x="2486" y="38"/>
                  </a:cxn>
                  <a:cxn ang="0">
                    <a:pos x="2240" y="45"/>
                  </a:cxn>
                  <a:cxn ang="0">
                    <a:pos x="1687" y="19"/>
                  </a:cxn>
                  <a:cxn ang="0">
                    <a:pos x="1274" y="2"/>
                  </a:cxn>
                  <a:cxn ang="0">
                    <a:pos x="914" y="16"/>
                  </a:cxn>
                  <a:cxn ang="0">
                    <a:pos x="54" y="186"/>
                  </a:cxn>
                  <a:cxn ang="0">
                    <a:pos x="54" y="186"/>
                  </a:cxn>
                  <a:cxn ang="0">
                    <a:pos x="54" y="186"/>
                  </a:cxn>
                  <a:cxn ang="0">
                    <a:pos x="0" y="203"/>
                  </a:cxn>
                  <a:cxn ang="0">
                    <a:pos x="54" y="186"/>
                  </a:cxn>
                  <a:cxn ang="0">
                    <a:pos x="54" y="186"/>
                  </a:cxn>
                </a:cxnLst>
                <a:rect l="0" t="0" r="r" b="b"/>
                <a:pathLst>
                  <a:path w="2486" h="203">
                    <a:moveTo>
                      <a:pt x="0" y="203"/>
                    </a:moveTo>
                    <a:cubicBezTo>
                      <a:pt x="0" y="199"/>
                      <a:pt x="0" y="199"/>
                      <a:pt x="0" y="199"/>
                    </a:cubicBezTo>
                    <a:cubicBezTo>
                      <a:pt x="36" y="187"/>
                      <a:pt x="36" y="187"/>
                      <a:pt x="36" y="187"/>
                    </a:cubicBezTo>
                    <a:cubicBezTo>
                      <a:pt x="51" y="181"/>
                      <a:pt x="368" y="56"/>
                      <a:pt x="910" y="14"/>
                    </a:cubicBezTo>
                    <a:cubicBezTo>
                      <a:pt x="1022" y="5"/>
                      <a:pt x="1143" y="0"/>
                      <a:pt x="1274" y="0"/>
                    </a:cubicBezTo>
                    <a:cubicBezTo>
                      <a:pt x="1404" y="0"/>
                      <a:pt x="1544" y="5"/>
                      <a:pt x="1692" y="17"/>
                    </a:cubicBezTo>
                    <a:cubicBezTo>
                      <a:pt x="1908" y="36"/>
                      <a:pt x="2088" y="43"/>
                      <a:pt x="2240" y="43"/>
                    </a:cubicBezTo>
                    <a:cubicBezTo>
                      <a:pt x="2332" y="43"/>
                      <a:pt x="2414" y="40"/>
                      <a:pt x="2486" y="36"/>
                    </a:cubicBezTo>
                    <a:cubicBezTo>
                      <a:pt x="2486" y="38"/>
                      <a:pt x="2486" y="38"/>
                      <a:pt x="2486" y="38"/>
                    </a:cubicBezTo>
                    <a:cubicBezTo>
                      <a:pt x="2413" y="43"/>
                      <a:pt x="2332" y="45"/>
                      <a:pt x="2240" y="45"/>
                    </a:cubicBezTo>
                    <a:cubicBezTo>
                      <a:pt x="2086" y="45"/>
                      <a:pt x="1904" y="38"/>
                      <a:pt x="1687" y="19"/>
                    </a:cubicBezTo>
                    <a:cubicBezTo>
                      <a:pt x="1541" y="7"/>
                      <a:pt x="1403" y="2"/>
                      <a:pt x="1274" y="2"/>
                    </a:cubicBezTo>
                    <a:cubicBezTo>
                      <a:pt x="1145" y="2"/>
                      <a:pt x="1024" y="7"/>
                      <a:pt x="914" y="16"/>
                    </a:cubicBezTo>
                    <a:cubicBezTo>
                      <a:pt x="369" y="59"/>
                      <a:pt x="55" y="186"/>
                      <a:pt x="54" y="186"/>
                    </a:cubicBezTo>
                    <a:cubicBezTo>
                      <a:pt x="54" y="186"/>
                      <a:pt x="54" y="186"/>
                      <a:pt x="54" y="186"/>
                    </a:cubicBezTo>
                    <a:cubicBezTo>
                      <a:pt x="54" y="186"/>
                      <a:pt x="54" y="186"/>
                      <a:pt x="54" y="186"/>
                    </a:cubicBezTo>
                    <a:cubicBezTo>
                      <a:pt x="0" y="203"/>
                      <a:pt x="0" y="203"/>
                      <a:pt x="0" y="203"/>
                    </a:cubicBezTo>
                    <a:moveTo>
                      <a:pt x="54" y="186"/>
                    </a:moveTo>
                    <a:cubicBezTo>
                      <a:pt x="54" y="186"/>
                      <a:pt x="54" y="186"/>
                      <a:pt x="54" y="186"/>
                    </a:cubicBezTo>
                  </a:path>
                </a:pathLst>
              </a:custGeom>
              <a:solidFill>
                <a:srgbClr val="112F55"/>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278" name="Freeform 14"/>
              <p:cNvSpPr>
                <a:spLocks noEditPoints="1"/>
              </p:cNvSpPr>
              <p:nvPr userDrawn="1"/>
            </p:nvSpPr>
            <p:spPr bwMode="gray">
              <a:xfrm>
                <a:off x="2" y="3888"/>
                <a:ext cx="5758" cy="193"/>
              </a:xfrm>
              <a:custGeom>
                <a:avLst/>
                <a:gdLst/>
                <a:ahLst/>
                <a:cxnLst>
                  <a:cxn ang="0">
                    <a:pos x="0" y="238"/>
                  </a:cxn>
                  <a:cxn ang="0">
                    <a:pos x="0" y="202"/>
                  </a:cxn>
                  <a:cxn ang="0">
                    <a:pos x="54" y="184"/>
                  </a:cxn>
                  <a:cxn ang="0">
                    <a:pos x="55" y="184"/>
                  </a:cxn>
                  <a:cxn ang="0">
                    <a:pos x="914" y="14"/>
                  </a:cxn>
                  <a:cxn ang="0">
                    <a:pos x="1274" y="0"/>
                  </a:cxn>
                  <a:cxn ang="0">
                    <a:pos x="1687" y="17"/>
                  </a:cxn>
                  <a:cxn ang="0">
                    <a:pos x="2240" y="43"/>
                  </a:cxn>
                  <a:cxn ang="0">
                    <a:pos x="2486" y="36"/>
                  </a:cxn>
                  <a:cxn ang="0">
                    <a:pos x="2486" y="75"/>
                  </a:cxn>
                  <a:cxn ang="0">
                    <a:pos x="2240" y="83"/>
                  </a:cxn>
                  <a:cxn ang="0">
                    <a:pos x="1692" y="57"/>
                  </a:cxn>
                  <a:cxn ang="0">
                    <a:pos x="1274" y="39"/>
                  </a:cxn>
                  <a:cxn ang="0">
                    <a:pos x="909" y="54"/>
                  </a:cxn>
                  <a:cxn ang="0">
                    <a:pos x="35" y="227"/>
                  </a:cxn>
                  <a:cxn ang="0">
                    <a:pos x="0" y="238"/>
                  </a:cxn>
                  <a:cxn ang="0">
                    <a:pos x="45" y="207"/>
                  </a:cxn>
                  <a:cxn ang="0">
                    <a:pos x="45" y="207"/>
                  </a:cxn>
                </a:cxnLst>
                <a:rect l="0" t="0" r="r" b="b"/>
                <a:pathLst>
                  <a:path w="2486" h="238">
                    <a:moveTo>
                      <a:pt x="0" y="238"/>
                    </a:moveTo>
                    <a:cubicBezTo>
                      <a:pt x="0" y="202"/>
                      <a:pt x="0" y="202"/>
                      <a:pt x="0" y="202"/>
                    </a:cubicBezTo>
                    <a:cubicBezTo>
                      <a:pt x="54" y="184"/>
                      <a:pt x="54" y="184"/>
                      <a:pt x="54" y="184"/>
                    </a:cubicBezTo>
                    <a:cubicBezTo>
                      <a:pt x="55" y="184"/>
                      <a:pt x="55" y="184"/>
                      <a:pt x="55" y="184"/>
                    </a:cubicBezTo>
                    <a:cubicBezTo>
                      <a:pt x="56" y="183"/>
                      <a:pt x="369" y="56"/>
                      <a:pt x="914" y="14"/>
                    </a:cubicBezTo>
                    <a:cubicBezTo>
                      <a:pt x="1024" y="5"/>
                      <a:pt x="1145" y="0"/>
                      <a:pt x="1274" y="0"/>
                    </a:cubicBezTo>
                    <a:cubicBezTo>
                      <a:pt x="1403" y="0"/>
                      <a:pt x="1541" y="5"/>
                      <a:pt x="1687" y="17"/>
                    </a:cubicBezTo>
                    <a:cubicBezTo>
                      <a:pt x="1904" y="36"/>
                      <a:pt x="2086" y="43"/>
                      <a:pt x="2240" y="43"/>
                    </a:cubicBezTo>
                    <a:cubicBezTo>
                      <a:pt x="2332" y="43"/>
                      <a:pt x="2413" y="40"/>
                      <a:pt x="2486" y="36"/>
                    </a:cubicBezTo>
                    <a:cubicBezTo>
                      <a:pt x="2486" y="75"/>
                      <a:pt x="2486" y="75"/>
                      <a:pt x="2486" y="75"/>
                    </a:cubicBezTo>
                    <a:cubicBezTo>
                      <a:pt x="2414" y="80"/>
                      <a:pt x="2332" y="83"/>
                      <a:pt x="2240" y="83"/>
                    </a:cubicBezTo>
                    <a:cubicBezTo>
                      <a:pt x="2088" y="83"/>
                      <a:pt x="1908" y="75"/>
                      <a:pt x="1692" y="57"/>
                    </a:cubicBezTo>
                    <a:cubicBezTo>
                      <a:pt x="1544" y="45"/>
                      <a:pt x="1404" y="39"/>
                      <a:pt x="1274" y="39"/>
                    </a:cubicBezTo>
                    <a:cubicBezTo>
                      <a:pt x="1143" y="39"/>
                      <a:pt x="1021" y="45"/>
                      <a:pt x="909" y="54"/>
                    </a:cubicBezTo>
                    <a:cubicBezTo>
                      <a:pt x="374" y="96"/>
                      <a:pt x="58" y="218"/>
                      <a:pt x="35" y="227"/>
                    </a:cubicBezTo>
                    <a:cubicBezTo>
                      <a:pt x="0" y="238"/>
                      <a:pt x="0" y="238"/>
                      <a:pt x="0" y="238"/>
                    </a:cubicBezTo>
                    <a:moveTo>
                      <a:pt x="45" y="207"/>
                    </a:moveTo>
                    <a:cubicBezTo>
                      <a:pt x="45" y="207"/>
                      <a:pt x="45" y="207"/>
                      <a:pt x="45" y="207"/>
                    </a:cubicBezTo>
                  </a:path>
                </a:pathLst>
              </a:custGeom>
              <a:solidFill>
                <a:srgbClr val="013A68"/>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279" name="Freeform 15"/>
              <p:cNvSpPr>
                <a:spLocks noEditPoints="1"/>
              </p:cNvSpPr>
              <p:nvPr userDrawn="1"/>
            </p:nvSpPr>
            <p:spPr bwMode="gray">
              <a:xfrm>
                <a:off x="2" y="3882"/>
                <a:ext cx="5758" cy="170"/>
              </a:xfrm>
              <a:custGeom>
                <a:avLst/>
                <a:gdLst/>
                <a:ahLst/>
                <a:cxnLst>
                  <a:cxn ang="0">
                    <a:pos x="0" y="208"/>
                  </a:cxn>
                  <a:cxn ang="0">
                    <a:pos x="0" y="198"/>
                  </a:cxn>
                  <a:cxn ang="0">
                    <a:pos x="36" y="187"/>
                  </a:cxn>
                  <a:cxn ang="0">
                    <a:pos x="909" y="14"/>
                  </a:cxn>
                  <a:cxn ang="0">
                    <a:pos x="1274" y="0"/>
                  </a:cxn>
                  <a:cxn ang="0">
                    <a:pos x="1692" y="17"/>
                  </a:cxn>
                  <a:cxn ang="0">
                    <a:pos x="2240" y="43"/>
                  </a:cxn>
                  <a:cxn ang="0">
                    <a:pos x="2486" y="35"/>
                  </a:cxn>
                  <a:cxn ang="0">
                    <a:pos x="2486" y="42"/>
                  </a:cxn>
                  <a:cxn ang="0">
                    <a:pos x="2240" y="49"/>
                  </a:cxn>
                  <a:cxn ang="0">
                    <a:pos x="1687" y="23"/>
                  </a:cxn>
                  <a:cxn ang="0">
                    <a:pos x="1274" y="6"/>
                  </a:cxn>
                  <a:cxn ang="0">
                    <a:pos x="914" y="20"/>
                  </a:cxn>
                  <a:cxn ang="0">
                    <a:pos x="55" y="190"/>
                  </a:cxn>
                  <a:cxn ang="0">
                    <a:pos x="55" y="190"/>
                  </a:cxn>
                  <a:cxn ang="0">
                    <a:pos x="54" y="190"/>
                  </a:cxn>
                  <a:cxn ang="0">
                    <a:pos x="0" y="208"/>
                  </a:cxn>
                  <a:cxn ang="0">
                    <a:pos x="55" y="190"/>
                  </a:cxn>
                  <a:cxn ang="0">
                    <a:pos x="55" y="190"/>
                  </a:cxn>
                </a:cxnLst>
                <a:rect l="0" t="0" r="r" b="b"/>
                <a:pathLst>
                  <a:path w="2486" h="208">
                    <a:moveTo>
                      <a:pt x="0" y="208"/>
                    </a:moveTo>
                    <a:cubicBezTo>
                      <a:pt x="0" y="198"/>
                      <a:pt x="0" y="198"/>
                      <a:pt x="0" y="198"/>
                    </a:cubicBezTo>
                    <a:cubicBezTo>
                      <a:pt x="36" y="187"/>
                      <a:pt x="36" y="187"/>
                      <a:pt x="36" y="187"/>
                    </a:cubicBezTo>
                    <a:cubicBezTo>
                      <a:pt x="58" y="178"/>
                      <a:pt x="374" y="56"/>
                      <a:pt x="909" y="14"/>
                    </a:cubicBezTo>
                    <a:cubicBezTo>
                      <a:pt x="1022" y="5"/>
                      <a:pt x="1143" y="0"/>
                      <a:pt x="1274" y="0"/>
                    </a:cubicBezTo>
                    <a:cubicBezTo>
                      <a:pt x="1404" y="0"/>
                      <a:pt x="1544" y="5"/>
                      <a:pt x="1692" y="17"/>
                    </a:cubicBezTo>
                    <a:cubicBezTo>
                      <a:pt x="1908" y="35"/>
                      <a:pt x="2088" y="43"/>
                      <a:pt x="2240" y="43"/>
                    </a:cubicBezTo>
                    <a:cubicBezTo>
                      <a:pt x="2332" y="43"/>
                      <a:pt x="2414" y="40"/>
                      <a:pt x="2486" y="35"/>
                    </a:cubicBezTo>
                    <a:cubicBezTo>
                      <a:pt x="2486" y="42"/>
                      <a:pt x="2486" y="42"/>
                      <a:pt x="2486" y="42"/>
                    </a:cubicBezTo>
                    <a:cubicBezTo>
                      <a:pt x="2413" y="46"/>
                      <a:pt x="2332" y="49"/>
                      <a:pt x="2240" y="49"/>
                    </a:cubicBezTo>
                    <a:cubicBezTo>
                      <a:pt x="2086" y="49"/>
                      <a:pt x="1904" y="42"/>
                      <a:pt x="1687" y="23"/>
                    </a:cubicBezTo>
                    <a:cubicBezTo>
                      <a:pt x="1541" y="11"/>
                      <a:pt x="1403" y="6"/>
                      <a:pt x="1274" y="6"/>
                    </a:cubicBezTo>
                    <a:cubicBezTo>
                      <a:pt x="1145" y="6"/>
                      <a:pt x="1024" y="11"/>
                      <a:pt x="914" y="20"/>
                    </a:cubicBezTo>
                    <a:cubicBezTo>
                      <a:pt x="369" y="62"/>
                      <a:pt x="56" y="189"/>
                      <a:pt x="55" y="190"/>
                    </a:cubicBezTo>
                    <a:cubicBezTo>
                      <a:pt x="55" y="190"/>
                      <a:pt x="55" y="190"/>
                      <a:pt x="55" y="190"/>
                    </a:cubicBezTo>
                    <a:cubicBezTo>
                      <a:pt x="54" y="190"/>
                      <a:pt x="54" y="190"/>
                      <a:pt x="54" y="190"/>
                    </a:cubicBezTo>
                    <a:cubicBezTo>
                      <a:pt x="0" y="208"/>
                      <a:pt x="0" y="208"/>
                      <a:pt x="0" y="208"/>
                    </a:cubicBezTo>
                    <a:moveTo>
                      <a:pt x="55" y="190"/>
                    </a:moveTo>
                    <a:cubicBezTo>
                      <a:pt x="55" y="190"/>
                      <a:pt x="55" y="190"/>
                      <a:pt x="55" y="190"/>
                    </a:cubicBezTo>
                  </a:path>
                </a:pathLst>
              </a:custGeom>
              <a:solidFill>
                <a:srgbClr val="112F55"/>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280" name="Freeform 16"/>
              <p:cNvSpPr>
                <a:spLocks noEditPoints="1"/>
              </p:cNvSpPr>
              <p:nvPr userDrawn="1"/>
            </p:nvSpPr>
            <p:spPr bwMode="gray">
              <a:xfrm>
                <a:off x="2" y="3928"/>
                <a:ext cx="5758" cy="190"/>
              </a:xfrm>
              <a:custGeom>
                <a:avLst/>
                <a:gdLst/>
                <a:ahLst/>
                <a:cxnLst>
                  <a:cxn ang="0">
                    <a:pos x="0" y="234"/>
                  </a:cxn>
                  <a:cxn ang="0">
                    <a:pos x="0" y="201"/>
                  </a:cxn>
                  <a:cxn ang="0">
                    <a:pos x="55" y="184"/>
                  </a:cxn>
                  <a:cxn ang="0">
                    <a:pos x="56" y="183"/>
                  </a:cxn>
                  <a:cxn ang="0">
                    <a:pos x="914" y="14"/>
                  </a:cxn>
                  <a:cxn ang="0">
                    <a:pos x="1274" y="0"/>
                  </a:cxn>
                  <a:cxn ang="0">
                    <a:pos x="1687" y="17"/>
                  </a:cxn>
                  <a:cxn ang="0">
                    <a:pos x="2240" y="43"/>
                  </a:cxn>
                  <a:cxn ang="0">
                    <a:pos x="2486" y="36"/>
                  </a:cxn>
                  <a:cxn ang="0">
                    <a:pos x="2486" y="71"/>
                  </a:cxn>
                  <a:cxn ang="0">
                    <a:pos x="2240" y="79"/>
                  </a:cxn>
                  <a:cxn ang="0">
                    <a:pos x="1692" y="53"/>
                  </a:cxn>
                  <a:cxn ang="0">
                    <a:pos x="1274" y="35"/>
                  </a:cxn>
                  <a:cxn ang="0">
                    <a:pos x="909" y="49"/>
                  </a:cxn>
                  <a:cxn ang="0">
                    <a:pos x="34" y="223"/>
                  </a:cxn>
                  <a:cxn ang="0">
                    <a:pos x="0" y="234"/>
                  </a:cxn>
                  <a:cxn ang="0">
                    <a:pos x="45" y="205"/>
                  </a:cxn>
                  <a:cxn ang="0">
                    <a:pos x="45" y="205"/>
                  </a:cxn>
                </a:cxnLst>
                <a:rect l="0" t="0" r="r" b="b"/>
                <a:pathLst>
                  <a:path w="2486" h="234">
                    <a:moveTo>
                      <a:pt x="0" y="234"/>
                    </a:moveTo>
                    <a:cubicBezTo>
                      <a:pt x="0" y="201"/>
                      <a:pt x="0" y="201"/>
                      <a:pt x="0" y="201"/>
                    </a:cubicBezTo>
                    <a:cubicBezTo>
                      <a:pt x="55" y="184"/>
                      <a:pt x="55" y="184"/>
                      <a:pt x="55" y="184"/>
                    </a:cubicBezTo>
                    <a:cubicBezTo>
                      <a:pt x="56" y="183"/>
                      <a:pt x="56" y="183"/>
                      <a:pt x="56" y="183"/>
                    </a:cubicBezTo>
                    <a:cubicBezTo>
                      <a:pt x="59" y="182"/>
                      <a:pt x="372" y="56"/>
                      <a:pt x="914" y="14"/>
                    </a:cubicBezTo>
                    <a:cubicBezTo>
                      <a:pt x="1025" y="5"/>
                      <a:pt x="1145" y="0"/>
                      <a:pt x="1274" y="0"/>
                    </a:cubicBezTo>
                    <a:cubicBezTo>
                      <a:pt x="1403" y="0"/>
                      <a:pt x="1541" y="5"/>
                      <a:pt x="1687" y="17"/>
                    </a:cubicBezTo>
                    <a:cubicBezTo>
                      <a:pt x="1904" y="35"/>
                      <a:pt x="2086" y="43"/>
                      <a:pt x="2240" y="43"/>
                    </a:cubicBezTo>
                    <a:cubicBezTo>
                      <a:pt x="2332" y="43"/>
                      <a:pt x="2413" y="40"/>
                      <a:pt x="2486" y="36"/>
                    </a:cubicBezTo>
                    <a:cubicBezTo>
                      <a:pt x="2486" y="71"/>
                      <a:pt x="2486" y="71"/>
                      <a:pt x="2486" y="71"/>
                    </a:cubicBezTo>
                    <a:cubicBezTo>
                      <a:pt x="2414" y="76"/>
                      <a:pt x="2332" y="79"/>
                      <a:pt x="2240" y="79"/>
                    </a:cubicBezTo>
                    <a:cubicBezTo>
                      <a:pt x="2088" y="79"/>
                      <a:pt x="1908" y="71"/>
                      <a:pt x="1692" y="53"/>
                    </a:cubicBezTo>
                    <a:cubicBezTo>
                      <a:pt x="1544" y="41"/>
                      <a:pt x="1404" y="35"/>
                      <a:pt x="1274" y="35"/>
                    </a:cubicBezTo>
                    <a:cubicBezTo>
                      <a:pt x="1143" y="35"/>
                      <a:pt x="1021" y="41"/>
                      <a:pt x="909" y="49"/>
                    </a:cubicBezTo>
                    <a:cubicBezTo>
                      <a:pt x="371" y="92"/>
                      <a:pt x="54" y="215"/>
                      <a:pt x="34" y="223"/>
                    </a:cubicBezTo>
                    <a:cubicBezTo>
                      <a:pt x="0" y="234"/>
                      <a:pt x="0" y="234"/>
                      <a:pt x="0" y="234"/>
                    </a:cubicBezTo>
                    <a:moveTo>
                      <a:pt x="45" y="205"/>
                    </a:moveTo>
                    <a:cubicBezTo>
                      <a:pt x="45" y="205"/>
                      <a:pt x="45" y="205"/>
                      <a:pt x="45" y="205"/>
                    </a:cubicBezTo>
                  </a:path>
                </a:pathLst>
              </a:custGeom>
              <a:solidFill>
                <a:srgbClr val="013A68"/>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281" name="Freeform 17"/>
              <p:cNvSpPr>
                <a:spLocks/>
              </p:cNvSpPr>
              <p:nvPr userDrawn="1"/>
            </p:nvSpPr>
            <p:spPr bwMode="gray">
              <a:xfrm>
                <a:off x="2" y="3918"/>
                <a:ext cx="5758" cy="173"/>
              </a:xfrm>
              <a:custGeom>
                <a:avLst/>
                <a:gdLst/>
                <a:ahLst/>
                <a:cxnLst>
                  <a:cxn ang="0">
                    <a:pos x="0" y="212"/>
                  </a:cxn>
                  <a:cxn ang="0">
                    <a:pos x="0" y="199"/>
                  </a:cxn>
                  <a:cxn ang="0">
                    <a:pos x="35" y="188"/>
                  </a:cxn>
                  <a:cxn ang="0">
                    <a:pos x="909" y="15"/>
                  </a:cxn>
                  <a:cxn ang="0">
                    <a:pos x="1274" y="0"/>
                  </a:cxn>
                  <a:cxn ang="0">
                    <a:pos x="1692" y="18"/>
                  </a:cxn>
                  <a:cxn ang="0">
                    <a:pos x="2240" y="44"/>
                  </a:cxn>
                  <a:cxn ang="0">
                    <a:pos x="2486" y="36"/>
                  </a:cxn>
                  <a:cxn ang="0">
                    <a:pos x="2486" y="47"/>
                  </a:cxn>
                  <a:cxn ang="0">
                    <a:pos x="2240" y="54"/>
                  </a:cxn>
                  <a:cxn ang="0">
                    <a:pos x="1687" y="28"/>
                  </a:cxn>
                  <a:cxn ang="0">
                    <a:pos x="1274" y="11"/>
                  </a:cxn>
                  <a:cxn ang="0">
                    <a:pos x="914" y="25"/>
                  </a:cxn>
                  <a:cxn ang="0">
                    <a:pos x="56" y="194"/>
                  </a:cxn>
                  <a:cxn ang="0">
                    <a:pos x="55" y="195"/>
                  </a:cxn>
                  <a:cxn ang="0">
                    <a:pos x="0" y="212"/>
                  </a:cxn>
                </a:cxnLst>
                <a:rect l="0" t="0" r="r" b="b"/>
                <a:pathLst>
                  <a:path w="2486" h="212">
                    <a:moveTo>
                      <a:pt x="0" y="212"/>
                    </a:moveTo>
                    <a:cubicBezTo>
                      <a:pt x="0" y="199"/>
                      <a:pt x="0" y="199"/>
                      <a:pt x="0" y="199"/>
                    </a:cubicBezTo>
                    <a:cubicBezTo>
                      <a:pt x="35" y="188"/>
                      <a:pt x="35" y="188"/>
                      <a:pt x="35" y="188"/>
                    </a:cubicBezTo>
                    <a:cubicBezTo>
                      <a:pt x="58" y="179"/>
                      <a:pt x="374" y="57"/>
                      <a:pt x="909" y="15"/>
                    </a:cubicBezTo>
                    <a:cubicBezTo>
                      <a:pt x="1021" y="6"/>
                      <a:pt x="1143" y="0"/>
                      <a:pt x="1274" y="0"/>
                    </a:cubicBezTo>
                    <a:cubicBezTo>
                      <a:pt x="1404" y="0"/>
                      <a:pt x="1544" y="6"/>
                      <a:pt x="1692" y="18"/>
                    </a:cubicBezTo>
                    <a:cubicBezTo>
                      <a:pt x="1908" y="36"/>
                      <a:pt x="2088" y="44"/>
                      <a:pt x="2240" y="44"/>
                    </a:cubicBezTo>
                    <a:cubicBezTo>
                      <a:pt x="2332" y="44"/>
                      <a:pt x="2414" y="41"/>
                      <a:pt x="2486" y="36"/>
                    </a:cubicBezTo>
                    <a:cubicBezTo>
                      <a:pt x="2486" y="47"/>
                      <a:pt x="2486" y="47"/>
                      <a:pt x="2486" y="47"/>
                    </a:cubicBezTo>
                    <a:cubicBezTo>
                      <a:pt x="2413" y="51"/>
                      <a:pt x="2332" y="54"/>
                      <a:pt x="2240" y="54"/>
                    </a:cubicBezTo>
                    <a:cubicBezTo>
                      <a:pt x="2086" y="54"/>
                      <a:pt x="1904" y="46"/>
                      <a:pt x="1687" y="28"/>
                    </a:cubicBezTo>
                    <a:cubicBezTo>
                      <a:pt x="1541" y="16"/>
                      <a:pt x="1403" y="11"/>
                      <a:pt x="1274" y="11"/>
                    </a:cubicBezTo>
                    <a:cubicBezTo>
                      <a:pt x="1145" y="11"/>
                      <a:pt x="1025" y="16"/>
                      <a:pt x="914" y="25"/>
                    </a:cubicBezTo>
                    <a:cubicBezTo>
                      <a:pt x="372" y="67"/>
                      <a:pt x="59" y="193"/>
                      <a:pt x="56" y="194"/>
                    </a:cubicBezTo>
                    <a:cubicBezTo>
                      <a:pt x="55" y="195"/>
                      <a:pt x="55" y="195"/>
                      <a:pt x="55" y="195"/>
                    </a:cubicBezTo>
                    <a:cubicBezTo>
                      <a:pt x="0" y="212"/>
                      <a:pt x="0" y="212"/>
                      <a:pt x="0" y="212"/>
                    </a:cubicBezTo>
                  </a:path>
                </a:pathLst>
              </a:custGeom>
              <a:solidFill>
                <a:srgbClr val="112F55"/>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282" name="Freeform 18"/>
              <p:cNvSpPr>
                <a:spLocks noEditPoints="1"/>
              </p:cNvSpPr>
              <p:nvPr userDrawn="1"/>
            </p:nvSpPr>
            <p:spPr bwMode="gray">
              <a:xfrm>
                <a:off x="2" y="3967"/>
                <a:ext cx="5758" cy="192"/>
              </a:xfrm>
              <a:custGeom>
                <a:avLst/>
                <a:gdLst/>
                <a:ahLst/>
                <a:cxnLst>
                  <a:cxn ang="0">
                    <a:pos x="0" y="235"/>
                  </a:cxn>
                  <a:cxn ang="0">
                    <a:pos x="0" y="202"/>
                  </a:cxn>
                  <a:cxn ang="0">
                    <a:pos x="56" y="184"/>
                  </a:cxn>
                  <a:cxn ang="0">
                    <a:pos x="57" y="184"/>
                  </a:cxn>
                  <a:cxn ang="0">
                    <a:pos x="914" y="14"/>
                  </a:cxn>
                  <a:cxn ang="0">
                    <a:pos x="1274" y="0"/>
                  </a:cxn>
                  <a:cxn ang="0">
                    <a:pos x="1687" y="18"/>
                  </a:cxn>
                  <a:cxn ang="0">
                    <a:pos x="2240" y="44"/>
                  </a:cxn>
                  <a:cxn ang="0">
                    <a:pos x="2486" y="36"/>
                  </a:cxn>
                  <a:cxn ang="0">
                    <a:pos x="2486" y="68"/>
                  </a:cxn>
                  <a:cxn ang="0">
                    <a:pos x="2240" y="75"/>
                  </a:cxn>
                  <a:cxn ang="0">
                    <a:pos x="1692" y="50"/>
                  </a:cxn>
                  <a:cxn ang="0">
                    <a:pos x="1274" y="32"/>
                  </a:cxn>
                  <a:cxn ang="0">
                    <a:pos x="909" y="46"/>
                  </a:cxn>
                  <a:cxn ang="0">
                    <a:pos x="33" y="220"/>
                  </a:cxn>
                  <a:cxn ang="0">
                    <a:pos x="32" y="220"/>
                  </a:cxn>
                  <a:cxn ang="0">
                    <a:pos x="0" y="235"/>
                  </a:cxn>
                  <a:cxn ang="0">
                    <a:pos x="45" y="204"/>
                  </a:cxn>
                  <a:cxn ang="0">
                    <a:pos x="45" y="204"/>
                  </a:cxn>
                </a:cxnLst>
                <a:rect l="0" t="0" r="r" b="b"/>
                <a:pathLst>
                  <a:path w="2486" h="235">
                    <a:moveTo>
                      <a:pt x="0" y="235"/>
                    </a:moveTo>
                    <a:cubicBezTo>
                      <a:pt x="0" y="202"/>
                      <a:pt x="0" y="202"/>
                      <a:pt x="0" y="202"/>
                    </a:cubicBezTo>
                    <a:cubicBezTo>
                      <a:pt x="56" y="184"/>
                      <a:pt x="56" y="184"/>
                      <a:pt x="56" y="184"/>
                    </a:cubicBezTo>
                    <a:cubicBezTo>
                      <a:pt x="57" y="184"/>
                      <a:pt x="57" y="184"/>
                      <a:pt x="57" y="184"/>
                    </a:cubicBezTo>
                    <a:cubicBezTo>
                      <a:pt x="59" y="183"/>
                      <a:pt x="372" y="57"/>
                      <a:pt x="914" y="14"/>
                    </a:cubicBezTo>
                    <a:cubicBezTo>
                      <a:pt x="1025" y="6"/>
                      <a:pt x="1145" y="0"/>
                      <a:pt x="1274" y="0"/>
                    </a:cubicBezTo>
                    <a:cubicBezTo>
                      <a:pt x="1403" y="0"/>
                      <a:pt x="1541" y="6"/>
                      <a:pt x="1687" y="18"/>
                    </a:cubicBezTo>
                    <a:cubicBezTo>
                      <a:pt x="1904" y="36"/>
                      <a:pt x="2086" y="44"/>
                      <a:pt x="2240" y="44"/>
                    </a:cubicBezTo>
                    <a:cubicBezTo>
                      <a:pt x="2332" y="44"/>
                      <a:pt x="2413" y="41"/>
                      <a:pt x="2486" y="36"/>
                    </a:cubicBezTo>
                    <a:cubicBezTo>
                      <a:pt x="2486" y="68"/>
                      <a:pt x="2486" y="68"/>
                      <a:pt x="2486" y="68"/>
                    </a:cubicBezTo>
                    <a:cubicBezTo>
                      <a:pt x="2414" y="73"/>
                      <a:pt x="2332" y="75"/>
                      <a:pt x="2240" y="75"/>
                    </a:cubicBezTo>
                    <a:cubicBezTo>
                      <a:pt x="2088" y="75"/>
                      <a:pt x="1908" y="68"/>
                      <a:pt x="1692" y="50"/>
                    </a:cubicBezTo>
                    <a:cubicBezTo>
                      <a:pt x="1544" y="37"/>
                      <a:pt x="1404" y="32"/>
                      <a:pt x="1274" y="32"/>
                    </a:cubicBezTo>
                    <a:cubicBezTo>
                      <a:pt x="1143" y="32"/>
                      <a:pt x="1021" y="37"/>
                      <a:pt x="909" y="46"/>
                    </a:cubicBezTo>
                    <a:cubicBezTo>
                      <a:pt x="355" y="90"/>
                      <a:pt x="35" y="219"/>
                      <a:pt x="33" y="220"/>
                    </a:cubicBezTo>
                    <a:cubicBezTo>
                      <a:pt x="32" y="220"/>
                      <a:pt x="32" y="220"/>
                      <a:pt x="32" y="220"/>
                    </a:cubicBezTo>
                    <a:cubicBezTo>
                      <a:pt x="0" y="235"/>
                      <a:pt x="0" y="235"/>
                      <a:pt x="0" y="235"/>
                    </a:cubicBezTo>
                    <a:moveTo>
                      <a:pt x="45" y="204"/>
                    </a:moveTo>
                    <a:cubicBezTo>
                      <a:pt x="45" y="204"/>
                      <a:pt x="45" y="204"/>
                      <a:pt x="45" y="204"/>
                    </a:cubicBezTo>
                  </a:path>
                </a:pathLst>
              </a:custGeom>
              <a:solidFill>
                <a:srgbClr val="013A68"/>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283" name="Freeform 19"/>
              <p:cNvSpPr>
                <a:spLocks/>
              </p:cNvSpPr>
              <p:nvPr userDrawn="1"/>
            </p:nvSpPr>
            <p:spPr bwMode="gray">
              <a:xfrm>
                <a:off x="2" y="3957"/>
                <a:ext cx="5758" cy="174"/>
              </a:xfrm>
              <a:custGeom>
                <a:avLst/>
                <a:gdLst/>
                <a:ahLst/>
                <a:cxnLst>
                  <a:cxn ang="0">
                    <a:pos x="0" y="216"/>
                  </a:cxn>
                  <a:cxn ang="0">
                    <a:pos x="0" y="199"/>
                  </a:cxn>
                  <a:cxn ang="0">
                    <a:pos x="34" y="188"/>
                  </a:cxn>
                  <a:cxn ang="0">
                    <a:pos x="909" y="14"/>
                  </a:cxn>
                  <a:cxn ang="0">
                    <a:pos x="1274" y="0"/>
                  </a:cxn>
                  <a:cxn ang="0">
                    <a:pos x="1692" y="18"/>
                  </a:cxn>
                  <a:cxn ang="0">
                    <a:pos x="2240" y="44"/>
                  </a:cxn>
                  <a:cxn ang="0">
                    <a:pos x="2486" y="36"/>
                  </a:cxn>
                  <a:cxn ang="0">
                    <a:pos x="2486" y="50"/>
                  </a:cxn>
                  <a:cxn ang="0">
                    <a:pos x="2240" y="58"/>
                  </a:cxn>
                  <a:cxn ang="0">
                    <a:pos x="1687" y="32"/>
                  </a:cxn>
                  <a:cxn ang="0">
                    <a:pos x="1274" y="14"/>
                  </a:cxn>
                  <a:cxn ang="0">
                    <a:pos x="914" y="28"/>
                  </a:cxn>
                  <a:cxn ang="0">
                    <a:pos x="57" y="198"/>
                  </a:cxn>
                  <a:cxn ang="0">
                    <a:pos x="56" y="198"/>
                  </a:cxn>
                  <a:cxn ang="0">
                    <a:pos x="0" y="216"/>
                  </a:cxn>
                </a:cxnLst>
                <a:rect l="0" t="0" r="r" b="b"/>
                <a:pathLst>
                  <a:path w="2486" h="216">
                    <a:moveTo>
                      <a:pt x="0" y="216"/>
                    </a:moveTo>
                    <a:cubicBezTo>
                      <a:pt x="0" y="199"/>
                      <a:pt x="0" y="199"/>
                      <a:pt x="0" y="199"/>
                    </a:cubicBezTo>
                    <a:cubicBezTo>
                      <a:pt x="34" y="188"/>
                      <a:pt x="34" y="188"/>
                      <a:pt x="34" y="188"/>
                    </a:cubicBezTo>
                    <a:cubicBezTo>
                      <a:pt x="54" y="180"/>
                      <a:pt x="371" y="57"/>
                      <a:pt x="909" y="14"/>
                    </a:cubicBezTo>
                    <a:cubicBezTo>
                      <a:pt x="1021" y="6"/>
                      <a:pt x="1143" y="0"/>
                      <a:pt x="1274" y="0"/>
                    </a:cubicBezTo>
                    <a:cubicBezTo>
                      <a:pt x="1404" y="0"/>
                      <a:pt x="1544" y="6"/>
                      <a:pt x="1692" y="18"/>
                    </a:cubicBezTo>
                    <a:cubicBezTo>
                      <a:pt x="1908" y="36"/>
                      <a:pt x="2088" y="44"/>
                      <a:pt x="2240" y="44"/>
                    </a:cubicBezTo>
                    <a:cubicBezTo>
                      <a:pt x="2332" y="44"/>
                      <a:pt x="2414" y="41"/>
                      <a:pt x="2486" y="36"/>
                    </a:cubicBezTo>
                    <a:cubicBezTo>
                      <a:pt x="2486" y="50"/>
                      <a:pt x="2486" y="50"/>
                      <a:pt x="2486" y="50"/>
                    </a:cubicBezTo>
                    <a:cubicBezTo>
                      <a:pt x="2413" y="55"/>
                      <a:pt x="2332" y="58"/>
                      <a:pt x="2240" y="58"/>
                    </a:cubicBezTo>
                    <a:cubicBezTo>
                      <a:pt x="2086" y="58"/>
                      <a:pt x="1904" y="50"/>
                      <a:pt x="1687" y="32"/>
                    </a:cubicBezTo>
                    <a:cubicBezTo>
                      <a:pt x="1541" y="20"/>
                      <a:pt x="1403" y="14"/>
                      <a:pt x="1274" y="14"/>
                    </a:cubicBezTo>
                    <a:cubicBezTo>
                      <a:pt x="1145" y="14"/>
                      <a:pt x="1025" y="20"/>
                      <a:pt x="914" y="28"/>
                    </a:cubicBezTo>
                    <a:cubicBezTo>
                      <a:pt x="372" y="71"/>
                      <a:pt x="59" y="197"/>
                      <a:pt x="57" y="198"/>
                    </a:cubicBezTo>
                    <a:cubicBezTo>
                      <a:pt x="56" y="198"/>
                      <a:pt x="56" y="198"/>
                      <a:pt x="56" y="198"/>
                    </a:cubicBezTo>
                    <a:cubicBezTo>
                      <a:pt x="0" y="216"/>
                      <a:pt x="0" y="216"/>
                      <a:pt x="0" y="216"/>
                    </a:cubicBezTo>
                  </a:path>
                </a:pathLst>
              </a:custGeom>
              <a:solidFill>
                <a:srgbClr val="112F55"/>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284" name="Freeform 20"/>
              <p:cNvSpPr>
                <a:spLocks/>
              </p:cNvSpPr>
              <p:nvPr userDrawn="1"/>
            </p:nvSpPr>
            <p:spPr bwMode="gray">
              <a:xfrm>
                <a:off x="2" y="4009"/>
                <a:ext cx="5758" cy="184"/>
              </a:xfrm>
              <a:custGeom>
                <a:avLst/>
                <a:gdLst/>
                <a:ahLst/>
                <a:cxnLst>
                  <a:cxn ang="0">
                    <a:pos x="0" y="228"/>
                  </a:cxn>
                  <a:cxn ang="0">
                    <a:pos x="0" y="203"/>
                  </a:cxn>
                  <a:cxn ang="0">
                    <a:pos x="57" y="184"/>
                  </a:cxn>
                  <a:cxn ang="0">
                    <a:pos x="57" y="184"/>
                  </a:cxn>
                  <a:cxn ang="0">
                    <a:pos x="914" y="14"/>
                  </a:cxn>
                  <a:cxn ang="0">
                    <a:pos x="1274" y="0"/>
                  </a:cxn>
                  <a:cxn ang="0">
                    <a:pos x="1687" y="18"/>
                  </a:cxn>
                  <a:cxn ang="0">
                    <a:pos x="2240" y="44"/>
                  </a:cxn>
                  <a:cxn ang="0">
                    <a:pos x="2486" y="36"/>
                  </a:cxn>
                  <a:cxn ang="0">
                    <a:pos x="2486" y="64"/>
                  </a:cxn>
                  <a:cxn ang="0">
                    <a:pos x="2240" y="71"/>
                  </a:cxn>
                  <a:cxn ang="0">
                    <a:pos x="1692" y="46"/>
                  </a:cxn>
                  <a:cxn ang="0">
                    <a:pos x="1274" y="28"/>
                  </a:cxn>
                  <a:cxn ang="0">
                    <a:pos x="909" y="42"/>
                  </a:cxn>
                  <a:cxn ang="0">
                    <a:pos x="33" y="216"/>
                  </a:cxn>
                  <a:cxn ang="0">
                    <a:pos x="0" y="228"/>
                  </a:cxn>
                </a:cxnLst>
                <a:rect l="0" t="0" r="r" b="b"/>
                <a:pathLst>
                  <a:path w="2486" h="228">
                    <a:moveTo>
                      <a:pt x="0" y="228"/>
                    </a:moveTo>
                    <a:cubicBezTo>
                      <a:pt x="0" y="203"/>
                      <a:pt x="0" y="203"/>
                      <a:pt x="0" y="203"/>
                    </a:cubicBezTo>
                    <a:cubicBezTo>
                      <a:pt x="57" y="184"/>
                      <a:pt x="57" y="184"/>
                      <a:pt x="57" y="184"/>
                    </a:cubicBezTo>
                    <a:cubicBezTo>
                      <a:pt x="57" y="184"/>
                      <a:pt x="57" y="184"/>
                      <a:pt x="57" y="184"/>
                    </a:cubicBezTo>
                    <a:cubicBezTo>
                      <a:pt x="60" y="183"/>
                      <a:pt x="373" y="57"/>
                      <a:pt x="914" y="14"/>
                    </a:cubicBezTo>
                    <a:cubicBezTo>
                      <a:pt x="1025" y="5"/>
                      <a:pt x="1145" y="0"/>
                      <a:pt x="1274" y="0"/>
                    </a:cubicBezTo>
                    <a:cubicBezTo>
                      <a:pt x="1403" y="0"/>
                      <a:pt x="1541" y="5"/>
                      <a:pt x="1687" y="18"/>
                    </a:cubicBezTo>
                    <a:cubicBezTo>
                      <a:pt x="1904" y="36"/>
                      <a:pt x="2086" y="44"/>
                      <a:pt x="2240" y="44"/>
                    </a:cubicBezTo>
                    <a:cubicBezTo>
                      <a:pt x="2332" y="44"/>
                      <a:pt x="2413" y="41"/>
                      <a:pt x="2486" y="36"/>
                    </a:cubicBezTo>
                    <a:cubicBezTo>
                      <a:pt x="2486" y="64"/>
                      <a:pt x="2486" y="64"/>
                      <a:pt x="2486" y="64"/>
                    </a:cubicBezTo>
                    <a:cubicBezTo>
                      <a:pt x="2414" y="68"/>
                      <a:pt x="2332" y="71"/>
                      <a:pt x="2240" y="71"/>
                    </a:cubicBezTo>
                    <a:cubicBezTo>
                      <a:pt x="2089" y="71"/>
                      <a:pt x="1908" y="64"/>
                      <a:pt x="1692" y="46"/>
                    </a:cubicBezTo>
                    <a:cubicBezTo>
                      <a:pt x="1544" y="33"/>
                      <a:pt x="1405" y="28"/>
                      <a:pt x="1274" y="28"/>
                    </a:cubicBezTo>
                    <a:cubicBezTo>
                      <a:pt x="1143" y="28"/>
                      <a:pt x="1021" y="33"/>
                      <a:pt x="909" y="42"/>
                    </a:cubicBezTo>
                    <a:cubicBezTo>
                      <a:pt x="366" y="85"/>
                      <a:pt x="48" y="210"/>
                      <a:pt x="33" y="216"/>
                    </a:cubicBezTo>
                    <a:cubicBezTo>
                      <a:pt x="0" y="228"/>
                      <a:pt x="0" y="228"/>
                      <a:pt x="0" y="228"/>
                    </a:cubicBezTo>
                  </a:path>
                </a:pathLst>
              </a:custGeom>
              <a:solidFill>
                <a:srgbClr val="013A68"/>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285" name="Freeform 21"/>
              <p:cNvSpPr>
                <a:spLocks/>
              </p:cNvSpPr>
              <p:nvPr userDrawn="1"/>
            </p:nvSpPr>
            <p:spPr bwMode="gray">
              <a:xfrm>
                <a:off x="2" y="3993"/>
                <a:ext cx="5758" cy="180"/>
              </a:xfrm>
              <a:custGeom>
                <a:avLst/>
                <a:gdLst/>
                <a:ahLst/>
                <a:cxnLst>
                  <a:cxn ang="0">
                    <a:pos x="0" y="221"/>
                  </a:cxn>
                  <a:cxn ang="0">
                    <a:pos x="0" y="203"/>
                  </a:cxn>
                  <a:cxn ang="0">
                    <a:pos x="32" y="188"/>
                  </a:cxn>
                  <a:cxn ang="0">
                    <a:pos x="33" y="188"/>
                  </a:cxn>
                  <a:cxn ang="0">
                    <a:pos x="909" y="14"/>
                  </a:cxn>
                  <a:cxn ang="0">
                    <a:pos x="1274" y="0"/>
                  </a:cxn>
                  <a:cxn ang="0">
                    <a:pos x="1692" y="18"/>
                  </a:cxn>
                  <a:cxn ang="0">
                    <a:pos x="2240" y="43"/>
                  </a:cxn>
                  <a:cxn ang="0">
                    <a:pos x="2486" y="36"/>
                  </a:cxn>
                  <a:cxn ang="0">
                    <a:pos x="2486" y="54"/>
                  </a:cxn>
                  <a:cxn ang="0">
                    <a:pos x="2240" y="62"/>
                  </a:cxn>
                  <a:cxn ang="0">
                    <a:pos x="1687" y="36"/>
                  </a:cxn>
                  <a:cxn ang="0">
                    <a:pos x="1274" y="18"/>
                  </a:cxn>
                  <a:cxn ang="0">
                    <a:pos x="914" y="32"/>
                  </a:cxn>
                  <a:cxn ang="0">
                    <a:pos x="57" y="202"/>
                  </a:cxn>
                  <a:cxn ang="0">
                    <a:pos x="57" y="202"/>
                  </a:cxn>
                  <a:cxn ang="0">
                    <a:pos x="0" y="221"/>
                  </a:cxn>
                </a:cxnLst>
                <a:rect l="0" t="0" r="r" b="b"/>
                <a:pathLst>
                  <a:path w="2486" h="221">
                    <a:moveTo>
                      <a:pt x="0" y="221"/>
                    </a:moveTo>
                    <a:cubicBezTo>
                      <a:pt x="0" y="203"/>
                      <a:pt x="0" y="203"/>
                      <a:pt x="0" y="203"/>
                    </a:cubicBezTo>
                    <a:cubicBezTo>
                      <a:pt x="32" y="188"/>
                      <a:pt x="32" y="188"/>
                      <a:pt x="32" y="188"/>
                    </a:cubicBezTo>
                    <a:cubicBezTo>
                      <a:pt x="33" y="188"/>
                      <a:pt x="33" y="188"/>
                      <a:pt x="33" y="188"/>
                    </a:cubicBezTo>
                    <a:cubicBezTo>
                      <a:pt x="35" y="187"/>
                      <a:pt x="355" y="58"/>
                      <a:pt x="909" y="14"/>
                    </a:cubicBezTo>
                    <a:cubicBezTo>
                      <a:pt x="1021" y="5"/>
                      <a:pt x="1143" y="0"/>
                      <a:pt x="1274" y="0"/>
                    </a:cubicBezTo>
                    <a:cubicBezTo>
                      <a:pt x="1404" y="0"/>
                      <a:pt x="1544" y="5"/>
                      <a:pt x="1692" y="18"/>
                    </a:cubicBezTo>
                    <a:cubicBezTo>
                      <a:pt x="1908" y="36"/>
                      <a:pt x="2088" y="43"/>
                      <a:pt x="2240" y="43"/>
                    </a:cubicBezTo>
                    <a:cubicBezTo>
                      <a:pt x="2332" y="43"/>
                      <a:pt x="2414" y="41"/>
                      <a:pt x="2486" y="36"/>
                    </a:cubicBezTo>
                    <a:cubicBezTo>
                      <a:pt x="2486" y="54"/>
                      <a:pt x="2486" y="54"/>
                      <a:pt x="2486" y="54"/>
                    </a:cubicBezTo>
                    <a:cubicBezTo>
                      <a:pt x="2413" y="59"/>
                      <a:pt x="2332" y="62"/>
                      <a:pt x="2240" y="62"/>
                    </a:cubicBezTo>
                    <a:cubicBezTo>
                      <a:pt x="2086" y="62"/>
                      <a:pt x="1904" y="54"/>
                      <a:pt x="1687" y="36"/>
                    </a:cubicBezTo>
                    <a:cubicBezTo>
                      <a:pt x="1541" y="23"/>
                      <a:pt x="1403" y="18"/>
                      <a:pt x="1274" y="18"/>
                    </a:cubicBezTo>
                    <a:cubicBezTo>
                      <a:pt x="1145" y="18"/>
                      <a:pt x="1025" y="23"/>
                      <a:pt x="914" y="32"/>
                    </a:cubicBezTo>
                    <a:cubicBezTo>
                      <a:pt x="373" y="75"/>
                      <a:pt x="60" y="201"/>
                      <a:pt x="57" y="202"/>
                    </a:cubicBezTo>
                    <a:cubicBezTo>
                      <a:pt x="57" y="202"/>
                      <a:pt x="57" y="202"/>
                      <a:pt x="57" y="202"/>
                    </a:cubicBezTo>
                    <a:cubicBezTo>
                      <a:pt x="0" y="221"/>
                      <a:pt x="0" y="221"/>
                      <a:pt x="0" y="221"/>
                    </a:cubicBezTo>
                  </a:path>
                </a:pathLst>
              </a:custGeom>
              <a:solidFill>
                <a:srgbClr val="112F55"/>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286" name="Freeform 22"/>
              <p:cNvSpPr>
                <a:spLocks noEditPoints="1"/>
              </p:cNvSpPr>
              <p:nvPr userDrawn="1"/>
            </p:nvSpPr>
            <p:spPr bwMode="gray">
              <a:xfrm>
                <a:off x="2" y="4050"/>
                <a:ext cx="5758" cy="180"/>
              </a:xfrm>
              <a:custGeom>
                <a:avLst/>
                <a:gdLst/>
                <a:ahLst/>
                <a:cxnLst>
                  <a:cxn ang="0">
                    <a:pos x="0" y="222"/>
                  </a:cxn>
                  <a:cxn ang="0">
                    <a:pos x="0" y="209"/>
                  </a:cxn>
                  <a:cxn ang="0">
                    <a:pos x="59" y="183"/>
                  </a:cxn>
                  <a:cxn ang="0">
                    <a:pos x="914" y="14"/>
                  </a:cxn>
                  <a:cxn ang="0">
                    <a:pos x="1274" y="0"/>
                  </a:cxn>
                  <a:cxn ang="0">
                    <a:pos x="1687" y="18"/>
                  </a:cxn>
                  <a:cxn ang="0">
                    <a:pos x="2240" y="43"/>
                  </a:cxn>
                  <a:cxn ang="0">
                    <a:pos x="2486" y="36"/>
                  </a:cxn>
                  <a:cxn ang="0">
                    <a:pos x="2486" y="60"/>
                  </a:cxn>
                  <a:cxn ang="0">
                    <a:pos x="2240" y="67"/>
                  </a:cxn>
                  <a:cxn ang="0">
                    <a:pos x="1693" y="41"/>
                  </a:cxn>
                  <a:cxn ang="0">
                    <a:pos x="1274" y="24"/>
                  </a:cxn>
                  <a:cxn ang="0">
                    <a:pos x="909" y="38"/>
                  </a:cxn>
                  <a:cxn ang="0">
                    <a:pos x="32" y="212"/>
                  </a:cxn>
                  <a:cxn ang="0">
                    <a:pos x="0" y="222"/>
                  </a:cxn>
                  <a:cxn ang="0">
                    <a:pos x="45" y="200"/>
                  </a:cxn>
                  <a:cxn ang="0">
                    <a:pos x="45" y="200"/>
                  </a:cxn>
                </a:cxnLst>
                <a:rect l="0" t="0" r="r" b="b"/>
                <a:pathLst>
                  <a:path w="2486" h="222">
                    <a:moveTo>
                      <a:pt x="0" y="222"/>
                    </a:moveTo>
                    <a:cubicBezTo>
                      <a:pt x="0" y="209"/>
                      <a:pt x="0" y="209"/>
                      <a:pt x="0" y="209"/>
                    </a:cubicBezTo>
                    <a:cubicBezTo>
                      <a:pt x="59" y="183"/>
                      <a:pt x="59" y="183"/>
                      <a:pt x="59" y="183"/>
                    </a:cubicBezTo>
                    <a:cubicBezTo>
                      <a:pt x="70" y="179"/>
                      <a:pt x="381" y="56"/>
                      <a:pt x="914" y="14"/>
                    </a:cubicBezTo>
                    <a:cubicBezTo>
                      <a:pt x="1025" y="5"/>
                      <a:pt x="1145" y="0"/>
                      <a:pt x="1274" y="0"/>
                    </a:cubicBezTo>
                    <a:cubicBezTo>
                      <a:pt x="1403" y="0"/>
                      <a:pt x="1541" y="5"/>
                      <a:pt x="1687" y="18"/>
                    </a:cubicBezTo>
                    <a:cubicBezTo>
                      <a:pt x="1904" y="36"/>
                      <a:pt x="2086" y="43"/>
                      <a:pt x="2240" y="43"/>
                    </a:cubicBezTo>
                    <a:cubicBezTo>
                      <a:pt x="2332" y="43"/>
                      <a:pt x="2413" y="41"/>
                      <a:pt x="2486" y="36"/>
                    </a:cubicBezTo>
                    <a:cubicBezTo>
                      <a:pt x="2486" y="60"/>
                      <a:pt x="2486" y="60"/>
                      <a:pt x="2486" y="60"/>
                    </a:cubicBezTo>
                    <a:cubicBezTo>
                      <a:pt x="2414" y="64"/>
                      <a:pt x="2332" y="67"/>
                      <a:pt x="2240" y="67"/>
                    </a:cubicBezTo>
                    <a:cubicBezTo>
                      <a:pt x="2088" y="67"/>
                      <a:pt x="1908" y="60"/>
                      <a:pt x="1693" y="41"/>
                    </a:cubicBezTo>
                    <a:cubicBezTo>
                      <a:pt x="1544" y="29"/>
                      <a:pt x="1405" y="24"/>
                      <a:pt x="1274" y="24"/>
                    </a:cubicBezTo>
                    <a:cubicBezTo>
                      <a:pt x="1143" y="24"/>
                      <a:pt x="1021" y="29"/>
                      <a:pt x="909" y="38"/>
                    </a:cubicBezTo>
                    <a:cubicBezTo>
                      <a:pt x="372" y="80"/>
                      <a:pt x="55" y="203"/>
                      <a:pt x="32" y="212"/>
                    </a:cubicBezTo>
                    <a:cubicBezTo>
                      <a:pt x="0" y="222"/>
                      <a:pt x="0" y="222"/>
                      <a:pt x="0" y="222"/>
                    </a:cubicBezTo>
                    <a:moveTo>
                      <a:pt x="45" y="200"/>
                    </a:moveTo>
                    <a:cubicBezTo>
                      <a:pt x="45" y="200"/>
                      <a:pt x="45" y="200"/>
                      <a:pt x="45" y="200"/>
                    </a:cubicBezTo>
                  </a:path>
                </a:pathLst>
              </a:custGeom>
              <a:solidFill>
                <a:srgbClr val="013A68"/>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287" name="Freeform 23"/>
              <p:cNvSpPr>
                <a:spLocks/>
              </p:cNvSpPr>
              <p:nvPr userDrawn="1"/>
            </p:nvSpPr>
            <p:spPr bwMode="gray">
              <a:xfrm>
                <a:off x="2" y="4031"/>
                <a:ext cx="5758" cy="189"/>
              </a:xfrm>
              <a:custGeom>
                <a:avLst/>
                <a:gdLst/>
                <a:ahLst/>
                <a:cxnLst>
                  <a:cxn ang="0">
                    <a:pos x="0" y="231"/>
                  </a:cxn>
                  <a:cxn ang="0">
                    <a:pos x="0" y="200"/>
                  </a:cxn>
                  <a:cxn ang="0">
                    <a:pos x="33" y="188"/>
                  </a:cxn>
                  <a:cxn ang="0">
                    <a:pos x="909" y="14"/>
                  </a:cxn>
                  <a:cxn ang="0">
                    <a:pos x="1274" y="0"/>
                  </a:cxn>
                  <a:cxn ang="0">
                    <a:pos x="1692" y="18"/>
                  </a:cxn>
                  <a:cxn ang="0">
                    <a:pos x="2240" y="43"/>
                  </a:cxn>
                  <a:cxn ang="0">
                    <a:pos x="2486" y="36"/>
                  </a:cxn>
                  <a:cxn ang="0">
                    <a:pos x="2486" y="58"/>
                  </a:cxn>
                  <a:cxn ang="0">
                    <a:pos x="2240" y="65"/>
                  </a:cxn>
                  <a:cxn ang="0">
                    <a:pos x="1687" y="40"/>
                  </a:cxn>
                  <a:cxn ang="0">
                    <a:pos x="1274" y="22"/>
                  </a:cxn>
                  <a:cxn ang="0">
                    <a:pos x="914" y="36"/>
                  </a:cxn>
                  <a:cxn ang="0">
                    <a:pos x="59" y="205"/>
                  </a:cxn>
                  <a:cxn ang="0">
                    <a:pos x="0" y="231"/>
                  </a:cxn>
                </a:cxnLst>
                <a:rect l="0" t="0" r="r" b="b"/>
                <a:pathLst>
                  <a:path w="2486" h="231">
                    <a:moveTo>
                      <a:pt x="0" y="231"/>
                    </a:moveTo>
                    <a:cubicBezTo>
                      <a:pt x="0" y="200"/>
                      <a:pt x="0" y="200"/>
                      <a:pt x="0" y="200"/>
                    </a:cubicBezTo>
                    <a:cubicBezTo>
                      <a:pt x="33" y="188"/>
                      <a:pt x="33" y="188"/>
                      <a:pt x="33" y="188"/>
                    </a:cubicBezTo>
                    <a:cubicBezTo>
                      <a:pt x="48" y="182"/>
                      <a:pt x="366" y="57"/>
                      <a:pt x="909" y="14"/>
                    </a:cubicBezTo>
                    <a:cubicBezTo>
                      <a:pt x="1021" y="5"/>
                      <a:pt x="1143" y="0"/>
                      <a:pt x="1274" y="0"/>
                    </a:cubicBezTo>
                    <a:cubicBezTo>
                      <a:pt x="1405" y="0"/>
                      <a:pt x="1544" y="5"/>
                      <a:pt x="1692" y="18"/>
                    </a:cubicBezTo>
                    <a:cubicBezTo>
                      <a:pt x="1908" y="36"/>
                      <a:pt x="2089" y="43"/>
                      <a:pt x="2240" y="43"/>
                    </a:cubicBezTo>
                    <a:cubicBezTo>
                      <a:pt x="2332" y="43"/>
                      <a:pt x="2414" y="40"/>
                      <a:pt x="2486" y="36"/>
                    </a:cubicBezTo>
                    <a:cubicBezTo>
                      <a:pt x="2486" y="58"/>
                      <a:pt x="2486" y="58"/>
                      <a:pt x="2486" y="58"/>
                    </a:cubicBezTo>
                    <a:cubicBezTo>
                      <a:pt x="2413" y="63"/>
                      <a:pt x="2332" y="65"/>
                      <a:pt x="2240" y="65"/>
                    </a:cubicBezTo>
                    <a:cubicBezTo>
                      <a:pt x="2086" y="65"/>
                      <a:pt x="1904" y="58"/>
                      <a:pt x="1687" y="40"/>
                    </a:cubicBezTo>
                    <a:cubicBezTo>
                      <a:pt x="1541" y="27"/>
                      <a:pt x="1403" y="22"/>
                      <a:pt x="1274" y="22"/>
                    </a:cubicBezTo>
                    <a:cubicBezTo>
                      <a:pt x="1145" y="22"/>
                      <a:pt x="1025" y="27"/>
                      <a:pt x="914" y="36"/>
                    </a:cubicBezTo>
                    <a:cubicBezTo>
                      <a:pt x="381" y="78"/>
                      <a:pt x="70" y="201"/>
                      <a:pt x="59" y="205"/>
                    </a:cubicBezTo>
                    <a:cubicBezTo>
                      <a:pt x="0" y="231"/>
                      <a:pt x="0" y="231"/>
                      <a:pt x="0" y="231"/>
                    </a:cubicBezTo>
                  </a:path>
                </a:pathLst>
              </a:custGeom>
              <a:solidFill>
                <a:srgbClr val="112F55"/>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288" name="Freeform 24"/>
              <p:cNvSpPr>
                <a:spLocks noEditPoints="1"/>
              </p:cNvSpPr>
              <p:nvPr userDrawn="1"/>
            </p:nvSpPr>
            <p:spPr bwMode="gray">
              <a:xfrm>
                <a:off x="2" y="4090"/>
                <a:ext cx="5758" cy="179"/>
              </a:xfrm>
              <a:custGeom>
                <a:avLst/>
                <a:gdLst/>
                <a:ahLst/>
                <a:cxnLst>
                  <a:cxn ang="0">
                    <a:pos x="0" y="218"/>
                  </a:cxn>
                  <a:cxn ang="0">
                    <a:pos x="0" y="204"/>
                  </a:cxn>
                  <a:cxn ang="0">
                    <a:pos x="58" y="183"/>
                  </a:cxn>
                  <a:cxn ang="0">
                    <a:pos x="59" y="183"/>
                  </a:cxn>
                  <a:cxn ang="0">
                    <a:pos x="59" y="183"/>
                  </a:cxn>
                  <a:cxn ang="0">
                    <a:pos x="914" y="14"/>
                  </a:cxn>
                  <a:cxn ang="0">
                    <a:pos x="1274" y="0"/>
                  </a:cxn>
                  <a:cxn ang="0">
                    <a:pos x="1686" y="17"/>
                  </a:cxn>
                  <a:cxn ang="0">
                    <a:pos x="2240" y="43"/>
                  </a:cxn>
                  <a:cxn ang="0">
                    <a:pos x="2486" y="36"/>
                  </a:cxn>
                  <a:cxn ang="0">
                    <a:pos x="2486" y="55"/>
                  </a:cxn>
                  <a:cxn ang="0">
                    <a:pos x="2240" y="63"/>
                  </a:cxn>
                  <a:cxn ang="0">
                    <a:pos x="1693" y="37"/>
                  </a:cxn>
                  <a:cxn ang="0">
                    <a:pos x="1274" y="20"/>
                  </a:cxn>
                  <a:cxn ang="0">
                    <a:pos x="909" y="34"/>
                  </a:cxn>
                  <a:cxn ang="0">
                    <a:pos x="32" y="208"/>
                  </a:cxn>
                  <a:cxn ang="0">
                    <a:pos x="0" y="218"/>
                  </a:cxn>
                  <a:cxn ang="0">
                    <a:pos x="45" y="197"/>
                  </a:cxn>
                  <a:cxn ang="0">
                    <a:pos x="45" y="197"/>
                  </a:cxn>
                </a:cxnLst>
                <a:rect l="0" t="0" r="r" b="b"/>
                <a:pathLst>
                  <a:path w="2486" h="218">
                    <a:moveTo>
                      <a:pt x="0" y="218"/>
                    </a:moveTo>
                    <a:cubicBezTo>
                      <a:pt x="0" y="204"/>
                      <a:pt x="0" y="204"/>
                      <a:pt x="0" y="204"/>
                    </a:cubicBezTo>
                    <a:cubicBezTo>
                      <a:pt x="58" y="183"/>
                      <a:pt x="58" y="183"/>
                      <a:pt x="58" y="183"/>
                    </a:cubicBezTo>
                    <a:cubicBezTo>
                      <a:pt x="59" y="183"/>
                      <a:pt x="59" y="183"/>
                      <a:pt x="59" y="183"/>
                    </a:cubicBezTo>
                    <a:cubicBezTo>
                      <a:pt x="59" y="183"/>
                      <a:pt x="59" y="183"/>
                      <a:pt x="59" y="183"/>
                    </a:cubicBezTo>
                    <a:cubicBezTo>
                      <a:pt x="63" y="181"/>
                      <a:pt x="375" y="56"/>
                      <a:pt x="914" y="14"/>
                    </a:cubicBezTo>
                    <a:cubicBezTo>
                      <a:pt x="1025" y="5"/>
                      <a:pt x="1145" y="0"/>
                      <a:pt x="1274" y="0"/>
                    </a:cubicBezTo>
                    <a:cubicBezTo>
                      <a:pt x="1403" y="0"/>
                      <a:pt x="1540" y="5"/>
                      <a:pt x="1686" y="17"/>
                    </a:cubicBezTo>
                    <a:cubicBezTo>
                      <a:pt x="1904" y="36"/>
                      <a:pt x="2086" y="43"/>
                      <a:pt x="2240" y="43"/>
                    </a:cubicBezTo>
                    <a:cubicBezTo>
                      <a:pt x="2332" y="43"/>
                      <a:pt x="2413" y="41"/>
                      <a:pt x="2486" y="36"/>
                    </a:cubicBezTo>
                    <a:cubicBezTo>
                      <a:pt x="2486" y="55"/>
                      <a:pt x="2486" y="55"/>
                      <a:pt x="2486" y="55"/>
                    </a:cubicBezTo>
                    <a:cubicBezTo>
                      <a:pt x="2414" y="60"/>
                      <a:pt x="2332" y="63"/>
                      <a:pt x="2240" y="63"/>
                    </a:cubicBezTo>
                    <a:cubicBezTo>
                      <a:pt x="2089" y="63"/>
                      <a:pt x="1908" y="55"/>
                      <a:pt x="1693" y="37"/>
                    </a:cubicBezTo>
                    <a:cubicBezTo>
                      <a:pt x="1545" y="25"/>
                      <a:pt x="1405" y="20"/>
                      <a:pt x="1274" y="20"/>
                    </a:cubicBezTo>
                    <a:cubicBezTo>
                      <a:pt x="1143" y="20"/>
                      <a:pt x="1021" y="25"/>
                      <a:pt x="909" y="34"/>
                    </a:cubicBezTo>
                    <a:cubicBezTo>
                      <a:pt x="374" y="76"/>
                      <a:pt x="57" y="198"/>
                      <a:pt x="32" y="208"/>
                    </a:cubicBezTo>
                    <a:cubicBezTo>
                      <a:pt x="0" y="218"/>
                      <a:pt x="0" y="218"/>
                      <a:pt x="0" y="218"/>
                    </a:cubicBezTo>
                    <a:moveTo>
                      <a:pt x="45" y="197"/>
                    </a:moveTo>
                    <a:cubicBezTo>
                      <a:pt x="45" y="197"/>
                      <a:pt x="45" y="197"/>
                      <a:pt x="45" y="197"/>
                    </a:cubicBezTo>
                  </a:path>
                </a:pathLst>
              </a:custGeom>
              <a:solidFill>
                <a:srgbClr val="013A68"/>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289" name="Freeform 25"/>
              <p:cNvSpPr>
                <a:spLocks/>
              </p:cNvSpPr>
              <p:nvPr userDrawn="1"/>
            </p:nvSpPr>
            <p:spPr bwMode="gray">
              <a:xfrm>
                <a:off x="2" y="4070"/>
                <a:ext cx="5758" cy="186"/>
              </a:xfrm>
              <a:custGeom>
                <a:avLst/>
                <a:gdLst/>
                <a:ahLst/>
                <a:cxnLst>
                  <a:cxn ang="0">
                    <a:pos x="0" y="230"/>
                  </a:cxn>
                  <a:cxn ang="0">
                    <a:pos x="0" y="198"/>
                  </a:cxn>
                  <a:cxn ang="0">
                    <a:pos x="32" y="188"/>
                  </a:cxn>
                  <a:cxn ang="0">
                    <a:pos x="909" y="14"/>
                  </a:cxn>
                  <a:cxn ang="0">
                    <a:pos x="1274" y="0"/>
                  </a:cxn>
                  <a:cxn ang="0">
                    <a:pos x="1693" y="17"/>
                  </a:cxn>
                  <a:cxn ang="0">
                    <a:pos x="2240" y="43"/>
                  </a:cxn>
                  <a:cxn ang="0">
                    <a:pos x="2486" y="36"/>
                  </a:cxn>
                  <a:cxn ang="0">
                    <a:pos x="2486" y="62"/>
                  </a:cxn>
                  <a:cxn ang="0">
                    <a:pos x="2240" y="69"/>
                  </a:cxn>
                  <a:cxn ang="0">
                    <a:pos x="1686" y="43"/>
                  </a:cxn>
                  <a:cxn ang="0">
                    <a:pos x="1274" y="26"/>
                  </a:cxn>
                  <a:cxn ang="0">
                    <a:pos x="914" y="40"/>
                  </a:cxn>
                  <a:cxn ang="0">
                    <a:pos x="59" y="209"/>
                  </a:cxn>
                  <a:cxn ang="0">
                    <a:pos x="59" y="209"/>
                  </a:cxn>
                  <a:cxn ang="0">
                    <a:pos x="58" y="209"/>
                  </a:cxn>
                  <a:cxn ang="0">
                    <a:pos x="0" y="230"/>
                  </a:cxn>
                </a:cxnLst>
                <a:rect l="0" t="0" r="r" b="b"/>
                <a:pathLst>
                  <a:path w="2486" h="230">
                    <a:moveTo>
                      <a:pt x="0" y="230"/>
                    </a:moveTo>
                    <a:cubicBezTo>
                      <a:pt x="0" y="198"/>
                      <a:pt x="0" y="198"/>
                      <a:pt x="0" y="198"/>
                    </a:cubicBezTo>
                    <a:cubicBezTo>
                      <a:pt x="32" y="188"/>
                      <a:pt x="32" y="188"/>
                      <a:pt x="32" y="188"/>
                    </a:cubicBezTo>
                    <a:cubicBezTo>
                      <a:pt x="55" y="179"/>
                      <a:pt x="372" y="56"/>
                      <a:pt x="909" y="14"/>
                    </a:cubicBezTo>
                    <a:cubicBezTo>
                      <a:pt x="1021" y="5"/>
                      <a:pt x="1143" y="0"/>
                      <a:pt x="1274" y="0"/>
                    </a:cubicBezTo>
                    <a:cubicBezTo>
                      <a:pt x="1405" y="0"/>
                      <a:pt x="1544" y="5"/>
                      <a:pt x="1693" y="17"/>
                    </a:cubicBezTo>
                    <a:cubicBezTo>
                      <a:pt x="1908" y="36"/>
                      <a:pt x="2088" y="43"/>
                      <a:pt x="2240" y="43"/>
                    </a:cubicBezTo>
                    <a:cubicBezTo>
                      <a:pt x="2332" y="43"/>
                      <a:pt x="2414" y="40"/>
                      <a:pt x="2486" y="36"/>
                    </a:cubicBezTo>
                    <a:cubicBezTo>
                      <a:pt x="2486" y="62"/>
                      <a:pt x="2486" y="62"/>
                      <a:pt x="2486" y="62"/>
                    </a:cubicBezTo>
                    <a:cubicBezTo>
                      <a:pt x="2413" y="67"/>
                      <a:pt x="2332" y="69"/>
                      <a:pt x="2240" y="69"/>
                    </a:cubicBezTo>
                    <a:cubicBezTo>
                      <a:pt x="2086" y="69"/>
                      <a:pt x="1904" y="62"/>
                      <a:pt x="1686" y="43"/>
                    </a:cubicBezTo>
                    <a:cubicBezTo>
                      <a:pt x="1540" y="31"/>
                      <a:pt x="1403" y="26"/>
                      <a:pt x="1274" y="26"/>
                    </a:cubicBezTo>
                    <a:cubicBezTo>
                      <a:pt x="1145" y="26"/>
                      <a:pt x="1025" y="31"/>
                      <a:pt x="914" y="40"/>
                    </a:cubicBezTo>
                    <a:cubicBezTo>
                      <a:pt x="375" y="82"/>
                      <a:pt x="63" y="207"/>
                      <a:pt x="59" y="209"/>
                    </a:cubicBezTo>
                    <a:cubicBezTo>
                      <a:pt x="59" y="209"/>
                      <a:pt x="59" y="209"/>
                      <a:pt x="59" y="209"/>
                    </a:cubicBezTo>
                    <a:cubicBezTo>
                      <a:pt x="58" y="209"/>
                      <a:pt x="58" y="209"/>
                      <a:pt x="58" y="209"/>
                    </a:cubicBezTo>
                    <a:cubicBezTo>
                      <a:pt x="0" y="230"/>
                      <a:pt x="0" y="230"/>
                      <a:pt x="0" y="230"/>
                    </a:cubicBezTo>
                  </a:path>
                </a:pathLst>
              </a:custGeom>
              <a:solidFill>
                <a:srgbClr val="112F55"/>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290" name="Freeform 26"/>
              <p:cNvSpPr>
                <a:spLocks noEditPoints="1"/>
              </p:cNvSpPr>
              <p:nvPr userDrawn="1"/>
            </p:nvSpPr>
            <p:spPr bwMode="gray">
              <a:xfrm>
                <a:off x="2" y="4130"/>
                <a:ext cx="5758" cy="177"/>
              </a:xfrm>
              <a:custGeom>
                <a:avLst/>
                <a:gdLst/>
                <a:ahLst/>
                <a:cxnLst>
                  <a:cxn ang="0">
                    <a:pos x="0" y="216"/>
                  </a:cxn>
                  <a:cxn ang="0">
                    <a:pos x="0" y="202"/>
                  </a:cxn>
                  <a:cxn ang="0">
                    <a:pos x="58" y="183"/>
                  </a:cxn>
                  <a:cxn ang="0">
                    <a:pos x="60" y="183"/>
                  </a:cxn>
                  <a:cxn ang="0">
                    <a:pos x="60" y="183"/>
                  </a:cxn>
                  <a:cxn ang="0">
                    <a:pos x="915" y="14"/>
                  </a:cxn>
                  <a:cxn ang="0">
                    <a:pos x="1274" y="0"/>
                  </a:cxn>
                  <a:cxn ang="0">
                    <a:pos x="1686" y="17"/>
                  </a:cxn>
                  <a:cxn ang="0">
                    <a:pos x="2240" y="43"/>
                  </a:cxn>
                  <a:cxn ang="0">
                    <a:pos x="2486" y="36"/>
                  </a:cxn>
                  <a:cxn ang="0">
                    <a:pos x="2486" y="51"/>
                  </a:cxn>
                  <a:cxn ang="0">
                    <a:pos x="2240" y="59"/>
                  </a:cxn>
                  <a:cxn ang="0">
                    <a:pos x="1693" y="33"/>
                  </a:cxn>
                  <a:cxn ang="0">
                    <a:pos x="1274" y="15"/>
                  </a:cxn>
                  <a:cxn ang="0">
                    <a:pos x="908" y="30"/>
                  </a:cxn>
                  <a:cxn ang="0">
                    <a:pos x="30" y="204"/>
                  </a:cxn>
                  <a:cxn ang="0">
                    <a:pos x="0" y="216"/>
                  </a:cxn>
                  <a:cxn ang="0">
                    <a:pos x="45" y="195"/>
                  </a:cxn>
                  <a:cxn ang="0">
                    <a:pos x="45" y="195"/>
                  </a:cxn>
                </a:cxnLst>
                <a:rect l="0" t="0" r="r" b="b"/>
                <a:pathLst>
                  <a:path w="2486" h="216">
                    <a:moveTo>
                      <a:pt x="0" y="216"/>
                    </a:moveTo>
                    <a:cubicBezTo>
                      <a:pt x="0" y="202"/>
                      <a:pt x="0" y="202"/>
                      <a:pt x="0" y="202"/>
                    </a:cubicBezTo>
                    <a:cubicBezTo>
                      <a:pt x="58" y="183"/>
                      <a:pt x="58" y="183"/>
                      <a:pt x="58" y="183"/>
                    </a:cubicBezTo>
                    <a:cubicBezTo>
                      <a:pt x="60" y="183"/>
                      <a:pt x="60" y="183"/>
                      <a:pt x="60" y="183"/>
                    </a:cubicBezTo>
                    <a:cubicBezTo>
                      <a:pt x="60" y="183"/>
                      <a:pt x="60" y="183"/>
                      <a:pt x="60" y="183"/>
                    </a:cubicBezTo>
                    <a:cubicBezTo>
                      <a:pt x="64" y="181"/>
                      <a:pt x="376" y="56"/>
                      <a:pt x="915" y="14"/>
                    </a:cubicBezTo>
                    <a:cubicBezTo>
                      <a:pt x="1025" y="5"/>
                      <a:pt x="1145" y="0"/>
                      <a:pt x="1274" y="0"/>
                    </a:cubicBezTo>
                    <a:cubicBezTo>
                      <a:pt x="1403" y="0"/>
                      <a:pt x="1540" y="5"/>
                      <a:pt x="1686" y="17"/>
                    </a:cubicBezTo>
                    <a:cubicBezTo>
                      <a:pt x="1904" y="35"/>
                      <a:pt x="2086" y="43"/>
                      <a:pt x="2240" y="43"/>
                    </a:cubicBezTo>
                    <a:cubicBezTo>
                      <a:pt x="2332" y="43"/>
                      <a:pt x="2413" y="40"/>
                      <a:pt x="2486" y="36"/>
                    </a:cubicBezTo>
                    <a:cubicBezTo>
                      <a:pt x="2486" y="51"/>
                      <a:pt x="2486" y="51"/>
                      <a:pt x="2486" y="51"/>
                    </a:cubicBezTo>
                    <a:cubicBezTo>
                      <a:pt x="2414" y="56"/>
                      <a:pt x="2332" y="59"/>
                      <a:pt x="2240" y="59"/>
                    </a:cubicBezTo>
                    <a:cubicBezTo>
                      <a:pt x="2089" y="59"/>
                      <a:pt x="1908" y="51"/>
                      <a:pt x="1693" y="33"/>
                    </a:cubicBezTo>
                    <a:cubicBezTo>
                      <a:pt x="1545" y="21"/>
                      <a:pt x="1405" y="15"/>
                      <a:pt x="1274" y="15"/>
                    </a:cubicBezTo>
                    <a:cubicBezTo>
                      <a:pt x="1143" y="15"/>
                      <a:pt x="1021" y="21"/>
                      <a:pt x="908" y="30"/>
                    </a:cubicBezTo>
                    <a:cubicBezTo>
                      <a:pt x="362" y="73"/>
                      <a:pt x="43" y="199"/>
                      <a:pt x="30" y="204"/>
                    </a:cubicBezTo>
                    <a:cubicBezTo>
                      <a:pt x="0" y="216"/>
                      <a:pt x="0" y="216"/>
                      <a:pt x="0" y="216"/>
                    </a:cubicBezTo>
                    <a:moveTo>
                      <a:pt x="45" y="195"/>
                    </a:moveTo>
                    <a:cubicBezTo>
                      <a:pt x="45" y="195"/>
                      <a:pt x="45" y="195"/>
                      <a:pt x="45" y="195"/>
                    </a:cubicBezTo>
                  </a:path>
                </a:pathLst>
              </a:custGeom>
              <a:solidFill>
                <a:srgbClr val="013A68"/>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291" name="Freeform 27"/>
              <p:cNvSpPr>
                <a:spLocks/>
              </p:cNvSpPr>
              <p:nvPr userDrawn="1"/>
            </p:nvSpPr>
            <p:spPr bwMode="gray">
              <a:xfrm>
                <a:off x="2" y="4106"/>
                <a:ext cx="5758" cy="189"/>
              </a:xfrm>
              <a:custGeom>
                <a:avLst/>
                <a:gdLst/>
                <a:ahLst/>
                <a:cxnLst>
                  <a:cxn ang="0">
                    <a:pos x="0" y="232"/>
                  </a:cxn>
                  <a:cxn ang="0">
                    <a:pos x="0" y="198"/>
                  </a:cxn>
                  <a:cxn ang="0">
                    <a:pos x="32" y="188"/>
                  </a:cxn>
                  <a:cxn ang="0">
                    <a:pos x="909" y="14"/>
                  </a:cxn>
                  <a:cxn ang="0">
                    <a:pos x="1274" y="0"/>
                  </a:cxn>
                  <a:cxn ang="0">
                    <a:pos x="1693" y="17"/>
                  </a:cxn>
                  <a:cxn ang="0">
                    <a:pos x="2240" y="43"/>
                  </a:cxn>
                  <a:cxn ang="0">
                    <a:pos x="2486" y="35"/>
                  </a:cxn>
                  <a:cxn ang="0">
                    <a:pos x="2486" y="66"/>
                  </a:cxn>
                  <a:cxn ang="0">
                    <a:pos x="2240" y="73"/>
                  </a:cxn>
                  <a:cxn ang="0">
                    <a:pos x="1686" y="47"/>
                  </a:cxn>
                  <a:cxn ang="0">
                    <a:pos x="1274" y="30"/>
                  </a:cxn>
                  <a:cxn ang="0">
                    <a:pos x="915" y="44"/>
                  </a:cxn>
                  <a:cxn ang="0">
                    <a:pos x="60" y="213"/>
                  </a:cxn>
                  <a:cxn ang="0">
                    <a:pos x="60" y="213"/>
                  </a:cxn>
                  <a:cxn ang="0">
                    <a:pos x="58" y="213"/>
                  </a:cxn>
                  <a:cxn ang="0">
                    <a:pos x="0" y="232"/>
                  </a:cxn>
                </a:cxnLst>
                <a:rect l="0" t="0" r="r" b="b"/>
                <a:pathLst>
                  <a:path w="2486" h="232">
                    <a:moveTo>
                      <a:pt x="0" y="232"/>
                    </a:moveTo>
                    <a:cubicBezTo>
                      <a:pt x="0" y="198"/>
                      <a:pt x="0" y="198"/>
                      <a:pt x="0" y="198"/>
                    </a:cubicBezTo>
                    <a:cubicBezTo>
                      <a:pt x="32" y="188"/>
                      <a:pt x="32" y="188"/>
                      <a:pt x="32" y="188"/>
                    </a:cubicBezTo>
                    <a:cubicBezTo>
                      <a:pt x="57" y="178"/>
                      <a:pt x="374" y="56"/>
                      <a:pt x="909" y="14"/>
                    </a:cubicBezTo>
                    <a:cubicBezTo>
                      <a:pt x="1021" y="5"/>
                      <a:pt x="1143" y="0"/>
                      <a:pt x="1274" y="0"/>
                    </a:cubicBezTo>
                    <a:cubicBezTo>
                      <a:pt x="1405" y="0"/>
                      <a:pt x="1545" y="5"/>
                      <a:pt x="1693" y="17"/>
                    </a:cubicBezTo>
                    <a:cubicBezTo>
                      <a:pt x="1908" y="35"/>
                      <a:pt x="2089" y="43"/>
                      <a:pt x="2240" y="43"/>
                    </a:cubicBezTo>
                    <a:cubicBezTo>
                      <a:pt x="2332" y="43"/>
                      <a:pt x="2414" y="40"/>
                      <a:pt x="2486" y="35"/>
                    </a:cubicBezTo>
                    <a:cubicBezTo>
                      <a:pt x="2486" y="66"/>
                      <a:pt x="2486" y="66"/>
                      <a:pt x="2486" y="66"/>
                    </a:cubicBezTo>
                    <a:cubicBezTo>
                      <a:pt x="2413" y="70"/>
                      <a:pt x="2332" y="73"/>
                      <a:pt x="2240" y="73"/>
                    </a:cubicBezTo>
                    <a:cubicBezTo>
                      <a:pt x="2086" y="73"/>
                      <a:pt x="1904" y="65"/>
                      <a:pt x="1686" y="47"/>
                    </a:cubicBezTo>
                    <a:cubicBezTo>
                      <a:pt x="1540" y="35"/>
                      <a:pt x="1403" y="30"/>
                      <a:pt x="1274" y="30"/>
                    </a:cubicBezTo>
                    <a:cubicBezTo>
                      <a:pt x="1145" y="30"/>
                      <a:pt x="1025" y="35"/>
                      <a:pt x="915" y="44"/>
                    </a:cubicBezTo>
                    <a:cubicBezTo>
                      <a:pt x="376" y="86"/>
                      <a:pt x="64" y="211"/>
                      <a:pt x="60" y="213"/>
                    </a:cubicBezTo>
                    <a:cubicBezTo>
                      <a:pt x="60" y="213"/>
                      <a:pt x="60" y="213"/>
                      <a:pt x="60" y="213"/>
                    </a:cubicBezTo>
                    <a:cubicBezTo>
                      <a:pt x="58" y="213"/>
                      <a:pt x="58" y="213"/>
                      <a:pt x="58" y="213"/>
                    </a:cubicBezTo>
                    <a:cubicBezTo>
                      <a:pt x="0" y="232"/>
                      <a:pt x="0" y="232"/>
                      <a:pt x="0" y="232"/>
                    </a:cubicBezTo>
                  </a:path>
                </a:pathLst>
              </a:custGeom>
              <a:solidFill>
                <a:srgbClr val="112F55"/>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292" name="Freeform 28"/>
              <p:cNvSpPr>
                <a:spLocks noEditPoints="1"/>
              </p:cNvSpPr>
              <p:nvPr userDrawn="1"/>
            </p:nvSpPr>
            <p:spPr bwMode="gray">
              <a:xfrm>
                <a:off x="2" y="4171"/>
                <a:ext cx="5758" cy="171"/>
              </a:xfrm>
              <a:custGeom>
                <a:avLst/>
                <a:gdLst/>
                <a:ahLst/>
                <a:cxnLst>
                  <a:cxn ang="0">
                    <a:pos x="0" y="209"/>
                  </a:cxn>
                  <a:cxn ang="0">
                    <a:pos x="0" y="202"/>
                  </a:cxn>
                  <a:cxn ang="0">
                    <a:pos x="59" y="183"/>
                  </a:cxn>
                  <a:cxn ang="0">
                    <a:pos x="60" y="182"/>
                  </a:cxn>
                  <a:cxn ang="0">
                    <a:pos x="61" y="182"/>
                  </a:cxn>
                  <a:cxn ang="0">
                    <a:pos x="915" y="13"/>
                  </a:cxn>
                  <a:cxn ang="0">
                    <a:pos x="1274" y="0"/>
                  </a:cxn>
                  <a:cxn ang="0">
                    <a:pos x="1686" y="17"/>
                  </a:cxn>
                  <a:cxn ang="0">
                    <a:pos x="2240" y="43"/>
                  </a:cxn>
                  <a:cxn ang="0">
                    <a:pos x="2486" y="36"/>
                  </a:cxn>
                  <a:cxn ang="0">
                    <a:pos x="2486" y="47"/>
                  </a:cxn>
                  <a:cxn ang="0">
                    <a:pos x="2240" y="55"/>
                  </a:cxn>
                  <a:cxn ang="0">
                    <a:pos x="1693" y="29"/>
                  </a:cxn>
                  <a:cxn ang="0">
                    <a:pos x="1294" y="12"/>
                  </a:cxn>
                  <a:cxn ang="0">
                    <a:pos x="930" y="26"/>
                  </a:cxn>
                  <a:cxn ang="0">
                    <a:pos x="0" y="209"/>
                  </a:cxn>
                  <a:cxn ang="0">
                    <a:pos x="45" y="193"/>
                  </a:cxn>
                  <a:cxn ang="0">
                    <a:pos x="45" y="193"/>
                  </a:cxn>
                </a:cxnLst>
                <a:rect l="0" t="0" r="r" b="b"/>
                <a:pathLst>
                  <a:path w="2486" h="209">
                    <a:moveTo>
                      <a:pt x="0" y="209"/>
                    </a:moveTo>
                    <a:cubicBezTo>
                      <a:pt x="0" y="202"/>
                      <a:pt x="0" y="202"/>
                      <a:pt x="0" y="202"/>
                    </a:cubicBezTo>
                    <a:cubicBezTo>
                      <a:pt x="59" y="183"/>
                      <a:pt x="59" y="183"/>
                      <a:pt x="59" y="183"/>
                    </a:cubicBezTo>
                    <a:cubicBezTo>
                      <a:pt x="60" y="182"/>
                      <a:pt x="60" y="182"/>
                      <a:pt x="60" y="182"/>
                    </a:cubicBezTo>
                    <a:cubicBezTo>
                      <a:pt x="60" y="182"/>
                      <a:pt x="61" y="182"/>
                      <a:pt x="61" y="182"/>
                    </a:cubicBezTo>
                    <a:cubicBezTo>
                      <a:pt x="80" y="175"/>
                      <a:pt x="389" y="55"/>
                      <a:pt x="915" y="13"/>
                    </a:cubicBezTo>
                    <a:cubicBezTo>
                      <a:pt x="1025" y="5"/>
                      <a:pt x="1145" y="0"/>
                      <a:pt x="1274" y="0"/>
                    </a:cubicBezTo>
                    <a:cubicBezTo>
                      <a:pt x="1403" y="0"/>
                      <a:pt x="1540" y="5"/>
                      <a:pt x="1686" y="17"/>
                    </a:cubicBezTo>
                    <a:cubicBezTo>
                      <a:pt x="1904" y="35"/>
                      <a:pt x="2086" y="43"/>
                      <a:pt x="2240" y="43"/>
                    </a:cubicBezTo>
                    <a:cubicBezTo>
                      <a:pt x="2332" y="43"/>
                      <a:pt x="2413" y="40"/>
                      <a:pt x="2486" y="36"/>
                    </a:cubicBezTo>
                    <a:cubicBezTo>
                      <a:pt x="2486" y="47"/>
                      <a:pt x="2486" y="47"/>
                      <a:pt x="2486" y="47"/>
                    </a:cubicBezTo>
                    <a:cubicBezTo>
                      <a:pt x="2414" y="52"/>
                      <a:pt x="2332" y="55"/>
                      <a:pt x="2240" y="55"/>
                    </a:cubicBezTo>
                    <a:cubicBezTo>
                      <a:pt x="2089" y="55"/>
                      <a:pt x="1909" y="47"/>
                      <a:pt x="1693" y="29"/>
                    </a:cubicBezTo>
                    <a:cubicBezTo>
                      <a:pt x="1554" y="17"/>
                      <a:pt x="1420" y="12"/>
                      <a:pt x="1294" y="12"/>
                    </a:cubicBezTo>
                    <a:cubicBezTo>
                      <a:pt x="1165" y="12"/>
                      <a:pt x="1043" y="18"/>
                      <a:pt x="930" y="26"/>
                    </a:cubicBezTo>
                    <a:cubicBezTo>
                      <a:pt x="431" y="66"/>
                      <a:pt x="95" y="175"/>
                      <a:pt x="0" y="209"/>
                    </a:cubicBezTo>
                    <a:moveTo>
                      <a:pt x="45" y="193"/>
                    </a:moveTo>
                    <a:cubicBezTo>
                      <a:pt x="45" y="193"/>
                      <a:pt x="45" y="193"/>
                      <a:pt x="45" y="193"/>
                    </a:cubicBezTo>
                  </a:path>
                </a:pathLst>
              </a:custGeom>
              <a:solidFill>
                <a:srgbClr val="013A68"/>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293" name="Freeform 29"/>
              <p:cNvSpPr>
                <a:spLocks noEditPoints="1"/>
              </p:cNvSpPr>
              <p:nvPr userDrawn="1"/>
            </p:nvSpPr>
            <p:spPr bwMode="gray">
              <a:xfrm>
                <a:off x="2" y="4143"/>
                <a:ext cx="5758" cy="192"/>
              </a:xfrm>
              <a:custGeom>
                <a:avLst/>
                <a:gdLst/>
                <a:ahLst/>
                <a:cxnLst>
                  <a:cxn ang="0">
                    <a:pos x="0" y="237"/>
                  </a:cxn>
                  <a:cxn ang="0">
                    <a:pos x="0" y="201"/>
                  </a:cxn>
                  <a:cxn ang="0">
                    <a:pos x="30" y="189"/>
                  </a:cxn>
                  <a:cxn ang="0">
                    <a:pos x="908" y="15"/>
                  </a:cxn>
                  <a:cxn ang="0">
                    <a:pos x="1274" y="0"/>
                  </a:cxn>
                  <a:cxn ang="0">
                    <a:pos x="1693" y="18"/>
                  </a:cxn>
                  <a:cxn ang="0">
                    <a:pos x="2240" y="44"/>
                  </a:cxn>
                  <a:cxn ang="0">
                    <a:pos x="2486" y="36"/>
                  </a:cxn>
                  <a:cxn ang="0">
                    <a:pos x="2486" y="71"/>
                  </a:cxn>
                  <a:cxn ang="0">
                    <a:pos x="2240" y="78"/>
                  </a:cxn>
                  <a:cxn ang="0">
                    <a:pos x="1686" y="52"/>
                  </a:cxn>
                  <a:cxn ang="0">
                    <a:pos x="1274" y="35"/>
                  </a:cxn>
                  <a:cxn ang="0">
                    <a:pos x="915" y="48"/>
                  </a:cxn>
                  <a:cxn ang="0">
                    <a:pos x="61" y="217"/>
                  </a:cxn>
                  <a:cxn ang="0">
                    <a:pos x="60" y="217"/>
                  </a:cxn>
                  <a:cxn ang="0">
                    <a:pos x="60" y="217"/>
                  </a:cxn>
                  <a:cxn ang="0">
                    <a:pos x="59" y="218"/>
                  </a:cxn>
                  <a:cxn ang="0">
                    <a:pos x="0" y="237"/>
                  </a:cxn>
                  <a:cxn ang="0">
                    <a:pos x="60" y="217"/>
                  </a:cxn>
                  <a:cxn ang="0">
                    <a:pos x="60" y="217"/>
                  </a:cxn>
                </a:cxnLst>
                <a:rect l="0" t="0" r="r" b="b"/>
                <a:pathLst>
                  <a:path w="2486" h="237">
                    <a:moveTo>
                      <a:pt x="0" y="237"/>
                    </a:moveTo>
                    <a:cubicBezTo>
                      <a:pt x="0" y="201"/>
                      <a:pt x="0" y="201"/>
                      <a:pt x="0" y="201"/>
                    </a:cubicBezTo>
                    <a:cubicBezTo>
                      <a:pt x="30" y="189"/>
                      <a:pt x="30" y="189"/>
                      <a:pt x="30" y="189"/>
                    </a:cubicBezTo>
                    <a:cubicBezTo>
                      <a:pt x="43" y="184"/>
                      <a:pt x="362" y="58"/>
                      <a:pt x="908" y="15"/>
                    </a:cubicBezTo>
                    <a:cubicBezTo>
                      <a:pt x="1021" y="6"/>
                      <a:pt x="1143" y="0"/>
                      <a:pt x="1274" y="0"/>
                    </a:cubicBezTo>
                    <a:cubicBezTo>
                      <a:pt x="1405" y="0"/>
                      <a:pt x="1545" y="6"/>
                      <a:pt x="1693" y="18"/>
                    </a:cubicBezTo>
                    <a:cubicBezTo>
                      <a:pt x="1908" y="36"/>
                      <a:pt x="2089" y="44"/>
                      <a:pt x="2240" y="44"/>
                    </a:cubicBezTo>
                    <a:cubicBezTo>
                      <a:pt x="2332" y="44"/>
                      <a:pt x="2414" y="41"/>
                      <a:pt x="2486" y="36"/>
                    </a:cubicBezTo>
                    <a:cubicBezTo>
                      <a:pt x="2486" y="71"/>
                      <a:pt x="2486" y="71"/>
                      <a:pt x="2486" y="71"/>
                    </a:cubicBezTo>
                    <a:cubicBezTo>
                      <a:pt x="2413" y="75"/>
                      <a:pt x="2332" y="78"/>
                      <a:pt x="2240" y="78"/>
                    </a:cubicBezTo>
                    <a:cubicBezTo>
                      <a:pt x="2086" y="78"/>
                      <a:pt x="1904" y="70"/>
                      <a:pt x="1686" y="52"/>
                    </a:cubicBezTo>
                    <a:cubicBezTo>
                      <a:pt x="1540" y="40"/>
                      <a:pt x="1403" y="35"/>
                      <a:pt x="1274" y="35"/>
                    </a:cubicBezTo>
                    <a:cubicBezTo>
                      <a:pt x="1145" y="35"/>
                      <a:pt x="1025" y="40"/>
                      <a:pt x="915" y="48"/>
                    </a:cubicBezTo>
                    <a:cubicBezTo>
                      <a:pt x="389" y="90"/>
                      <a:pt x="80" y="210"/>
                      <a:pt x="61" y="217"/>
                    </a:cubicBezTo>
                    <a:cubicBezTo>
                      <a:pt x="61" y="217"/>
                      <a:pt x="60" y="217"/>
                      <a:pt x="60" y="217"/>
                    </a:cubicBezTo>
                    <a:cubicBezTo>
                      <a:pt x="60" y="217"/>
                      <a:pt x="60" y="217"/>
                      <a:pt x="60" y="217"/>
                    </a:cubicBezTo>
                    <a:cubicBezTo>
                      <a:pt x="59" y="218"/>
                      <a:pt x="59" y="218"/>
                      <a:pt x="59" y="218"/>
                    </a:cubicBezTo>
                    <a:cubicBezTo>
                      <a:pt x="0" y="237"/>
                      <a:pt x="0" y="237"/>
                      <a:pt x="0" y="237"/>
                    </a:cubicBezTo>
                    <a:moveTo>
                      <a:pt x="60" y="217"/>
                    </a:moveTo>
                    <a:cubicBezTo>
                      <a:pt x="60" y="217"/>
                      <a:pt x="60" y="217"/>
                      <a:pt x="60" y="217"/>
                    </a:cubicBezTo>
                  </a:path>
                </a:pathLst>
              </a:custGeom>
              <a:solidFill>
                <a:srgbClr val="112F55"/>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294" name="Freeform 30"/>
              <p:cNvSpPr>
                <a:spLocks/>
              </p:cNvSpPr>
              <p:nvPr userDrawn="1"/>
            </p:nvSpPr>
            <p:spPr bwMode="gray">
              <a:xfrm>
                <a:off x="123" y="4211"/>
                <a:ext cx="5637" cy="153"/>
              </a:xfrm>
              <a:custGeom>
                <a:avLst/>
                <a:gdLst/>
                <a:ahLst/>
                <a:cxnLst>
                  <a:cxn ang="0">
                    <a:pos x="0" y="187"/>
                  </a:cxn>
                  <a:cxn ang="0">
                    <a:pos x="9" y="183"/>
                  </a:cxn>
                  <a:cxn ang="0">
                    <a:pos x="9" y="183"/>
                  </a:cxn>
                  <a:cxn ang="0">
                    <a:pos x="9" y="183"/>
                  </a:cxn>
                  <a:cxn ang="0">
                    <a:pos x="863" y="14"/>
                  </a:cxn>
                  <a:cxn ang="0">
                    <a:pos x="1222" y="0"/>
                  </a:cxn>
                  <a:cxn ang="0">
                    <a:pos x="1634" y="18"/>
                  </a:cxn>
                  <a:cxn ang="0">
                    <a:pos x="2188" y="44"/>
                  </a:cxn>
                  <a:cxn ang="0">
                    <a:pos x="2434" y="36"/>
                  </a:cxn>
                  <a:cxn ang="0">
                    <a:pos x="2434" y="44"/>
                  </a:cxn>
                  <a:cxn ang="0">
                    <a:pos x="2188" y="51"/>
                  </a:cxn>
                  <a:cxn ang="0">
                    <a:pos x="1641" y="26"/>
                  </a:cxn>
                  <a:cxn ang="0">
                    <a:pos x="1245" y="9"/>
                  </a:cxn>
                  <a:cxn ang="0">
                    <a:pos x="879" y="23"/>
                  </a:cxn>
                  <a:cxn ang="0">
                    <a:pos x="0" y="187"/>
                  </a:cxn>
                </a:cxnLst>
                <a:rect l="0" t="0" r="r" b="b"/>
                <a:pathLst>
                  <a:path w="2434" h="187">
                    <a:moveTo>
                      <a:pt x="0" y="187"/>
                    </a:moveTo>
                    <a:cubicBezTo>
                      <a:pt x="9" y="183"/>
                      <a:pt x="9" y="183"/>
                      <a:pt x="9" y="183"/>
                    </a:cubicBezTo>
                    <a:cubicBezTo>
                      <a:pt x="9" y="183"/>
                      <a:pt x="9" y="183"/>
                      <a:pt x="9" y="183"/>
                    </a:cubicBezTo>
                    <a:cubicBezTo>
                      <a:pt x="9" y="183"/>
                      <a:pt x="9" y="183"/>
                      <a:pt x="9" y="183"/>
                    </a:cubicBezTo>
                    <a:cubicBezTo>
                      <a:pt x="18" y="179"/>
                      <a:pt x="329" y="56"/>
                      <a:pt x="863" y="14"/>
                    </a:cubicBezTo>
                    <a:cubicBezTo>
                      <a:pt x="973" y="6"/>
                      <a:pt x="1093" y="0"/>
                      <a:pt x="1222" y="0"/>
                    </a:cubicBezTo>
                    <a:cubicBezTo>
                      <a:pt x="1351" y="0"/>
                      <a:pt x="1488" y="6"/>
                      <a:pt x="1634" y="18"/>
                    </a:cubicBezTo>
                    <a:cubicBezTo>
                      <a:pt x="1851" y="36"/>
                      <a:pt x="2034" y="44"/>
                      <a:pt x="2188" y="44"/>
                    </a:cubicBezTo>
                    <a:cubicBezTo>
                      <a:pt x="2280" y="44"/>
                      <a:pt x="2361" y="41"/>
                      <a:pt x="2434" y="36"/>
                    </a:cubicBezTo>
                    <a:cubicBezTo>
                      <a:pt x="2434" y="44"/>
                      <a:pt x="2434" y="44"/>
                      <a:pt x="2434" y="44"/>
                    </a:cubicBezTo>
                    <a:cubicBezTo>
                      <a:pt x="2362" y="49"/>
                      <a:pt x="2280" y="51"/>
                      <a:pt x="2188" y="51"/>
                    </a:cubicBezTo>
                    <a:cubicBezTo>
                      <a:pt x="2037" y="51"/>
                      <a:pt x="1857" y="44"/>
                      <a:pt x="1641" y="26"/>
                    </a:cubicBezTo>
                    <a:cubicBezTo>
                      <a:pt x="1503" y="14"/>
                      <a:pt x="1370" y="9"/>
                      <a:pt x="1245" y="9"/>
                    </a:cubicBezTo>
                    <a:cubicBezTo>
                      <a:pt x="1115" y="9"/>
                      <a:pt x="993" y="15"/>
                      <a:pt x="879" y="23"/>
                    </a:cubicBezTo>
                    <a:cubicBezTo>
                      <a:pt x="455" y="57"/>
                      <a:pt x="145" y="140"/>
                      <a:pt x="0" y="187"/>
                    </a:cubicBezTo>
                  </a:path>
                </a:pathLst>
              </a:custGeom>
              <a:solidFill>
                <a:srgbClr val="013A68"/>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295" name="Freeform 31"/>
              <p:cNvSpPr>
                <a:spLocks noEditPoints="1"/>
              </p:cNvSpPr>
              <p:nvPr userDrawn="1"/>
            </p:nvSpPr>
            <p:spPr bwMode="gray">
              <a:xfrm>
                <a:off x="2" y="4182"/>
                <a:ext cx="5758" cy="195"/>
              </a:xfrm>
              <a:custGeom>
                <a:avLst/>
                <a:gdLst/>
                <a:ahLst/>
                <a:cxnLst>
                  <a:cxn ang="0">
                    <a:pos x="0" y="241"/>
                  </a:cxn>
                  <a:cxn ang="0">
                    <a:pos x="0" y="197"/>
                  </a:cxn>
                  <a:cxn ang="0">
                    <a:pos x="930" y="14"/>
                  </a:cxn>
                  <a:cxn ang="0">
                    <a:pos x="1294" y="0"/>
                  </a:cxn>
                  <a:cxn ang="0">
                    <a:pos x="1693" y="17"/>
                  </a:cxn>
                  <a:cxn ang="0">
                    <a:pos x="2240" y="43"/>
                  </a:cxn>
                  <a:cxn ang="0">
                    <a:pos x="2486" y="35"/>
                  </a:cxn>
                  <a:cxn ang="0">
                    <a:pos x="2486" y="73"/>
                  </a:cxn>
                  <a:cxn ang="0">
                    <a:pos x="2240" y="81"/>
                  </a:cxn>
                  <a:cxn ang="0">
                    <a:pos x="1686" y="55"/>
                  </a:cxn>
                  <a:cxn ang="0">
                    <a:pos x="1274" y="37"/>
                  </a:cxn>
                  <a:cxn ang="0">
                    <a:pos x="915" y="51"/>
                  </a:cxn>
                  <a:cxn ang="0">
                    <a:pos x="61" y="220"/>
                  </a:cxn>
                  <a:cxn ang="0">
                    <a:pos x="61" y="220"/>
                  </a:cxn>
                  <a:cxn ang="0">
                    <a:pos x="61" y="220"/>
                  </a:cxn>
                  <a:cxn ang="0">
                    <a:pos x="52" y="224"/>
                  </a:cxn>
                  <a:cxn ang="0">
                    <a:pos x="0" y="241"/>
                  </a:cxn>
                  <a:cxn ang="0">
                    <a:pos x="61" y="220"/>
                  </a:cxn>
                  <a:cxn ang="0">
                    <a:pos x="61" y="220"/>
                  </a:cxn>
                </a:cxnLst>
                <a:rect l="0" t="0" r="r" b="b"/>
                <a:pathLst>
                  <a:path w="2486" h="241">
                    <a:moveTo>
                      <a:pt x="0" y="241"/>
                    </a:moveTo>
                    <a:cubicBezTo>
                      <a:pt x="0" y="197"/>
                      <a:pt x="0" y="197"/>
                      <a:pt x="0" y="197"/>
                    </a:cubicBezTo>
                    <a:cubicBezTo>
                      <a:pt x="95" y="163"/>
                      <a:pt x="431" y="54"/>
                      <a:pt x="930" y="14"/>
                    </a:cubicBezTo>
                    <a:cubicBezTo>
                      <a:pt x="1043" y="6"/>
                      <a:pt x="1165" y="0"/>
                      <a:pt x="1294" y="0"/>
                    </a:cubicBezTo>
                    <a:cubicBezTo>
                      <a:pt x="1420" y="0"/>
                      <a:pt x="1554" y="5"/>
                      <a:pt x="1693" y="17"/>
                    </a:cubicBezTo>
                    <a:cubicBezTo>
                      <a:pt x="1909" y="35"/>
                      <a:pt x="2089" y="43"/>
                      <a:pt x="2240" y="43"/>
                    </a:cubicBezTo>
                    <a:cubicBezTo>
                      <a:pt x="2332" y="43"/>
                      <a:pt x="2414" y="40"/>
                      <a:pt x="2486" y="35"/>
                    </a:cubicBezTo>
                    <a:cubicBezTo>
                      <a:pt x="2486" y="73"/>
                      <a:pt x="2486" y="73"/>
                      <a:pt x="2486" y="73"/>
                    </a:cubicBezTo>
                    <a:cubicBezTo>
                      <a:pt x="2413" y="78"/>
                      <a:pt x="2332" y="81"/>
                      <a:pt x="2240" y="81"/>
                    </a:cubicBezTo>
                    <a:cubicBezTo>
                      <a:pt x="2086" y="81"/>
                      <a:pt x="1903" y="73"/>
                      <a:pt x="1686" y="55"/>
                    </a:cubicBezTo>
                    <a:cubicBezTo>
                      <a:pt x="1540" y="43"/>
                      <a:pt x="1403" y="37"/>
                      <a:pt x="1274" y="37"/>
                    </a:cubicBezTo>
                    <a:cubicBezTo>
                      <a:pt x="1145" y="37"/>
                      <a:pt x="1025" y="43"/>
                      <a:pt x="915" y="51"/>
                    </a:cubicBezTo>
                    <a:cubicBezTo>
                      <a:pt x="381" y="93"/>
                      <a:pt x="70" y="216"/>
                      <a:pt x="61" y="220"/>
                    </a:cubicBezTo>
                    <a:cubicBezTo>
                      <a:pt x="61" y="220"/>
                      <a:pt x="61" y="220"/>
                      <a:pt x="61" y="220"/>
                    </a:cubicBezTo>
                    <a:cubicBezTo>
                      <a:pt x="61" y="220"/>
                      <a:pt x="61" y="220"/>
                      <a:pt x="61" y="220"/>
                    </a:cubicBezTo>
                    <a:cubicBezTo>
                      <a:pt x="52" y="224"/>
                      <a:pt x="52" y="224"/>
                      <a:pt x="52" y="224"/>
                    </a:cubicBezTo>
                    <a:cubicBezTo>
                      <a:pt x="31" y="230"/>
                      <a:pt x="14" y="236"/>
                      <a:pt x="0" y="241"/>
                    </a:cubicBezTo>
                    <a:moveTo>
                      <a:pt x="61" y="220"/>
                    </a:moveTo>
                    <a:cubicBezTo>
                      <a:pt x="61" y="220"/>
                      <a:pt x="61" y="220"/>
                      <a:pt x="61" y="220"/>
                    </a:cubicBezTo>
                  </a:path>
                </a:pathLst>
              </a:custGeom>
              <a:solidFill>
                <a:srgbClr val="112F55"/>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296" name="Freeform 32"/>
              <p:cNvSpPr>
                <a:spLocks/>
              </p:cNvSpPr>
              <p:nvPr userDrawn="1"/>
            </p:nvSpPr>
            <p:spPr bwMode="gray">
              <a:xfrm>
                <a:off x="2" y="4253"/>
                <a:ext cx="5758" cy="167"/>
              </a:xfrm>
              <a:custGeom>
                <a:avLst/>
                <a:gdLst/>
                <a:ahLst/>
                <a:cxnLst>
                  <a:cxn ang="0">
                    <a:pos x="0" y="206"/>
                  </a:cxn>
                  <a:cxn ang="0">
                    <a:pos x="0" y="188"/>
                  </a:cxn>
                  <a:cxn ang="0">
                    <a:pos x="5" y="201"/>
                  </a:cxn>
                  <a:cxn ang="0">
                    <a:pos x="4" y="197"/>
                  </a:cxn>
                  <a:cxn ang="0">
                    <a:pos x="5" y="201"/>
                  </a:cxn>
                  <a:cxn ang="0">
                    <a:pos x="4" y="197"/>
                  </a:cxn>
                  <a:cxn ang="0">
                    <a:pos x="5" y="201"/>
                  </a:cxn>
                  <a:cxn ang="0">
                    <a:pos x="937" y="14"/>
                  </a:cxn>
                  <a:cxn ang="0">
                    <a:pos x="1294" y="0"/>
                  </a:cxn>
                  <a:cxn ang="0">
                    <a:pos x="1686" y="17"/>
                  </a:cxn>
                  <a:cxn ang="0">
                    <a:pos x="2240" y="43"/>
                  </a:cxn>
                  <a:cxn ang="0">
                    <a:pos x="2486" y="35"/>
                  </a:cxn>
                  <a:cxn ang="0">
                    <a:pos x="2486" y="39"/>
                  </a:cxn>
                  <a:cxn ang="0">
                    <a:pos x="2240" y="46"/>
                  </a:cxn>
                  <a:cxn ang="0">
                    <a:pos x="1693" y="21"/>
                  </a:cxn>
                  <a:cxn ang="0">
                    <a:pos x="1294" y="4"/>
                  </a:cxn>
                  <a:cxn ang="0">
                    <a:pos x="934" y="18"/>
                  </a:cxn>
                  <a:cxn ang="0">
                    <a:pos x="0" y="206"/>
                  </a:cxn>
                </a:cxnLst>
                <a:rect l="0" t="0" r="r" b="b"/>
                <a:pathLst>
                  <a:path w="2486" h="206">
                    <a:moveTo>
                      <a:pt x="0" y="206"/>
                    </a:moveTo>
                    <a:cubicBezTo>
                      <a:pt x="0" y="188"/>
                      <a:pt x="0" y="188"/>
                      <a:pt x="0" y="188"/>
                    </a:cubicBezTo>
                    <a:cubicBezTo>
                      <a:pt x="5" y="201"/>
                      <a:pt x="5" y="201"/>
                      <a:pt x="5" y="201"/>
                    </a:cubicBezTo>
                    <a:cubicBezTo>
                      <a:pt x="4" y="197"/>
                      <a:pt x="4" y="197"/>
                      <a:pt x="4" y="197"/>
                    </a:cubicBezTo>
                    <a:cubicBezTo>
                      <a:pt x="5" y="201"/>
                      <a:pt x="5" y="201"/>
                      <a:pt x="5" y="201"/>
                    </a:cubicBezTo>
                    <a:cubicBezTo>
                      <a:pt x="4" y="197"/>
                      <a:pt x="4" y="197"/>
                      <a:pt x="4" y="197"/>
                    </a:cubicBezTo>
                    <a:cubicBezTo>
                      <a:pt x="5" y="201"/>
                      <a:pt x="5" y="201"/>
                      <a:pt x="5" y="201"/>
                    </a:cubicBezTo>
                    <a:cubicBezTo>
                      <a:pt x="8" y="200"/>
                      <a:pt x="361" y="59"/>
                      <a:pt x="937" y="14"/>
                    </a:cubicBezTo>
                    <a:cubicBezTo>
                      <a:pt x="1048" y="5"/>
                      <a:pt x="1167" y="0"/>
                      <a:pt x="1294" y="0"/>
                    </a:cubicBezTo>
                    <a:cubicBezTo>
                      <a:pt x="1418" y="0"/>
                      <a:pt x="1549" y="5"/>
                      <a:pt x="1686" y="17"/>
                    </a:cubicBezTo>
                    <a:cubicBezTo>
                      <a:pt x="1903" y="35"/>
                      <a:pt x="2086" y="43"/>
                      <a:pt x="2240" y="43"/>
                    </a:cubicBezTo>
                    <a:cubicBezTo>
                      <a:pt x="2332" y="43"/>
                      <a:pt x="2413" y="40"/>
                      <a:pt x="2486" y="35"/>
                    </a:cubicBezTo>
                    <a:cubicBezTo>
                      <a:pt x="2486" y="39"/>
                      <a:pt x="2486" y="39"/>
                      <a:pt x="2486" y="39"/>
                    </a:cubicBezTo>
                    <a:cubicBezTo>
                      <a:pt x="2414" y="43"/>
                      <a:pt x="2332" y="46"/>
                      <a:pt x="2240" y="46"/>
                    </a:cubicBezTo>
                    <a:cubicBezTo>
                      <a:pt x="2089" y="46"/>
                      <a:pt x="1909" y="39"/>
                      <a:pt x="1693" y="21"/>
                    </a:cubicBezTo>
                    <a:cubicBezTo>
                      <a:pt x="1554" y="9"/>
                      <a:pt x="1420" y="4"/>
                      <a:pt x="1294" y="4"/>
                    </a:cubicBezTo>
                    <a:cubicBezTo>
                      <a:pt x="1166" y="4"/>
                      <a:pt x="1046" y="9"/>
                      <a:pt x="934" y="18"/>
                    </a:cubicBezTo>
                    <a:cubicBezTo>
                      <a:pt x="407" y="59"/>
                      <a:pt x="67" y="180"/>
                      <a:pt x="0" y="206"/>
                    </a:cubicBezTo>
                  </a:path>
                </a:pathLst>
              </a:custGeom>
              <a:solidFill>
                <a:srgbClr val="013A68"/>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297" name="Freeform 33"/>
              <p:cNvSpPr>
                <a:spLocks noEditPoints="1"/>
              </p:cNvSpPr>
              <p:nvPr userDrawn="1"/>
            </p:nvSpPr>
            <p:spPr bwMode="gray">
              <a:xfrm>
                <a:off x="2" y="4218"/>
                <a:ext cx="5758" cy="197"/>
              </a:xfrm>
              <a:custGeom>
                <a:avLst/>
                <a:gdLst/>
                <a:ahLst/>
                <a:cxnLst>
                  <a:cxn ang="0">
                    <a:pos x="5" y="243"/>
                  </a:cxn>
                  <a:cxn ang="0">
                    <a:pos x="5" y="243"/>
                  </a:cxn>
                  <a:cxn ang="0">
                    <a:pos x="4" y="239"/>
                  </a:cxn>
                  <a:cxn ang="0">
                    <a:pos x="5" y="243"/>
                  </a:cxn>
                  <a:cxn ang="0">
                    <a:pos x="4" y="239"/>
                  </a:cxn>
                  <a:cxn ang="0">
                    <a:pos x="5" y="243"/>
                  </a:cxn>
                  <a:cxn ang="0">
                    <a:pos x="0" y="230"/>
                  </a:cxn>
                  <a:cxn ang="0">
                    <a:pos x="0" y="198"/>
                  </a:cxn>
                  <a:cxn ang="0">
                    <a:pos x="52" y="178"/>
                  </a:cxn>
                  <a:cxn ang="0">
                    <a:pos x="931" y="14"/>
                  </a:cxn>
                  <a:cxn ang="0">
                    <a:pos x="1297" y="0"/>
                  </a:cxn>
                  <a:cxn ang="0">
                    <a:pos x="1693" y="17"/>
                  </a:cxn>
                  <a:cxn ang="0">
                    <a:pos x="2240" y="42"/>
                  </a:cxn>
                  <a:cxn ang="0">
                    <a:pos x="2486" y="35"/>
                  </a:cxn>
                  <a:cxn ang="0">
                    <a:pos x="2486" y="77"/>
                  </a:cxn>
                  <a:cxn ang="0">
                    <a:pos x="2240" y="85"/>
                  </a:cxn>
                  <a:cxn ang="0">
                    <a:pos x="1686" y="59"/>
                  </a:cxn>
                  <a:cxn ang="0">
                    <a:pos x="1294" y="42"/>
                  </a:cxn>
                  <a:cxn ang="0">
                    <a:pos x="937" y="56"/>
                  </a:cxn>
                  <a:cxn ang="0">
                    <a:pos x="5" y="243"/>
                  </a:cxn>
                  <a:cxn ang="0">
                    <a:pos x="5" y="243"/>
                  </a:cxn>
                  <a:cxn ang="0">
                    <a:pos x="5" y="243"/>
                  </a:cxn>
                  <a:cxn ang="0">
                    <a:pos x="5" y="243"/>
                  </a:cxn>
                </a:cxnLst>
                <a:rect l="0" t="0" r="r" b="b"/>
                <a:pathLst>
                  <a:path w="2486" h="243">
                    <a:moveTo>
                      <a:pt x="5" y="243"/>
                    </a:moveTo>
                    <a:cubicBezTo>
                      <a:pt x="5" y="243"/>
                      <a:pt x="5" y="243"/>
                      <a:pt x="5" y="243"/>
                    </a:cubicBezTo>
                    <a:cubicBezTo>
                      <a:pt x="4" y="239"/>
                      <a:pt x="4" y="239"/>
                      <a:pt x="4" y="239"/>
                    </a:cubicBezTo>
                    <a:cubicBezTo>
                      <a:pt x="5" y="243"/>
                      <a:pt x="5" y="243"/>
                      <a:pt x="5" y="243"/>
                    </a:cubicBezTo>
                    <a:cubicBezTo>
                      <a:pt x="4" y="239"/>
                      <a:pt x="4" y="239"/>
                      <a:pt x="4" y="239"/>
                    </a:cubicBezTo>
                    <a:cubicBezTo>
                      <a:pt x="5" y="243"/>
                      <a:pt x="5" y="243"/>
                      <a:pt x="5" y="243"/>
                    </a:cubicBezTo>
                    <a:cubicBezTo>
                      <a:pt x="0" y="230"/>
                      <a:pt x="0" y="230"/>
                      <a:pt x="0" y="230"/>
                    </a:cubicBezTo>
                    <a:cubicBezTo>
                      <a:pt x="0" y="198"/>
                      <a:pt x="0" y="198"/>
                      <a:pt x="0" y="198"/>
                    </a:cubicBezTo>
                    <a:cubicBezTo>
                      <a:pt x="52" y="178"/>
                      <a:pt x="52" y="178"/>
                      <a:pt x="52" y="178"/>
                    </a:cubicBezTo>
                    <a:cubicBezTo>
                      <a:pt x="197" y="131"/>
                      <a:pt x="507" y="48"/>
                      <a:pt x="931" y="14"/>
                    </a:cubicBezTo>
                    <a:cubicBezTo>
                      <a:pt x="1045" y="6"/>
                      <a:pt x="1167" y="0"/>
                      <a:pt x="1297" y="0"/>
                    </a:cubicBezTo>
                    <a:cubicBezTo>
                      <a:pt x="1422" y="0"/>
                      <a:pt x="1555" y="5"/>
                      <a:pt x="1693" y="17"/>
                    </a:cubicBezTo>
                    <a:cubicBezTo>
                      <a:pt x="1909" y="35"/>
                      <a:pt x="2089" y="42"/>
                      <a:pt x="2240" y="42"/>
                    </a:cubicBezTo>
                    <a:cubicBezTo>
                      <a:pt x="2332" y="42"/>
                      <a:pt x="2414" y="40"/>
                      <a:pt x="2486" y="35"/>
                    </a:cubicBezTo>
                    <a:cubicBezTo>
                      <a:pt x="2486" y="77"/>
                      <a:pt x="2486" y="77"/>
                      <a:pt x="2486" y="77"/>
                    </a:cubicBezTo>
                    <a:cubicBezTo>
                      <a:pt x="2413" y="82"/>
                      <a:pt x="2332" y="85"/>
                      <a:pt x="2240" y="85"/>
                    </a:cubicBezTo>
                    <a:cubicBezTo>
                      <a:pt x="2086" y="85"/>
                      <a:pt x="1903" y="77"/>
                      <a:pt x="1686" y="59"/>
                    </a:cubicBezTo>
                    <a:cubicBezTo>
                      <a:pt x="1549" y="47"/>
                      <a:pt x="1418" y="42"/>
                      <a:pt x="1294" y="42"/>
                    </a:cubicBezTo>
                    <a:cubicBezTo>
                      <a:pt x="1167" y="42"/>
                      <a:pt x="1048" y="47"/>
                      <a:pt x="937" y="56"/>
                    </a:cubicBezTo>
                    <a:cubicBezTo>
                      <a:pt x="361" y="101"/>
                      <a:pt x="8" y="242"/>
                      <a:pt x="5" y="243"/>
                    </a:cubicBezTo>
                    <a:cubicBezTo>
                      <a:pt x="5" y="243"/>
                      <a:pt x="5" y="243"/>
                      <a:pt x="5" y="243"/>
                    </a:cubicBezTo>
                    <a:moveTo>
                      <a:pt x="5" y="243"/>
                    </a:moveTo>
                    <a:cubicBezTo>
                      <a:pt x="5" y="243"/>
                      <a:pt x="5" y="243"/>
                      <a:pt x="5" y="243"/>
                    </a:cubicBezTo>
                  </a:path>
                </a:pathLst>
              </a:custGeom>
              <a:solidFill>
                <a:srgbClr val="112F55"/>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298" name="Freeform 34"/>
              <p:cNvSpPr>
                <a:spLocks/>
              </p:cNvSpPr>
              <p:nvPr userDrawn="1"/>
            </p:nvSpPr>
            <p:spPr bwMode="gray">
              <a:xfrm>
                <a:off x="2" y="4364"/>
                <a:ext cx="121" cy="16"/>
              </a:xfrm>
              <a:custGeom>
                <a:avLst/>
                <a:gdLst/>
                <a:ahLst/>
                <a:cxnLst>
                  <a:cxn ang="0">
                    <a:pos x="0" y="20"/>
                  </a:cxn>
                  <a:cxn ang="0">
                    <a:pos x="0" y="17"/>
                  </a:cxn>
                  <a:cxn ang="0">
                    <a:pos x="52" y="0"/>
                  </a:cxn>
                  <a:cxn ang="0">
                    <a:pos x="0" y="20"/>
                  </a:cxn>
                </a:cxnLst>
                <a:rect l="0" t="0" r="r" b="b"/>
                <a:pathLst>
                  <a:path w="52" h="20">
                    <a:moveTo>
                      <a:pt x="0" y="20"/>
                    </a:moveTo>
                    <a:cubicBezTo>
                      <a:pt x="0" y="17"/>
                      <a:pt x="0" y="17"/>
                      <a:pt x="0" y="17"/>
                    </a:cubicBezTo>
                    <a:cubicBezTo>
                      <a:pt x="14" y="12"/>
                      <a:pt x="31" y="6"/>
                      <a:pt x="52" y="0"/>
                    </a:cubicBezTo>
                    <a:cubicBezTo>
                      <a:pt x="0" y="20"/>
                      <a:pt x="0" y="20"/>
                      <a:pt x="0" y="20"/>
                    </a:cubicBezTo>
                  </a:path>
                </a:pathLst>
              </a:custGeom>
              <a:solidFill>
                <a:srgbClr val="152B49"/>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299" name="Freeform 35"/>
              <p:cNvSpPr>
                <a:spLocks/>
              </p:cNvSpPr>
              <p:nvPr userDrawn="1"/>
            </p:nvSpPr>
            <p:spPr bwMode="gray">
              <a:xfrm>
                <a:off x="2" y="4256"/>
                <a:ext cx="5758" cy="184"/>
              </a:xfrm>
              <a:custGeom>
                <a:avLst/>
                <a:gdLst/>
                <a:ahLst/>
                <a:cxnLst>
                  <a:cxn ang="0">
                    <a:pos x="42" y="227"/>
                  </a:cxn>
                  <a:cxn ang="0">
                    <a:pos x="0" y="227"/>
                  </a:cxn>
                  <a:cxn ang="0">
                    <a:pos x="0" y="202"/>
                  </a:cxn>
                  <a:cxn ang="0">
                    <a:pos x="934" y="14"/>
                  </a:cxn>
                  <a:cxn ang="0">
                    <a:pos x="1294" y="0"/>
                  </a:cxn>
                  <a:cxn ang="0">
                    <a:pos x="1693" y="17"/>
                  </a:cxn>
                  <a:cxn ang="0">
                    <a:pos x="2240" y="42"/>
                  </a:cxn>
                  <a:cxn ang="0">
                    <a:pos x="2486" y="35"/>
                  </a:cxn>
                  <a:cxn ang="0">
                    <a:pos x="2486" y="81"/>
                  </a:cxn>
                  <a:cxn ang="0">
                    <a:pos x="2240" y="88"/>
                  </a:cxn>
                  <a:cxn ang="0">
                    <a:pos x="1694" y="62"/>
                  </a:cxn>
                  <a:cxn ang="0">
                    <a:pos x="1286" y="45"/>
                  </a:cxn>
                  <a:cxn ang="0">
                    <a:pos x="920" y="60"/>
                  </a:cxn>
                  <a:cxn ang="0">
                    <a:pos x="42" y="227"/>
                  </a:cxn>
                </a:cxnLst>
                <a:rect l="0" t="0" r="r" b="b"/>
                <a:pathLst>
                  <a:path w="2486" h="227">
                    <a:moveTo>
                      <a:pt x="42" y="227"/>
                    </a:moveTo>
                    <a:cubicBezTo>
                      <a:pt x="0" y="227"/>
                      <a:pt x="0" y="227"/>
                      <a:pt x="0" y="227"/>
                    </a:cubicBezTo>
                    <a:cubicBezTo>
                      <a:pt x="0" y="202"/>
                      <a:pt x="0" y="202"/>
                      <a:pt x="0" y="202"/>
                    </a:cubicBezTo>
                    <a:cubicBezTo>
                      <a:pt x="67" y="176"/>
                      <a:pt x="407" y="55"/>
                      <a:pt x="934" y="14"/>
                    </a:cubicBezTo>
                    <a:cubicBezTo>
                      <a:pt x="1046" y="5"/>
                      <a:pt x="1166" y="0"/>
                      <a:pt x="1294" y="0"/>
                    </a:cubicBezTo>
                    <a:cubicBezTo>
                      <a:pt x="1420" y="0"/>
                      <a:pt x="1554" y="5"/>
                      <a:pt x="1693" y="17"/>
                    </a:cubicBezTo>
                    <a:cubicBezTo>
                      <a:pt x="1909" y="35"/>
                      <a:pt x="2089" y="42"/>
                      <a:pt x="2240" y="42"/>
                    </a:cubicBezTo>
                    <a:cubicBezTo>
                      <a:pt x="2332" y="42"/>
                      <a:pt x="2414" y="39"/>
                      <a:pt x="2486" y="35"/>
                    </a:cubicBezTo>
                    <a:cubicBezTo>
                      <a:pt x="2486" y="81"/>
                      <a:pt x="2486" y="81"/>
                      <a:pt x="2486" y="81"/>
                    </a:cubicBezTo>
                    <a:cubicBezTo>
                      <a:pt x="2414" y="85"/>
                      <a:pt x="2332" y="88"/>
                      <a:pt x="2240" y="88"/>
                    </a:cubicBezTo>
                    <a:cubicBezTo>
                      <a:pt x="2089" y="88"/>
                      <a:pt x="1909" y="81"/>
                      <a:pt x="1694" y="62"/>
                    </a:cubicBezTo>
                    <a:cubicBezTo>
                      <a:pt x="1551" y="50"/>
                      <a:pt x="1415" y="45"/>
                      <a:pt x="1286" y="45"/>
                    </a:cubicBezTo>
                    <a:cubicBezTo>
                      <a:pt x="1156" y="45"/>
                      <a:pt x="1034" y="51"/>
                      <a:pt x="920" y="60"/>
                    </a:cubicBezTo>
                    <a:cubicBezTo>
                      <a:pt x="469" y="95"/>
                      <a:pt x="159" y="187"/>
                      <a:pt x="42" y="227"/>
                    </a:cubicBezTo>
                  </a:path>
                </a:pathLst>
              </a:custGeom>
              <a:solidFill>
                <a:srgbClr val="112F55"/>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300" name="Freeform 36"/>
              <p:cNvSpPr>
                <a:spLocks/>
              </p:cNvSpPr>
              <p:nvPr userDrawn="1"/>
            </p:nvSpPr>
            <p:spPr bwMode="gray">
              <a:xfrm>
                <a:off x="132" y="4293"/>
                <a:ext cx="5628" cy="147"/>
              </a:xfrm>
              <a:custGeom>
                <a:avLst/>
                <a:gdLst/>
                <a:ahLst/>
                <a:cxnLst>
                  <a:cxn ang="0">
                    <a:pos x="130" y="181"/>
                  </a:cxn>
                  <a:cxn ang="0">
                    <a:pos x="0" y="181"/>
                  </a:cxn>
                  <a:cxn ang="0">
                    <a:pos x="883" y="14"/>
                  </a:cxn>
                  <a:cxn ang="0">
                    <a:pos x="1241" y="0"/>
                  </a:cxn>
                  <a:cxn ang="0">
                    <a:pos x="1630" y="16"/>
                  </a:cxn>
                  <a:cxn ang="0">
                    <a:pos x="2184" y="42"/>
                  </a:cxn>
                  <a:cxn ang="0">
                    <a:pos x="2430" y="35"/>
                  </a:cxn>
                  <a:cxn ang="0">
                    <a:pos x="2430" y="80"/>
                  </a:cxn>
                  <a:cxn ang="0">
                    <a:pos x="2184" y="88"/>
                  </a:cxn>
                  <a:cxn ang="0">
                    <a:pos x="1638" y="62"/>
                  </a:cxn>
                  <a:cxn ang="0">
                    <a:pos x="1220" y="45"/>
                  </a:cxn>
                  <a:cxn ang="0">
                    <a:pos x="852" y="59"/>
                  </a:cxn>
                  <a:cxn ang="0">
                    <a:pos x="130" y="181"/>
                  </a:cxn>
                </a:cxnLst>
                <a:rect l="0" t="0" r="r" b="b"/>
                <a:pathLst>
                  <a:path w="2430" h="181">
                    <a:moveTo>
                      <a:pt x="130" y="181"/>
                    </a:moveTo>
                    <a:cubicBezTo>
                      <a:pt x="0" y="181"/>
                      <a:pt x="0" y="181"/>
                      <a:pt x="0" y="181"/>
                    </a:cubicBezTo>
                    <a:cubicBezTo>
                      <a:pt x="128" y="139"/>
                      <a:pt x="442" y="49"/>
                      <a:pt x="883" y="14"/>
                    </a:cubicBezTo>
                    <a:cubicBezTo>
                      <a:pt x="994" y="5"/>
                      <a:pt x="1114" y="0"/>
                      <a:pt x="1241" y="0"/>
                    </a:cubicBezTo>
                    <a:cubicBezTo>
                      <a:pt x="1364" y="0"/>
                      <a:pt x="1494" y="5"/>
                      <a:pt x="1630" y="16"/>
                    </a:cubicBezTo>
                    <a:cubicBezTo>
                      <a:pt x="1847" y="35"/>
                      <a:pt x="2030" y="42"/>
                      <a:pt x="2184" y="42"/>
                    </a:cubicBezTo>
                    <a:cubicBezTo>
                      <a:pt x="2276" y="42"/>
                      <a:pt x="2357" y="40"/>
                      <a:pt x="2430" y="35"/>
                    </a:cubicBezTo>
                    <a:cubicBezTo>
                      <a:pt x="2430" y="80"/>
                      <a:pt x="2430" y="80"/>
                      <a:pt x="2430" y="80"/>
                    </a:cubicBezTo>
                    <a:cubicBezTo>
                      <a:pt x="2358" y="85"/>
                      <a:pt x="2276" y="88"/>
                      <a:pt x="2184" y="88"/>
                    </a:cubicBezTo>
                    <a:cubicBezTo>
                      <a:pt x="2033" y="88"/>
                      <a:pt x="1853" y="80"/>
                      <a:pt x="1638" y="62"/>
                    </a:cubicBezTo>
                    <a:cubicBezTo>
                      <a:pt x="1490" y="50"/>
                      <a:pt x="1351" y="45"/>
                      <a:pt x="1220" y="45"/>
                    </a:cubicBezTo>
                    <a:cubicBezTo>
                      <a:pt x="1088" y="45"/>
                      <a:pt x="965" y="50"/>
                      <a:pt x="852" y="59"/>
                    </a:cubicBezTo>
                    <a:cubicBezTo>
                      <a:pt x="528" y="84"/>
                      <a:pt x="281" y="139"/>
                      <a:pt x="130" y="181"/>
                    </a:cubicBezTo>
                  </a:path>
                </a:pathLst>
              </a:custGeom>
              <a:solidFill>
                <a:srgbClr val="112F55"/>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301" name="Freeform 37"/>
              <p:cNvSpPr>
                <a:spLocks/>
              </p:cNvSpPr>
              <p:nvPr userDrawn="1"/>
            </p:nvSpPr>
            <p:spPr bwMode="gray">
              <a:xfrm>
                <a:off x="100" y="4292"/>
                <a:ext cx="5660" cy="148"/>
              </a:xfrm>
              <a:custGeom>
                <a:avLst/>
                <a:gdLst/>
                <a:ahLst/>
                <a:cxnLst>
                  <a:cxn ang="0">
                    <a:pos x="14" y="182"/>
                  </a:cxn>
                  <a:cxn ang="0">
                    <a:pos x="0" y="182"/>
                  </a:cxn>
                  <a:cxn ang="0">
                    <a:pos x="878" y="15"/>
                  </a:cxn>
                  <a:cxn ang="0">
                    <a:pos x="1244" y="0"/>
                  </a:cxn>
                  <a:cxn ang="0">
                    <a:pos x="1652" y="17"/>
                  </a:cxn>
                  <a:cxn ang="0">
                    <a:pos x="2198" y="43"/>
                  </a:cxn>
                  <a:cxn ang="0">
                    <a:pos x="2444" y="36"/>
                  </a:cxn>
                  <a:cxn ang="0">
                    <a:pos x="2444" y="36"/>
                  </a:cxn>
                  <a:cxn ang="0">
                    <a:pos x="2198" y="43"/>
                  </a:cxn>
                  <a:cxn ang="0">
                    <a:pos x="1644" y="17"/>
                  </a:cxn>
                  <a:cxn ang="0">
                    <a:pos x="1255" y="1"/>
                  </a:cxn>
                  <a:cxn ang="0">
                    <a:pos x="897" y="15"/>
                  </a:cxn>
                  <a:cxn ang="0">
                    <a:pos x="14" y="182"/>
                  </a:cxn>
                </a:cxnLst>
                <a:rect l="0" t="0" r="r" b="b"/>
                <a:pathLst>
                  <a:path w="2444" h="182">
                    <a:moveTo>
                      <a:pt x="14" y="182"/>
                    </a:moveTo>
                    <a:cubicBezTo>
                      <a:pt x="0" y="182"/>
                      <a:pt x="0" y="182"/>
                      <a:pt x="0" y="182"/>
                    </a:cubicBezTo>
                    <a:cubicBezTo>
                      <a:pt x="117" y="142"/>
                      <a:pt x="427" y="50"/>
                      <a:pt x="878" y="15"/>
                    </a:cubicBezTo>
                    <a:cubicBezTo>
                      <a:pt x="992" y="6"/>
                      <a:pt x="1114" y="0"/>
                      <a:pt x="1244" y="0"/>
                    </a:cubicBezTo>
                    <a:cubicBezTo>
                      <a:pt x="1373" y="0"/>
                      <a:pt x="1509" y="5"/>
                      <a:pt x="1652" y="17"/>
                    </a:cubicBezTo>
                    <a:cubicBezTo>
                      <a:pt x="1867" y="36"/>
                      <a:pt x="2047" y="43"/>
                      <a:pt x="2198" y="43"/>
                    </a:cubicBezTo>
                    <a:cubicBezTo>
                      <a:pt x="2290" y="43"/>
                      <a:pt x="2372" y="40"/>
                      <a:pt x="2444" y="36"/>
                    </a:cubicBezTo>
                    <a:cubicBezTo>
                      <a:pt x="2444" y="36"/>
                      <a:pt x="2444" y="36"/>
                      <a:pt x="2444" y="36"/>
                    </a:cubicBezTo>
                    <a:cubicBezTo>
                      <a:pt x="2371" y="41"/>
                      <a:pt x="2290" y="43"/>
                      <a:pt x="2198" y="43"/>
                    </a:cubicBezTo>
                    <a:cubicBezTo>
                      <a:pt x="2044" y="43"/>
                      <a:pt x="1861" y="36"/>
                      <a:pt x="1644" y="17"/>
                    </a:cubicBezTo>
                    <a:cubicBezTo>
                      <a:pt x="1508" y="6"/>
                      <a:pt x="1378" y="1"/>
                      <a:pt x="1255" y="1"/>
                    </a:cubicBezTo>
                    <a:cubicBezTo>
                      <a:pt x="1128" y="1"/>
                      <a:pt x="1008" y="6"/>
                      <a:pt x="897" y="15"/>
                    </a:cubicBezTo>
                    <a:cubicBezTo>
                      <a:pt x="456" y="50"/>
                      <a:pt x="142" y="140"/>
                      <a:pt x="14" y="182"/>
                    </a:cubicBezTo>
                  </a:path>
                </a:pathLst>
              </a:custGeom>
              <a:solidFill>
                <a:srgbClr val="152B49"/>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302" name="Freeform 38"/>
              <p:cNvSpPr>
                <a:spLocks/>
              </p:cNvSpPr>
              <p:nvPr userDrawn="1"/>
            </p:nvSpPr>
            <p:spPr bwMode="gray">
              <a:xfrm>
                <a:off x="1012" y="4374"/>
                <a:ext cx="4748" cy="66"/>
              </a:xfrm>
              <a:custGeom>
                <a:avLst/>
                <a:gdLst/>
                <a:ahLst/>
                <a:cxnLst>
                  <a:cxn ang="0">
                    <a:pos x="7" y="82"/>
                  </a:cxn>
                  <a:cxn ang="0">
                    <a:pos x="0" y="82"/>
                  </a:cxn>
                  <a:cxn ang="0">
                    <a:pos x="492" y="14"/>
                  </a:cxn>
                  <a:cxn ang="0">
                    <a:pos x="850" y="0"/>
                  </a:cxn>
                  <a:cxn ang="0">
                    <a:pos x="1249" y="17"/>
                  </a:cxn>
                  <a:cxn ang="0">
                    <a:pos x="1804" y="43"/>
                  </a:cxn>
                  <a:cxn ang="0">
                    <a:pos x="2050" y="36"/>
                  </a:cxn>
                  <a:cxn ang="0">
                    <a:pos x="2050" y="41"/>
                  </a:cxn>
                  <a:cxn ang="0">
                    <a:pos x="1804" y="49"/>
                  </a:cxn>
                  <a:cxn ang="0">
                    <a:pos x="1258" y="23"/>
                  </a:cxn>
                  <a:cxn ang="0">
                    <a:pos x="839" y="5"/>
                  </a:cxn>
                  <a:cxn ang="0">
                    <a:pos x="472" y="20"/>
                  </a:cxn>
                  <a:cxn ang="0">
                    <a:pos x="7" y="82"/>
                  </a:cxn>
                </a:cxnLst>
                <a:rect l="0" t="0" r="r" b="b"/>
                <a:pathLst>
                  <a:path w="2050" h="82">
                    <a:moveTo>
                      <a:pt x="7" y="82"/>
                    </a:moveTo>
                    <a:cubicBezTo>
                      <a:pt x="0" y="82"/>
                      <a:pt x="0" y="82"/>
                      <a:pt x="0" y="82"/>
                    </a:cubicBezTo>
                    <a:cubicBezTo>
                      <a:pt x="135" y="55"/>
                      <a:pt x="301" y="29"/>
                      <a:pt x="492" y="14"/>
                    </a:cubicBezTo>
                    <a:cubicBezTo>
                      <a:pt x="603" y="6"/>
                      <a:pt x="723" y="0"/>
                      <a:pt x="850" y="0"/>
                    </a:cubicBezTo>
                    <a:cubicBezTo>
                      <a:pt x="976" y="0"/>
                      <a:pt x="1109" y="5"/>
                      <a:pt x="1249" y="17"/>
                    </a:cubicBezTo>
                    <a:cubicBezTo>
                      <a:pt x="1467" y="35"/>
                      <a:pt x="1650" y="43"/>
                      <a:pt x="1804" y="43"/>
                    </a:cubicBezTo>
                    <a:cubicBezTo>
                      <a:pt x="1896" y="43"/>
                      <a:pt x="1977" y="40"/>
                      <a:pt x="2050" y="36"/>
                    </a:cubicBezTo>
                    <a:cubicBezTo>
                      <a:pt x="2050" y="41"/>
                      <a:pt x="2050" y="41"/>
                      <a:pt x="2050" y="41"/>
                    </a:cubicBezTo>
                    <a:cubicBezTo>
                      <a:pt x="1978" y="46"/>
                      <a:pt x="1896" y="49"/>
                      <a:pt x="1804" y="49"/>
                    </a:cubicBezTo>
                    <a:cubicBezTo>
                      <a:pt x="1653" y="49"/>
                      <a:pt x="1473" y="41"/>
                      <a:pt x="1258" y="23"/>
                    </a:cubicBezTo>
                    <a:cubicBezTo>
                      <a:pt x="1110" y="11"/>
                      <a:pt x="970" y="5"/>
                      <a:pt x="839" y="5"/>
                    </a:cubicBezTo>
                    <a:cubicBezTo>
                      <a:pt x="708" y="5"/>
                      <a:pt x="585" y="11"/>
                      <a:pt x="472" y="20"/>
                    </a:cubicBezTo>
                    <a:cubicBezTo>
                      <a:pt x="292" y="34"/>
                      <a:pt x="136" y="57"/>
                      <a:pt x="7" y="82"/>
                    </a:cubicBezTo>
                  </a:path>
                </a:pathLst>
              </a:custGeom>
              <a:solidFill>
                <a:srgbClr val="013A68"/>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303" name="Freeform 39"/>
              <p:cNvSpPr>
                <a:spLocks/>
              </p:cNvSpPr>
              <p:nvPr userDrawn="1"/>
            </p:nvSpPr>
            <p:spPr bwMode="gray">
              <a:xfrm>
                <a:off x="556" y="4333"/>
                <a:ext cx="5204" cy="107"/>
              </a:xfrm>
              <a:custGeom>
                <a:avLst/>
                <a:gdLst/>
                <a:ahLst/>
                <a:cxnLst>
                  <a:cxn ang="0">
                    <a:pos x="197" y="131"/>
                  </a:cxn>
                  <a:cxn ang="0">
                    <a:pos x="0" y="131"/>
                  </a:cxn>
                  <a:cxn ang="0">
                    <a:pos x="703" y="14"/>
                  </a:cxn>
                  <a:cxn ang="0">
                    <a:pos x="1055" y="0"/>
                  </a:cxn>
                  <a:cxn ang="0">
                    <a:pos x="1446" y="16"/>
                  </a:cxn>
                  <a:cxn ang="0">
                    <a:pos x="2001" y="42"/>
                  </a:cxn>
                  <a:cxn ang="0">
                    <a:pos x="2247" y="35"/>
                  </a:cxn>
                  <a:cxn ang="0">
                    <a:pos x="2247" y="85"/>
                  </a:cxn>
                  <a:cxn ang="0">
                    <a:pos x="2001" y="92"/>
                  </a:cxn>
                  <a:cxn ang="0">
                    <a:pos x="1446" y="66"/>
                  </a:cxn>
                  <a:cxn ang="0">
                    <a:pos x="1047" y="49"/>
                  </a:cxn>
                  <a:cxn ang="0">
                    <a:pos x="689" y="63"/>
                  </a:cxn>
                  <a:cxn ang="0">
                    <a:pos x="197" y="131"/>
                  </a:cxn>
                </a:cxnLst>
                <a:rect l="0" t="0" r="r" b="b"/>
                <a:pathLst>
                  <a:path w="2247" h="131">
                    <a:moveTo>
                      <a:pt x="197" y="131"/>
                    </a:moveTo>
                    <a:cubicBezTo>
                      <a:pt x="0" y="131"/>
                      <a:pt x="0" y="131"/>
                      <a:pt x="0" y="131"/>
                    </a:cubicBezTo>
                    <a:cubicBezTo>
                      <a:pt x="158" y="88"/>
                      <a:pt x="398" y="38"/>
                      <a:pt x="703" y="14"/>
                    </a:cubicBezTo>
                    <a:cubicBezTo>
                      <a:pt x="812" y="5"/>
                      <a:pt x="930" y="0"/>
                      <a:pt x="1055" y="0"/>
                    </a:cubicBezTo>
                    <a:cubicBezTo>
                      <a:pt x="1179" y="0"/>
                      <a:pt x="1309" y="5"/>
                      <a:pt x="1446" y="16"/>
                    </a:cubicBezTo>
                    <a:cubicBezTo>
                      <a:pt x="1664" y="35"/>
                      <a:pt x="1847" y="42"/>
                      <a:pt x="2001" y="42"/>
                    </a:cubicBezTo>
                    <a:cubicBezTo>
                      <a:pt x="2093" y="42"/>
                      <a:pt x="2174" y="40"/>
                      <a:pt x="2247" y="35"/>
                    </a:cubicBezTo>
                    <a:cubicBezTo>
                      <a:pt x="2247" y="85"/>
                      <a:pt x="2247" y="85"/>
                      <a:pt x="2247" y="85"/>
                    </a:cubicBezTo>
                    <a:cubicBezTo>
                      <a:pt x="2174" y="89"/>
                      <a:pt x="2093" y="92"/>
                      <a:pt x="2001" y="92"/>
                    </a:cubicBezTo>
                    <a:cubicBezTo>
                      <a:pt x="1847" y="92"/>
                      <a:pt x="1664" y="84"/>
                      <a:pt x="1446" y="66"/>
                    </a:cubicBezTo>
                    <a:cubicBezTo>
                      <a:pt x="1306" y="54"/>
                      <a:pt x="1173" y="49"/>
                      <a:pt x="1047" y="49"/>
                    </a:cubicBezTo>
                    <a:cubicBezTo>
                      <a:pt x="920" y="49"/>
                      <a:pt x="800" y="55"/>
                      <a:pt x="689" y="63"/>
                    </a:cubicBezTo>
                    <a:cubicBezTo>
                      <a:pt x="498" y="78"/>
                      <a:pt x="332" y="104"/>
                      <a:pt x="197" y="131"/>
                    </a:cubicBezTo>
                  </a:path>
                </a:pathLst>
              </a:custGeom>
              <a:solidFill>
                <a:srgbClr val="112F55"/>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304" name="Freeform 40"/>
              <p:cNvSpPr>
                <a:spLocks/>
              </p:cNvSpPr>
              <p:nvPr userDrawn="1"/>
            </p:nvSpPr>
            <p:spPr bwMode="gray">
              <a:xfrm>
                <a:off x="433" y="4330"/>
                <a:ext cx="5327" cy="110"/>
              </a:xfrm>
              <a:custGeom>
                <a:avLst/>
                <a:gdLst/>
                <a:ahLst/>
                <a:cxnLst>
                  <a:cxn ang="0">
                    <a:pos x="53" y="136"/>
                  </a:cxn>
                  <a:cxn ang="0">
                    <a:pos x="0" y="136"/>
                  </a:cxn>
                  <a:cxn ang="0">
                    <a:pos x="722" y="14"/>
                  </a:cxn>
                  <a:cxn ang="0">
                    <a:pos x="1090" y="0"/>
                  </a:cxn>
                  <a:cxn ang="0">
                    <a:pos x="1508" y="17"/>
                  </a:cxn>
                  <a:cxn ang="0">
                    <a:pos x="2054" y="43"/>
                  </a:cxn>
                  <a:cxn ang="0">
                    <a:pos x="2300" y="35"/>
                  </a:cxn>
                  <a:cxn ang="0">
                    <a:pos x="2300" y="40"/>
                  </a:cxn>
                  <a:cxn ang="0">
                    <a:pos x="2054" y="47"/>
                  </a:cxn>
                  <a:cxn ang="0">
                    <a:pos x="1499" y="21"/>
                  </a:cxn>
                  <a:cxn ang="0">
                    <a:pos x="1108" y="5"/>
                  </a:cxn>
                  <a:cxn ang="0">
                    <a:pos x="756" y="19"/>
                  </a:cxn>
                  <a:cxn ang="0">
                    <a:pos x="53" y="136"/>
                  </a:cxn>
                </a:cxnLst>
                <a:rect l="0" t="0" r="r" b="b"/>
                <a:pathLst>
                  <a:path w="2300" h="136">
                    <a:moveTo>
                      <a:pt x="53" y="136"/>
                    </a:moveTo>
                    <a:cubicBezTo>
                      <a:pt x="0" y="136"/>
                      <a:pt x="0" y="136"/>
                      <a:pt x="0" y="136"/>
                    </a:cubicBezTo>
                    <a:cubicBezTo>
                      <a:pt x="151" y="94"/>
                      <a:pt x="398" y="39"/>
                      <a:pt x="722" y="14"/>
                    </a:cubicBezTo>
                    <a:cubicBezTo>
                      <a:pt x="835" y="5"/>
                      <a:pt x="958" y="0"/>
                      <a:pt x="1090" y="0"/>
                    </a:cubicBezTo>
                    <a:cubicBezTo>
                      <a:pt x="1221" y="0"/>
                      <a:pt x="1360" y="5"/>
                      <a:pt x="1508" y="17"/>
                    </a:cubicBezTo>
                    <a:cubicBezTo>
                      <a:pt x="1723" y="35"/>
                      <a:pt x="1903" y="43"/>
                      <a:pt x="2054" y="43"/>
                    </a:cubicBezTo>
                    <a:cubicBezTo>
                      <a:pt x="2146" y="43"/>
                      <a:pt x="2228" y="40"/>
                      <a:pt x="2300" y="35"/>
                    </a:cubicBezTo>
                    <a:cubicBezTo>
                      <a:pt x="2300" y="40"/>
                      <a:pt x="2300" y="40"/>
                      <a:pt x="2300" y="40"/>
                    </a:cubicBezTo>
                    <a:cubicBezTo>
                      <a:pt x="2227" y="45"/>
                      <a:pt x="2146" y="47"/>
                      <a:pt x="2054" y="47"/>
                    </a:cubicBezTo>
                    <a:cubicBezTo>
                      <a:pt x="1900" y="47"/>
                      <a:pt x="1717" y="40"/>
                      <a:pt x="1499" y="21"/>
                    </a:cubicBezTo>
                    <a:cubicBezTo>
                      <a:pt x="1362" y="10"/>
                      <a:pt x="1232" y="5"/>
                      <a:pt x="1108" y="5"/>
                    </a:cubicBezTo>
                    <a:cubicBezTo>
                      <a:pt x="983" y="5"/>
                      <a:pt x="865" y="10"/>
                      <a:pt x="756" y="19"/>
                    </a:cubicBezTo>
                    <a:cubicBezTo>
                      <a:pt x="451" y="43"/>
                      <a:pt x="211" y="93"/>
                      <a:pt x="53" y="136"/>
                    </a:cubicBezTo>
                  </a:path>
                </a:pathLst>
              </a:custGeom>
              <a:solidFill>
                <a:srgbClr val="152B49"/>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305" name="Freeform 41"/>
              <p:cNvSpPr>
                <a:spLocks/>
              </p:cNvSpPr>
              <p:nvPr userDrawn="1"/>
            </p:nvSpPr>
            <p:spPr bwMode="gray">
              <a:xfrm>
                <a:off x="1028" y="4378"/>
                <a:ext cx="4732" cy="62"/>
              </a:xfrm>
              <a:custGeom>
                <a:avLst/>
                <a:gdLst/>
                <a:ahLst/>
                <a:cxnLst>
                  <a:cxn ang="0">
                    <a:pos x="2043" y="77"/>
                  </a:cxn>
                  <a:cxn ang="0">
                    <a:pos x="1490" y="77"/>
                  </a:cxn>
                  <a:cxn ang="0">
                    <a:pos x="1251" y="60"/>
                  </a:cxn>
                  <a:cxn ang="0">
                    <a:pos x="833" y="43"/>
                  </a:cxn>
                  <a:cxn ang="0">
                    <a:pos x="465" y="57"/>
                  </a:cxn>
                  <a:cxn ang="0">
                    <a:pos x="267" y="77"/>
                  </a:cxn>
                  <a:cxn ang="0">
                    <a:pos x="0" y="77"/>
                  </a:cxn>
                  <a:cxn ang="0">
                    <a:pos x="465" y="15"/>
                  </a:cxn>
                  <a:cxn ang="0">
                    <a:pos x="832" y="0"/>
                  </a:cxn>
                  <a:cxn ang="0">
                    <a:pos x="1251" y="18"/>
                  </a:cxn>
                  <a:cxn ang="0">
                    <a:pos x="1797" y="44"/>
                  </a:cxn>
                  <a:cxn ang="0">
                    <a:pos x="2043" y="36"/>
                  </a:cxn>
                  <a:cxn ang="0">
                    <a:pos x="2043" y="77"/>
                  </a:cxn>
                </a:cxnLst>
                <a:rect l="0" t="0" r="r" b="b"/>
                <a:pathLst>
                  <a:path w="2043" h="77">
                    <a:moveTo>
                      <a:pt x="2043" y="77"/>
                    </a:moveTo>
                    <a:cubicBezTo>
                      <a:pt x="1490" y="77"/>
                      <a:pt x="1490" y="77"/>
                      <a:pt x="1490" y="77"/>
                    </a:cubicBezTo>
                    <a:cubicBezTo>
                      <a:pt x="1415" y="73"/>
                      <a:pt x="1336" y="67"/>
                      <a:pt x="1251" y="60"/>
                    </a:cubicBezTo>
                    <a:cubicBezTo>
                      <a:pt x="1103" y="48"/>
                      <a:pt x="964" y="43"/>
                      <a:pt x="833" y="43"/>
                    </a:cubicBezTo>
                    <a:cubicBezTo>
                      <a:pt x="701" y="43"/>
                      <a:pt x="578" y="48"/>
                      <a:pt x="465" y="57"/>
                    </a:cubicBezTo>
                    <a:cubicBezTo>
                      <a:pt x="395" y="62"/>
                      <a:pt x="329" y="69"/>
                      <a:pt x="267" y="77"/>
                    </a:cubicBezTo>
                    <a:cubicBezTo>
                      <a:pt x="0" y="77"/>
                      <a:pt x="0" y="77"/>
                      <a:pt x="0" y="77"/>
                    </a:cubicBezTo>
                    <a:cubicBezTo>
                      <a:pt x="129" y="52"/>
                      <a:pt x="285" y="29"/>
                      <a:pt x="465" y="15"/>
                    </a:cubicBezTo>
                    <a:cubicBezTo>
                      <a:pt x="578" y="6"/>
                      <a:pt x="701" y="0"/>
                      <a:pt x="832" y="0"/>
                    </a:cubicBezTo>
                    <a:cubicBezTo>
                      <a:pt x="963" y="0"/>
                      <a:pt x="1103" y="6"/>
                      <a:pt x="1251" y="18"/>
                    </a:cubicBezTo>
                    <a:cubicBezTo>
                      <a:pt x="1466" y="36"/>
                      <a:pt x="1646" y="44"/>
                      <a:pt x="1797" y="44"/>
                    </a:cubicBezTo>
                    <a:cubicBezTo>
                      <a:pt x="1889" y="44"/>
                      <a:pt x="1971" y="41"/>
                      <a:pt x="2043" y="36"/>
                    </a:cubicBezTo>
                    <a:cubicBezTo>
                      <a:pt x="2043" y="77"/>
                      <a:pt x="2043" y="77"/>
                      <a:pt x="2043" y="77"/>
                    </a:cubicBezTo>
                  </a:path>
                </a:pathLst>
              </a:custGeom>
              <a:solidFill>
                <a:srgbClr val="112F55"/>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306" name="Freeform 42"/>
              <p:cNvSpPr>
                <a:spLocks/>
              </p:cNvSpPr>
              <p:nvPr userDrawn="1"/>
            </p:nvSpPr>
            <p:spPr bwMode="gray">
              <a:xfrm>
                <a:off x="1700" y="4414"/>
                <a:ext cx="2689" cy="26"/>
              </a:xfrm>
              <a:custGeom>
                <a:avLst/>
                <a:gdLst/>
                <a:ahLst/>
                <a:cxnLst>
                  <a:cxn ang="0">
                    <a:pos x="1161" y="32"/>
                  </a:cxn>
                  <a:cxn ang="0">
                    <a:pos x="0" y="32"/>
                  </a:cxn>
                  <a:cxn ang="0">
                    <a:pos x="183" y="14"/>
                  </a:cxn>
                  <a:cxn ang="0">
                    <a:pos x="543" y="0"/>
                  </a:cxn>
                  <a:cxn ang="0">
                    <a:pos x="952" y="17"/>
                  </a:cxn>
                  <a:cxn ang="0">
                    <a:pos x="1161" y="32"/>
                  </a:cxn>
                </a:cxnLst>
                <a:rect l="0" t="0" r="r" b="b"/>
                <a:pathLst>
                  <a:path w="1161" h="32">
                    <a:moveTo>
                      <a:pt x="1161" y="32"/>
                    </a:moveTo>
                    <a:cubicBezTo>
                      <a:pt x="0" y="32"/>
                      <a:pt x="0" y="32"/>
                      <a:pt x="0" y="32"/>
                    </a:cubicBezTo>
                    <a:cubicBezTo>
                      <a:pt x="58" y="25"/>
                      <a:pt x="119" y="19"/>
                      <a:pt x="183" y="14"/>
                    </a:cubicBezTo>
                    <a:cubicBezTo>
                      <a:pt x="294" y="5"/>
                      <a:pt x="414" y="0"/>
                      <a:pt x="543" y="0"/>
                    </a:cubicBezTo>
                    <a:cubicBezTo>
                      <a:pt x="671" y="0"/>
                      <a:pt x="807" y="5"/>
                      <a:pt x="952" y="17"/>
                    </a:cubicBezTo>
                    <a:cubicBezTo>
                      <a:pt x="1026" y="23"/>
                      <a:pt x="1095" y="28"/>
                      <a:pt x="1161" y="32"/>
                    </a:cubicBezTo>
                  </a:path>
                </a:pathLst>
              </a:custGeom>
              <a:solidFill>
                <a:srgbClr val="112F55"/>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307" name="Freeform 43"/>
              <p:cNvSpPr>
                <a:spLocks/>
              </p:cNvSpPr>
              <p:nvPr userDrawn="1"/>
            </p:nvSpPr>
            <p:spPr bwMode="gray">
              <a:xfrm>
                <a:off x="1647" y="4413"/>
                <a:ext cx="2832" cy="27"/>
              </a:xfrm>
              <a:custGeom>
                <a:avLst/>
                <a:gdLst/>
                <a:ahLst/>
                <a:cxnLst>
                  <a:cxn ang="0">
                    <a:pos x="1223" y="34"/>
                  </a:cxn>
                  <a:cxn ang="0">
                    <a:pos x="1184" y="34"/>
                  </a:cxn>
                  <a:cxn ang="0">
                    <a:pos x="975" y="19"/>
                  </a:cxn>
                  <a:cxn ang="0">
                    <a:pos x="566" y="2"/>
                  </a:cxn>
                  <a:cxn ang="0">
                    <a:pos x="206" y="16"/>
                  </a:cxn>
                  <a:cxn ang="0">
                    <a:pos x="23" y="34"/>
                  </a:cxn>
                  <a:cxn ang="0">
                    <a:pos x="0" y="34"/>
                  </a:cxn>
                  <a:cxn ang="0">
                    <a:pos x="198" y="14"/>
                  </a:cxn>
                  <a:cxn ang="0">
                    <a:pos x="566" y="0"/>
                  </a:cxn>
                  <a:cxn ang="0">
                    <a:pos x="984" y="17"/>
                  </a:cxn>
                  <a:cxn ang="0">
                    <a:pos x="1223" y="34"/>
                  </a:cxn>
                </a:cxnLst>
                <a:rect l="0" t="0" r="r" b="b"/>
                <a:pathLst>
                  <a:path w="1223" h="34">
                    <a:moveTo>
                      <a:pt x="1223" y="34"/>
                    </a:moveTo>
                    <a:cubicBezTo>
                      <a:pt x="1184" y="34"/>
                      <a:pt x="1184" y="34"/>
                      <a:pt x="1184" y="34"/>
                    </a:cubicBezTo>
                    <a:cubicBezTo>
                      <a:pt x="1118" y="30"/>
                      <a:pt x="1049" y="25"/>
                      <a:pt x="975" y="19"/>
                    </a:cubicBezTo>
                    <a:cubicBezTo>
                      <a:pt x="830" y="7"/>
                      <a:pt x="694" y="2"/>
                      <a:pt x="566" y="2"/>
                    </a:cubicBezTo>
                    <a:cubicBezTo>
                      <a:pt x="437" y="2"/>
                      <a:pt x="317" y="7"/>
                      <a:pt x="206" y="16"/>
                    </a:cubicBezTo>
                    <a:cubicBezTo>
                      <a:pt x="142" y="21"/>
                      <a:pt x="81" y="27"/>
                      <a:pt x="23" y="34"/>
                    </a:cubicBezTo>
                    <a:cubicBezTo>
                      <a:pt x="0" y="34"/>
                      <a:pt x="0" y="34"/>
                      <a:pt x="0" y="34"/>
                    </a:cubicBezTo>
                    <a:cubicBezTo>
                      <a:pt x="62" y="26"/>
                      <a:pt x="128" y="19"/>
                      <a:pt x="198" y="14"/>
                    </a:cubicBezTo>
                    <a:cubicBezTo>
                      <a:pt x="311" y="5"/>
                      <a:pt x="434" y="0"/>
                      <a:pt x="566" y="0"/>
                    </a:cubicBezTo>
                    <a:cubicBezTo>
                      <a:pt x="697" y="0"/>
                      <a:pt x="836" y="5"/>
                      <a:pt x="984" y="17"/>
                    </a:cubicBezTo>
                    <a:cubicBezTo>
                      <a:pt x="1069" y="24"/>
                      <a:pt x="1148" y="30"/>
                      <a:pt x="1223" y="34"/>
                    </a:cubicBezTo>
                  </a:path>
                </a:pathLst>
              </a:custGeom>
              <a:solidFill>
                <a:srgbClr val="152B49"/>
              </a:solidFill>
              <a:ln w="9525">
                <a:noFill/>
                <a:round/>
                <a:headEnd/>
                <a:tailEnd/>
              </a:ln>
            </p:spPr>
            <p:txBody>
              <a:bodyPr/>
              <a:lstStyle/>
              <a:p>
                <a:pPr algn="ctr">
                  <a:defRPr/>
                </a:pPr>
                <a:endParaRPr lang="en-GB" sz="1400" b="0">
                  <a:solidFill>
                    <a:srgbClr val="000000"/>
                  </a:solidFill>
                  <a:latin typeface="Myriad Pro" pitchFamily="34" charset="0"/>
                </a:endParaRPr>
              </a:p>
            </p:txBody>
          </p:sp>
        </p:grpSp>
      </p:grpSp>
      <p:sp>
        <p:nvSpPr>
          <p:cNvPr id="11308" name="Rectangle 44"/>
          <p:cNvSpPr>
            <a:spLocks noGrp="1" noChangeArrowheads="1"/>
          </p:cNvSpPr>
          <p:nvPr>
            <p:ph type="title"/>
          </p:nvPr>
        </p:nvSpPr>
        <p:spPr bwMode="gray">
          <a:xfrm>
            <a:off x="219075" y="219075"/>
            <a:ext cx="83677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GB" smtClean="0"/>
              <a:t>Click to edit Master title style</a:t>
            </a:r>
          </a:p>
        </p:txBody>
      </p:sp>
      <p:sp>
        <p:nvSpPr>
          <p:cNvPr id="11309" name="Rectangle 45"/>
          <p:cNvSpPr>
            <a:spLocks noGrp="1" noChangeArrowheads="1"/>
          </p:cNvSpPr>
          <p:nvPr>
            <p:ph type="body" idx="1"/>
          </p:nvPr>
        </p:nvSpPr>
        <p:spPr bwMode="gray">
          <a:xfrm>
            <a:off x="223838" y="1438275"/>
            <a:ext cx="8367712"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1311" name="Rectangle 47"/>
          <p:cNvSpPr>
            <a:spLocks noGrp="1" noChangeArrowheads="1"/>
          </p:cNvSpPr>
          <p:nvPr>
            <p:ph type="ftr" sz="quarter" idx="3"/>
          </p:nvPr>
        </p:nvSpPr>
        <p:spPr bwMode="gray">
          <a:xfrm>
            <a:off x="6905625" y="6453188"/>
            <a:ext cx="981075"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300" smtClean="0">
                <a:solidFill>
                  <a:schemeClr val="bg1"/>
                </a:solidFill>
              </a:defRPr>
            </a:lvl1pPr>
          </a:lstStyle>
          <a:p>
            <a:pPr>
              <a:defRPr/>
            </a:pPr>
            <a:r>
              <a:rPr lang="en-GB" b="0">
                <a:solidFill>
                  <a:srgbClr val="FFFFFF"/>
                </a:solidFill>
                <a:latin typeface="Myriad Pro" pitchFamily="34" charset="0"/>
              </a:rPr>
              <a:t>Fisheries</a:t>
            </a:r>
          </a:p>
        </p:txBody>
      </p:sp>
      <p:sp>
        <p:nvSpPr>
          <p:cNvPr id="11312" name="Rectangle 48"/>
          <p:cNvSpPr>
            <a:spLocks noGrp="1" noChangeArrowheads="1"/>
          </p:cNvSpPr>
          <p:nvPr>
            <p:ph type="sldNum" sz="quarter" idx="4"/>
          </p:nvPr>
        </p:nvSpPr>
        <p:spPr bwMode="gray">
          <a:xfrm>
            <a:off x="8343900" y="6453188"/>
            <a:ext cx="8001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300">
                <a:solidFill>
                  <a:schemeClr val="folHlink"/>
                </a:solidFill>
              </a:defRPr>
            </a:lvl1pPr>
          </a:lstStyle>
          <a:p>
            <a:fld id="{9ABDFD0A-77F7-4AD3-A0BF-4829FDD93149}" type="slidenum">
              <a:rPr lang="en-GB" b="0">
                <a:solidFill>
                  <a:srgbClr val="9AC00A"/>
                </a:solidFill>
                <a:latin typeface="Myriad Pro" pitchFamily="34" charset="0"/>
              </a:rPr>
              <a:pPr/>
              <a:t>‹#›</a:t>
            </a:fld>
            <a:r>
              <a:rPr lang="en-GB" b="0">
                <a:solidFill>
                  <a:srgbClr val="9AC00A"/>
                </a:solidFill>
                <a:latin typeface="Myriad Pro" pitchFamily="34" charset="0"/>
              </a:rPr>
              <a:t>/26</a:t>
            </a:r>
          </a:p>
        </p:txBody>
      </p:sp>
      <p:sp>
        <p:nvSpPr>
          <p:cNvPr id="11320" name="Rectangle 56"/>
          <p:cNvSpPr>
            <a:spLocks noChangeArrowheads="1"/>
          </p:cNvSpPr>
          <p:nvPr/>
        </p:nvSpPr>
        <p:spPr bwMode="gray">
          <a:xfrm>
            <a:off x="7864475" y="6453188"/>
            <a:ext cx="590550" cy="396875"/>
          </a:xfrm>
          <a:prstGeom prst="rect">
            <a:avLst/>
          </a:prstGeom>
          <a:noFill/>
          <a:ln w="9525">
            <a:noFill/>
            <a:miter lim="800000"/>
            <a:headEnd/>
            <a:tailEnd/>
          </a:ln>
          <a:effectLst/>
        </p:spPr>
        <p:txBody>
          <a:bodyPr/>
          <a:lstStyle/>
          <a:p>
            <a:pPr algn="r">
              <a:defRPr/>
            </a:pPr>
            <a:r>
              <a:rPr lang="en-GB" sz="1300" b="0">
                <a:solidFill>
                  <a:srgbClr val="9AC00A"/>
                </a:solidFill>
                <a:latin typeface="Myriad Pro" pitchFamily="34" charset="0"/>
              </a:rPr>
              <a:t>Slide</a:t>
            </a:r>
          </a:p>
        </p:txBody>
      </p:sp>
      <p:pic>
        <p:nvPicPr>
          <p:cNvPr id="1032" name="Picture 426" descr="DGMare-White_en"/>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gray">
          <a:xfrm>
            <a:off x="342900" y="6256338"/>
            <a:ext cx="1258888"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3" name="Group 432"/>
          <p:cNvGrpSpPr>
            <a:grpSpLocks noChangeAspect="1"/>
          </p:cNvGrpSpPr>
          <p:nvPr/>
        </p:nvGrpSpPr>
        <p:grpSpPr bwMode="auto">
          <a:xfrm>
            <a:off x="0" y="-33338"/>
            <a:ext cx="9140825" cy="847726"/>
            <a:chOff x="-6" y="1916"/>
            <a:chExt cx="5772" cy="535"/>
          </a:xfrm>
        </p:grpSpPr>
        <p:sp>
          <p:nvSpPr>
            <p:cNvPr id="11697" name="Freeform 433"/>
            <p:cNvSpPr>
              <a:spLocks noChangeAspect="1"/>
            </p:cNvSpPr>
            <p:nvPr userDrawn="1"/>
          </p:nvSpPr>
          <p:spPr bwMode="gray">
            <a:xfrm>
              <a:off x="1706" y="1928"/>
              <a:ext cx="384" cy="2"/>
            </a:xfrm>
            <a:custGeom>
              <a:avLst/>
              <a:gdLst/>
              <a:ahLst/>
              <a:cxnLst>
                <a:cxn ang="0">
                  <a:pos x="0" y="1"/>
                </a:cxn>
                <a:cxn ang="0">
                  <a:pos x="192" y="1"/>
                </a:cxn>
                <a:cxn ang="0">
                  <a:pos x="0" y="1"/>
                </a:cxn>
              </a:cxnLst>
              <a:rect l="0" t="0" r="r" b="b"/>
              <a:pathLst>
                <a:path w="192" h="1">
                  <a:moveTo>
                    <a:pt x="0" y="1"/>
                  </a:moveTo>
                  <a:cubicBezTo>
                    <a:pt x="192" y="1"/>
                    <a:pt x="192" y="1"/>
                    <a:pt x="192" y="1"/>
                  </a:cubicBezTo>
                  <a:cubicBezTo>
                    <a:pt x="125" y="0"/>
                    <a:pt x="62" y="0"/>
                    <a:pt x="0" y="1"/>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698" name="Freeform 434"/>
            <p:cNvSpPr>
              <a:spLocks noChangeAspect="1"/>
            </p:cNvSpPr>
            <p:nvPr userDrawn="1"/>
          </p:nvSpPr>
          <p:spPr bwMode="gray">
            <a:xfrm>
              <a:off x="4582" y="2256"/>
              <a:ext cx="142" cy="10"/>
            </a:xfrm>
            <a:custGeom>
              <a:avLst/>
              <a:gdLst/>
              <a:ahLst/>
              <a:cxnLst>
                <a:cxn ang="0">
                  <a:pos x="55" y="5"/>
                </a:cxn>
                <a:cxn ang="0">
                  <a:pos x="61" y="4"/>
                </a:cxn>
                <a:cxn ang="0">
                  <a:pos x="71" y="1"/>
                </a:cxn>
                <a:cxn ang="0">
                  <a:pos x="19" y="0"/>
                </a:cxn>
                <a:cxn ang="0">
                  <a:pos x="0" y="3"/>
                </a:cxn>
                <a:cxn ang="0">
                  <a:pos x="55" y="5"/>
                </a:cxn>
              </a:cxnLst>
              <a:rect l="0" t="0" r="r" b="b"/>
              <a:pathLst>
                <a:path w="71" h="5">
                  <a:moveTo>
                    <a:pt x="55" y="5"/>
                  </a:moveTo>
                  <a:cubicBezTo>
                    <a:pt x="57" y="5"/>
                    <a:pt x="59" y="4"/>
                    <a:pt x="61" y="4"/>
                  </a:cubicBezTo>
                  <a:cubicBezTo>
                    <a:pt x="64" y="3"/>
                    <a:pt x="68" y="2"/>
                    <a:pt x="71" y="1"/>
                  </a:cubicBezTo>
                  <a:cubicBezTo>
                    <a:pt x="54" y="1"/>
                    <a:pt x="36" y="0"/>
                    <a:pt x="19" y="0"/>
                  </a:cubicBezTo>
                  <a:cubicBezTo>
                    <a:pt x="13" y="1"/>
                    <a:pt x="6" y="2"/>
                    <a:pt x="0" y="3"/>
                  </a:cubicBezTo>
                  <a:cubicBezTo>
                    <a:pt x="19" y="4"/>
                    <a:pt x="37" y="5"/>
                    <a:pt x="55" y="5"/>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699" name="Freeform 435"/>
            <p:cNvSpPr>
              <a:spLocks noChangeAspect="1"/>
            </p:cNvSpPr>
            <p:nvPr userDrawn="1"/>
          </p:nvSpPr>
          <p:spPr bwMode="gray">
            <a:xfrm>
              <a:off x="3752" y="2214"/>
              <a:ext cx="777" cy="46"/>
            </a:xfrm>
            <a:custGeom>
              <a:avLst/>
              <a:gdLst/>
              <a:ahLst/>
              <a:cxnLst>
                <a:cxn ang="0">
                  <a:pos x="62" y="8"/>
                </a:cxn>
                <a:cxn ang="0">
                  <a:pos x="369" y="23"/>
                </a:cxn>
                <a:cxn ang="0">
                  <a:pos x="388" y="20"/>
                </a:cxn>
                <a:cxn ang="0">
                  <a:pos x="0" y="0"/>
                </a:cxn>
                <a:cxn ang="0">
                  <a:pos x="62" y="8"/>
                </a:cxn>
              </a:cxnLst>
              <a:rect l="0" t="0" r="r" b="b"/>
              <a:pathLst>
                <a:path w="388" h="23">
                  <a:moveTo>
                    <a:pt x="62" y="8"/>
                  </a:moveTo>
                  <a:cubicBezTo>
                    <a:pt x="172" y="15"/>
                    <a:pt x="274" y="20"/>
                    <a:pt x="369" y="23"/>
                  </a:cubicBezTo>
                  <a:cubicBezTo>
                    <a:pt x="375" y="22"/>
                    <a:pt x="382" y="21"/>
                    <a:pt x="388" y="20"/>
                  </a:cubicBezTo>
                  <a:cubicBezTo>
                    <a:pt x="269" y="16"/>
                    <a:pt x="140" y="9"/>
                    <a:pt x="0" y="0"/>
                  </a:cubicBezTo>
                  <a:cubicBezTo>
                    <a:pt x="21" y="3"/>
                    <a:pt x="42" y="5"/>
                    <a:pt x="62" y="8"/>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700" name="Freeform 436"/>
            <p:cNvSpPr>
              <a:spLocks noChangeAspect="1"/>
            </p:cNvSpPr>
            <p:nvPr userDrawn="1"/>
          </p:nvSpPr>
          <p:spPr bwMode="gray">
            <a:xfrm>
              <a:off x="5397" y="2240"/>
              <a:ext cx="369" cy="22"/>
            </a:xfrm>
            <a:custGeom>
              <a:avLst/>
              <a:gdLst/>
              <a:ahLst/>
              <a:cxnLst>
                <a:cxn ang="0">
                  <a:pos x="184" y="4"/>
                </a:cxn>
                <a:cxn ang="0">
                  <a:pos x="184" y="0"/>
                </a:cxn>
                <a:cxn ang="0">
                  <a:pos x="0" y="8"/>
                </a:cxn>
                <a:cxn ang="0">
                  <a:pos x="36" y="11"/>
                </a:cxn>
                <a:cxn ang="0">
                  <a:pos x="184" y="4"/>
                </a:cxn>
              </a:cxnLst>
              <a:rect l="0" t="0" r="r" b="b"/>
              <a:pathLst>
                <a:path w="184" h="11">
                  <a:moveTo>
                    <a:pt x="184" y="4"/>
                  </a:moveTo>
                  <a:cubicBezTo>
                    <a:pt x="184" y="0"/>
                    <a:pt x="184" y="0"/>
                    <a:pt x="184" y="0"/>
                  </a:cubicBezTo>
                  <a:cubicBezTo>
                    <a:pt x="127" y="4"/>
                    <a:pt x="65" y="7"/>
                    <a:pt x="0" y="8"/>
                  </a:cubicBezTo>
                  <a:cubicBezTo>
                    <a:pt x="12" y="9"/>
                    <a:pt x="24" y="10"/>
                    <a:pt x="36" y="11"/>
                  </a:cubicBezTo>
                  <a:cubicBezTo>
                    <a:pt x="88" y="10"/>
                    <a:pt x="137" y="7"/>
                    <a:pt x="184" y="4"/>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701" name="Freeform 437"/>
            <p:cNvSpPr>
              <a:spLocks noChangeAspect="1"/>
            </p:cNvSpPr>
            <p:nvPr userDrawn="1"/>
          </p:nvSpPr>
          <p:spPr bwMode="gray">
            <a:xfrm>
              <a:off x="2032" y="2159"/>
              <a:ext cx="66" cy="8"/>
            </a:xfrm>
            <a:custGeom>
              <a:avLst/>
              <a:gdLst/>
              <a:ahLst/>
              <a:cxnLst>
                <a:cxn ang="0">
                  <a:pos x="8" y="0"/>
                </a:cxn>
                <a:cxn ang="0">
                  <a:pos x="0" y="0"/>
                </a:cxn>
                <a:cxn ang="0">
                  <a:pos x="25" y="4"/>
                </a:cxn>
                <a:cxn ang="0">
                  <a:pos x="33" y="3"/>
                </a:cxn>
                <a:cxn ang="0">
                  <a:pos x="8" y="0"/>
                </a:cxn>
              </a:cxnLst>
              <a:rect l="0" t="0" r="r" b="b"/>
              <a:pathLst>
                <a:path w="33" h="4">
                  <a:moveTo>
                    <a:pt x="8" y="0"/>
                  </a:moveTo>
                  <a:cubicBezTo>
                    <a:pt x="5" y="0"/>
                    <a:pt x="2" y="0"/>
                    <a:pt x="0" y="0"/>
                  </a:cubicBezTo>
                  <a:cubicBezTo>
                    <a:pt x="8" y="1"/>
                    <a:pt x="16" y="3"/>
                    <a:pt x="25" y="4"/>
                  </a:cubicBezTo>
                  <a:cubicBezTo>
                    <a:pt x="28" y="4"/>
                    <a:pt x="30" y="4"/>
                    <a:pt x="33" y="3"/>
                  </a:cubicBezTo>
                  <a:cubicBezTo>
                    <a:pt x="25" y="2"/>
                    <a:pt x="16" y="1"/>
                    <a:pt x="8" y="0"/>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702" name="Freeform 438"/>
            <p:cNvSpPr>
              <a:spLocks noChangeAspect="1"/>
            </p:cNvSpPr>
            <p:nvPr userDrawn="1"/>
          </p:nvSpPr>
          <p:spPr bwMode="gray">
            <a:xfrm>
              <a:off x="4529" y="2254"/>
              <a:ext cx="51" cy="8"/>
            </a:xfrm>
            <a:custGeom>
              <a:avLst/>
              <a:gdLst/>
              <a:ahLst/>
              <a:cxnLst>
                <a:cxn ang="0">
                  <a:pos x="5" y="4"/>
                </a:cxn>
                <a:cxn ang="0">
                  <a:pos x="25" y="0"/>
                </a:cxn>
                <a:cxn ang="0">
                  <a:pos x="18" y="0"/>
                </a:cxn>
                <a:cxn ang="0">
                  <a:pos x="0" y="4"/>
                </a:cxn>
                <a:cxn ang="0">
                  <a:pos x="5" y="4"/>
                </a:cxn>
              </a:cxnLst>
              <a:rect l="0" t="0" r="r" b="b"/>
              <a:pathLst>
                <a:path w="25" h="4">
                  <a:moveTo>
                    <a:pt x="5" y="4"/>
                  </a:moveTo>
                  <a:cubicBezTo>
                    <a:pt x="12" y="3"/>
                    <a:pt x="19" y="2"/>
                    <a:pt x="25" y="0"/>
                  </a:cubicBezTo>
                  <a:cubicBezTo>
                    <a:pt x="23" y="0"/>
                    <a:pt x="20" y="0"/>
                    <a:pt x="18" y="0"/>
                  </a:cubicBezTo>
                  <a:cubicBezTo>
                    <a:pt x="12" y="1"/>
                    <a:pt x="6" y="3"/>
                    <a:pt x="0" y="4"/>
                  </a:cubicBezTo>
                  <a:cubicBezTo>
                    <a:pt x="2" y="4"/>
                    <a:pt x="4" y="4"/>
                    <a:pt x="5" y="4"/>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703" name="Freeform 439"/>
            <p:cNvSpPr>
              <a:spLocks noChangeAspect="1"/>
            </p:cNvSpPr>
            <p:nvPr userDrawn="1"/>
          </p:nvSpPr>
          <p:spPr bwMode="gray">
            <a:xfrm>
              <a:off x="1579" y="2161"/>
              <a:ext cx="451" cy="23"/>
            </a:xfrm>
            <a:custGeom>
              <a:avLst/>
              <a:gdLst/>
              <a:ahLst/>
              <a:cxnLst>
                <a:cxn ang="0">
                  <a:pos x="225" y="3"/>
                </a:cxn>
                <a:cxn ang="0">
                  <a:pos x="201" y="0"/>
                </a:cxn>
                <a:cxn ang="0">
                  <a:pos x="0" y="9"/>
                </a:cxn>
                <a:cxn ang="0">
                  <a:pos x="26" y="12"/>
                </a:cxn>
                <a:cxn ang="0">
                  <a:pos x="225" y="3"/>
                </a:cxn>
              </a:cxnLst>
              <a:rect l="0" t="0" r="r" b="b"/>
              <a:pathLst>
                <a:path w="225" h="12">
                  <a:moveTo>
                    <a:pt x="225" y="3"/>
                  </a:moveTo>
                  <a:cubicBezTo>
                    <a:pt x="217" y="2"/>
                    <a:pt x="209" y="1"/>
                    <a:pt x="201" y="0"/>
                  </a:cubicBezTo>
                  <a:cubicBezTo>
                    <a:pt x="132" y="2"/>
                    <a:pt x="65" y="5"/>
                    <a:pt x="0" y="9"/>
                  </a:cubicBezTo>
                  <a:cubicBezTo>
                    <a:pt x="9" y="10"/>
                    <a:pt x="17" y="11"/>
                    <a:pt x="26" y="12"/>
                  </a:cubicBezTo>
                  <a:cubicBezTo>
                    <a:pt x="90" y="8"/>
                    <a:pt x="157" y="5"/>
                    <a:pt x="225" y="3"/>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704" name="Freeform 440"/>
            <p:cNvSpPr>
              <a:spLocks noChangeAspect="1"/>
            </p:cNvSpPr>
            <p:nvPr userDrawn="1"/>
          </p:nvSpPr>
          <p:spPr bwMode="gray">
            <a:xfrm>
              <a:off x="2746" y="2157"/>
              <a:ext cx="1006" cy="64"/>
            </a:xfrm>
            <a:custGeom>
              <a:avLst/>
              <a:gdLst/>
              <a:ahLst/>
              <a:cxnLst>
                <a:cxn ang="0">
                  <a:pos x="0" y="0"/>
                </a:cxn>
                <a:cxn ang="0">
                  <a:pos x="41" y="5"/>
                </a:cxn>
                <a:cxn ang="0">
                  <a:pos x="383" y="23"/>
                </a:cxn>
                <a:cxn ang="0">
                  <a:pos x="502" y="32"/>
                </a:cxn>
                <a:cxn ang="0">
                  <a:pos x="440" y="23"/>
                </a:cxn>
                <a:cxn ang="0">
                  <a:pos x="384" y="19"/>
                </a:cxn>
                <a:cxn ang="0">
                  <a:pos x="0" y="0"/>
                </a:cxn>
              </a:cxnLst>
              <a:rect l="0" t="0" r="r" b="b"/>
              <a:pathLst>
                <a:path w="502" h="32">
                  <a:moveTo>
                    <a:pt x="0" y="0"/>
                  </a:moveTo>
                  <a:cubicBezTo>
                    <a:pt x="14" y="2"/>
                    <a:pt x="28" y="4"/>
                    <a:pt x="41" y="5"/>
                  </a:cubicBezTo>
                  <a:cubicBezTo>
                    <a:pt x="152" y="9"/>
                    <a:pt x="266" y="14"/>
                    <a:pt x="383" y="23"/>
                  </a:cubicBezTo>
                  <a:cubicBezTo>
                    <a:pt x="424" y="26"/>
                    <a:pt x="463" y="29"/>
                    <a:pt x="502" y="32"/>
                  </a:cubicBezTo>
                  <a:cubicBezTo>
                    <a:pt x="481" y="29"/>
                    <a:pt x="461" y="26"/>
                    <a:pt x="440" y="23"/>
                  </a:cubicBezTo>
                  <a:cubicBezTo>
                    <a:pt x="421" y="22"/>
                    <a:pt x="403" y="21"/>
                    <a:pt x="384" y="19"/>
                  </a:cubicBezTo>
                  <a:cubicBezTo>
                    <a:pt x="252" y="9"/>
                    <a:pt x="124" y="3"/>
                    <a:pt x="0" y="0"/>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705" name="Freeform 441"/>
            <p:cNvSpPr>
              <a:spLocks noChangeAspect="1"/>
            </p:cNvSpPr>
            <p:nvPr userDrawn="1"/>
          </p:nvSpPr>
          <p:spPr bwMode="gray">
            <a:xfrm>
              <a:off x="-6" y="2184"/>
              <a:ext cx="1585" cy="196"/>
            </a:xfrm>
            <a:custGeom>
              <a:avLst/>
              <a:gdLst/>
              <a:ahLst/>
              <a:cxnLst>
                <a:cxn ang="0">
                  <a:pos x="61" y="82"/>
                </a:cxn>
                <a:cxn ang="0">
                  <a:pos x="0" y="93"/>
                </a:cxn>
                <a:cxn ang="0">
                  <a:pos x="0" y="97"/>
                </a:cxn>
                <a:cxn ang="0">
                  <a:pos x="62" y="86"/>
                </a:cxn>
                <a:cxn ang="0">
                  <a:pos x="791" y="2"/>
                </a:cxn>
                <a:cxn ang="0">
                  <a:pos x="766" y="0"/>
                </a:cxn>
                <a:cxn ang="0">
                  <a:pos x="61" y="82"/>
                </a:cxn>
              </a:cxnLst>
              <a:rect l="0" t="0" r="r" b="b"/>
              <a:pathLst>
                <a:path w="791" h="97">
                  <a:moveTo>
                    <a:pt x="61" y="82"/>
                  </a:moveTo>
                  <a:cubicBezTo>
                    <a:pt x="40" y="86"/>
                    <a:pt x="20" y="89"/>
                    <a:pt x="0" y="93"/>
                  </a:cubicBezTo>
                  <a:cubicBezTo>
                    <a:pt x="0" y="97"/>
                    <a:pt x="0" y="97"/>
                    <a:pt x="0" y="97"/>
                  </a:cubicBezTo>
                  <a:cubicBezTo>
                    <a:pt x="20" y="94"/>
                    <a:pt x="41" y="90"/>
                    <a:pt x="62" y="86"/>
                  </a:cubicBezTo>
                  <a:cubicBezTo>
                    <a:pt x="252" y="53"/>
                    <a:pt x="499" y="20"/>
                    <a:pt x="791" y="2"/>
                  </a:cubicBezTo>
                  <a:cubicBezTo>
                    <a:pt x="783" y="1"/>
                    <a:pt x="774" y="1"/>
                    <a:pt x="766" y="0"/>
                  </a:cubicBezTo>
                  <a:cubicBezTo>
                    <a:pt x="484" y="18"/>
                    <a:pt x="245" y="50"/>
                    <a:pt x="61" y="82"/>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706" name="Freeform 442"/>
            <p:cNvSpPr>
              <a:spLocks noChangeAspect="1"/>
            </p:cNvSpPr>
            <p:nvPr userDrawn="1"/>
          </p:nvSpPr>
          <p:spPr bwMode="gray">
            <a:xfrm>
              <a:off x="4724" y="2260"/>
              <a:ext cx="399" cy="10"/>
            </a:xfrm>
            <a:custGeom>
              <a:avLst/>
              <a:gdLst/>
              <a:ahLst/>
              <a:cxnLst>
                <a:cxn ang="0">
                  <a:pos x="146" y="5"/>
                </a:cxn>
                <a:cxn ang="0">
                  <a:pos x="199" y="1"/>
                </a:cxn>
                <a:cxn ang="0">
                  <a:pos x="16" y="0"/>
                </a:cxn>
                <a:cxn ang="0">
                  <a:pos x="0" y="3"/>
                </a:cxn>
                <a:cxn ang="0">
                  <a:pos x="146" y="5"/>
                </a:cxn>
              </a:cxnLst>
              <a:rect l="0" t="0" r="r" b="b"/>
              <a:pathLst>
                <a:path w="199" h="5">
                  <a:moveTo>
                    <a:pt x="146" y="5"/>
                  </a:moveTo>
                  <a:cubicBezTo>
                    <a:pt x="164" y="4"/>
                    <a:pt x="182" y="2"/>
                    <a:pt x="199" y="1"/>
                  </a:cubicBezTo>
                  <a:cubicBezTo>
                    <a:pt x="141" y="1"/>
                    <a:pt x="80" y="1"/>
                    <a:pt x="16" y="0"/>
                  </a:cubicBezTo>
                  <a:cubicBezTo>
                    <a:pt x="11" y="1"/>
                    <a:pt x="6" y="2"/>
                    <a:pt x="0" y="3"/>
                  </a:cubicBezTo>
                  <a:cubicBezTo>
                    <a:pt x="51" y="4"/>
                    <a:pt x="100" y="5"/>
                    <a:pt x="146" y="5"/>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707" name="Freeform 443"/>
            <p:cNvSpPr>
              <a:spLocks noChangeAspect="1"/>
            </p:cNvSpPr>
            <p:nvPr userDrawn="1"/>
          </p:nvSpPr>
          <p:spPr bwMode="gray">
            <a:xfrm>
              <a:off x="2100" y="2153"/>
              <a:ext cx="646" cy="12"/>
            </a:xfrm>
            <a:custGeom>
              <a:avLst/>
              <a:gdLst/>
              <a:ahLst/>
              <a:cxnLst>
                <a:cxn ang="0">
                  <a:pos x="322" y="6"/>
                </a:cxn>
                <a:cxn ang="0">
                  <a:pos x="285" y="2"/>
                </a:cxn>
                <a:cxn ang="0">
                  <a:pos x="0" y="2"/>
                </a:cxn>
                <a:cxn ang="0">
                  <a:pos x="25" y="6"/>
                </a:cxn>
                <a:cxn ang="0">
                  <a:pos x="322" y="6"/>
                </a:cxn>
              </a:cxnLst>
              <a:rect l="0" t="0" r="r" b="b"/>
              <a:pathLst>
                <a:path w="322" h="6">
                  <a:moveTo>
                    <a:pt x="322" y="6"/>
                  </a:moveTo>
                  <a:cubicBezTo>
                    <a:pt x="310" y="5"/>
                    <a:pt x="297" y="3"/>
                    <a:pt x="285" y="2"/>
                  </a:cubicBezTo>
                  <a:cubicBezTo>
                    <a:pt x="186" y="0"/>
                    <a:pt x="91" y="0"/>
                    <a:pt x="0" y="2"/>
                  </a:cubicBezTo>
                  <a:cubicBezTo>
                    <a:pt x="8" y="4"/>
                    <a:pt x="17" y="5"/>
                    <a:pt x="25" y="6"/>
                  </a:cubicBezTo>
                  <a:cubicBezTo>
                    <a:pt x="121" y="4"/>
                    <a:pt x="220" y="4"/>
                    <a:pt x="322" y="6"/>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708" name="Freeform 444"/>
            <p:cNvSpPr>
              <a:spLocks noChangeAspect="1"/>
            </p:cNvSpPr>
            <p:nvPr userDrawn="1"/>
          </p:nvSpPr>
          <p:spPr bwMode="gray">
            <a:xfrm>
              <a:off x="5123" y="2258"/>
              <a:ext cx="274" cy="12"/>
            </a:xfrm>
            <a:custGeom>
              <a:avLst/>
              <a:gdLst/>
              <a:ahLst/>
              <a:cxnLst>
                <a:cxn ang="0">
                  <a:pos x="46" y="1"/>
                </a:cxn>
                <a:cxn ang="0">
                  <a:pos x="0" y="6"/>
                </a:cxn>
                <a:cxn ang="0">
                  <a:pos x="137" y="4"/>
                </a:cxn>
                <a:cxn ang="0">
                  <a:pos x="100" y="0"/>
                </a:cxn>
                <a:cxn ang="0">
                  <a:pos x="46" y="1"/>
                </a:cxn>
              </a:cxnLst>
              <a:rect l="0" t="0" r="r" b="b"/>
              <a:pathLst>
                <a:path w="137" h="6">
                  <a:moveTo>
                    <a:pt x="46" y="1"/>
                  </a:moveTo>
                  <a:cubicBezTo>
                    <a:pt x="31" y="3"/>
                    <a:pt x="16" y="4"/>
                    <a:pt x="0" y="6"/>
                  </a:cubicBezTo>
                  <a:cubicBezTo>
                    <a:pt x="48" y="6"/>
                    <a:pt x="93" y="5"/>
                    <a:pt x="137" y="4"/>
                  </a:cubicBezTo>
                  <a:cubicBezTo>
                    <a:pt x="124" y="2"/>
                    <a:pt x="112" y="1"/>
                    <a:pt x="100" y="0"/>
                  </a:cubicBezTo>
                  <a:cubicBezTo>
                    <a:pt x="82" y="1"/>
                    <a:pt x="64" y="1"/>
                    <a:pt x="46" y="1"/>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709" name="Freeform 445"/>
            <p:cNvSpPr>
              <a:spLocks noChangeAspect="1"/>
            </p:cNvSpPr>
            <p:nvPr userDrawn="1"/>
          </p:nvSpPr>
          <p:spPr bwMode="gray">
            <a:xfrm>
              <a:off x="399" y="1916"/>
              <a:ext cx="5367" cy="346"/>
            </a:xfrm>
            <a:custGeom>
              <a:avLst/>
              <a:gdLst/>
              <a:ahLst/>
              <a:cxnLst>
                <a:cxn ang="0">
                  <a:pos x="2678" y="58"/>
                </a:cxn>
                <a:cxn ang="0">
                  <a:pos x="2678" y="54"/>
                </a:cxn>
                <a:cxn ang="0">
                  <a:pos x="2247" y="124"/>
                </a:cxn>
                <a:cxn ang="0">
                  <a:pos x="2189" y="138"/>
                </a:cxn>
                <a:cxn ang="0">
                  <a:pos x="1819" y="88"/>
                </a:cxn>
                <a:cxn ang="0">
                  <a:pos x="844" y="7"/>
                </a:cxn>
                <a:cxn ang="0">
                  <a:pos x="652" y="7"/>
                </a:cxn>
                <a:cxn ang="0">
                  <a:pos x="341" y="19"/>
                </a:cxn>
                <a:cxn ang="0">
                  <a:pos x="137" y="7"/>
                </a:cxn>
                <a:cxn ang="0">
                  <a:pos x="25" y="7"/>
                </a:cxn>
                <a:cxn ang="0">
                  <a:pos x="311" y="21"/>
                </a:cxn>
                <a:cxn ang="0">
                  <a:pos x="160" y="34"/>
                </a:cxn>
                <a:cxn ang="0">
                  <a:pos x="0" y="51"/>
                </a:cxn>
                <a:cxn ang="0">
                  <a:pos x="68" y="47"/>
                </a:cxn>
                <a:cxn ang="0">
                  <a:pos x="160" y="38"/>
                </a:cxn>
                <a:cxn ang="0">
                  <a:pos x="341" y="23"/>
                </a:cxn>
                <a:cxn ang="0">
                  <a:pos x="528" y="39"/>
                </a:cxn>
                <a:cxn ang="0">
                  <a:pos x="578" y="40"/>
                </a:cxn>
                <a:cxn ang="0">
                  <a:pos x="371" y="21"/>
                </a:cxn>
                <a:cxn ang="0">
                  <a:pos x="1818" y="92"/>
                </a:cxn>
                <a:cxn ang="0">
                  <a:pos x="2177" y="140"/>
                </a:cxn>
                <a:cxn ang="0">
                  <a:pos x="2061" y="167"/>
                </a:cxn>
                <a:cxn ang="0">
                  <a:pos x="2079" y="167"/>
                </a:cxn>
                <a:cxn ang="0">
                  <a:pos x="2179" y="144"/>
                </a:cxn>
                <a:cxn ang="0">
                  <a:pos x="2189" y="142"/>
                </a:cxn>
                <a:cxn ang="0">
                  <a:pos x="2200" y="143"/>
                </a:cxn>
                <a:cxn ang="0">
                  <a:pos x="2086" y="167"/>
                </a:cxn>
                <a:cxn ang="0">
                  <a:pos x="2106" y="168"/>
                </a:cxn>
                <a:cxn ang="0">
                  <a:pos x="2212" y="144"/>
                </a:cxn>
                <a:cxn ang="0">
                  <a:pos x="2252" y="149"/>
                </a:cxn>
                <a:cxn ang="0">
                  <a:pos x="2218" y="156"/>
                </a:cxn>
                <a:cxn ang="0">
                  <a:pos x="2158" y="169"/>
                </a:cxn>
                <a:cxn ang="0">
                  <a:pos x="2174" y="170"/>
                </a:cxn>
                <a:cxn ang="0">
                  <a:pos x="2218" y="160"/>
                </a:cxn>
                <a:cxn ang="0">
                  <a:pos x="2266" y="151"/>
                </a:cxn>
                <a:cxn ang="0">
                  <a:pos x="2411" y="165"/>
                </a:cxn>
                <a:cxn ang="0">
                  <a:pos x="2357" y="171"/>
                </a:cxn>
                <a:cxn ang="0">
                  <a:pos x="2403" y="170"/>
                </a:cxn>
                <a:cxn ang="0">
                  <a:pos x="2431" y="167"/>
                </a:cxn>
                <a:cxn ang="0">
                  <a:pos x="2457" y="169"/>
                </a:cxn>
                <a:cxn ang="0">
                  <a:pos x="2494" y="168"/>
                </a:cxn>
                <a:cxn ang="0">
                  <a:pos x="2451" y="165"/>
                </a:cxn>
                <a:cxn ang="0">
                  <a:pos x="2678" y="125"/>
                </a:cxn>
                <a:cxn ang="0">
                  <a:pos x="2678" y="120"/>
                </a:cxn>
                <a:cxn ang="0">
                  <a:pos x="2431" y="163"/>
                </a:cxn>
                <a:cxn ang="0">
                  <a:pos x="2281" y="148"/>
                </a:cxn>
                <a:cxn ang="0">
                  <a:pos x="2678" y="87"/>
                </a:cxn>
                <a:cxn ang="0">
                  <a:pos x="2678" y="83"/>
                </a:cxn>
                <a:cxn ang="0">
                  <a:pos x="2266" y="146"/>
                </a:cxn>
                <a:cxn ang="0">
                  <a:pos x="2223" y="142"/>
                </a:cxn>
                <a:cxn ang="0">
                  <a:pos x="2224" y="141"/>
                </a:cxn>
                <a:cxn ang="0">
                  <a:pos x="2292" y="126"/>
                </a:cxn>
                <a:cxn ang="0">
                  <a:pos x="2678" y="64"/>
                </a:cxn>
                <a:cxn ang="0">
                  <a:pos x="2678" y="60"/>
                </a:cxn>
                <a:cxn ang="0">
                  <a:pos x="2291" y="122"/>
                </a:cxn>
                <a:cxn ang="0">
                  <a:pos x="2223" y="138"/>
                </a:cxn>
                <a:cxn ang="0">
                  <a:pos x="2212" y="140"/>
                </a:cxn>
                <a:cxn ang="0">
                  <a:pos x="2200" y="139"/>
                </a:cxn>
                <a:cxn ang="0">
                  <a:pos x="2247" y="128"/>
                </a:cxn>
                <a:cxn ang="0">
                  <a:pos x="2678" y="58"/>
                </a:cxn>
              </a:cxnLst>
              <a:rect l="0" t="0" r="r" b="b"/>
              <a:pathLst>
                <a:path w="2678" h="171">
                  <a:moveTo>
                    <a:pt x="2678" y="58"/>
                  </a:moveTo>
                  <a:cubicBezTo>
                    <a:pt x="2678" y="54"/>
                    <a:pt x="2678" y="54"/>
                    <a:pt x="2678" y="54"/>
                  </a:cubicBezTo>
                  <a:cubicBezTo>
                    <a:pt x="2583" y="68"/>
                    <a:pt x="2372" y="99"/>
                    <a:pt x="2247" y="124"/>
                  </a:cubicBezTo>
                  <a:cubicBezTo>
                    <a:pt x="2228" y="128"/>
                    <a:pt x="2210" y="132"/>
                    <a:pt x="2189" y="138"/>
                  </a:cubicBezTo>
                  <a:cubicBezTo>
                    <a:pt x="2074" y="124"/>
                    <a:pt x="1951" y="108"/>
                    <a:pt x="1819" y="88"/>
                  </a:cubicBezTo>
                  <a:cubicBezTo>
                    <a:pt x="1455" y="33"/>
                    <a:pt x="1126" y="11"/>
                    <a:pt x="844" y="7"/>
                  </a:cubicBezTo>
                  <a:cubicBezTo>
                    <a:pt x="652" y="7"/>
                    <a:pt x="652" y="7"/>
                    <a:pt x="652" y="7"/>
                  </a:cubicBezTo>
                  <a:cubicBezTo>
                    <a:pt x="539" y="9"/>
                    <a:pt x="435" y="13"/>
                    <a:pt x="341" y="19"/>
                  </a:cubicBezTo>
                  <a:cubicBezTo>
                    <a:pt x="271" y="14"/>
                    <a:pt x="203" y="10"/>
                    <a:pt x="137" y="7"/>
                  </a:cubicBezTo>
                  <a:cubicBezTo>
                    <a:pt x="25" y="7"/>
                    <a:pt x="25" y="7"/>
                    <a:pt x="25" y="7"/>
                  </a:cubicBezTo>
                  <a:cubicBezTo>
                    <a:pt x="117" y="10"/>
                    <a:pt x="212" y="14"/>
                    <a:pt x="311" y="21"/>
                  </a:cubicBezTo>
                  <a:cubicBezTo>
                    <a:pt x="257" y="25"/>
                    <a:pt x="207" y="29"/>
                    <a:pt x="160" y="34"/>
                  </a:cubicBezTo>
                  <a:cubicBezTo>
                    <a:pt x="103" y="39"/>
                    <a:pt x="50" y="45"/>
                    <a:pt x="0" y="51"/>
                  </a:cubicBezTo>
                  <a:cubicBezTo>
                    <a:pt x="22" y="50"/>
                    <a:pt x="45" y="49"/>
                    <a:pt x="68" y="47"/>
                  </a:cubicBezTo>
                  <a:cubicBezTo>
                    <a:pt x="97" y="44"/>
                    <a:pt x="128" y="41"/>
                    <a:pt x="160" y="38"/>
                  </a:cubicBezTo>
                  <a:cubicBezTo>
                    <a:pt x="216" y="32"/>
                    <a:pt x="276" y="27"/>
                    <a:pt x="341" y="23"/>
                  </a:cubicBezTo>
                  <a:cubicBezTo>
                    <a:pt x="402" y="28"/>
                    <a:pt x="464" y="33"/>
                    <a:pt x="528" y="39"/>
                  </a:cubicBezTo>
                  <a:cubicBezTo>
                    <a:pt x="544" y="40"/>
                    <a:pt x="561" y="40"/>
                    <a:pt x="578" y="40"/>
                  </a:cubicBezTo>
                  <a:cubicBezTo>
                    <a:pt x="507" y="33"/>
                    <a:pt x="438" y="27"/>
                    <a:pt x="371" y="21"/>
                  </a:cubicBezTo>
                  <a:cubicBezTo>
                    <a:pt x="729" y="0"/>
                    <a:pt x="1227" y="3"/>
                    <a:pt x="1818" y="92"/>
                  </a:cubicBezTo>
                  <a:cubicBezTo>
                    <a:pt x="1947" y="111"/>
                    <a:pt x="2066" y="127"/>
                    <a:pt x="2177" y="140"/>
                  </a:cubicBezTo>
                  <a:cubicBezTo>
                    <a:pt x="2144" y="149"/>
                    <a:pt x="2106" y="158"/>
                    <a:pt x="2061" y="167"/>
                  </a:cubicBezTo>
                  <a:cubicBezTo>
                    <a:pt x="2067" y="167"/>
                    <a:pt x="2073" y="167"/>
                    <a:pt x="2079" y="167"/>
                  </a:cubicBezTo>
                  <a:cubicBezTo>
                    <a:pt x="2117" y="159"/>
                    <a:pt x="2149" y="151"/>
                    <a:pt x="2179" y="144"/>
                  </a:cubicBezTo>
                  <a:cubicBezTo>
                    <a:pt x="2182" y="143"/>
                    <a:pt x="2186" y="143"/>
                    <a:pt x="2189" y="142"/>
                  </a:cubicBezTo>
                  <a:cubicBezTo>
                    <a:pt x="2193" y="142"/>
                    <a:pt x="2196" y="143"/>
                    <a:pt x="2200" y="143"/>
                  </a:cubicBezTo>
                  <a:cubicBezTo>
                    <a:pt x="2168" y="151"/>
                    <a:pt x="2130" y="160"/>
                    <a:pt x="2086" y="167"/>
                  </a:cubicBezTo>
                  <a:cubicBezTo>
                    <a:pt x="2093" y="168"/>
                    <a:pt x="2099" y="168"/>
                    <a:pt x="2106" y="168"/>
                  </a:cubicBezTo>
                  <a:cubicBezTo>
                    <a:pt x="2146" y="160"/>
                    <a:pt x="2181" y="152"/>
                    <a:pt x="2212" y="144"/>
                  </a:cubicBezTo>
                  <a:cubicBezTo>
                    <a:pt x="2226" y="146"/>
                    <a:pt x="2239" y="148"/>
                    <a:pt x="2252" y="149"/>
                  </a:cubicBezTo>
                  <a:cubicBezTo>
                    <a:pt x="2240" y="151"/>
                    <a:pt x="2229" y="154"/>
                    <a:pt x="2218" y="156"/>
                  </a:cubicBezTo>
                  <a:cubicBezTo>
                    <a:pt x="2199" y="159"/>
                    <a:pt x="2180" y="164"/>
                    <a:pt x="2158" y="169"/>
                  </a:cubicBezTo>
                  <a:cubicBezTo>
                    <a:pt x="2163" y="169"/>
                    <a:pt x="2169" y="169"/>
                    <a:pt x="2174" y="170"/>
                  </a:cubicBezTo>
                  <a:cubicBezTo>
                    <a:pt x="2190" y="166"/>
                    <a:pt x="2204" y="163"/>
                    <a:pt x="2218" y="160"/>
                  </a:cubicBezTo>
                  <a:cubicBezTo>
                    <a:pt x="2233" y="157"/>
                    <a:pt x="2249" y="154"/>
                    <a:pt x="2266" y="151"/>
                  </a:cubicBezTo>
                  <a:cubicBezTo>
                    <a:pt x="2316" y="156"/>
                    <a:pt x="2365" y="161"/>
                    <a:pt x="2411" y="165"/>
                  </a:cubicBezTo>
                  <a:cubicBezTo>
                    <a:pt x="2394" y="167"/>
                    <a:pt x="2375" y="169"/>
                    <a:pt x="2357" y="171"/>
                  </a:cubicBezTo>
                  <a:cubicBezTo>
                    <a:pt x="2372" y="171"/>
                    <a:pt x="2388" y="170"/>
                    <a:pt x="2403" y="170"/>
                  </a:cubicBezTo>
                  <a:cubicBezTo>
                    <a:pt x="2412" y="169"/>
                    <a:pt x="2422" y="168"/>
                    <a:pt x="2431" y="167"/>
                  </a:cubicBezTo>
                  <a:cubicBezTo>
                    <a:pt x="2440" y="168"/>
                    <a:pt x="2448" y="169"/>
                    <a:pt x="2457" y="169"/>
                  </a:cubicBezTo>
                  <a:cubicBezTo>
                    <a:pt x="2469" y="169"/>
                    <a:pt x="2482" y="169"/>
                    <a:pt x="2494" y="168"/>
                  </a:cubicBezTo>
                  <a:cubicBezTo>
                    <a:pt x="2480" y="167"/>
                    <a:pt x="2465" y="166"/>
                    <a:pt x="2451" y="165"/>
                  </a:cubicBezTo>
                  <a:cubicBezTo>
                    <a:pt x="2541" y="153"/>
                    <a:pt x="2615" y="139"/>
                    <a:pt x="2678" y="125"/>
                  </a:cubicBezTo>
                  <a:cubicBezTo>
                    <a:pt x="2678" y="120"/>
                    <a:pt x="2678" y="120"/>
                    <a:pt x="2678" y="120"/>
                  </a:cubicBezTo>
                  <a:cubicBezTo>
                    <a:pt x="2611" y="136"/>
                    <a:pt x="2531" y="151"/>
                    <a:pt x="2431" y="163"/>
                  </a:cubicBezTo>
                  <a:cubicBezTo>
                    <a:pt x="2383" y="159"/>
                    <a:pt x="2333" y="154"/>
                    <a:pt x="2281" y="148"/>
                  </a:cubicBezTo>
                  <a:cubicBezTo>
                    <a:pt x="2420" y="123"/>
                    <a:pt x="2609" y="96"/>
                    <a:pt x="2678" y="87"/>
                  </a:cubicBezTo>
                  <a:cubicBezTo>
                    <a:pt x="2678" y="83"/>
                    <a:pt x="2678" y="83"/>
                    <a:pt x="2678" y="83"/>
                  </a:cubicBezTo>
                  <a:cubicBezTo>
                    <a:pt x="2607" y="92"/>
                    <a:pt x="2407" y="121"/>
                    <a:pt x="2266" y="146"/>
                  </a:cubicBezTo>
                  <a:cubicBezTo>
                    <a:pt x="2252" y="145"/>
                    <a:pt x="2238" y="143"/>
                    <a:pt x="2223" y="142"/>
                  </a:cubicBezTo>
                  <a:cubicBezTo>
                    <a:pt x="2224" y="142"/>
                    <a:pt x="2224" y="142"/>
                    <a:pt x="2224" y="141"/>
                  </a:cubicBezTo>
                  <a:cubicBezTo>
                    <a:pt x="2249" y="135"/>
                    <a:pt x="2271" y="130"/>
                    <a:pt x="2292" y="126"/>
                  </a:cubicBezTo>
                  <a:cubicBezTo>
                    <a:pt x="2399" y="105"/>
                    <a:pt x="2570" y="79"/>
                    <a:pt x="2678" y="64"/>
                  </a:cubicBezTo>
                  <a:cubicBezTo>
                    <a:pt x="2678" y="60"/>
                    <a:pt x="2678" y="60"/>
                    <a:pt x="2678" y="60"/>
                  </a:cubicBezTo>
                  <a:cubicBezTo>
                    <a:pt x="2570" y="75"/>
                    <a:pt x="2399" y="101"/>
                    <a:pt x="2291" y="122"/>
                  </a:cubicBezTo>
                  <a:cubicBezTo>
                    <a:pt x="2270" y="126"/>
                    <a:pt x="2248" y="131"/>
                    <a:pt x="2223" y="138"/>
                  </a:cubicBezTo>
                  <a:cubicBezTo>
                    <a:pt x="2219" y="138"/>
                    <a:pt x="2216" y="139"/>
                    <a:pt x="2212" y="140"/>
                  </a:cubicBezTo>
                  <a:cubicBezTo>
                    <a:pt x="2208" y="140"/>
                    <a:pt x="2204" y="139"/>
                    <a:pt x="2200" y="139"/>
                  </a:cubicBezTo>
                  <a:cubicBezTo>
                    <a:pt x="2217" y="135"/>
                    <a:pt x="2232" y="131"/>
                    <a:pt x="2247" y="128"/>
                  </a:cubicBezTo>
                  <a:cubicBezTo>
                    <a:pt x="2373" y="103"/>
                    <a:pt x="2583" y="72"/>
                    <a:pt x="2678" y="58"/>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710" name="Freeform 446"/>
            <p:cNvSpPr>
              <a:spLocks noChangeAspect="1"/>
            </p:cNvSpPr>
            <p:nvPr userDrawn="1"/>
          </p:nvSpPr>
          <p:spPr bwMode="gray">
            <a:xfrm>
              <a:off x="-6" y="2027"/>
              <a:ext cx="2106" cy="134"/>
            </a:xfrm>
            <a:custGeom>
              <a:avLst/>
              <a:gdLst/>
              <a:ahLst/>
              <a:cxnLst>
                <a:cxn ang="0">
                  <a:pos x="791" y="39"/>
                </a:cxn>
                <a:cxn ang="0">
                  <a:pos x="1025" y="65"/>
                </a:cxn>
                <a:cxn ang="0">
                  <a:pos x="1051" y="64"/>
                </a:cxn>
                <a:cxn ang="0">
                  <a:pos x="349" y="16"/>
                </a:cxn>
                <a:cxn ang="0">
                  <a:pos x="18" y="27"/>
                </a:cxn>
                <a:cxn ang="0">
                  <a:pos x="203" y="0"/>
                </a:cxn>
                <a:cxn ang="0">
                  <a:pos x="138" y="5"/>
                </a:cxn>
                <a:cxn ang="0">
                  <a:pos x="0" y="27"/>
                </a:cxn>
                <a:cxn ang="0">
                  <a:pos x="0" y="35"/>
                </a:cxn>
                <a:cxn ang="0">
                  <a:pos x="992" y="66"/>
                </a:cxn>
                <a:cxn ang="0">
                  <a:pos x="1017" y="65"/>
                </a:cxn>
                <a:cxn ang="0">
                  <a:pos x="791" y="39"/>
                </a:cxn>
              </a:cxnLst>
              <a:rect l="0" t="0" r="r" b="b"/>
              <a:pathLst>
                <a:path w="1051" h="66">
                  <a:moveTo>
                    <a:pt x="791" y="39"/>
                  </a:moveTo>
                  <a:cubicBezTo>
                    <a:pt x="866" y="46"/>
                    <a:pt x="944" y="54"/>
                    <a:pt x="1025" y="65"/>
                  </a:cubicBezTo>
                  <a:cubicBezTo>
                    <a:pt x="1033" y="65"/>
                    <a:pt x="1042" y="65"/>
                    <a:pt x="1051" y="64"/>
                  </a:cubicBezTo>
                  <a:cubicBezTo>
                    <a:pt x="786" y="28"/>
                    <a:pt x="549" y="16"/>
                    <a:pt x="349" y="16"/>
                  </a:cubicBezTo>
                  <a:cubicBezTo>
                    <a:pt x="224" y="16"/>
                    <a:pt x="113" y="21"/>
                    <a:pt x="18" y="27"/>
                  </a:cubicBezTo>
                  <a:cubicBezTo>
                    <a:pt x="73" y="18"/>
                    <a:pt x="134" y="9"/>
                    <a:pt x="203" y="0"/>
                  </a:cubicBezTo>
                  <a:cubicBezTo>
                    <a:pt x="181" y="2"/>
                    <a:pt x="159" y="3"/>
                    <a:pt x="138" y="5"/>
                  </a:cubicBezTo>
                  <a:cubicBezTo>
                    <a:pt x="87" y="12"/>
                    <a:pt x="41" y="19"/>
                    <a:pt x="0" y="27"/>
                  </a:cubicBezTo>
                  <a:cubicBezTo>
                    <a:pt x="0" y="35"/>
                    <a:pt x="0" y="35"/>
                    <a:pt x="0" y="35"/>
                  </a:cubicBezTo>
                  <a:cubicBezTo>
                    <a:pt x="235" y="17"/>
                    <a:pt x="578" y="11"/>
                    <a:pt x="992" y="66"/>
                  </a:cubicBezTo>
                  <a:cubicBezTo>
                    <a:pt x="1000" y="66"/>
                    <a:pt x="1008" y="65"/>
                    <a:pt x="1017" y="65"/>
                  </a:cubicBezTo>
                  <a:cubicBezTo>
                    <a:pt x="939" y="55"/>
                    <a:pt x="863" y="46"/>
                    <a:pt x="791" y="39"/>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711" name="Freeform 447"/>
            <p:cNvSpPr>
              <a:spLocks noChangeAspect="1"/>
            </p:cNvSpPr>
            <p:nvPr userDrawn="1"/>
          </p:nvSpPr>
          <p:spPr bwMode="gray">
            <a:xfrm>
              <a:off x="4337" y="2260"/>
              <a:ext cx="787" cy="47"/>
            </a:xfrm>
            <a:custGeom>
              <a:avLst/>
              <a:gdLst/>
              <a:ahLst/>
              <a:cxnLst>
                <a:cxn ang="0">
                  <a:pos x="339" y="5"/>
                </a:cxn>
                <a:cxn ang="0">
                  <a:pos x="153" y="13"/>
                </a:cxn>
                <a:cxn ang="0">
                  <a:pos x="184" y="6"/>
                </a:cxn>
                <a:cxn ang="0">
                  <a:pos x="193" y="3"/>
                </a:cxn>
                <a:cxn ang="0">
                  <a:pos x="177" y="3"/>
                </a:cxn>
                <a:cxn ang="0">
                  <a:pos x="134" y="13"/>
                </a:cxn>
                <a:cxn ang="0">
                  <a:pos x="45" y="13"/>
                </a:cxn>
                <a:cxn ang="0">
                  <a:pos x="122" y="1"/>
                </a:cxn>
                <a:cxn ang="0">
                  <a:pos x="101" y="1"/>
                </a:cxn>
                <a:cxn ang="0">
                  <a:pos x="59" y="7"/>
                </a:cxn>
                <a:cxn ang="0">
                  <a:pos x="96" y="1"/>
                </a:cxn>
                <a:cxn ang="0">
                  <a:pos x="77" y="0"/>
                </a:cxn>
                <a:cxn ang="0">
                  <a:pos x="0" y="12"/>
                </a:cxn>
                <a:cxn ang="0">
                  <a:pos x="54" y="17"/>
                </a:cxn>
                <a:cxn ang="0">
                  <a:pos x="115" y="17"/>
                </a:cxn>
                <a:cxn ang="0">
                  <a:pos x="96" y="22"/>
                </a:cxn>
                <a:cxn ang="0">
                  <a:pos x="110" y="23"/>
                </a:cxn>
                <a:cxn ang="0">
                  <a:pos x="135" y="17"/>
                </a:cxn>
                <a:cxn ang="0">
                  <a:pos x="392" y="5"/>
                </a:cxn>
                <a:cxn ang="0">
                  <a:pos x="350" y="5"/>
                </a:cxn>
                <a:cxn ang="0">
                  <a:pos x="339" y="5"/>
                </a:cxn>
              </a:cxnLst>
              <a:rect l="0" t="0" r="r" b="b"/>
              <a:pathLst>
                <a:path w="392" h="23">
                  <a:moveTo>
                    <a:pt x="339" y="5"/>
                  </a:moveTo>
                  <a:cubicBezTo>
                    <a:pt x="283" y="9"/>
                    <a:pt x="221" y="12"/>
                    <a:pt x="153" y="13"/>
                  </a:cubicBezTo>
                  <a:cubicBezTo>
                    <a:pt x="164" y="10"/>
                    <a:pt x="174" y="8"/>
                    <a:pt x="184" y="6"/>
                  </a:cubicBezTo>
                  <a:cubicBezTo>
                    <a:pt x="187" y="5"/>
                    <a:pt x="190" y="4"/>
                    <a:pt x="193" y="3"/>
                  </a:cubicBezTo>
                  <a:cubicBezTo>
                    <a:pt x="188" y="3"/>
                    <a:pt x="183" y="3"/>
                    <a:pt x="177" y="3"/>
                  </a:cubicBezTo>
                  <a:cubicBezTo>
                    <a:pt x="164" y="6"/>
                    <a:pt x="149" y="10"/>
                    <a:pt x="134" y="13"/>
                  </a:cubicBezTo>
                  <a:cubicBezTo>
                    <a:pt x="106" y="14"/>
                    <a:pt x="76" y="14"/>
                    <a:pt x="45" y="13"/>
                  </a:cubicBezTo>
                  <a:cubicBezTo>
                    <a:pt x="73" y="10"/>
                    <a:pt x="98" y="6"/>
                    <a:pt x="122" y="1"/>
                  </a:cubicBezTo>
                  <a:cubicBezTo>
                    <a:pt x="115" y="1"/>
                    <a:pt x="108" y="1"/>
                    <a:pt x="101" y="1"/>
                  </a:cubicBezTo>
                  <a:cubicBezTo>
                    <a:pt x="88" y="3"/>
                    <a:pt x="74" y="5"/>
                    <a:pt x="59" y="7"/>
                  </a:cubicBezTo>
                  <a:cubicBezTo>
                    <a:pt x="72" y="5"/>
                    <a:pt x="84" y="3"/>
                    <a:pt x="96" y="1"/>
                  </a:cubicBezTo>
                  <a:cubicBezTo>
                    <a:pt x="90" y="1"/>
                    <a:pt x="83" y="0"/>
                    <a:pt x="77" y="0"/>
                  </a:cubicBezTo>
                  <a:cubicBezTo>
                    <a:pt x="54" y="4"/>
                    <a:pt x="28" y="8"/>
                    <a:pt x="0" y="12"/>
                  </a:cubicBezTo>
                  <a:cubicBezTo>
                    <a:pt x="18" y="14"/>
                    <a:pt x="36" y="16"/>
                    <a:pt x="54" y="17"/>
                  </a:cubicBezTo>
                  <a:cubicBezTo>
                    <a:pt x="75" y="18"/>
                    <a:pt x="95" y="18"/>
                    <a:pt x="115" y="17"/>
                  </a:cubicBezTo>
                  <a:cubicBezTo>
                    <a:pt x="109" y="19"/>
                    <a:pt x="103" y="20"/>
                    <a:pt x="96" y="22"/>
                  </a:cubicBezTo>
                  <a:cubicBezTo>
                    <a:pt x="101" y="22"/>
                    <a:pt x="105" y="22"/>
                    <a:pt x="110" y="23"/>
                  </a:cubicBezTo>
                  <a:cubicBezTo>
                    <a:pt x="118" y="21"/>
                    <a:pt x="127" y="19"/>
                    <a:pt x="135" y="17"/>
                  </a:cubicBezTo>
                  <a:cubicBezTo>
                    <a:pt x="232" y="16"/>
                    <a:pt x="317" y="12"/>
                    <a:pt x="392" y="5"/>
                  </a:cubicBezTo>
                  <a:cubicBezTo>
                    <a:pt x="378" y="5"/>
                    <a:pt x="364" y="5"/>
                    <a:pt x="350" y="5"/>
                  </a:cubicBezTo>
                  <a:cubicBezTo>
                    <a:pt x="347" y="5"/>
                    <a:pt x="343" y="5"/>
                    <a:pt x="339" y="5"/>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712" name="Freeform 448"/>
            <p:cNvSpPr>
              <a:spLocks noChangeAspect="1"/>
            </p:cNvSpPr>
            <p:nvPr userDrawn="1"/>
          </p:nvSpPr>
          <p:spPr bwMode="gray">
            <a:xfrm>
              <a:off x="1579" y="2185"/>
              <a:ext cx="2950" cy="266"/>
            </a:xfrm>
            <a:custGeom>
              <a:avLst/>
              <a:gdLst/>
              <a:ahLst/>
              <a:cxnLst>
                <a:cxn ang="0">
                  <a:pos x="240" y="27"/>
                </a:cxn>
                <a:cxn ang="0">
                  <a:pos x="26" y="0"/>
                </a:cxn>
                <a:cxn ang="0">
                  <a:pos x="0" y="1"/>
                </a:cxn>
                <a:cxn ang="0">
                  <a:pos x="239" y="31"/>
                </a:cxn>
                <a:cxn ang="0">
                  <a:pos x="1051" y="101"/>
                </a:cxn>
                <a:cxn ang="0">
                  <a:pos x="1472" y="63"/>
                </a:cxn>
                <a:cxn ang="0">
                  <a:pos x="1458" y="61"/>
                </a:cxn>
                <a:cxn ang="0">
                  <a:pos x="240" y="27"/>
                </a:cxn>
              </a:cxnLst>
              <a:rect l="0" t="0" r="r" b="b"/>
              <a:pathLst>
                <a:path w="1472" h="131">
                  <a:moveTo>
                    <a:pt x="240" y="27"/>
                  </a:moveTo>
                  <a:cubicBezTo>
                    <a:pt x="166" y="16"/>
                    <a:pt x="95" y="7"/>
                    <a:pt x="26" y="0"/>
                  </a:cubicBezTo>
                  <a:cubicBezTo>
                    <a:pt x="17" y="0"/>
                    <a:pt x="9" y="1"/>
                    <a:pt x="0" y="1"/>
                  </a:cubicBezTo>
                  <a:cubicBezTo>
                    <a:pt x="77" y="9"/>
                    <a:pt x="157" y="19"/>
                    <a:pt x="239" y="31"/>
                  </a:cubicBezTo>
                  <a:cubicBezTo>
                    <a:pt x="598" y="83"/>
                    <a:pt x="858" y="101"/>
                    <a:pt x="1051" y="101"/>
                  </a:cubicBezTo>
                  <a:cubicBezTo>
                    <a:pt x="1249" y="101"/>
                    <a:pt x="1378" y="83"/>
                    <a:pt x="1472" y="63"/>
                  </a:cubicBezTo>
                  <a:cubicBezTo>
                    <a:pt x="1468" y="62"/>
                    <a:pt x="1463" y="62"/>
                    <a:pt x="1458" y="61"/>
                  </a:cubicBezTo>
                  <a:cubicBezTo>
                    <a:pt x="1270" y="99"/>
                    <a:pt x="949" y="131"/>
                    <a:pt x="240" y="27"/>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713" name="Freeform 449"/>
            <p:cNvSpPr>
              <a:spLocks noChangeAspect="1"/>
            </p:cNvSpPr>
            <p:nvPr userDrawn="1"/>
          </p:nvSpPr>
          <p:spPr bwMode="gray">
            <a:xfrm>
              <a:off x="2030" y="2165"/>
              <a:ext cx="2331" cy="177"/>
            </a:xfrm>
            <a:custGeom>
              <a:avLst/>
              <a:gdLst/>
              <a:ahLst/>
              <a:cxnLst>
                <a:cxn ang="0">
                  <a:pos x="1033" y="75"/>
                </a:cxn>
                <a:cxn ang="0">
                  <a:pos x="1163" y="64"/>
                </a:cxn>
                <a:cxn ang="0">
                  <a:pos x="1112" y="59"/>
                </a:cxn>
                <a:cxn ang="0">
                  <a:pos x="398" y="1"/>
                </a:cxn>
                <a:cxn ang="0">
                  <a:pos x="357" y="0"/>
                </a:cxn>
                <a:cxn ang="0">
                  <a:pos x="1118" y="63"/>
                </a:cxn>
                <a:cxn ang="0">
                  <a:pos x="1032" y="71"/>
                </a:cxn>
                <a:cxn ang="0">
                  <a:pos x="88" y="4"/>
                </a:cxn>
                <a:cxn ang="0">
                  <a:pos x="60" y="0"/>
                </a:cxn>
                <a:cxn ang="0">
                  <a:pos x="34" y="0"/>
                </a:cxn>
                <a:cxn ang="0">
                  <a:pos x="87" y="8"/>
                </a:cxn>
                <a:cxn ang="0">
                  <a:pos x="685" y="72"/>
                </a:cxn>
                <a:cxn ang="0">
                  <a:pos x="64" y="6"/>
                </a:cxn>
                <a:cxn ang="0">
                  <a:pos x="26" y="1"/>
                </a:cxn>
                <a:cxn ang="0">
                  <a:pos x="0" y="1"/>
                </a:cxn>
                <a:cxn ang="0">
                  <a:pos x="64" y="10"/>
                </a:cxn>
                <a:cxn ang="0">
                  <a:pos x="1033" y="75"/>
                </a:cxn>
              </a:cxnLst>
              <a:rect l="0" t="0" r="r" b="b"/>
              <a:pathLst>
                <a:path w="1163" h="88">
                  <a:moveTo>
                    <a:pt x="1033" y="75"/>
                  </a:moveTo>
                  <a:cubicBezTo>
                    <a:pt x="1081" y="72"/>
                    <a:pt x="1124" y="69"/>
                    <a:pt x="1163" y="64"/>
                  </a:cubicBezTo>
                  <a:cubicBezTo>
                    <a:pt x="1146" y="63"/>
                    <a:pt x="1129" y="61"/>
                    <a:pt x="1112" y="59"/>
                  </a:cubicBezTo>
                  <a:cubicBezTo>
                    <a:pt x="919" y="54"/>
                    <a:pt x="685" y="37"/>
                    <a:pt x="398" y="1"/>
                  </a:cubicBezTo>
                  <a:cubicBezTo>
                    <a:pt x="384" y="1"/>
                    <a:pt x="371" y="1"/>
                    <a:pt x="357" y="0"/>
                  </a:cubicBezTo>
                  <a:cubicBezTo>
                    <a:pt x="666" y="40"/>
                    <a:pt x="914" y="58"/>
                    <a:pt x="1118" y="63"/>
                  </a:cubicBezTo>
                  <a:cubicBezTo>
                    <a:pt x="1091" y="66"/>
                    <a:pt x="1063" y="69"/>
                    <a:pt x="1032" y="71"/>
                  </a:cubicBezTo>
                  <a:cubicBezTo>
                    <a:pt x="830" y="81"/>
                    <a:pt x="536" y="69"/>
                    <a:pt x="88" y="4"/>
                  </a:cubicBezTo>
                  <a:cubicBezTo>
                    <a:pt x="79" y="3"/>
                    <a:pt x="69" y="1"/>
                    <a:pt x="60" y="0"/>
                  </a:cubicBezTo>
                  <a:cubicBezTo>
                    <a:pt x="52" y="0"/>
                    <a:pt x="43" y="0"/>
                    <a:pt x="34" y="0"/>
                  </a:cubicBezTo>
                  <a:cubicBezTo>
                    <a:pt x="52" y="3"/>
                    <a:pt x="70" y="5"/>
                    <a:pt x="87" y="8"/>
                  </a:cubicBezTo>
                  <a:cubicBezTo>
                    <a:pt x="328" y="43"/>
                    <a:pt x="523" y="63"/>
                    <a:pt x="685" y="72"/>
                  </a:cubicBezTo>
                  <a:cubicBezTo>
                    <a:pt x="520" y="63"/>
                    <a:pt x="317" y="44"/>
                    <a:pt x="64" y="6"/>
                  </a:cubicBezTo>
                  <a:cubicBezTo>
                    <a:pt x="51" y="4"/>
                    <a:pt x="38" y="3"/>
                    <a:pt x="26" y="1"/>
                  </a:cubicBezTo>
                  <a:cubicBezTo>
                    <a:pt x="17" y="1"/>
                    <a:pt x="9" y="1"/>
                    <a:pt x="0" y="1"/>
                  </a:cubicBezTo>
                  <a:cubicBezTo>
                    <a:pt x="21" y="4"/>
                    <a:pt x="42" y="7"/>
                    <a:pt x="64" y="10"/>
                  </a:cubicBezTo>
                  <a:cubicBezTo>
                    <a:pt x="534" y="80"/>
                    <a:pt x="832" y="88"/>
                    <a:pt x="1033" y="75"/>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714" name="Freeform 450"/>
            <p:cNvSpPr>
              <a:spLocks noChangeAspect="1"/>
            </p:cNvSpPr>
            <p:nvPr userDrawn="1"/>
          </p:nvSpPr>
          <p:spPr bwMode="gray">
            <a:xfrm>
              <a:off x="5397" y="2262"/>
              <a:ext cx="369" cy="29"/>
            </a:xfrm>
            <a:custGeom>
              <a:avLst/>
              <a:gdLst/>
              <a:ahLst/>
              <a:cxnLst>
                <a:cxn ang="0">
                  <a:pos x="184" y="14"/>
                </a:cxn>
                <a:cxn ang="0">
                  <a:pos x="184" y="10"/>
                </a:cxn>
                <a:cxn ang="0">
                  <a:pos x="36" y="0"/>
                </a:cxn>
                <a:cxn ang="0">
                  <a:pos x="0" y="2"/>
                </a:cxn>
                <a:cxn ang="0">
                  <a:pos x="184" y="14"/>
                </a:cxn>
              </a:cxnLst>
              <a:rect l="0" t="0" r="r" b="b"/>
              <a:pathLst>
                <a:path w="184" h="14">
                  <a:moveTo>
                    <a:pt x="184" y="14"/>
                  </a:moveTo>
                  <a:cubicBezTo>
                    <a:pt x="184" y="10"/>
                    <a:pt x="184" y="10"/>
                    <a:pt x="184" y="10"/>
                  </a:cubicBezTo>
                  <a:cubicBezTo>
                    <a:pt x="137" y="8"/>
                    <a:pt x="88" y="4"/>
                    <a:pt x="36" y="0"/>
                  </a:cubicBezTo>
                  <a:cubicBezTo>
                    <a:pt x="24" y="1"/>
                    <a:pt x="12" y="1"/>
                    <a:pt x="0" y="2"/>
                  </a:cubicBezTo>
                  <a:cubicBezTo>
                    <a:pt x="64" y="7"/>
                    <a:pt x="126" y="11"/>
                    <a:pt x="184" y="14"/>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715" name="Freeform 451"/>
            <p:cNvSpPr>
              <a:spLocks noChangeAspect="1"/>
            </p:cNvSpPr>
            <p:nvPr userDrawn="1"/>
          </p:nvSpPr>
          <p:spPr bwMode="gray">
            <a:xfrm>
              <a:off x="1557" y="2007"/>
              <a:ext cx="1189" cy="150"/>
            </a:xfrm>
            <a:custGeom>
              <a:avLst/>
              <a:gdLst/>
              <a:ahLst/>
              <a:cxnLst>
                <a:cxn ang="0">
                  <a:pos x="556" y="74"/>
                </a:cxn>
                <a:cxn ang="0">
                  <a:pos x="593" y="74"/>
                </a:cxn>
                <a:cxn ang="0">
                  <a:pos x="320" y="36"/>
                </a:cxn>
                <a:cxn ang="0">
                  <a:pos x="50" y="1"/>
                </a:cxn>
                <a:cxn ang="0">
                  <a:pos x="0" y="0"/>
                </a:cxn>
                <a:cxn ang="0">
                  <a:pos x="319" y="40"/>
                </a:cxn>
                <a:cxn ang="0">
                  <a:pos x="556" y="74"/>
                </a:cxn>
              </a:cxnLst>
              <a:rect l="0" t="0" r="r" b="b"/>
              <a:pathLst>
                <a:path w="593" h="74">
                  <a:moveTo>
                    <a:pt x="556" y="74"/>
                  </a:moveTo>
                  <a:cubicBezTo>
                    <a:pt x="568" y="74"/>
                    <a:pt x="581" y="74"/>
                    <a:pt x="593" y="74"/>
                  </a:cubicBezTo>
                  <a:cubicBezTo>
                    <a:pt x="507" y="63"/>
                    <a:pt x="416" y="51"/>
                    <a:pt x="320" y="36"/>
                  </a:cubicBezTo>
                  <a:cubicBezTo>
                    <a:pt x="228" y="23"/>
                    <a:pt x="138" y="11"/>
                    <a:pt x="50" y="1"/>
                  </a:cubicBezTo>
                  <a:cubicBezTo>
                    <a:pt x="33" y="0"/>
                    <a:pt x="16" y="0"/>
                    <a:pt x="0" y="0"/>
                  </a:cubicBezTo>
                  <a:cubicBezTo>
                    <a:pt x="103" y="10"/>
                    <a:pt x="209" y="24"/>
                    <a:pt x="319" y="40"/>
                  </a:cubicBezTo>
                  <a:cubicBezTo>
                    <a:pt x="402" y="53"/>
                    <a:pt x="480" y="64"/>
                    <a:pt x="556" y="74"/>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716" name="Freeform 452"/>
            <p:cNvSpPr>
              <a:spLocks noChangeAspect="1"/>
            </p:cNvSpPr>
            <p:nvPr userDrawn="1"/>
          </p:nvSpPr>
          <p:spPr bwMode="gray">
            <a:xfrm>
              <a:off x="-6" y="2122"/>
              <a:ext cx="1585" cy="61"/>
            </a:xfrm>
            <a:custGeom>
              <a:avLst/>
              <a:gdLst/>
              <a:ahLst/>
              <a:cxnLst>
                <a:cxn ang="0">
                  <a:pos x="281" y="2"/>
                </a:cxn>
                <a:cxn ang="0">
                  <a:pos x="0" y="11"/>
                </a:cxn>
                <a:cxn ang="0">
                  <a:pos x="0" y="15"/>
                </a:cxn>
                <a:cxn ang="0">
                  <a:pos x="766" y="30"/>
                </a:cxn>
                <a:cxn ang="0">
                  <a:pos x="791" y="28"/>
                </a:cxn>
                <a:cxn ang="0">
                  <a:pos x="281" y="2"/>
                </a:cxn>
              </a:cxnLst>
              <a:rect l="0" t="0" r="r" b="b"/>
              <a:pathLst>
                <a:path w="791" h="30">
                  <a:moveTo>
                    <a:pt x="281" y="2"/>
                  </a:moveTo>
                  <a:cubicBezTo>
                    <a:pt x="177" y="2"/>
                    <a:pt x="83" y="5"/>
                    <a:pt x="0" y="11"/>
                  </a:cubicBezTo>
                  <a:cubicBezTo>
                    <a:pt x="0" y="15"/>
                    <a:pt x="0" y="15"/>
                    <a:pt x="0" y="15"/>
                  </a:cubicBezTo>
                  <a:cubicBezTo>
                    <a:pt x="198" y="3"/>
                    <a:pt x="459" y="0"/>
                    <a:pt x="766" y="30"/>
                  </a:cubicBezTo>
                  <a:cubicBezTo>
                    <a:pt x="774" y="29"/>
                    <a:pt x="783" y="29"/>
                    <a:pt x="791" y="28"/>
                  </a:cubicBezTo>
                  <a:cubicBezTo>
                    <a:pt x="603" y="9"/>
                    <a:pt x="431" y="2"/>
                    <a:pt x="281" y="2"/>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717" name="Freeform 453"/>
            <p:cNvSpPr>
              <a:spLocks noChangeAspect="1"/>
            </p:cNvSpPr>
            <p:nvPr userDrawn="1"/>
          </p:nvSpPr>
          <p:spPr bwMode="gray">
            <a:xfrm>
              <a:off x="5323" y="2256"/>
              <a:ext cx="146" cy="10"/>
            </a:xfrm>
            <a:custGeom>
              <a:avLst/>
              <a:gdLst/>
              <a:ahLst/>
              <a:cxnLst>
                <a:cxn ang="0">
                  <a:pos x="37" y="5"/>
                </a:cxn>
                <a:cxn ang="0">
                  <a:pos x="73" y="3"/>
                </a:cxn>
                <a:cxn ang="0">
                  <a:pos x="37" y="0"/>
                </a:cxn>
                <a:cxn ang="0">
                  <a:pos x="0" y="1"/>
                </a:cxn>
                <a:cxn ang="0">
                  <a:pos x="37" y="5"/>
                </a:cxn>
              </a:cxnLst>
              <a:rect l="0" t="0" r="r" b="b"/>
              <a:pathLst>
                <a:path w="73" h="5">
                  <a:moveTo>
                    <a:pt x="37" y="5"/>
                  </a:moveTo>
                  <a:cubicBezTo>
                    <a:pt x="49" y="4"/>
                    <a:pt x="61" y="4"/>
                    <a:pt x="73" y="3"/>
                  </a:cubicBezTo>
                  <a:cubicBezTo>
                    <a:pt x="61" y="2"/>
                    <a:pt x="49" y="1"/>
                    <a:pt x="37" y="0"/>
                  </a:cubicBezTo>
                  <a:cubicBezTo>
                    <a:pt x="25" y="1"/>
                    <a:pt x="12" y="1"/>
                    <a:pt x="0" y="1"/>
                  </a:cubicBezTo>
                  <a:cubicBezTo>
                    <a:pt x="12" y="2"/>
                    <a:pt x="24" y="3"/>
                    <a:pt x="37" y="5"/>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718" name="Freeform 454"/>
            <p:cNvSpPr>
              <a:spLocks noChangeAspect="1"/>
            </p:cNvSpPr>
            <p:nvPr userDrawn="1"/>
          </p:nvSpPr>
          <p:spPr bwMode="gray">
            <a:xfrm>
              <a:off x="4692" y="2258"/>
              <a:ext cx="63" cy="8"/>
            </a:xfrm>
            <a:custGeom>
              <a:avLst/>
              <a:gdLst/>
              <a:ahLst/>
              <a:cxnLst>
                <a:cxn ang="0">
                  <a:pos x="0" y="4"/>
                </a:cxn>
                <a:cxn ang="0">
                  <a:pos x="16" y="4"/>
                </a:cxn>
                <a:cxn ang="0">
                  <a:pos x="32" y="1"/>
                </a:cxn>
                <a:cxn ang="0">
                  <a:pos x="16" y="0"/>
                </a:cxn>
                <a:cxn ang="0">
                  <a:pos x="6" y="3"/>
                </a:cxn>
                <a:cxn ang="0">
                  <a:pos x="0" y="4"/>
                </a:cxn>
              </a:cxnLst>
              <a:rect l="0" t="0" r="r" b="b"/>
              <a:pathLst>
                <a:path w="32" h="4">
                  <a:moveTo>
                    <a:pt x="0" y="4"/>
                  </a:moveTo>
                  <a:cubicBezTo>
                    <a:pt x="6" y="4"/>
                    <a:pt x="11" y="4"/>
                    <a:pt x="16" y="4"/>
                  </a:cubicBezTo>
                  <a:cubicBezTo>
                    <a:pt x="22" y="3"/>
                    <a:pt x="27" y="2"/>
                    <a:pt x="32" y="1"/>
                  </a:cubicBezTo>
                  <a:cubicBezTo>
                    <a:pt x="27" y="0"/>
                    <a:pt x="21" y="0"/>
                    <a:pt x="16" y="0"/>
                  </a:cubicBezTo>
                  <a:cubicBezTo>
                    <a:pt x="13" y="1"/>
                    <a:pt x="9" y="2"/>
                    <a:pt x="6" y="3"/>
                  </a:cubicBezTo>
                  <a:cubicBezTo>
                    <a:pt x="4" y="3"/>
                    <a:pt x="2" y="4"/>
                    <a:pt x="0" y="4"/>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719" name="Freeform 455"/>
            <p:cNvSpPr>
              <a:spLocks noChangeAspect="1"/>
            </p:cNvSpPr>
            <p:nvPr userDrawn="1"/>
          </p:nvSpPr>
          <p:spPr bwMode="gray">
            <a:xfrm>
              <a:off x="2672" y="2157"/>
              <a:ext cx="155" cy="10"/>
            </a:xfrm>
            <a:custGeom>
              <a:avLst/>
              <a:gdLst/>
              <a:ahLst/>
              <a:cxnLst>
                <a:cxn ang="0">
                  <a:pos x="0" y="0"/>
                </a:cxn>
                <a:cxn ang="0">
                  <a:pos x="37" y="4"/>
                </a:cxn>
                <a:cxn ang="0">
                  <a:pos x="78" y="5"/>
                </a:cxn>
                <a:cxn ang="0">
                  <a:pos x="37" y="0"/>
                </a:cxn>
                <a:cxn ang="0">
                  <a:pos x="0" y="0"/>
                </a:cxn>
              </a:cxnLst>
              <a:rect l="0" t="0" r="r" b="b"/>
              <a:pathLst>
                <a:path w="78" h="5">
                  <a:moveTo>
                    <a:pt x="0" y="0"/>
                  </a:moveTo>
                  <a:cubicBezTo>
                    <a:pt x="12" y="1"/>
                    <a:pt x="25" y="3"/>
                    <a:pt x="37" y="4"/>
                  </a:cubicBezTo>
                  <a:cubicBezTo>
                    <a:pt x="51" y="5"/>
                    <a:pt x="64" y="5"/>
                    <a:pt x="78" y="5"/>
                  </a:cubicBezTo>
                  <a:cubicBezTo>
                    <a:pt x="65" y="4"/>
                    <a:pt x="51" y="2"/>
                    <a:pt x="37" y="0"/>
                  </a:cubicBezTo>
                  <a:cubicBezTo>
                    <a:pt x="25" y="0"/>
                    <a:pt x="12" y="0"/>
                    <a:pt x="0" y="0"/>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720" name="Freeform 456"/>
            <p:cNvSpPr>
              <a:spLocks noChangeAspect="1"/>
            </p:cNvSpPr>
            <p:nvPr userDrawn="1"/>
          </p:nvSpPr>
          <p:spPr bwMode="gray">
            <a:xfrm>
              <a:off x="1982" y="2159"/>
              <a:ext cx="100" cy="8"/>
            </a:xfrm>
            <a:custGeom>
              <a:avLst/>
              <a:gdLst/>
              <a:ahLst/>
              <a:cxnLst>
                <a:cxn ang="0">
                  <a:pos x="50" y="4"/>
                </a:cxn>
                <a:cxn ang="0">
                  <a:pos x="25" y="0"/>
                </a:cxn>
                <a:cxn ang="0">
                  <a:pos x="0" y="1"/>
                </a:cxn>
                <a:cxn ang="0">
                  <a:pos x="24" y="4"/>
                </a:cxn>
                <a:cxn ang="0">
                  <a:pos x="50" y="4"/>
                </a:cxn>
              </a:cxnLst>
              <a:rect l="0" t="0" r="r" b="b"/>
              <a:pathLst>
                <a:path w="50" h="4">
                  <a:moveTo>
                    <a:pt x="50" y="4"/>
                  </a:moveTo>
                  <a:cubicBezTo>
                    <a:pt x="41" y="3"/>
                    <a:pt x="33" y="1"/>
                    <a:pt x="25" y="0"/>
                  </a:cubicBezTo>
                  <a:cubicBezTo>
                    <a:pt x="16" y="0"/>
                    <a:pt x="8" y="1"/>
                    <a:pt x="0" y="1"/>
                  </a:cubicBezTo>
                  <a:cubicBezTo>
                    <a:pt x="8" y="2"/>
                    <a:pt x="16" y="3"/>
                    <a:pt x="24" y="4"/>
                  </a:cubicBezTo>
                  <a:cubicBezTo>
                    <a:pt x="33" y="4"/>
                    <a:pt x="41" y="4"/>
                    <a:pt x="50" y="4"/>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721" name="Freeform 457"/>
            <p:cNvSpPr>
              <a:spLocks noChangeAspect="1"/>
            </p:cNvSpPr>
            <p:nvPr userDrawn="1"/>
          </p:nvSpPr>
          <p:spPr bwMode="gray">
            <a:xfrm>
              <a:off x="5016" y="2260"/>
              <a:ext cx="198" cy="10"/>
            </a:xfrm>
            <a:custGeom>
              <a:avLst/>
              <a:gdLst/>
              <a:ahLst/>
              <a:cxnLst>
                <a:cxn ang="0">
                  <a:pos x="53" y="1"/>
                </a:cxn>
                <a:cxn ang="0">
                  <a:pos x="0" y="5"/>
                </a:cxn>
                <a:cxn ang="0">
                  <a:pos x="11" y="5"/>
                </a:cxn>
                <a:cxn ang="0">
                  <a:pos x="53" y="5"/>
                </a:cxn>
                <a:cxn ang="0">
                  <a:pos x="99" y="0"/>
                </a:cxn>
                <a:cxn ang="0">
                  <a:pos x="53" y="1"/>
                </a:cxn>
              </a:cxnLst>
              <a:rect l="0" t="0" r="r" b="b"/>
              <a:pathLst>
                <a:path w="99" h="5">
                  <a:moveTo>
                    <a:pt x="53" y="1"/>
                  </a:moveTo>
                  <a:cubicBezTo>
                    <a:pt x="36" y="2"/>
                    <a:pt x="18" y="4"/>
                    <a:pt x="0" y="5"/>
                  </a:cubicBezTo>
                  <a:cubicBezTo>
                    <a:pt x="4" y="5"/>
                    <a:pt x="8" y="5"/>
                    <a:pt x="11" y="5"/>
                  </a:cubicBezTo>
                  <a:cubicBezTo>
                    <a:pt x="25" y="5"/>
                    <a:pt x="39" y="5"/>
                    <a:pt x="53" y="5"/>
                  </a:cubicBezTo>
                  <a:cubicBezTo>
                    <a:pt x="69" y="3"/>
                    <a:pt x="84" y="2"/>
                    <a:pt x="99" y="0"/>
                  </a:cubicBezTo>
                  <a:cubicBezTo>
                    <a:pt x="84" y="0"/>
                    <a:pt x="68" y="1"/>
                    <a:pt x="53" y="1"/>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722" name="Freeform 458"/>
            <p:cNvSpPr>
              <a:spLocks noChangeAspect="1"/>
            </p:cNvSpPr>
            <p:nvPr userDrawn="1"/>
          </p:nvSpPr>
          <p:spPr bwMode="gray">
            <a:xfrm>
              <a:off x="1529" y="2179"/>
              <a:ext cx="102" cy="7"/>
            </a:xfrm>
            <a:custGeom>
              <a:avLst/>
              <a:gdLst/>
              <a:ahLst/>
              <a:cxnLst>
                <a:cxn ang="0">
                  <a:pos x="25" y="0"/>
                </a:cxn>
                <a:cxn ang="0">
                  <a:pos x="0" y="2"/>
                </a:cxn>
                <a:cxn ang="0">
                  <a:pos x="25" y="4"/>
                </a:cxn>
                <a:cxn ang="0">
                  <a:pos x="51" y="3"/>
                </a:cxn>
                <a:cxn ang="0">
                  <a:pos x="25" y="0"/>
                </a:cxn>
              </a:cxnLst>
              <a:rect l="0" t="0" r="r" b="b"/>
              <a:pathLst>
                <a:path w="51" h="4">
                  <a:moveTo>
                    <a:pt x="25" y="0"/>
                  </a:moveTo>
                  <a:cubicBezTo>
                    <a:pt x="17" y="1"/>
                    <a:pt x="8" y="1"/>
                    <a:pt x="0" y="2"/>
                  </a:cubicBezTo>
                  <a:cubicBezTo>
                    <a:pt x="8" y="3"/>
                    <a:pt x="17" y="3"/>
                    <a:pt x="25" y="4"/>
                  </a:cubicBezTo>
                  <a:cubicBezTo>
                    <a:pt x="34" y="4"/>
                    <a:pt x="42" y="3"/>
                    <a:pt x="51" y="3"/>
                  </a:cubicBezTo>
                  <a:cubicBezTo>
                    <a:pt x="42" y="2"/>
                    <a:pt x="34" y="1"/>
                    <a:pt x="25" y="0"/>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723" name="Freeform 459"/>
            <p:cNvSpPr>
              <a:spLocks noChangeAspect="1"/>
            </p:cNvSpPr>
            <p:nvPr userDrawn="1"/>
          </p:nvSpPr>
          <p:spPr bwMode="gray">
            <a:xfrm>
              <a:off x="2048" y="2157"/>
              <a:ext cx="103" cy="8"/>
            </a:xfrm>
            <a:custGeom>
              <a:avLst/>
              <a:gdLst/>
              <a:ahLst/>
              <a:cxnLst>
                <a:cxn ang="0">
                  <a:pos x="51" y="4"/>
                </a:cxn>
                <a:cxn ang="0">
                  <a:pos x="26" y="0"/>
                </a:cxn>
                <a:cxn ang="0">
                  <a:pos x="0" y="1"/>
                </a:cxn>
                <a:cxn ang="0">
                  <a:pos x="25" y="4"/>
                </a:cxn>
                <a:cxn ang="0">
                  <a:pos x="51" y="4"/>
                </a:cxn>
              </a:cxnLst>
              <a:rect l="0" t="0" r="r" b="b"/>
              <a:pathLst>
                <a:path w="51" h="4">
                  <a:moveTo>
                    <a:pt x="51" y="4"/>
                  </a:moveTo>
                  <a:cubicBezTo>
                    <a:pt x="43" y="3"/>
                    <a:pt x="34" y="2"/>
                    <a:pt x="26" y="0"/>
                  </a:cubicBezTo>
                  <a:cubicBezTo>
                    <a:pt x="17" y="1"/>
                    <a:pt x="8" y="1"/>
                    <a:pt x="0" y="1"/>
                  </a:cubicBezTo>
                  <a:cubicBezTo>
                    <a:pt x="8" y="2"/>
                    <a:pt x="17" y="3"/>
                    <a:pt x="25" y="4"/>
                  </a:cubicBezTo>
                  <a:cubicBezTo>
                    <a:pt x="34" y="4"/>
                    <a:pt x="43" y="4"/>
                    <a:pt x="51" y="4"/>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724" name="Freeform 460"/>
            <p:cNvSpPr>
              <a:spLocks noChangeAspect="1"/>
            </p:cNvSpPr>
            <p:nvPr userDrawn="1"/>
          </p:nvSpPr>
          <p:spPr bwMode="gray">
            <a:xfrm>
              <a:off x="4491" y="2254"/>
              <a:ext cx="74" cy="8"/>
            </a:xfrm>
            <a:custGeom>
              <a:avLst/>
              <a:gdLst/>
              <a:ahLst/>
              <a:cxnLst>
                <a:cxn ang="0">
                  <a:pos x="19" y="4"/>
                </a:cxn>
                <a:cxn ang="0">
                  <a:pos x="37" y="0"/>
                </a:cxn>
                <a:cxn ang="0">
                  <a:pos x="19" y="0"/>
                </a:cxn>
                <a:cxn ang="0">
                  <a:pos x="0" y="3"/>
                </a:cxn>
                <a:cxn ang="0">
                  <a:pos x="19" y="4"/>
                </a:cxn>
              </a:cxnLst>
              <a:rect l="0" t="0" r="r" b="b"/>
              <a:pathLst>
                <a:path w="37" h="4">
                  <a:moveTo>
                    <a:pt x="19" y="4"/>
                  </a:moveTo>
                  <a:cubicBezTo>
                    <a:pt x="25" y="3"/>
                    <a:pt x="31" y="1"/>
                    <a:pt x="37" y="0"/>
                  </a:cubicBezTo>
                  <a:cubicBezTo>
                    <a:pt x="31" y="0"/>
                    <a:pt x="25" y="0"/>
                    <a:pt x="19" y="0"/>
                  </a:cubicBezTo>
                  <a:cubicBezTo>
                    <a:pt x="13" y="1"/>
                    <a:pt x="6" y="2"/>
                    <a:pt x="0" y="3"/>
                  </a:cubicBezTo>
                  <a:cubicBezTo>
                    <a:pt x="6" y="3"/>
                    <a:pt x="13" y="4"/>
                    <a:pt x="19" y="4"/>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725" name="Freeform 461"/>
            <p:cNvSpPr>
              <a:spLocks noChangeAspect="1"/>
            </p:cNvSpPr>
            <p:nvPr userDrawn="1"/>
          </p:nvSpPr>
          <p:spPr bwMode="gray">
            <a:xfrm>
              <a:off x="4539" y="2254"/>
              <a:ext cx="81" cy="8"/>
            </a:xfrm>
            <a:custGeom>
              <a:avLst/>
              <a:gdLst/>
              <a:ahLst/>
              <a:cxnLst>
                <a:cxn ang="0">
                  <a:pos x="21" y="4"/>
                </a:cxn>
                <a:cxn ang="0">
                  <a:pos x="40" y="1"/>
                </a:cxn>
                <a:cxn ang="0">
                  <a:pos x="20" y="0"/>
                </a:cxn>
                <a:cxn ang="0">
                  <a:pos x="0" y="4"/>
                </a:cxn>
                <a:cxn ang="0">
                  <a:pos x="21" y="4"/>
                </a:cxn>
              </a:cxnLst>
              <a:rect l="0" t="0" r="r" b="b"/>
              <a:pathLst>
                <a:path w="40" h="4">
                  <a:moveTo>
                    <a:pt x="21" y="4"/>
                  </a:moveTo>
                  <a:cubicBezTo>
                    <a:pt x="27" y="3"/>
                    <a:pt x="34" y="2"/>
                    <a:pt x="40" y="1"/>
                  </a:cubicBezTo>
                  <a:cubicBezTo>
                    <a:pt x="33" y="1"/>
                    <a:pt x="27" y="1"/>
                    <a:pt x="20" y="0"/>
                  </a:cubicBezTo>
                  <a:cubicBezTo>
                    <a:pt x="14" y="2"/>
                    <a:pt x="7" y="3"/>
                    <a:pt x="0" y="4"/>
                  </a:cubicBezTo>
                  <a:cubicBezTo>
                    <a:pt x="7" y="4"/>
                    <a:pt x="14" y="4"/>
                    <a:pt x="21" y="4"/>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726" name="Freeform 462"/>
            <p:cNvSpPr>
              <a:spLocks noChangeAspect="1"/>
            </p:cNvSpPr>
            <p:nvPr userDrawn="1"/>
          </p:nvSpPr>
          <p:spPr bwMode="gray">
            <a:xfrm>
              <a:off x="4529" y="2307"/>
              <a:ext cx="1237" cy="67"/>
            </a:xfrm>
            <a:custGeom>
              <a:avLst/>
              <a:gdLst/>
              <a:ahLst/>
              <a:cxnLst>
                <a:cxn ang="0">
                  <a:pos x="570" y="33"/>
                </a:cxn>
                <a:cxn ang="0">
                  <a:pos x="617" y="32"/>
                </a:cxn>
                <a:cxn ang="0">
                  <a:pos x="617" y="28"/>
                </a:cxn>
                <a:cxn ang="0">
                  <a:pos x="14" y="0"/>
                </a:cxn>
                <a:cxn ang="0">
                  <a:pos x="0" y="3"/>
                </a:cxn>
                <a:cxn ang="0">
                  <a:pos x="570" y="33"/>
                </a:cxn>
              </a:cxnLst>
              <a:rect l="0" t="0" r="r" b="b"/>
              <a:pathLst>
                <a:path w="617" h="33">
                  <a:moveTo>
                    <a:pt x="570" y="33"/>
                  </a:moveTo>
                  <a:cubicBezTo>
                    <a:pt x="586" y="33"/>
                    <a:pt x="601" y="32"/>
                    <a:pt x="617" y="32"/>
                  </a:cubicBezTo>
                  <a:cubicBezTo>
                    <a:pt x="617" y="28"/>
                    <a:pt x="617" y="28"/>
                    <a:pt x="617" y="28"/>
                  </a:cubicBezTo>
                  <a:cubicBezTo>
                    <a:pt x="454" y="30"/>
                    <a:pt x="257" y="22"/>
                    <a:pt x="14" y="0"/>
                  </a:cubicBezTo>
                  <a:cubicBezTo>
                    <a:pt x="9" y="1"/>
                    <a:pt x="5" y="2"/>
                    <a:pt x="0" y="3"/>
                  </a:cubicBezTo>
                  <a:cubicBezTo>
                    <a:pt x="226" y="24"/>
                    <a:pt x="413" y="33"/>
                    <a:pt x="570" y="33"/>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727" name="Freeform 463"/>
            <p:cNvSpPr>
              <a:spLocks noChangeAspect="1"/>
            </p:cNvSpPr>
            <p:nvPr userDrawn="1"/>
          </p:nvSpPr>
          <p:spPr bwMode="gray">
            <a:xfrm>
              <a:off x="401" y="1991"/>
              <a:ext cx="1156" cy="36"/>
            </a:xfrm>
            <a:custGeom>
              <a:avLst/>
              <a:gdLst/>
              <a:ahLst/>
              <a:cxnLst>
                <a:cxn ang="0">
                  <a:pos x="577" y="8"/>
                </a:cxn>
                <a:cxn ang="0">
                  <a:pos x="527" y="2"/>
                </a:cxn>
                <a:cxn ang="0">
                  <a:pos x="67" y="10"/>
                </a:cxn>
                <a:cxn ang="0">
                  <a:pos x="0" y="18"/>
                </a:cxn>
                <a:cxn ang="0">
                  <a:pos x="577" y="8"/>
                </a:cxn>
              </a:cxnLst>
              <a:rect l="0" t="0" r="r" b="b"/>
              <a:pathLst>
                <a:path w="577" h="18">
                  <a:moveTo>
                    <a:pt x="577" y="8"/>
                  </a:moveTo>
                  <a:cubicBezTo>
                    <a:pt x="560" y="6"/>
                    <a:pt x="543" y="4"/>
                    <a:pt x="527" y="2"/>
                  </a:cubicBezTo>
                  <a:cubicBezTo>
                    <a:pt x="356" y="0"/>
                    <a:pt x="202" y="3"/>
                    <a:pt x="67" y="10"/>
                  </a:cubicBezTo>
                  <a:cubicBezTo>
                    <a:pt x="44" y="13"/>
                    <a:pt x="21" y="16"/>
                    <a:pt x="0" y="18"/>
                  </a:cubicBezTo>
                  <a:cubicBezTo>
                    <a:pt x="163" y="8"/>
                    <a:pt x="357" y="2"/>
                    <a:pt x="577" y="8"/>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728" name="Freeform 464"/>
            <p:cNvSpPr>
              <a:spLocks noChangeAspect="1"/>
            </p:cNvSpPr>
            <p:nvPr userDrawn="1"/>
          </p:nvSpPr>
          <p:spPr bwMode="gray">
            <a:xfrm>
              <a:off x="4361" y="2295"/>
              <a:ext cx="168" cy="14"/>
            </a:xfrm>
            <a:custGeom>
              <a:avLst/>
              <a:gdLst/>
              <a:ahLst/>
              <a:cxnLst>
                <a:cxn ang="0">
                  <a:pos x="0" y="0"/>
                </a:cxn>
                <a:cxn ang="0">
                  <a:pos x="70" y="7"/>
                </a:cxn>
                <a:cxn ang="0">
                  <a:pos x="84" y="5"/>
                </a:cxn>
                <a:cxn ang="0">
                  <a:pos x="42" y="0"/>
                </a:cxn>
                <a:cxn ang="0">
                  <a:pos x="3" y="0"/>
                </a:cxn>
                <a:cxn ang="0">
                  <a:pos x="0" y="0"/>
                </a:cxn>
              </a:cxnLst>
              <a:rect l="0" t="0" r="r" b="b"/>
              <a:pathLst>
                <a:path w="84" h="7">
                  <a:moveTo>
                    <a:pt x="0" y="0"/>
                  </a:moveTo>
                  <a:cubicBezTo>
                    <a:pt x="24" y="3"/>
                    <a:pt x="48" y="5"/>
                    <a:pt x="70" y="7"/>
                  </a:cubicBezTo>
                  <a:cubicBezTo>
                    <a:pt x="75" y="6"/>
                    <a:pt x="80" y="6"/>
                    <a:pt x="84" y="5"/>
                  </a:cubicBezTo>
                  <a:cubicBezTo>
                    <a:pt x="70" y="3"/>
                    <a:pt x="56" y="2"/>
                    <a:pt x="42" y="0"/>
                  </a:cubicBezTo>
                  <a:cubicBezTo>
                    <a:pt x="29" y="0"/>
                    <a:pt x="16" y="0"/>
                    <a:pt x="3" y="0"/>
                  </a:cubicBezTo>
                  <a:cubicBezTo>
                    <a:pt x="2" y="0"/>
                    <a:pt x="1" y="0"/>
                    <a:pt x="0" y="0"/>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729" name="Freeform 465"/>
            <p:cNvSpPr>
              <a:spLocks noChangeAspect="1"/>
            </p:cNvSpPr>
            <p:nvPr userDrawn="1"/>
          </p:nvSpPr>
          <p:spPr bwMode="gray">
            <a:xfrm>
              <a:off x="-6" y="2019"/>
              <a:ext cx="405" cy="43"/>
            </a:xfrm>
            <a:custGeom>
              <a:avLst/>
              <a:gdLst/>
              <a:ahLst/>
              <a:cxnLst>
                <a:cxn ang="0">
                  <a:pos x="22" y="15"/>
                </a:cxn>
                <a:cxn ang="0">
                  <a:pos x="0" y="17"/>
                </a:cxn>
                <a:cxn ang="0">
                  <a:pos x="0" y="21"/>
                </a:cxn>
                <a:cxn ang="0">
                  <a:pos x="22" y="19"/>
                </a:cxn>
                <a:cxn ang="0">
                  <a:pos x="138" y="9"/>
                </a:cxn>
                <a:cxn ang="0">
                  <a:pos x="202" y="0"/>
                </a:cxn>
                <a:cxn ang="0">
                  <a:pos x="22" y="15"/>
                </a:cxn>
              </a:cxnLst>
              <a:rect l="0" t="0" r="r" b="b"/>
              <a:pathLst>
                <a:path w="202" h="21">
                  <a:moveTo>
                    <a:pt x="22" y="15"/>
                  </a:moveTo>
                  <a:cubicBezTo>
                    <a:pt x="15" y="16"/>
                    <a:pt x="7" y="16"/>
                    <a:pt x="0" y="17"/>
                  </a:cubicBezTo>
                  <a:cubicBezTo>
                    <a:pt x="0" y="21"/>
                    <a:pt x="0" y="21"/>
                    <a:pt x="0" y="21"/>
                  </a:cubicBezTo>
                  <a:cubicBezTo>
                    <a:pt x="7" y="20"/>
                    <a:pt x="15" y="20"/>
                    <a:pt x="22" y="19"/>
                  </a:cubicBezTo>
                  <a:cubicBezTo>
                    <a:pt x="59" y="15"/>
                    <a:pt x="97" y="12"/>
                    <a:pt x="138" y="9"/>
                  </a:cubicBezTo>
                  <a:cubicBezTo>
                    <a:pt x="159" y="6"/>
                    <a:pt x="180" y="3"/>
                    <a:pt x="202" y="0"/>
                  </a:cubicBezTo>
                  <a:cubicBezTo>
                    <a:pt x="137" y="5"/>
                    <a:pt x="77" y="10"/>
                    <a:pt x="22" y="15"/>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730" name="Freeform 466"/>
            <p:cNvSpPr>
              <a:spLocks noChangeAspect="1"/>
            </p:cNvSpPr>
            <p:nvPr userDrawn="1"/>
          </p:nvSpPr>
          <p:spPr bwMode="gray">
            <a:xfrm>
              <a:off x="3752" y="2222"/>
              <a:ext cx="584" cy="65"/>
            </a:xfrm>
            <a:custGeom>
              <a:avLst/>
              <a:gdLst/>
              <a:ahLst/>
              <a:cxnLst>
                <a:cxn ang="0">
                  <a:pos x="0" y="0"/>
                </a:cxn>
                <a:cxn ang="0">
                  <a:pos x="253" y="31"/>
                </a:cxn>
                <a:cxn ang="0">
                  <a:pos x="287" y="32"/>
                </a:cxn>
                <a:cxn ang="0">
                  <a:pos x="292" y="31"/>
                </a:cxn>
                <a:cxn ang="0">
                  <a:pos x="62" y="4"/>
                </a:cxn>
                <a:cxn ang="0">
                  <a:pos x="0" y="0"/>
                </a:cxn>
              </a:cxnLst>
              <a:rect l="0" t="0" r="r" b="b"/>
              <a:pathLst>
                <a:path w="292" h="32">
                  <a:moveTo>
                    <a:pt x="0" y="0"/>
                  </a:moveTo>
                  <a:cubicBezTo>
                    <a:pt x="89" y="12"/>
                    <a:pt x="173" y="22"/>
                    <a:pt x="253" y="31"/>
                  </a:cubicBezTo>
                  <a:cubicBezTo>
                    <a:pt x="265" y="31"/>
                    <a:pt x="276" y="31"/>
                    <a:pt x="287" y="32"/>
                  </a:cubicBezTo>
                  <a:cubicBezTo>
                    <a:pt x="289" y="31"/>
                    <a:pt x="291" y="31"/>
                    <a:pt x="292" y="31"/>
                  </a:cubicBezTo>
                  <a:cubicBezTo>
                    <a:pt x="220" y="23"/>
                    <a:pt x="143" y="14"/>
                    <a:pt x="62" y="4"/>
                  </a:cubicBezTo>
                  <a:cubicBezTo>
                    <a:pt x="42" y="3"/>
                    <a:pt x="21" y="1"/>
                    <a:pt x="0" y="0"/>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731" name="Freeform 467"/>
            <p:cNvSpPr>
              <a:spLocks noChangeAspect="1"/>
            </p:cNvSpPr>
            <p:nvPr userDrawn="1"/>
          </p:nvSpPr>
          <p:spPr bwMode="gray">
            <a:xfrm>
              <a:off x="1557" y="1997"/>
              <a:ext cx="2195" cy="216"/>
            </a:xfrm>
            <a:custGeom>
              <a:avLst/>
              <a:gdLst/>
              <a:ahLst/>
              <a:cxnLst>
                <a:cxn ang="0">
                  <a:pos x="900" y="83"/>
                </a:cxn>
                <a:cxn ang="0">
                  <a:pos x="1033" y="102"/>
                </a:cxn>
                <a:cxn ang="0">
                  <a:pos x="1095" y="107"/>
                </a:cxn>
                <a:cxn ang="0">
                  <a:pos x="901" y="79"/>
                </a:cxn>
                <a:cxn ang="0">
                  <a:pos x="0" y="0"/>
                </a:cxn>
                <a:cxn ang="0">
                  <a:pos x="50" y="6"/>
                </a:cxn>
                <a:cxn ang="0">
                  <a:pos x="900" y="83"/>
                </a:cxn>
              </a:cxnLst>
              <a:rect l="0" t="0" r="r" b="b"/>
              <a:pathLst>
                <a:path w="1095" h="107">
                  <a:moveTo>
                    <a:pt x="900" y="83"/>
                  </a:moveTo>
                  <a:cubicBezTo>
                    <a:pt x="946" y="90"/>
                    <a:pt x="990" y="96"/>
                    <a:pt x="1033" y="102"/>
                  </a:cubicBezTo>
                  <a:cubicBezTo>
                    <a:pt x="1054" y="104"/>
                    <a:pt x="1075" y="105"/>
                    <a:pt x="1095" y="107"/>
                  </a:cubicBezTo>
                  <a:cubicBezTo>
                    <a:pt x="1033" y="98"/>
                    <a:pt x="968" y="89"/>
                    <a:pt x="901" y="79"/>
                  </a:cubicBezTo>
                  <a:cubicBezTo>
                    <a:pt x="568" y="29"/>
                    <a:pt x="265" y="7"/>
                    <a:pt x="0" y="0"/>
                  </a:cubicBezTo>
                  <a:cubicBezTo>
                    <a:pt x="16" y="2"/>
                    <a:pt x="33" y="4"/>
                    <a:pt x="50" y="6"/>
                  </a:cubicBezTo>
                  <a:cubicBezTo>
                    <a:pt x="303" y="14"/>
                    <a:pt x="589" y="37"/>
                    <a:pt x="900" y="83"/>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732" name="Freeform 468"/>
            <p:cNvSpPr>
              <a:spLocks noChangeAspect="1"/>
            </p:cNvSpPr>
            <p:nvPr userDrawn="1"/>
          </p:nvSpPr>
          <p:spPr bwMode="gray">
            <a:xfrm>
              <a:off x="3628" y="2204"/>
              <a:ext cx="249" cy="26"/>
            </a:xfrm>
            <a:custGeom>
              <a:avLst/>
              <a:gdLst/>
              <a:ahLst/>
              <a:cxnLst>
                <a:cxn ang="0">
                  <a:pos x="124" y="13"/>
                </a:cxn>
                <a:cxn ang="0">
                  <a:pos x="62" y="5"/>
                </a:cxn>
                <a:cxn ang="0">
                  <a:pos x="0" y="0"/>
                </a:cxn>
                <a:cxn ang="0">
                  <a:pos x="62" y="9"/>
                </a:cxn>
                <a:cxn ang="0">
                  <a:pos x="124" y="13"/>
                </a:cxn>
              </a:cxnLst>
              <a:rect l="0" t="0" r="r" b="b"/>
              <a:pathLst>
                <a:path w="124" h="13">
                  <a:moveTo>
                    <a:pt x="124" y="13"/>
                  </a:moveTo>
                  <a:cubicBezTo>
                    <a:pt x="104" y="10"/>
                    <a:pt x="83" y="8"/>
                    <a:pt x="62" y="5"/>
                  </a:cubicBezTo>
                  <a:cubicBezTo>
                    <a:pt x="42" y="3"/>
                    <a:pt x="21" y="2"/>
                    <a:pt x="0" y="0"/>
                  </a:cubicBezTo>
                  <a:cubicBezTo>
                    <a:pt x="21" y="3"/>
                    <a:pt x="41" y="6"/>
                    <a:pt x="62" y="9"/>
                  </a:cubicBezTo>
                  <a:cubicBezTo>
                    <a:pt x="83" y="10"/>
                    <a:pt x="104" y="12"/>
                    <a:pt x="124" y="13"/>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733" name="Freeform 469"/>
            <p:cNvSpPr>
              <a:spLocks noChangeAspect="1"/>
            </p:cNvSpPr>
            <p:nvPr userDrawn="1"/>
          </p:nvSpPr>
          <p:spPr bwMode="gray">
            <a:xfrm>
              <a:off x="4259" y="2285"/>
              <a:ext cx="185" cy="10"/>
            </a:xfrm>
            <a:custGeom>
              <a:avLst/>
              <a:gdLst/>
              <a:ahLst/>
              <a:cxnLst>
                <a:cxn ang="0">
                  <a:pos x="0" y="0"/>
                </a:cxn>
                <a:cxn ang="0">
                  <a:pos x="51" y="5"/>
                </a:cxn>
                <a:cxn ang="0">
                  <a:pos x="54" y="5"/>
                </a:cxn>
                <a:cxn ang="0">
                  <a:pos x="93" y="5"/>
                </a:cxn>
                <a:cxn ang="0">
                  <a:pos x="39" y="0"/>
                </a:cxn>
                <a:cxn ang="0">
                  <a:pos x="34" y="1"/>
                </a:cxn>
                <a:cxn ang="0">
                  <a:pos x="0" y="0"/>
                </a:cxn>
              </a:cxnLst>
              <a:rect l="0" t="0" r="r" b="b"/>
              <a:pathLst>
                <a:path w="93" h="5">
                  <a:moveTo>
                    <a:pt x="0" y="0"/>
                  </a:moveTo>
                  <a:cubicBezTo>
                    <a:pt x="17" y="2"/>
                    <a:pt x="34" y="4"/>
                    <a:pt x="51" y="5"/>
                  </a:cubicBezTo>
                  <a:cubicBezTo>
                    <a:pt x="52" y="5"/>
                    <a:pt x="53" y="5"/>
                    <a:pt x="54" y="5"/>
                  </a:cubicBezTo>
                  <a:cubicBezTo>
                    <a:pt x="67" y="5"/>
                    <a:pt x="80" y="5"/>
                    <a:pt x="93" y="5"/>
                  </a:cubicBezTo>
                  <a:cubicBezTo>
                    <a:pt x="75" y="4"/>
                    <a:pt x="57" y="2"/>
                    <a:pt x="39" y="0"/>
                  </a:cubicBezTo>
                  <a:cubicBezTo>
                    <a:pt x="38" y="0"/>
                    <a:pt x="36" y="0"/>
                    <a:pt x="34" y="1"/>
                  </a:cubicBezTo>
                  <a:cubicBezTo>
                    <a:pt x="23" y="0"/>
                    <a:pt x="12" y="0"/>
                    <a:pt x="0" y="0"/>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734" name="Freeform 470"/>
            <p:cNvSpPr>
              <a:spLocks noChangeAspect="1"/>
            </p:cNvSpPr>
            <p:nvPr userDrawn="1"/>
          </p:nvSpPr>
          <p:spPr bwMode="gray">
            <a:xfrm>
              <a:off x="1457" y="1995"/>
              <a:ext cx="201" cy="14"/>
            </a:xfrm>
            <a:custGeom>
              <a:avLst/>
              <a:gdLst/>
              <a:ahLst/>
              <a:cxnLst>
                <a:cxn ang="0">
                  <a:pos x="100" y="7"/>
                </a:cxn>
                <a:cxn ang="0">
                  <a:pos x="50" y="1"/>
                </a:cxn>
                <a:cxn ang="0">
                  <a:pos x="0" y="0"/>
                </a:cxn>
                <a:cxn ang="0">
                  <a:pos x="50" y="6"/>
                </a:cxn>
                <a:cxn ang="0">
                  <a:pos x="100" y="7"/>
                </a:cxn>
              </a:cxnLst>
              <a:rect l="0" t="0" r="r" b="b"/>
              <a:pathLst>
                <a:path w="100" h="7">
                  <a:moveTo>
                    <a:pt x="100" y="7"/>
                  </a:moveTo>
                  <a:cubicBezTo>
                    <a:pt x="83" y="5"/>
                    <a:pt x="66" y="3"/>
                    <a:pt x="50" y="1"/>
                  </a:cubicBezTo>
                  <a:cubicBezTo>
                    <a:pt x="33" y="1"/>
                    <a:pt x="16" y="1"/>
                    <a:pt x="0" y="0"/>
                  </a:cubicBezTo>
                  <a:cubicBezTo>
                    <a:pt x="16" y="2"/>
                    <a:pt x="33" y="4"/>
                    <a:pt x="50" y="6"/>
                  </a:cubicBezTo>
                  <a:cubicBezTo>
                    <a:pt x="66" y="6"/>
                    <a:pt x="83" y="6"/>
                    <a:pt x="100" y="7"/>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735" name="Freeform 471"/>
            <p:cNvSpPr>
              <a:spLocks noChangeAspect="1"/>
            </p:cNvSpPr>
            <p:nvPr userDrawn="1"/>
          </p:nvSpPr>
          <p:spPr bwMode="gray">
            <a:xfrm>
              <a:off x="271" y="2011"/>
              <a:ext cx="265" cy="26"/>
            </a:xfrm>
            <a:custGeom>
              <a:avLst/>
              <a:gdLst/>
              <a:ahLst/>
              <a:cxnLst>
                <a:cxn ang="0">
                  <a:pos x="132" y="0"/>
                </a:cxn>
                <a:cxn ang="0">
                  <a:pos x="64" y="4"/>
                </a:cxn>
                <a:cxn ang="0">
                  <a:pos x="0" y="13"/>
                </a:cxn>
                <a:cxn ang="0">
                  <a:pos x="65" y="8"/>
                </a:cxn>
                <a:cxn ang="0">
                  <a:pos x="132" y="0"/>
                </a:cxn>
              </a:cxnLst>
              <a:rect l="0" t="0" r="r" b="b"/>
              <a:pathLst>
                <a:path w="132" h="13">
                  <a:moveTo>
                    <a:pt x="132" y="0"/>
                  </a:moveTo>
                  <a:cubicBezTo>
                    <a:pt x="109" y="2"/>
                    <a:pt x="86" y="3"/>
                    <a:pt x="64" y="4"/>
                  </a:cubicBezTo>
                  <a:cubicBezTo>
                    <a:pt x="42" y="7"/>
                    <a:pt x="21" y="10"/>
                    <a:pt x="0" y="13"/>
                  </a:cubicBezTo>
                  <a:cubicBezTo>
                    <a:pt x="21" y="11"/>
                    <a:pt x="43" y="10"/>
                    <a:pt x="65" y="8"/>
                  </a:cubicBezTo>
                  <a:cubicBezTo>
                    <a:pt x="86" y="6"/>
                    <a:pt x="109" y="3"/>
                    <a:pt x="132" y="0"/>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736" name="Freeform 472"/>
            <p:cNvSpPr>
              <a:spLocks noChangeAspect="1"/>
            </p:cNvSpPr>
            <p:nvPr userDrawn="1"/>
          </p:nvSpPr>
          <p:spPr bwMode="gray">
            <a:xfrm>
              <a:off x="4501" y="2305"/>
              <a:ext cx="56" cy="8"/>
            </a:xfrm>
            <a:custGeom>
              <a:avLst/>
              <a:gdLst/>
              <a:ahLst/>
              <a:cxnLst>
                <a:cxn ang="0">
                  <a:pos x="0" y="2"/>
                </a:cxn>
                <a:cxn ang="0">
                  <a:pos x="14" y="4"/>
                </a:cxn>
                <a:cxn ang="0">
                  <a:pos x="28" y="1"/>
                </a:cxn>
                <a:cxn ang="0">
                  <a:pos x="14" y="0"/>
                </a:cxn>
                <a:cxn ang="0">
                  <a:pos x="0" y="2"/>
                </a:cxn>
              </a:cxnLst>
              <a:rect l="0" t="0" r="r" b="b"/>
              <a:pathLst>
                <a:path w="28" h="4">
                  <a:moveTo>
                    <a:pt x="0" y="2"/>
                  </a:moveTo>
                  <a:cubicBezTo>
                    <a:pt x="5" y="3"/>
                    <a:pt x="10" y="3"/>
                    <a:pt x="14" y="4"/>
                  </a:cubicBezTo>
                  <a:cubicBezTo>
                    <a:pt x="19" y="3"/>
                    <a:pt x="23" y="2"/>
                    <a:pt x="28" y="1"/>
                  </a:cubicBezTo>
                  <a:cubicBezTo>
                    <a:pt x="23" y="0"/>
                    <a:pt x="19" y="0"/>
                    <a:pt x="14" y="0"/>
                  </a:cubicBezTo>
                  <a:cubicBezTo>
                    <a:pt x="10" y="1"/>
                    <a:pt x="5" y="1"/>
                    <a:pt x="0" y="2"/>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endParaRPr>
            </a:p>
          </p:txBody>
        </p:sp>
      </p:grpSp>
      <p:sp>
        <p:nvSpPr>
          <p:cNvPr id="11318" name="Text Box 54"/>
          <p:cNvSpPr txBox="1">
            <a:spLocks noChangeArrowheads="1"/>
          </p:cNvSpPr>
          <p:nvPr/>
        </p:nvSpPr>
        <p:spPr bwMode="gray">
          <a:xfrm>
            <a:off x="241300" y="220663"/>
            <a:ext cx="1177925" cy="558800"/>
          </a:xfrm>
          <a:prstGeom prst="rect">
            <a:avLst/>
          </a:prstGeom>
          <a:noFill/>
          <a:ln w="9525">
            <a:noFill/>
            <a:miter lim="800000"/>
            <a:headEnd/>
            <a:tailEnd/>
          </a:ln>
          <a:effectLst/>
        </p:spPr>
        <p:txBody>
          <a:bodyPr wrap="none">
            <a:spAutoFit/>
          </a:bodyPr>
          <a:lstStyle/>
          <a:p>
            <a:pPr>
              <a:lnSpc>
                <a:spcPct val="90000"/>
              </a:lnSpc>
              <a:defRPr/>
            </a:pPr>
            <a:r>
              <a:rPr lang="fr-BE" sz="1700">
                <a:solidFill>
                  <a:srgbClr val="005A8E"/>
                </a:solidFill>
                <a:latin typeface="Myriad Pro" pitchFamily="34" charset="0"/>
              </a:rPr>
              <a:t>MARITIME</a:t>
            </a:r>
            <a:br>
              <a:rPr lang="fr-BE" sz="1700">
                <a:solidFill>
                  <a:srgbClr val="005A8E"/>
                </a:solidFill>
                <a:latin typeface="Myriad Pro" pitchFamily="34" charset="0"/>
              </a:rPr>
            </a:br>
            <a:r>
              <a:rPr lang="fr-BE" sz="1700">
                <a:solidFill>
                  <a:srgbClr val="005A8E"/>
                </a:solidFill>
                <a:latin typeface="Myriad Pro" pitchFamily="34" charset="0"/>
              </a:rPr>
              <a:t>AFFAIRS</a:t>
            </a:r>
            <a:endParaRPr lang="en-GB" sz="1700">
              <a:solidFill>
                <a:srgbClr val="005A8E"/>
              </a:solidFill>
              <a:latin typeface="Myriad Pro" pitchFamily="34" charset="0"/>
            </a:endParaRPr>
          </a:p>
        </p:txBody>
      </p:sp>
      <p:sp>
        <p:nvSpPr>
          <p:cNvPr id="11317" name="Rectangle 53"/>
          <p:cNvSpPr>
            <a:spLocks noChangeArrowheads="1"/>
          </p:cNvSpPr>
          <p:nvPr/>
        </p:nvSpPr>
        <p:spPr bwMode="gray">
          <a:xfrm>
            <a:off x="333375" y="0"/>
            <a:ext cx="1366838" cy="198438"/>
          </a:xfrm>
          <a:prstGeom prst="rect">
            <a:avLst/>
          </a:prstGeom>
          <a:solidFill>
            <a:schemeClr val="folHlink"/>
          </a:solidFill>
          <a:ln w="9525">
            <a:noFill/>
            <a:miter lim="800000"/>
            <a:headEnd/>
            <a:tailEnd/>
          </a:ln>
          <a:effectLst/>
        </p:spPr>
        <p:txBody>
          <a:bodyPr wrap="none" anchor="ctr"/>
          <a:lstStyle/>
          <a:p>
            <a:pPr algn="ctr">
              <a:defRPr/>
            </a:pPr>
            <a:endParaRPr lang="en-GB" sz="1400" b="0">
              <a:solidFill>
                <a:srgbClr val="000000"/>
              </a:solidFill>
              <a:latin typeface="Myriad Pro" pitchFamily="34" charset="0"/>
            </a:endParaRPr>
          </a:p>
        </p:txBody>
      </p:sp>
    </p:spTree>
    <p:extLst>
      <p:ext uri="{BB962C8B-B14F-4D97-AF65-F5344CB8AC3E}">
        <p14:creationId xmlns:p14="http://schemas.microsoft.com/office/powerpoint/2010/main" val="2129976851"/>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Lst>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11308"/>
                                        </p:tgtEl>
                                        <p:attrNameLst>
                                          <p:attrName>style.visibility</p:attrName>
                                        </p:attrNameLst>
                                      </p:cBhvr>
                                      <p:to>
                                        <p:strVal val="visible"/>
                                      </p:to>
                                    </p:set>
                                    <p:anim calcmode="lin" valueType="num">
                                      <p:cBhvr>
                                        <p:cTn id="7" dur="1000" fill="hold"/>
                                        <p:tgtEl>
                                          <p:spTgt spid="11308"/>
                                        </p:tgtEl>
                                        <p:attrNameLst>
                                          <p:attrName>ppt_x</p:attrName>
                                        </p:attrNameLst>
                                      </p:cBhvr>
                                      <p:tavLst>
                                        <p:tav tm="0">
                                          <p:val>
                                            <p:strVal val="#ppt_x-.2"/>
                                          </p:val>
                                        </p:tav>
                                        <p:tav tm="100000">
                                          <p:val>
                                            <p:strVal val="#ppt_x"/>
                                          </p:val>
                                        </p:tav>
                                      </p:tavLst>
                                    </p:anim>
                                    <p:anim calcmode="lin" valueType="num">
                                      <p:cBhvr>
                                        <p:cTn id="8" dur="1000" fill="hold"/>
                                        <p:tgtEl>
                                          <p:spTgt spid="1130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308"/>
                                        </p:tgtEl>
                                      </p:cBhvr>
                                    </p:animEffect>
                                  </p:childTnLst>
                                </p:cTn>
                              </p:par>
                            </p:childTnLst>
                          </p:cTn>
                        </p:par>
                        <p:par>
                          <p:cTn id="10" fill="hold" nodeType="afterGroup">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1309">
                                            <p:txEl>
                                              <p:pRg st="0" end="0"/>
                                            </p:txEl>
                                          </p:spTgt>
                                        </p:tgtEl>
                                        <p:attrNameLst>
                                          <p:attrName>style.visibility</p:attrName>
                                        </p:attrNameLst>
                                      </p:cBhvr>
                                      <p:to>
                                        <p:strVal val="visible"/>
                                      </p:to>
                                    </p:set>
                                    <p:animEffect transition="in" filter="wipe(left)">
                                      <p:cBhvr>
                                        <p:cTn id="13" dur="1000"/>
                                        <p:tgtEl>
                                          <p:spTgt spid="11309">
                                            <p:txEl>
                                              <p:pRg st="0" end="0"/>
                                            </p:txEl>
                                          </p:spTgt>
                                        </p:tgtEl>
                                      </p:cBhvr>
                                    </p:animEffect>
                                  </p:childTnLst>
                                </p:cTn>
                              </p:par>
                            </p:childTnLst>
                          </p:cTn>
                        </p:par>
                        <p:par>
                          <p:cTn id="14" fill="hold" nodeType="afterGroup">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11309">
                                            <p:txEl>
                                              <p:pRg st="1" end="1"/>
                                            </p:txEl>
                                          </p:spTgt>
                                        </p:tgtEl>
                                        <p:attrNameLst>
                                          <p:attrName>style.visibility</p:attrName>
                                        </p:attrNameLst>
                                      </p:cBhvr>
                                      <p:to>
                                        <p:strVal val="visible"/>
                                      </p:to>
                                    </p:set>
                                    <p:animEffect transition="in" filter="wipe(left)">
                                      <p:cBhvr>
                                        <p:cTn id="17" dur="1000"/>
                                        <p:tgtEl>
                                          <p:spTgt spid="11309">
                                            <p:txEl>
                                              <p:pRg st="1" end="1"/>
                                            </p:txEl>
                                          </p:spTgt>
                                        </p:tgtEl>
                                      </p:cBhvr>
                                    </p:animEffect>
                                  </p:childTnLst>
                                </p:cTn>
                              </p:par>
                            </p:childTnLst>
                          </p:cTn>
                        </p:par>
                        <p:par>
                          <p:cTn id="18" fill="hold" nodeType="afterGroup">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11309">
                                            <p:txEl>
                                              <p:pRg st="2" end="2"/>
                                            </p:txEl>
                                          </p:spTgt>
                                        </p:tgtEl>
                                        <p:attrNameLst>
                                          <p:attrName>style.visibility</p:attrName>
                                        </p:attrNameLst>
                                      </p:cBhvr>
                                      <p:to>
                                        <p:strVal val="visible"/>
                                      </p:to>
                                    </p:set>
                                    <p:animEffect transition="in" filter="wipe(left)">
                                      <p:cBhvr>
                                        <p:cTn id="21" dur="1000"/>
                                        <p:tgtEl>
                                          <p:spTgt spid="11309">
                                            <p:txEl>
                                              <p:pRg st="2" end="2"/>
                                            </p:txEl>
                                          </p:spTgt>
                                        </p:tgtEl>
                                      </p:cBhvr>
                                    </p:animEffect>
                                  </p:childTnLst>
                                </p:cTn>
                              </p:par>
                            </p:childTnLst>
                          </p:cTn>
                        </p:par>
                        <p:par>
                          <p:cTn id="22" fill="hold" nodeType="afterGroup">
                            <p:stCondLst>
                              <p:cond delay="4000"/>
                            </p:stCondLst>
                            <p:childTnLst>
                              <p:par>
                                <p:cTn id="23" presetID="22" presetClass="entr" presetSubtype="8" fill="hold" grpId="0" nodeType="afterEffect">
                                  <p:stCondLst>
                                    <p:cond delay="0"/>
                                  </p:stCondLst>
                                  <p:childTnLst>
                                    <p:set>
                                      <p:cBhvr>
                                        <p:cTn id="24" dur="1" fill="hold">
                                          <p:stCondLst>
                                            <p:cond delay="0"/>
                                          </p:stCondLst>
                                        </p:cTn>
                                        <p:tgtEl>
                                          <p:spTgt spid="11309">
                                            <p:txEl>
                                              <p:pRg st="3" end="3"/>
                                            </p:txEl>
                                          </p:spTgt>
                                        </p:tgtEl>
                                        <p:attrNameLst>
                                          <p:attrName>style.visibility</p:attrName>
                                        </p:attrNameLst>
                                      </p:cBhvr>
                                      <p:to>
                                        <p:strVal val="visible"/>
                                      </p:to>
                                    </p:set>
                                    <p:animEffect transition="in" filter="wipe(left)">
                                      <p:cBhvr>
                                        <p:cTn id="25" dur="1000"/>
                                        <p:tgtEl>
                                          <p:spTgt spid="11309">
                                            <p:txEl>
                                              <p:pRg st="3" end="3"/>
                                            </p:txEl>
                                          </p:spTgt>
                                        </p:tgtEl>
                                      </p:cBhvr>
                                    </p:animEffect>
                                  </p:childTnLst>
                                </p:cTn>
                              </p:par>
                            </p:childTnLst>
                          </p:cTn>
                        </p:par>
                        <p:par>
                          <p:cTn id="26" fill="hold" nodeType="afterGroup">
                            <p:stCondLst>
                              <p:cond delay="5000"/>
                            </p:stCondLst>
                            <p:childTnLst>
                              <p:par>
                                <p:cTn id="27" presetID="22" presetClass="entr" presetSubtype="8" fill="hold" grpId="0" nodeType="afterEffect">
                                  <p:stCondLst>
                                    <p:cond delay="0"/>
                                  </p:stCondLst>
                                  <p:childTnLst>
                                    <p:set>
                                      <p:cBhvr>
                                        <p:cTn id="28" dur="1" fill="hold">
                                          <p:stCondLst>
                                            <p:cond delay="0"/>
                                          </p:stCondLst>
                                        </p:cTn>
                                        <p:tgtEl>
                                          <p:spTgt spid="11309">
                                            <p:txEl>
                                              <p:pRg st="4" end="4"/>
                                            </p:txEl>
                                          </p:spTgt>
                                        </p:tgtEl>
                                        <p:attrNameLst>
                                          <p:attrName>style.visibility</p:attrName>
                                        </p:attrNameLst>
                                      </p:cBhvr>
                                      <p:to>
                                        <p:strVal val="visible"/>
                                      </p:to>
                                    </p:set>
                                    <p:animEffect transition="in" filter="wipe(left)">
                                      <p:cBhvr>
                                        <p:cTn id="29" dur="1000"/>
                                        <p:tgtEl>
                                          <p:spTgt spid="1130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08" grpId="0"/>
      <p:bldP spid="11309" grpId="0" build="p">
        <p:tmplLst>
          <p:tmpl lvl="1">
            <p:tnLst>
              <p:par>
                <p:cTn presetID="22" presetClass="entr" presetSubtype="8" fill="hold" nodeType="afterEffect">
                  <p:stCondLst>
                    <p:cond delay="0"/>
                  </p:stCondLst>
                  <p:childTnLst>
                    <p:set>
                      <p:cBhvr>
                        <p:cTn dur="1" fill="hold">
                          <p:stCondLst>
                            <p:cond delay="0"/>
                          </p:stCondLst>
                        </p:cTn>
                        <p:tgtEl>
                          <p:spTgt spid="11309"/>
                        </p:tgtEl>
                        <p:attrNameLst>
                          <p:attrName>style.visibility</p:attrName>
                        </p:attrNameLst>
                      </p:cBhvr>
                      <p:to>
                        <p:strVal val="visible"/>
                      </p:to>
                    </p:set>
                    <p:animEffect transition="in" filter="wipe(left)">
                      <p:cBhvr>
                        <p:cTn dur="1000"/>
                        <p:tgtEl>
                          <p:spTgt spid="11309"/>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11309"/>
                        </p:tgtEl>
                        <p:attrNameLst>
                          <p:attrName>style.visibility</p:attrName>
                        </p:attrNameLst>
                      </p:cBhvr>
                      <p:to>
                        <p:strVal val="visible"/>
                      </p:to>
                    </p:set>
                    <p:animEffect transition="in" filter="wipe(left)">
                      <p:cBhvr>
                        <p:cTn dur="1000"/>
                        <p:tgtEl>
                          <p:spTgt spid="11309"/>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11309"/>
                        </p:tgtEl>
                        <p:attrNameLst>
                          <p:attrName>style.visibility</p:attrName>
                        </p:attrNameLst>
                      </p:cBhvr>
                      <p:to>
                        <p:strVal val="visible"/>
                      </p:to>
                    </p:set>
                    <p:animEffect transition="in" filter="wipe(left)">
                      <p:cBhvr>
                        <p:cTn dur="1000"/>
                        <p:tgtEl>
                          <p:spTgt spid="11309"/>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11309"/>
                        </p:tgtEl>
                        <p:attrNameLst>
                          <p:attrName>style.visibility</p:attrName>
                        </p:attrNameLst>
                      </p:cBhvr>
                      <p:to>
                        <p:strVal val="visible"/>
                      </p:to>
                    </p:set>
                    <p:animEffect transition="in" filter="wipe(left)">
                      <p:cBhvr>
                        <p:cTn dur="1000"/>
                        <p:tgtEl>
                          <p:spTgt spid="11309"/>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11309"/>
                        </p:tgtEl>
                        <p:attrNameLst>
                          <p:attrName>style.visibility</p:attrName>
                        </p:attrNameLst>
                      </p:cBhvr>
                      <p:to>
                        <p:strVal val="visible"/>
                      </p:to>
                    </p:set>
                    <p:animEffect transition="in" filter="wipe(left)">
                      <p:cBhvr>
                        <p:cTn dur="1000"/>
                        <p:tgtEl>
                          <p:spTgt spid="11309"/>
                        </p:tgtEl>
                      </p:cBhvr>
                    </p:animEffect>
                  </p:childTnLst>
                </p:cTn>
              </p:par>
            </p:tnLst>
          </p:tmpl>
        </p:tmplLst>
      </p:bldP>
    </p:bldLst>
  </p:timing>
  <p:hf hdr="0" ftr="0" dt="0"/>
  <p:txStyles>
    <p:titleStyle>
      <a:lvl1pPr algn="r" rtl="0" eaLnBrk="0" fontAlgn="base" hangingPunct="0">
        <a:lnSpc>
          <a:spcPct val="80000"/>
        </a:lnSpc>
        <a:spcBef>
          <a:spcPct val="0"/>
        </a:spcBef>
        <a:spcAft>
          <a:spcPct val="0"/>
        </a:spcAft>
        <a:defRPr sz="3500">
          <a:solidFill>
            <a:schemeClr val="tx1"/>
          </a:solidFill>
          <a:latin typeface="+mj-lt"/>
          <a:ea typeface="+mj-ea"/>
          <a:cs typeface="+mj-cs"/>
        </a:defRPr>
      </a:lvl1pPr>
      <a:lvl2pPr algn="r" rtl="0" eaLnBrk="0" fontAlgn="base" hangingPunct="0">
        <a:lnSpc>
          <a:spcPct val="80000"/>
        </a:lnSpc>
        <a:spcBef>
          <a:spcPct val="0"/>
        </a:spcBef>
        <a:spcAft>
          <a:spcPct val="0"/>
        </a:spcAft>
        <a:defRPr sz="3500">
          <a:solidFill>
            <a:schemeClr val="tx1"/>
          </a:solidFill>
          <a:latin typeface="Myriad Pro Light" pitchFamily="34" charset="0"/>
        </a:defRPr>
      </a:lvl2pPr>
      <a:lvl3pPr algn="r" rtl="0" eaLnBrk="0" fontAlgn="base" hangingPunct="0">
        <a:lnSpc>
          <a:spcPct val="80000"/>
        </a:lnSpc>
        <a:spcBef>
          <a:spcPct val="0"/>
        </a:spcBef>
        <a:spcAft>
          <a:spcPct val="0"/>
        </a:spcAft>
        <a:defRPr sz="3500">
          <a:solidFill>
            <a:schemeClr val="tx1"/>
          </a:solidFill>
          <a:latin typeface="Myriad Pro Light" pitchFamily="34" charset="0"/>
        </a:defRPr>
      </a:lvl3pPr>
      <a:lvl4pPr algn="r" rtl="0" eaLnBrk="0" fontAlgn="base" hangingPunct="0">
        <a:lnSpc>
          <a:spcPct val="80000"/>
        </a:lnSpc>
        <a:spcBef>
          <a:spcPct val="0"/>
        </a:spcBef>
        <a:spcAft>
          <a:spcPct val="0"/>
        </a:spcAft>
        <a:defRPr sz="3500">
          <a:solidFill>
            <a:schemeClr val="tx1"/>
          </a:solidFill>
          <a:latin typeface="Myriad Pro Light" pitchFamily="34" charset="0"/>
        </a:defRPr>
      </a:lvl4pPr>
      <a:lvl5pPr algn="r" rtl="0" eaLnBrk="0" fontAlgn="base" hangingPunct="0">
        <a:lnSpc>
          <a:spcPct val="80000"/>
        </a:lnSpc>
        <a:spcBef>
          <a:spcPct val="0"/>
        </a:spcBef>
        <a:spcAft>
          <a:spcPct val="0"/>
        </a:spcAft>
        <a:defRPr sz="3500">
          <a:solidFill>
            <a:schemeClr val="tx1"/>
          </a:solidFill>
          <a:latin typeface="Myriad Pro Light" pitchFamily="34" charset="0"/>
        </a:defRPr>
      </a:lvl5pPr>
      <a:lvl6pPr marL="457200" algn="r" rtl="0" fontAlgn="base">
        <a:lnSpc>
          <a:spcPct val="80000"/>
        </a:lnSpc>
        <a:spcBef>
          <a:spcPct val="0"/>
        </a:spcBef>
        <a:spcAft>
          <a:spcPct val="0"/>
        </a:spcAft>
        <a:defRPr sz="3500">
          <a:solidFill>
            <a:schemeClr val="tx1"/>
          </a:solidFill>
          <a:latin typeface="Myriad Pro Light" pitchFamily="34" charset="0"/>
        </a:defRPr>
      </a:lvl6pPr>
      <a:lvl7pPr marL="914400" algn="r" rtl="0" fontAlgn="base">
        <a:lnSpc>
          <a:spcPct val="80000"/>
        </a:lnSpc>
        <a:spcBef>
          <a:spcPct val="0"/>
        </a:spcBef>
        <a:spcAft>
          <a:spcPct val="0"/>
        </a:spcAft>
        <a:defRPr sz="3500">
          <a:solidFill>
            <a:schemeClr val="tx1"/>
          </a:solidFill>
          <a:latin typeface="Myriad Pro Light" pitchFamily="34" charset="0"/>
        </a:defRPr>
      </a:lvl7pPr>
      <a:lvl8pPr marL="1371600" algn="r" rtl="0" fontAlgn="base">
        <a:lnSpc>
          <a:spcPct val="80000"/>
        </a:lnSpc>
        <a:spcBef>
          <a:spcPct val="0"/>
        </a:spcBef>
        <a:spcAft>
          <a:spcPct val="0"/>
        </a:spcAft>
        <a:defRPr sz="3500">
          <a:solidFill>
            <a:schemeClr val="tx1"/>
          </a:solidFill>
          <a:latin typeface="Myriad Pro Light" pitchFamily="34" charset="0"/>
        </a:defRPr>
      </a:lvl8pPr>
      <a:lvl9pPr marL="1828800" algn="r" rtl="0" fontAlgn="base">
        <a:lnSpc>
          <a:spcPct val="80000"/>
        </a:lnSpc>
        <a:spcBef>
          <a:spcPct val="0"/>
        </a:spcBef>
        <a:spcAft>
          <a:spcPct val="0"/>
        </a:spcAft>
        <a:defRPr sz="3500">
          <a:solidFill>
            <a:schemeClr val="tx1"/>
          </a:solidFill>
          <a:latin typeface="Myriad Pro Light" pitchFamily="34" charset="0"/>
        </a:defRPr>
      </a:lvl9pPr>
    </p:titleStyle>
    <p:bodyStyle>
      <a:lvl1pPr marL="273050" indent="-273050" algn="l" rtl="0" eaLnBrk="0" fontAlgn="base" hangingPunct="0">
        <a:spcBef>
          <a:spcPct val="25000"/>
        </a:spcBef>
        <a:spcAft>
          <a:spcPct val="0"/>
        </a:spcAft>
        <a:buClr>
          <a:schemeClr val="folHlink"/>
        </a:buClr>
        <a:buChar char="•"/>
        <a:defRPr sz="2200">
          <a:solidFill>
            <a:schemeClr val="tx1"/>
          </a:solidFill>
          <a:latin typeface="+mn-lt"/>
          <a:ea typeface="+mn-ea"/>
          <a:cs typeface="+mn-cs"/>
        </a:defRPr>
      </a:lvl1pPr>
      <a:lvl2pPr marL="742950" indent="-285750" algn="l" rtl="0" eaLnBrk="0" fontAlgn="base" hangingPunct="0">
        <a:spcBef>
          <a:spcPct val="25000"/>
        </a:spcBef>
        <a:spcAft>
          <a:spcPct val="0"/>
        </a:spcAft>
        <a:buClr>
          <a:schemeClr val="folHlink"/>
        </a:buClr>
        <a:buChar char="–"/>
        <a:defRPr sz="1600">
          <a:solidFill>
            <a:schemeClr val="tx1"/>
          </a:solidFill>
          <a:latin typeface="+mn-lt"/>
        </a:defRPr>
      </a:lvl2pPr>
      <a:lvl3pPr marL="1146175" indent="-228600" algn="l" rtl="0" eaLnBrk="0" fontAlgn="base" hangingPunct="0">
        <a:spcBef>
          <a:spcPct val="25000"/>
        </a:spcBef>
        <a:spcAft>
          <a:spcPct val="0"/>
        </a:spcAft>
        <a:buClr>
          <a:schemeClr val="folHlink"/>
        </a:buClr>
        <a:buChar char="•"/>
        <a:defRPr sz="1300">
          <a:solidFill>
            <a:schemeClr val="tx1"/>
          </a:solidFill>
          <a:latin typeface="+mn-lt"/>
        </a:defRPr>
      </a:lvl3pPr>
      <a:lvl4pPr marL="1600200" indent="-228600" algn="l" rtl="0" eaLnBrk="0" fontAlgn="base" hangingPunct="0">
        <a:spcBef>
          <a:spcPct val="25000"/>
        </a:spcBef>
        <a:spcAft>
          <a:spcPct val="0"/>
        </a:spcAft>
        <a:buClr>
          <a:schemeClr val="folHlink"/>
        </a:buClr>
        <a:buChar char="–"/>
        <a:defRPr sz="1300">
          <a:solidFill>
            <a:schemeClr val="tx1"/>
          </a:solidFill>
          <a:latin typeface="+mn-lt"/>
        </a:defRPr>
      </a:lvl4pPr>
      <a:lvl5pPr marL="2057400" indent="-228600" algn="l" rtl="0" eaLnBrk="0" fontAlgn="base" hangingPunct="0">
        <a:spcBef>
          <a:spcPct val="25000"/>
        </a:spcBef>
        <a:spcAft>
          <a:spcPct val="0"/>
        </a:spcAft>
        <a:buClr>
          <a:schemeClr val="folHlink"/>
        </a:buClr>
        <a:buChar char="»"/>
        <a:defRPr sz="1300">
          <a:solidFill>
            <a:schemeClr val="tx1"/>
          </a:solidFill>
          <a:latin typeface="+mn-lt"/>
        </a:defRPr>
      </a:lvl5pPr>
      <a:lvl6pPr marL="2514600" indent="-228600" algn="l" rtl="0" fontAlgn="base">
        <a:spcBef>
          <a:spcPct val="25000"/>
        </a:spcBef>
        <a:spcAft>
          <a:spcPct val="0"/>
        </a:spcAft>
        <a:buClr>
          <a:schemeClr val="folHlink"/>
        </a:buClr>
        <a:buChar char="»"/>
        <a:defRPr sz="1300">
          <a:solidFill>
            <a:schemeClr val="tx1"/>
          </a:solidFill>
          <a:latin typeface="+mn-lt"/>
        </a:defRPr>
      </a:lvl6pPr>
      <a:lvl7pPr marL="2971800" indent="-228600" algn="l" rtl="0" fontAlgn="base">
        <a:spcBef>
          <a:spcPct val="25000"/>
        </a:spcBef>
        <a:spcAft>
          <a:spcPct val="0"/>
        </a:spcAft>
        <a:buClr>
          <a:schemeClr val="folHlink"/>
        </a:buClr>
        <a:buChar char="»"/>
        <a:defRPr sz="1300">
          <a:solidFill>
            <a:schemeClr val="tx1"/>
          </a:solidFill>
          <a:latin typeface="+mn-lt"/>
        </a:defRPr>
      </a:lvl7pPr>
      <a:lvl8pPr marL="3429000" indent="-228600" algn="l" rtl="0" fontAlgn="base">
        <a:spcBef>
          <a:spcPct val="25000"/>
        </a:spcBef>
        <a:spcAft>
          <a:spcPct val="0"/>
        </a:spcAft>
        <a:buClr>
          <a:schemeClr val="folHlink"/>
        </a:buClr>
        <a:buChar char="»"/>
        <a:defRPr sz="1300">
          <a:solidFill>
            <a:schemeClr val="tx1"/>
          </a:solidFill>
          <a:latin typeface="+mn-lt"/>
        </a:defRPr>
      </a:lvl8pPr>
      <a:lvl9pPr marL="3886200" indent="-228600" algn="l" rtl="0" fontAlgn="base">
        <a:spcBef>
          <a:spcPct val="25000"/>
        </a:spcBef>
        <a:spcAft>
          <a:spcPct val="0"/>
        </a:spcAft>
        <a:buClr>
          <a:schemeClr val="folHlink"/>
        </a:buClr>
        <a:buChar char="»"/>
        <a:defRPr sz="13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0"/>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smtClean="0"/>
              <a:t>Et dolor fragum</a:t>
            </a:r>
            <a:endParaRPr lang="en-GB" smtClean="0"/>
          </a:p>
          <a:p>
            <a:pPr lvl="1"/>
            <a:r>
              <a:rPr lang="en-GB" smtClean="0"/>
              <a:t>Et dolor fragum</a:t>
            </a:r>
          </a:p>
          <a:p>
            <a:pPr lvl="2"/>
            <a:r>
              <a:rPr lang="en-GB" smtClean="0"/>
              <a:t>- Et dolor fragum</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dirty="0">
                <a:solidFill>
                  <a:schemeClr val="tx1"/>
                </a:solidFill>
                <a:latin typeface="+mj-lt"/>
                <a:cs typeface="+mn-cs"/>
              </a:defRPr>
            </a:lvl1pPr>
          </a:lstStyle>
          <a:p>
            <a:pPr>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dirty="0">
                <a:solidFill>
                  <a:schemeClr val="tx1"/>
                </a:solidFill>
                <a:latin typeface="+mj-lt"/>
                <a:ea typeface="+mn-ea"/>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cs typeface="+mn-cs"/>
              </a:defRPr>
            </a:lvl1pPr>
          </a:lstStyle>
          <a:p>
            <a:pPr>
              <a:defRPr/>
            </a:pPr>
            <a:fld id="{A804E00C-0303-47FE-9984-164A2CCEB7B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334605043"/>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Lst>
  <p:txStyles>
    <p:title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rgbClr val="0F5494"/>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0"/>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smtClean="0"/>
              <a:t>Et dolor fragum</a:t>
            </a:r>
            <a:endParaRPr lang="en-GB" smtClean="0"/>
          </a:p>
          <a:p>
            <a:pPr lvl="1"/>
            <a:r>
              <a:rPr lang="en-GB" smtClean="0"/>
              <a:t>Et dolor fragum</a:t>
            </a:r>
          </a:p>
          <a:p>
            <a:pPr lvl="2"/>
            <a:r>
              <a:rPr lang="en-GB" smtClean="0"/>
              <a:t>- Et dolor fragum</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dirty="0">
                <a:solidFill>
                  <a:schemeClr val="tx1"/>
                </a:solidFill>
                <a:latin typeface="+mj-lt"/>
                <a:cs typeface="+mn-cs"/>
              </a:defRPr>
            </a:lvl1pPr>
          </a:lstStyle>
          <a:p>
            <a:pPr>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dirty="0">
                <a:solidFill>
                  <a:schemeClr val="tx1"/>
                </a:solidFill>
                <a:latin typeface="+mj-lt"/>
                <a:ea typeface="+mn-ea"/>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cs typeface="+mn-cs"/>
              </a:defRPr>
            </a:lvl1pPr>
          </a:lstStyle>
          <a:p>
            <a:pPr>
              <a:defRPr/>
            </a:pPr>
            <a:fld id="{A804E00C-0303-47FE-9984-164A2CCEB7B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326195014"/>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Lst>
  <p:txStyles>
    <p:title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rgbClr val="0F5494"/>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1.xml"/><Relationship Id="rId1" Type="http://schemas.openxmlformats.org/officeDocument/2006/relationships/themeOverride" Target="../theme/themeOverride1.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37.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jpeg"/><Relationship Id="rId2" Type="http://schemas.openxmlformats.org/officeDocument/2006/relationships/image" Target="../media/image20.png"/><Relationship Id="rId1" Type="http://schemas.openxmlformats.org/officeDocument/2006/relationships/slideLayout" Target="../slideLayouts/slideLayout2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7.gif"/></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338" name="Title 1"/>
          <p:cNvSpPr>
            <a:spLocks noGrp="1"/>
          </p:cNvSpPr>
          <p:nvPr>
            <p:ph type="title"/>
          </p:nvPr>
        </p:nvSpPr>
        <p:spPr>
          <a:xfrm>
            <a:off x="611560" y="4437112"/>
            <a:ext cx="7920880" cy="2089150"/>
          </a:xfrm>
        </p:spPr>
        <p:txBody>
          <a:bodyPr/>
          <a:lstStyle/>
          <a:p>
            <a:pPr marL="0" indent="0" algn="ctr">
              <a:tabLst>
                <a:tab pos="1347788" algn="l"/>
                <a:tab pos="1430338" algn="l"/>
              </a:tabLst>
            </a:pPr>
            <a:r>
              <a:rPr lang="en-GB" sz="3600" dirty="0" smtClean="0"/>
              <a:t>the </a:t>
            </a:r>
            <a:r>
              <a:rPr lang="en-GB" sz="3600" dirty="0"/>
              <a:t>fisheries sector and the European Marine Observation and Data Network </a:t>
            </a:r>
            <a:r>
              <a:rPr lang="en-GB" sz="3600" dirty="0" smtClean="0"/>
              <a:t/>
            </a:r>
            <a:br>
              <a:rPr lang="en-GB" sz="3600" dirty="0" smtClean="0"/>
            </a:br>
            <a:r>
              <a:rPr lang="en-GB" sz="3600" dirty="0" smtClean="0"/>
              <a:t>(</a:t>
            </a:r>
            <a:r>
              <a:rPr lang="en-GB" sz="3600" dirty="0" err="1"/>
              <a:t>EMODnet</a:t>
            </a:r>
            <a:r>
              <a:rPr lang="en-GB" sz="3600" dirty="0"/>
              <a:t>)</a:t>
            </a:r>
            <a:endParaRPr lang="en-US" sz="36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Box 3"/>
          <p:cNvSpPr txBox="1"/>
          <p:nvPr/>
        </p:nvSpPr>
        <p:spPr>
          <a:xfrm>
            <a:off x="0" y="5780782"/>
            <a:ext cx="6732240" cy="1077218"/>
          </a:xfrm>
          <a:prstGeom prst="rect">
            <a:avLst/>
          </a:prstGeom>
          <a:noFill/>
        </p:spPr>
        <p:txBody>
          <a:bodyPr wrap="square" rtlCol="0">
            <a:spAutoFit/>
          </a:bodyPr>
          <a:lstStyle/>
          <a:p>
            <a:r>
              <a:rPr lang="en-US" sz="3200" dirty="0">
                <a:solidFill>
                  <a:schemeClr val="tx1"/>
                </a:solidFill>
              </a:rPr>
              <a:t>r</a:t>
            </a:r>
            <a:r>
              <a:rPr lang="en-US" sz="3200" dirty="0" smtClean="0">
                <a:solidFill>
                  <a:schemeClr val="tx1"/>
                </a:solidFill>
              </a:rPr>
              <a:t>evision of herring spawning areas</a:t>
            </a:r>
            <a:endParaRPr lang="en-GB" sz="3200" dirty="0">
              <a:solidFill>
                <a:schemeClr val="tx1"/>
              </a:solidFill>
            </a:endParaRPr>
          </a:p>
        </p:txBody>
      </p:sp>
      <p:pic>
        <p:nvPicPr>
          <p:cNvPr id="4098" name="Picture 2" descr="https://encrypted-tbn0.gstatic.com/images?q=tbn:ANd9GcS-Y1Tw8PQrMM2S1GO3Tz_7hLek43kx8NJO-kspQoO8ARG_f3kWy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5829933"/>
            <a:ext cx="3491880" cy="1028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09159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5000" r="-15000"/>
          </a:stretch>
        </a:blipFill>
        <a:effectLst/>
      </p:bgPr>
    </p:bg>
    <p:spTree>
      <p:nvGrpSpPr>
        <p:cNvPr id="1" name=""/>
        <p:cNvGrpSpPr/>
        <p:nvPr/>
      </p:nvGrpSpPr>
      <p:grpSpPr>
        <a:xfrm>
          <a:off x="0" y="0"/>
          <a:ext cx="0" cy="0"/>
          <a:chOff x="0" y="0"/>
          <a:chExt cx="0" cy="0"/>
        </a:xfrm>
      </p:grpSpPr>
      <p:pic>
        <p:nvPicPr>
          <p:cNvPr id="4" name="Picture 6" descr="Sea%20level%20and%20underwater%20artists%20impression%20340x255"/>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3789040"/>
            <a:ext cx="4187958" cy="3140968"/>
          </a:xfrm>
          <a:prstGeom prst="rect">
            <a:avLst/>
          </a:prstGeom>
          <a:noFill/>
          <a:ln w="9525">
            <a:noFill/>
            <a:miter lim="800000"/>
            <a:headEnd/>
            <a:tailEnd/>
          </a:ln>
        </p:spPr>
      </p:pic>
      <p:sp>
        <p:nvSpPr>
          <p:cNvPr id="5" name="TextBox 4"/>
          <p:cNvSpPr txBox="1"/>
          <p:nvPr/>
        </p:nvSpPr>
        <p:spPr>
          <a:xfrm>
            <a:off x="0" y="50542"/>
            <a:ext cx="9144000" cy="523220"/>
          </a:xfrm>
          <a:prstGeom prst="rect">
            <a:avLst/>
          </a:prstGeom>
          <a:solidFill>
            <a:schemeClr val="bg1"/>
          </a:solidFill>
        </p:spPr>
        <p:txBody>
          <a:bodyPr wrap="square" rtlCol="0">
            <a:spAutoFit/>
          </a:bodyPr>
          <a:lstStyle/>
          <a:p>
            <a:pPr algn="r"/>
            <a:r>
              <a:rPr lang="en-US" sz="2800" dirty="0">
                <a:solidFill>
                  <a:schemeClr val="tx1"/>
                </a:solidFill>
              </a:rPr>
              <a:t>s</a:t>
            </a:r>
            <a:r>
              <a:rPr lang="en-US" sz="2800" dirty="0" smtClean="0">
                <a:solidFill>
                  <a:schemeClr val="tx1"/>
                </a:solidFill>
              </a:rPr>
              <a:t>election of anchoring sites for aquaculture</a:t>
            </a:r>
            <a:endParaRPr lang="en-GB" sz="2800" dirty="0">
              <a:solidFill>
                <a:schemeClr val="tx1"/>
              </a:solidFill>
            </a:endParaRPr>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2288" y="6126163"/>
            <a:ext cx="3541712"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80393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smtClean="0"/>
              <a:t>benefits</a:t>
            </a:r>
          </a:p>
        </p:txBody>
      </p:sp>
      <p:sp>
        <p:nvSpPr>
          <p:cNvPr id="16387" name="Content Placeholder 2"/>
          <p:cNvSpPr>
            <a:spLocks noGrp="1"/>
          </p:cNvSpPr>
          <p:nvPr>
            <p:ph idx="1"/>
          </p:nvPr>
        </p:nvSpPr>
        <p:spPr>
          <a:xfrm>
            <a:off x="467544" y="1988840"/>
            <a:ext cx="8229600" cy="3681224"/>
          </a:xfrm>
        </p:spPr>
        <p:txBody>
          <a:bodyPr/>
          <a:lstStyle/>
          <a:p>
            <a:pPr marL="495300" indent="-495300">
              <a:buFontTx/>
              <a:buAutoNum type="arabicPeriod"/>
            </a:pPr>
            <a:r>
              <a:rPr lang="en-GB" sz="2800" b="1" dirty="0"/>
              <a:t>reduce operational costs and </a:t>
            </a:r>
            <a:r>
              <a:rPr lang="en-GB" sz="2800" b="1" dirty="0" smtClean="0"/>
              <a:t>delays:</a:t>
            </a:r>
            <a:endParaRPr lang="en-GB" sz="2800" b="1" dirty="0"/>
          </a:p>
          <a:p>
            <a:pPr marL="800100" lvl="1" indent="-342900"/>
            <a:r>
              <a:rPr lang="en-GB" sz="1600" dirty="0"/>
              <a:t>help private </a:t>
            </a:r>
            <a:r>
              <a:rPr lang="en-GB" sz="1600" dirty="0" smtClean="0"/>
              <a:t>industry; </a:t>
            </a:r>
            <a:endParaRPr lang="en-GB" sz="1600" dirty="0"/>
          </a:p>
          <a:p>
            <a:pPr marL="800100" lvl="1" indent="-342900"/>
            <a:r>
              <a:rPr lang="en-GB" sz="1600" dirty="0"/>
              <a:t>improve the quality of public decision-making at all levels;</a:t>
            </a:r>
          </a:p>
          <a:p>
            <a:pPr marL="800100" lvl="1" indent="-342900"/>
            <a:r>
              <a:rPr lang="en-GB" sz="1600" dirty="0"/>
              <a:t>strengthen marine scientific </a:t>
            </a:r>
            <a:r>
              <a:rPr lang="en-GB" sz="1600" dirty="0" smtClean="0"/>
              <a:t>research.</a:t>
            </a:r>
          </a:p>
          <a:p>
            <a:pPr marL="800100" lvl="1" indent="-342900"/>
            <a:r>
              <a:rPr lang="en-US" sz="1600" dirty="0" smtClean="0"/>
              <a:t>Allows participation of civil society</a:t>
            </a:r>
            <a:endParaRPr lang="en-GB" sz="1600" dirty="0"/>
          </a:p>
          <a:p>
            <a:pPr marL="495300" indent="-495300">
              <a:buFontTx/>
              <a:buAutoNum type="arabicPeriod"/>
            </a:pPr>
            <a:r>
              <a:rPr lang="en-GB" sz="2800" b="1" dirty="0"/>
              <a:t>increase competition and </a:t>
            </a:r>
            <a:r>
              <a:rPr lang="en-GB" sz="2800" b="1" dirty="0" smtClean="0"/>
              <a:t>innovation;</a:t>
            </a:r>
            <a:endParaRPr lang="en-GB" sz="2800" b="1" dirty="0"/>
          </a:p>
          <a:p>
            <a:pPr marL="495300" indent="-495300">
              <a:buFontTx/>
              <a:buAutoNum type="arabicPeriod"/>
            </a:pPr>
            <a:r>
              <a:rPr lang="en-GB" sz="2800" b="1" dirty="0"/>
              <a:t>reduce uncertainty in knowledge of the </a:t>
            </a:r>
            <a:r>
              <a:rPr lang="en-GB" sz="2800" b="1" dirty="0" smtClean="0"/>
              <a:t>seas and oceans.</a:t>
            </a:r>
            <a:endParaRPr lang="en-GB" sz="2800" b="1" dirty="0"/>
          </a:p>
          <a:p>
            <a:pPr>
              <a:buFontTx/>
              <a:buChar char="•"/>
            </a:pPr>
            <a:endParaRPr lang="en-US" dirty="0" smtClean="0"/>
          </a:p>
        </p:txBody>
      </p:sp>
      <p:sp>
        <p:nvSpPr>
          <p:cNvPr id="2" name="Left Arrow 1"/>
          <p:cNvSpPr/>
          <p:nvPr/>
        </p:nvSpPr>
        <p:spPr>
          <a:xfrm rot="19704035">
            <a:off x="6408075" y="-107423"/>
            <a:ext cx="2724910" cy="2259735"/>
          </a:xfrm>
          <a:prstGeom prst="leftArrow">
            <a:avLst/>
          </a:prstGeom>
          <a:solidFill>
            <a:srgbClr val="FF0000"/>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US" sz="2000" b="0" dirty="0" smtClean="0">
                <a:solidFill>
                  <a:srgbClr val="FFFFFF"/>
                </a:solidFill>
              </a:rPr>
              <a:t>Approximately €300 million per year</a:t>
            </a:r>
            <a:endParaRPr lang="en-GB" sz="2000" b="0" dirty="0">
              <a:solidFill>
                <a:srgbClr val="FFFFFF"/>
              </a:solidFill>
            </a:endParaRPr>
          </a:p>
        </p:txBody>
      </p:sp>
      <p:sp>
        <p:nvSpPr>
          <p:cNvPr id="3" name="Right Arrow 2"/>
          <p:cNvSpPr/>
          <p:nvPr/>
        </p:nvSpPr>
        <p:spPr>
          <a:xfrm rot="19344752">
            <a:off x="4141300" y="4920438"/>
            <a:ext cx="2424520" cy="1773911"/>
          </a:xfrm>
          <a:prstGeom prst="rightArrow">
            <a:avLst/>
          </a:prstGeom>
          <a:solidFill>
            <a:srgbClr val="FF0000"/>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US" sz="2000" b="0" dirty="0">
                <a:solidFill>
                  <a:srgbClr val="FFFFFF"/>
                </a:solidFill>
              </a:rPr>
              <a:t>s</a:t>
            </a:r>
            <a:r>
              <a:rPr lang="en-US" sz="2000" b="0" dirty="0" smtClean="0">
                <a:solidFill>
                  <a:srgbClr val="FFFFFF"/>
                </a:solidFill>
              </a:rPr>
              <a:t>tudy nearing completion</a:t>
            </a:r>
            <a:endParaRPr lang="en-GB" sz="2000" b="0" dirty="0">
              <a:solidFill>
                <a:srgbClr val="FFFFFF"/>
              </a:solidFill>
            </a:endParaRPr>
          </a:p>
        </p:txBody>
      </p:sp>
    </p:spTree>
    <p:extLst>
      <p:ext uri="{BB962C8B-B14F-4D97-AF65-F5344CB8AC3E}">
        <p14:creationId xmlns:p14="http://schemas.microsoft.com/office/powerpoint/2010/main" val="4221915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68" y="0"/>
            <a:ext cx="8229600" cy="936625"/>
          </a:xfrm>
        </p:spPr>
        <p:txBody>
          <a:bodyPr/>
          <a:lstStyle/>
          <a:p>
            <a:r>
              <a:rPr lang="en-US" dirty="0"/>
              <a:t>f</a:t>
            </a:r>
            <a:r>
              <a:rPr lang="en-US" dirty="0" smtClean="0"/>
              <a:t>ollow-up of Green Paper</a:t>
            </a:r>
            <a:endParaRPr lang="en-GB" dirty="0"/>
          </a:p>
        </p:txBody>
      </p:sp>
      <p:sp>
        <p:nvSpPr>
          <p:cNvPr id="4" name="Content Placeholder 3"/>
          <p:cNvSpPr>
            <a:spLocks noGrp="1"/>
          </p:cNvSpPr>
          <p:nvPr>
            <p:ph idx="1"/>
          </p:nvPr>
        </p:nvSpPr>
        <p:spPr>
          <a:xfrm>
            <a:off x="107504" y="1268760"/>
            <a:ext cx="8928992" cy="4641900"/>
          </a:xfrm>
        </p:spPr>
        <p:txBody>
          <a:bodyPr/>
          <a:lstStyle/>
          <a:p>
            <a:r>
              <a:rPr lang="en-US" sz="3600" dirty="0" smtClean="0"/>
              <a:t>Impact Assessment to evaluate options for:</a:t>
            </a:r>
            <a:endParaRPr lang="en-GB" sz="3600" dirty="0" smtClean="0"/>
          </a:p>
          <a:p>
            <a:pPr lvl="1"/>
            <a:r>
              <a:rPr lang="en-GB" sz="2800" dirty="0" smtClean="0"/>
              <a:t>helping </a:t>
            </a:r>
            <a:r>
              <a:rPr lang="en-GB" sz="2800" dirty="0"/>
              <a:t>Member States </a:t>
            </a:r>
            <a:r>
              <a:rPr lang="en-GB" sz="2800" dirty="0" smtClean="0"/>
              <a:t>fix </a:t>
            </a:r>
            <a:r>
              <a:rPr lang="en-GB" sz="2800" dirty="0"/>
              <a:t>priorities for surveying, observation and </a:t>
            </a:r>
            <a:r>
              <a:rPr lang="en-GB" sz="2800" dirty="0" smtClean="0"/>
              <a:t>processing;</a:t>
            </a:r>
          </a:p>
          <a:p>
            <a:pPr lvl="1"/>
            <a:r>
              <a:rPr lang="en-GB" sz="2800" dirty="0" smtClean="0"/>
              <a:t>further </a:t>
            </a:r>
            <a:r>
              <a:rPr lang="en-GB" sz="2800" dirty="0"/>
              <a:t>coordination between the different EU financial instruments and policies concerned with </a:t>
            </a:r>
            <a:r>
              <a:rPr lang="en-GB" sz="2800" dirty="0" smtClean="0"/>
              <a:t>better access to marine data;</a:t>
            </a:r>
          </a:p>
          <a:p>
            <a:pPr lvl="2"/>
            <a:r>
              <a:rPr lang="en-US" sz="1800" dirty="0" err="1" smtClean="0"/>
              <a:t>EMODnet</a:t>
            </a:r>
            <a:r>
              <a:rPr lang="en-US" sz="1800" dirty="0" smtClean="0"/>
              <a:t>, Data Collection in Fisheries, Copernicus</a:t>
            </a:r>
            <a:endParaRPr lang="en-GB" sz="1800" dirty="0" smtClean="0"/>
          </a:p>
          <a:p>
            <a:pPr lvl="1"/>
            <a:r>
              <a:rPr lang="en-GB" sz="2800" dirty="0" smtClean="0"/>
              <a:t>more </a:t>
            </a:r>
            <a:r>
              <a:rPr lang="en-GB" sz="2800" dirty="0"/>
              <a:t>involvement of the private </a:t>
            </a:r>
            <a:r>
              <a:rPr lang="en-GB" sz="2800" dirty="0" smtClean="0"/>
              <a:t>sector;</a:t>
            </a:r>
            <a:endParaRPr lang="en-GB" sz="2800" dirty="0"/>
          </a:p>
        </p:txBody>
      </p:sp>
    </p:spTree>
    <p:extLst>
      <p:ext uri="{BB962C8B-B14F-4D97-AF65-F5344CB8AC3E}">
        <p14:creationId xmlns:p14="http://schemas.microsoft.com/office/powerpoint/2010/main" val="16871486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1000" r="-21000"/>
          </a:stretch>
        </a:blipFill>
        <a:effectLst/>
      </p:bgPr>
    </p:bg>
    <p:spTree>
      <p:nvGrpSpPr>
        <p:cNvPr id="1" name=""/>
        <p:cNvGrpSpPr/>
        <p:nvPr/>
      </p:nvGrpSpPr>
      <p:grpSpPr>
        <a:xfrm>
          <a:off x="0" y="0"/>
          <a:ext cx="0" cy="0"/>
          <a:chOff x="0" y="0"/>
          <a:chExt cx="0" cy="0"/>
        </a:xfrm>
      </p:grpSpPr>
      <p:sp>
        <p:nvSpPr>
          <p:cNvPr id="4" name="TextBox 3"/>
          <p:cNvSpPr txBox="1"/>
          <p:nvPr/>
        </p:nvSpPr>
        <p:spPr>
          <a:xfrm flipH="1">
            <a:off x="683568" y="188640"/>
            <a:ext cx="6840761" cy="1261884"/>
          </a:xfrm>
          <a:prstGeom prst="rect">
            <a:avLst/>
          </a:prstGeom>
          <a:noFill/>
        </p:spPr>
        <p:txBody>
          <a:bodyPr wrap="square" rtlCol="0">
            <a:spAutoFit/>
          </a:bodyPr>
          <a:lstStyle/>
          <a:p>
            <a:r>
              <a:rPr lang="en-US" dirty="0">
                <a:solidFill>
                  <a:srgbClr val="000000"/>
                </a:solidFill>
              </a:rPr>
              <a:t>q</a:t>
            </a:r>
            <a:r>
              <a:rPr lang="en-US" dirty="0" smtClean="0">
                <a:solidFill>
                  <a:srgbClr val="000000"/>
                </a:solidFill>
              </a:rPr>
              <a:t>uestions?</a:t>
            </a:r>
            <a:endParaRPr lang="en-GB" dirty="0">
              <a:solidFill>
                <a:srgbClr val="000000"/>
              </a:solidFill>
            </a:endParaRPr>
          </a:p>
        </p:txBody>
      </p:sp>
    </p:spTree>
    <p:extLst>
      <p:ext uri="{BB962C8B-B14F-4D97-AF65-F5344CB8AC3E}">
        <p14:creationId xmlns:p14="http://schemas.microsoft.com/office/powerpoint/2010/main" val="802577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4"/>
          <a:srcRect/>
          <a:stretch>
            <a:fillRect/>
          </a:stretch>
        </a:blipFill>
        <a:effectLst/>
      </p:bgPr>
    </p:bg>
    <p:spTree>
      <p:nvGrpSpPr>
        <p:cNvPr id="1" name=""/>
        <p:cNvGrpSpPr/>
        <p:nvPr/>
      </p:nvGrpSpPr>
      <p:grpSpPr>
        <a:xfrm>
          <a:off x="0" y="0"/>
          <a:ext cx="0" cy="0"/>
          <a:chOff x="0" y="0"/>
          <a:chExt cx="0" cy="0"/>
        </a:xfrm>
      </p:grpSpPr>
      <p:graphicFrame>
        <p:nvGraphicFramePr>
          <p:cNvPr id="64524" name="Group 12"/>
          <p:cNvGraphicFramePr>
            <a:graphicFrameLocks noGrp="1"/>
          </p:cNvGraphicFramePr>
          <p:nvPr/>
        </p:nvGraphicFramePr>
        <p:xfrm>
          <a:off x="3219450" y="5895975"/>
          <a:ext cx="5924550" cy="979488"/>
        </p:xfrm>
        <a:graphic>
          <a:graphicData uri="http://schemas.openxmlformats.org/drawingml/2006/table">
            <a:tbl>
              <a:tblPr/>
              <a:tblGrid>
                <a:gridCol w="2535238"/>
                <a:gridCol w="3389312"/>
              </a:tblGrid>
              <a:tr h="472746">
                <a:tc>
                  <a:txBody>
                    <a:bodyPr/>
                    <a:lstStyle/>
                    <a:p>
                      <a:pPr marL="0" marR="0" lvl="0" indent="0" algn="l" defTabSz="914400" rtl="0" eaLnBrk="1" fontAlgn="base" latinLnBrk="0" hangingPunct="1">
                        <a:lnSpc>
                          <a:spcPct val="100000"/>
                        </a:lnSpc>
                        <a:spcBef>
                          <a:spcPct val="25000"/>
                        </a:spcBef>
                        <a:spcAft>
                          <a:spcPct val="0"/>
                        </a:spcAft>
                        <a:buClr>
                          <a:schemeClr val="folHlink"/>
                        </a:buClr>
                        <a:buSzTx/>
                        <a:buFontTx/>
                        <a:buNone/>
                        <a:tabLst/>
                      </a:pPr>
                      <a:r>
                        <a:rPr kumimoji="0" lang="en-US" sz="2500" b="0" i="0" u="none" strike="noStrike" cap="none" normalizeH="0" baseline="0" smtClean="0">
                          <a:ln>
                            <a:noFill/>
                          </a:ln>
                          <a:solidFill>
                            <a:schemeClr val="tx1"/>
                          </a:solidFill>
                          <a:effectLst/>
                          <a:latin typeface="Myriad Pro" pitchFamily="34" charset="0"/>
                        </a:rPr>
                        <a:t>space data</a:t>
                      </a:r>
                      <a:endParaRPr kumimoji="0" lang="en-GB" sz="2500" b="0" i="0" u="none" strike="noStrike" cap="none" normalizeH="0" baseline="0" smtClean="0">
                        <a:ln>
                          <a:noFill/>
                        </a:ln>
                        <a:solidFill>
                          <a:schemeClr val="tx1"/>
                        </a:solidFill>
                        <a:effectLst/>
                        <a:latin typeface="Myriad Pro" pitchFamily="34" charset="0"/>
                      </a:endParaRPr>
                    </a:p>
                  </a:txBody>
                  <a:tcPr marT="45750" marB="45750"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5000"/>
                        </a:spcBef>
                        <a:spcAft>
                          <a:spcPct val="0"/>
                        </a:spcAft>
                        <a:buClr>
                          <a:schemeClr val="folHlink"/>
                        </a:buClr>
                        <a:buSzTx/>
                        <a:buFontTx/>
                        <a:buNone/>
                        <a:tabLst/>
                      </a:pPr>
                      <a:r>
                        <a:rPr kumimoji="0" lang="en-US" sz="2500" b="0" i="0" u="none" strike="noStrike" cap="none" normalizeH="0" baseline="0" smtClean="0">
                          <a:ln>
                            <a:noFill/>
                          </a:ln>
                          <a:solidFill>
                            <a:schemeClr val="tx1"/>
                          </a:solidFill>
                          <a:effectLst/>
                          <a:latin typeface="Myriad Pro" pitchFamily="34" charset="0"/>
                        </a:rPr>
                        <a:t>€400 million per year</a:t>
                      </a:r>
                      <a:endParaRPr kumimoji="0" lang="en-GB" sz="2500" b="0" i="0" u="none" strike="noStrike" cap="none" normalizeH="0" baseline="0" smtClean="0">
                        <a:ln>
                          <a:noFill/>
                        </a:ln>
                        <a:solidFill>
                          <a:schemeClr val="tx1"/>
                        </a:solidFill>
                        <a:effectLst/>
                        <a:latin typeface="Myriad Pro" pitchFamily="34" charset="0"/>
                      </a:endParaRPr>
                    </a:p>
                  </a:txBody>
                  <a:tcPr marT="45750" marB="45750"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r>
              <a:tr h="506742">
                <a:tc>
                  <a:txBody>
                    <a:bodyPr/>
                    <a:lstStyle/>
                    <a:p>
                      <a:pPr marL="0" marR="0" lvl="0" indent="0" algn="l" defTabSz="914400" rtl="0" eaLnBrk="1" fontAlgn="base" latinLnBrk="0" hangingPunct="1">
                        <a:lnSpc>
                          <a:spcPct val="100000"/>
                        </a:lnSpc>
                        <a:spcBef>
                          <a:spcPct val="25000"/>
                        </a:spcBef>
                        <a:spcAft>
                          <a:spcPct val="0"/>
                        </a:spcAft>
                        <a:buClr>
                          <a:schemeClr val="folHlink"/>
                        </a:buClr>
                        <a:buSzTx/>
                        <a:buFontTx/>
                        <a:buNone/>
                        <a:tabLst/>
                      </a:pPr>
                      <a:r>
                        <a:rPr kumimoji="0" lang="en-US" sz="2500" b="0" i="0" u="none" strike="noStrike" cap="none" normalizeH="0" baseline="0" smtClean="0">
                          <a:ln>
                            <a:noFill/>
                          </a:ln>
                          <a:solidFill>
                            <a:schemeClr val="tx1"/>
                          </a:solidFill>
                          <a:effectLst/>
                          <a:latin typeface="Myriad Pro" pitchFamily="34" charset="0"/>
                        </a:rPr>
                        <a:t>in-situ data</a:t>
                      </a:r>
                      <a:endParaRPr kumimoji="0" lang="en-GB" sz="2500" b="0" i="0" u="none" strike="noStrike" cap="none" normalizeH="0" baseline="0" smtClean="0">
                        <a:ln>
                          <a:noFill/>
                        </a:ln>
                        <a:solidFill>
                          <a:schemeClr val="tx1"/>
                        </a:solidFill>
                        <a:effectLst/>
                        <a:latin typeface="Myriad Pro" pitchFamily="34" charset="0"/>
                      </a:endParaRPr>
                    </a:p>
                  </a:txBody>
                  <a:tcPr marT="45750" marB="45750" horzOverflow="overflow">
                    <a:lnL w="285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5000"/>
                        </a:spcBef>
                        <a:spcAft>
                          <a:spcPct val="0"/>
                        </a:spcAft>
                        <a:buClr>
                          <a:schemeClr val="folHlink"/>
                        </a:buClr>
                        <a:buSzTx/>
                        <a:buFontTx/>
                        <a:buNone/>
                        <a:tabLst/>
                      </a:pPr>
                      <a:r>
                        <a:rPr kumimoji="0" lang="en-US" sz="2500" b="0" i="0" u="none" strike="noStrike" cap="none" normalizeH="0" baseline="0" smtClean="0">
                          <a:ln>
                            <a:noFill/>
                          </a:ln>
                          <a:solidFill>
                            <a:schemeClr val="tx1"/>
                          </a:solidFill>
                          <a:effectLst/>
                          <a:latin typeface="Myriad Pro" pitchFamily="34" charset="0"/>
                        </a:rPr>
                        <a:t>&gt; €1 billion per year </a:t>
                      </a:r>
                      <a:endParaRPr kumimoji="0" lang="en-GB" sz="2500" b="0" i="0" u="none" strike="noStrike" cap="none" normalizeH="0" baseline="0" smtClean="0">
                        <a:ln>
                          <a:noFill/>
                        </a:ln>
                        <a:solidFill>
                          <a:schemeClr val="tx1"/>
                        </a:solidFill>
                        <a:effectLst/>
                        <a:latin typeface="Myriad Pro" pitchFamily="34" charset="0"/>
                      </a:endParaRPr>
                    </a:p>
                  </a:txBody>
                  <a:tcPr marT="45750" marB="45750"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7179" name="Rectangle 11"/>
          <p:cNvSpPr>
            <a:spLocks noGrp="1" noChangeArrowheads="1"/>
          </p:cNvSpPr>
          <p:nvPr>
            <p:ph type="title"/>
          </p:nvPr>
        </p:nvSpPr>
        <p:spPr>
          <a:xfrm>
            <a:off x="0" y="1349375"/>
            <a:ext cx="2771775" cy="1898650"/>
          </a:xfrm>
        </p:spPr>
        <p:txBody>
          <a:bodyPr/>
          <a:lstStyle/>
          <a:p>
            <a:pPr algn="l" eaLnBrk="1" hangingPunct="1"/>
            <a:r>
              <a:rPr lang="en-US" sz="3700" smtClean="0">
                <a:solidFill>
                  <a:schemeClr val="bg1"/>
                </a:solidFill>
              </a:rPr>
              <a:t>cost of ocean observation in EU</a:t>
            </a:r>
            <a:endParaRPr lang="en-GB" sz="3700" smtClean="0">
              <a:solidFill>
                <a:schemeClr val="bg1"/>
              </a:solidFill>
            </a:endParaRPr>
          </a:p>
        </p:txBody>
      </p:sp>
    </p:spTree>
    <p:extLst>
      <p:ext uri="{BB962C8B-B14F-4D97-AF65-F5344CB8AC3E}">
        <p14:creationId xmlns:p14="http://schemas.microsoft.com/office/powerpoint/2010/main" val="294903023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2"/>
                </a:solidFill>
                <a:latin typeface="Myriad Pro" pitchFamily="34" charset="0"/>
              </a:defRPr>
            </a:lvl1pPr>
            <a:lvl2pPr marL="742950" indent="-285750" eaLnBrk="0" hangingPunct="0">
              <a:defRPr sz="1400">
                <a:solidFill>
                  <a:schemeClr val="tx2"/>
                </a:solidFill>
                <a:latin typeface="Myriad Pro" pitchFamily="34" charset="0"/>
              </a:defRPr>
            </a:lvl2pPr>
            <a:lvl3pPr marL="1143000" indent="-228600" eaLnBrk="0" hangingPunct="0">
              <a:defRPr sz="1400">
                <a:solidFill>
                  <a:schemeClr val="tx2"/>
                </a:solidFill>
                <a:latin typeface="Myriad Pro" pitchFamily="34" charset="0"/>
              </a:defRPr>
            </a:lvl3pPr>
            <a:lvl4pPr marL="1600200" indent="-228600" eaLnBrk="0" hangingPunct="0">
              <a:defRPr sz="1400">
                <a:solidFill>
                  <a:schemeClr val="tx2"/>
                </a:solidFill>
                <a:latin typeface="Myriad Pro" pitchFamily="34" charset="0"/>
              </a:defRPr>
            </a:lvl4pPr>
            <a:lvl5pPr marL="2057400" indent="-228600" eaLnBrk="0" hangingPunct="0">
              <a:defRPr sz="1400">
                <a:solidFill>
                  <a:schemeClr val="tx2"/>
                </a:solidFill>
                <a:latin typeface="Myriad Pro" pitchFamily="34" charset="0"/>
              </a:defRPr>
            </a:lvl5pPr>
            <a:lvl6pPr marL="2514600" indent="-228600" algn="ctr" eaLnBrk="0" fontAlgn="base" hangingPunct="0">
              <a:spcBef>
                <a:spcPct val="0"/>
              </a:spcBef>
              <a:spcAft>
                <a:spcPct val="0"/>
              </a:spcAft>
              <a:defRPr sz="1400">
                <a:solidFill>
                  <a:schemeClr val="tx2"/>
                </a:solidFill>
                <a:latin typeface="Myriad Pro" pitchFamily="34" charset="0"/>
              </a:defRPr>
            </a:lvl6pPr>
            <a:lvl7pPr marL="2971800" indent="-228600" algn="ctr" eaLnBrk="0" fontAlgn="base" hangingPunct="0">
              <a:spcBef>
                <a:spcPct val="0"/>
              </a:spcBef>
              <a:spcAft>
                <a:spcPct val="0"/>
              </a:spcAft>
              <a:defRPr sz="1400">
                <a:solidFill>
                  <a:schemeClr val="tx2"/>
                </a:solidFill>
                <a:latin typeface="Myriad Pro" pitchFamily="34" charset="0"/>
              </a:defRPr>
            </a:lvl7pPr>
            <a:lvl8pPr marL="3429000" indent="-228600" algn="ctr" eaLnBrk="0" fontAlgn="base" hangingPunct="0">
              <a:spcBef>
                <a:spcPct val="0"/>
              </a:spcBef>
              <a:spcAft>
                <a:spcPct val="0"/>
              </a:spcAft>
              <a:defRPr sz="1400">
                <a:solidFill>
                  <a:schemeClr val="tx2"/>
                </a:solidFill>
                <a:latin typeface="Myriad Pro" pitchFamily="34" charset="0"/>
              </a:defRPr>
            </a:lvl8pPr>
            <a:lvl9pPr marL="3886200" indent="-228600" algn="ctr" eaLnBrk="0" fontAlgn="base" hangingPunct="0">
              <a:spcBef>
                <a:spcPct val="0"/>
              </a:spcBef>
              <a:spcAft>
                <a:spcPct val="0"/>
              </a:spcAft>
              <a:defRPr sz="1400">
                <a:solidFill>
                  <a:schemeClr val="tx2"/>
                </a:solidFill>
                <a:latin typeface="Myriad Pro" pitchFamily="34" charset="0"/>
              </a:defRPr>
            </a:lvl9pPr>
          </a:lstStyle>
          <a:p>
            <a:pPr eaLnBrk="1" hangingPunct="1"/>
            <a:fld id="{71D33857-9C45-432D-A968-664B913B76E5}" type="slidenum">
              <a:rPr lang="en-GB" sz="1300">
                <a:solidFill>
                  <a:srgbClr val="9AC00A"/>
                </a:solidFill>
              </a:rPr>
              <a:pPr eaLnBrk="1" hangingPunct="1"/>
              <a:t>3</a:t>
            </a:fld>
            <a:r>
              <a:rPr lang="en-GB" sz="1300">
                <a:solidFill>
                  <a:srgbClr val="9AC00A"/>
                </a:solidFill>
              </a:rPr>
              <a:t>/14</a:t>
            </a:r>
          </a:p>
        </p:txBody>
      </p:sp>
      <p:pic>
        <p:nvPicPr>
          <p:cNvPr id="8197" name="Picture 87" descr="DGMare-White_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342900" y="6256338"/>
            <a:ext cx="1258888"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Rectangle 88"/>
          <p:cNvSpPr>
            <a:spLocks noChangeArrowheads="1"/>
          </p:cNvSpPr>
          <p:nvPr/>
        </p:nvSpPr>
        <p:spPr bwMode="gray">
          <a:xfrm>
            <a:off x="333375" y="0"/>
            <a:ext cx="1366838" cy="198438"/>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1400" b="0">
              <a:solidFill>
                <a:srgbClr val="000000"/>
              </a:solidFill>
              <a:latin typeface="Myriad Pro" pitchFamily="34" charset="0"/>
            </a:endParaRPr>
          </a:p>
        </p:txBody>
      </p:sp>
      <p:sp>
        <p:nvSpPr>
          <p:cNvPr id="8199" name="Text Box 89"/>
          <p:cNvSpPr txBox="1">
            <a:spLocks noChangeArrowheads="1"/>
          </p:cNvSpPr>
          <p:nvPr/>
        </p:nvSpPr>
        <p:spPr bwMode="gray">
          <a:xfrm>
            <a:off x="241300" y="220663"/>
            <a:ext cx="117792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2"/>
                </a:solidFill>
                <a:latin typeface="Myriad Pro" pitchFamily="34" charset="0"/>
              </a:defRPr>
            </a:lvl1pPr>
            <a:lvl2pPr marL="742950" indent="-285750" eaLnBrk="0" hangingPunct="0">
              <a:defRPr sz="1400">
                <a:solidFill>
                  <a:schemeClr val="tx2"/>
                </a:solidFill>
                <a:latin typeface="Myriad Pro" pitchFamily="34" charset="0"/>
              </a:defRPr>
            </a:lvl2pPr>
            <a:lvl3pPr marL="1143000" indent="-228600" eaLnBrk="0" hangingPunct="0">
              <a:defRPr sz="1400">
                <a:solidFill>
                  <a:schemeClr val="tx2"/>
                </a:solidFill>
                <a:latin typeface="Myriad Pro" pitchFamily="34" charset="0"/>
              </a:defRPr>
            </a:lvl3pPr>
            <a:lvl4pPr marL="1600200" indent="-228600" eaLnBrk="0" hangingPunct="0">
              <a:defRPr sz="1400">
                <a:solidFill>
                  <a:schemeClr val="tx2"/>
                </a:solidFill>
                <a:latin typeface="Myriad Pro" pitchFamily="34" charset="0"/>
              </a:defRPr>
            </a:lvl4pPr>
            <a:lvl5pPr marL="2057400" indent="-228600" eaLnBrk="0" hangingPunct="0">
              <a:defRPr sz="1400">
                <a:solidFill>
                  <a:schemeClr val="tx2"/>
                </a:solidFill>
                <a:latin typeface="Myriad Pro" pitchFamily="34" charset="0"/>
              </a:defRPr>
            </a:lvl5pPr>
            <a:lvl6pPr marL="2514600" indent="-228600" algn="ctr" eaLnBrk="0" fontAlgn="base" hangingPunct="0">
              <a:spcBef>
                <a:spcPct val="0"/>
              </a:spcBef>
              <a:spcAft>
                <a:spcPct val="0"/>
              </a:spcAft>
              <a:defRPr sz="1400">
                <a:solidFill>
                  <a:schemeClr val="tx2"/>
                </a:solidFill>
                <a:latin typeface="Myriad Pro" pitchFamily="34" charset="0"/>
              </a:defRPr>
            </a:lvl6pPr>
            <a:lvl7pPr marL="2971800" indent="-228600" algn="ctr" eaLnBrk="0" fontAlgn="base" hangingPunct="0">
              <a:spcBef>
                <a:spcPct val="0"/>
              </a:spcBef>
              <a:spcAft>
                <a:spcPct val="0"/>
              </a:spcAft>
              <a:defRPr sz="1400">
                <a:solidFill>
                  <a:schemeClr val="tx2"/>
                </a:solidFill>
                <a:latin typeface="Myriad Pro" pitchFamily="34" charset="0"/>
              </a:defRPr>
            </a:lvl7pPr>
            <a:lvl8pPr marL="3429000" indent="-228600" algn="ctr" eaLnBrk="0" fontAlgn="base" hangingPunct="0">
              <a:spcBef>
                <a:spcPct val="0"/>
              </a:spcBef>
              <a:spcAft>
                <a:spcPct val="0"/>
              </a:spcAft>
              <a:defRPr sz="1400">
                <a:solidFill>
                  <a:schemeClr val="tx2"/>
                </a:solidFill>
                <a:latin typeface="Myriad Pro" pitchFamily="34" charset="0"/>
              </a:defRPr>
            </a:lvl8pPr>
            <a:lvl9pPr marL="3886200" indent="-228600" algn="ctr" eaLnBrk="0" fontAlgn="base" hangingPunct="0">
              <a:spcBef>
                <a:spcPct val="0"/>
              </a:spcBef>
              <a:spcAft>
                <a:spcPct val="0"/>
              </a:spcAft>
              <a:defRPr sz="1400">
                <a:solidFill>
                  <a:schemeClr val="tx2"/>
                </a:solidFill>
                <a:latin typeface="Myriad Pro" pitchFamily="34" charset="0"/>
              </a:defRPr>
            </a:lvl9pPr>
          </a:lstStyle>
          <a:p>
            <a:pPr eaLnBrk="1" hangingPunct="1">
              <a:lnSpc>
                <a:spcPct val="90000"/>
              </a:lnSpc>
            </a:pPr>
            <a:r>
              <a:rPr lang="fr-BE" sz="1700">
                <a:solidFill>
                  <a:srgbClr val="005A8E"/>
                </a:solidFill>
              </a:rPr>
              <a:t>MARITIME</a:t>
            </a:r>
            <a:br>
              <a:rPr lang="fr-BE" sz="1700">
                <a:solidFill>
                  <a:srgbClr val="005A8E"/>
                </a:solidFill>
              </a:rPr>
            </a:br>
            <a:r>
              <a:rPr lang="fr-BE" sz="1700">
                <a:solidFill>
                  <a:srgbClr val="005A8E"/>
                </a:solidFill>
              </a:rPr>
              <a:t>AFFAIRS</a:t>
            </a:r>
            <a:endParaRPr lang="en-GB" sz="1700">
              <a:solidFill>
                <a:srgbClr val="005A8E"/>
              </a:solidFill>
            </a:endParaRPr>
          </a:p>
        </p:txBody>
      </p:sp>
      <p:sp>
        <p:nvSpPr>
          <p:cNvPr id="8200" name="Rectangle 90"/>
          <p:cNvSpPr>
            <a:spLocks noGrp="1" noChangeArrowheads="1"/>
          </p:cNvSpPr>
          <p:nvPr>
            <p:ph type="title"/>
          </p:nvPr>
        </p:nvSpPr>
        <p:spPr>
          <a:xfrm>
            <a:off x="4433888" y="225425"/>
            <a:ext cx="4710112" cy="1587500"/>
          </a:xfrm>
          <a:noFill/>
        </p:spPr>
        <p:txBody>
          <a:bodyPr/>
          <a:lstStyle/>
          <a:p>
            <a:pPr eaLnBrk="1" hangingPunct="1"/>
            <a:r>
              <a:rPr lang="en-US" sz="2700" smtClean="0"/>
              <a:t>Maria Damanaki, Commissioner for Maritime Affairs and Fisheries</a:t>
            </a:r>
            <a:endParaRPr lang="en-GB" sz="2700" smtClean="0"/>
          </a:p>
        </p:txBody>
      </p:sp>
      <p:pic>
        <p:nvPicPr>
          <p:cNvPr id="8201" name="Picture 91" descr="P0175040003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56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2" name="Text Box 92"/>
          <p:cNvSpPr txBox="1">
            <a:spLocks noChangeArrowheads="1"/>
          </p:cNvSpPr>
          <p:nvPr/>
        </p:nvSpPr>
        <p:spPr bwMode="auto">
          <a:xfrm>
            <a:off x="5062538" y="1762125"/>
            <a:ext cx="32861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2"/>
                </a:solidFill>
                <a:latin typeface="Myriad Pro" pitchFamily="34" charset="0"/>
              </a:defRPr>
            </a:lvl1pPr>
            <a:lvl2pPr marL="742950" indent="-285750" eaLnBrk="0" hangingPunct="0">
              <a:defRPr sz="1400">
                <a:solidFill>
                  <a:schemeClr val="tx2"/>
                </a:solidFill>
                <a:latin typeface="Myriad Pro" pitchFamily="34" charset="0"/>
              </a:defRPr>
            </a:lvl2pPr>
            <a:lvl3pPr marL="1143000" indent="-228600" eaLnBrk="0" hangingPunct="0">
              <a:defRPr sz="1400">
                <a:solidFill>
                  <a:schemeClr val="tx2"/>
                </a:solidFill>
                <a:latin typeface="Myriad Pro" pitchFamily="34" charset="0"/>
              </a:defRPr>
            </a:lvl3pPr>
            <a:lvl4pPr marL="1600200" indent="-228600" eaLnBrk="0" hangingPunct="0">
              <a:defRPr sz="1400">
                <a:solidFill>
                  <a:schemeClr val="tx2"/>
                </a:solidFill>
                <a:latin typeface="Myriad Pro" pitchFamily="34" charset="0"/>
              </a:defRPr>
            </a:lvl4pPr>
            <a:lvl5pPr marL="2057400" indent="-228600" eaLnBrk="0" hangingPunct="0">
              <a:defRPr sz="1400">
                <a:solidFill>
                  <a:schemeClr val="tx2"/>
                </a:solidFill>
                <a:latin typeface="Myriad Pro" pitchFamily="34" charset="0"/>
              </a:defRPr>
            </a:lvl5pPr>
            <a:lvl6pPr marL="2514600" indent="-228600" algn="ctr" eaLnBrk="0" fontAlgn="base" hangingPunct="0">
              <a:spcBef>
                <a:spcPct val="0"/>
              </a:spcBef>
              <a:spcAft>
                <a:spcPct val="0"/>
              </a:spcAft>
              <a:defRPr sz="1400">
                <a:solidFill>
                  <a:schemeClr val="tx2"/>
                </a:solidFill>
                <a:latin typeface="Myriad Pro" pitchFamily="34" charset="0"/>
              </a:defRPr>
            </a:lvl6pPr>
            <a:lvl7pPr marL="2971800" indent="-228600" algn="ctr" eaLnBrk="0" fontAlgn="base" hangingPunct="0">
              <a:spcBef>
                <a:spcPct val="0"/>
              </a:spcBef>
              <a:spcAft>
                <a:spcPct val="0"/>
              </a:spcAft>
              <a:defRPr sz="1400">
                <a:solidFill>
                  <a:schemeClr val="tx2"/>
                </a:solidFill>
                <a:latin typeface="Myriad Pro" pitchFamily="34" charset="0"/>
              </a:defRPr>
            </a:lvl7pPr>
            <a:lvl8pPr marL="3429000" indent="-228600" algn="ctr" eaLnBrk="0" fontAlgn="base" hangingPunct="0">
              <a:spcBef>
                <a:spcPct val="0"/>
              </a:spcBef>
              <a:spcAft>
                <a:spcPct val="0"/>
              </a:spcAft>
              <a:defRPr sz="1400">
                <a:solidFill>
                  <a:schemeClr val="tx2"/>
                </a:solidFill>
                <a:latin typeface="Myriad Pro" pitchFamily="34" charset="0"/>
              </a:defRPr>
            </a:lvl8pPr>
            <a:lvl9pPr marL="3886200" indent="-228600" algn="ctr" eaLnBrk="0" fontAlgn="base" hangingPunct="0">
              <a:spcBef>
                <a:spcPct val="0"/>
              </a:spcBef>
              <a:spcAft>
                <a:spcPct val="0"/>
              </a:spcAft>
              <a:defRPr sz="1400">
                <a:solidFill>
                  <a:schemeClr val="tx2"/>
                </a:solidFill>
                <a:latin typeface="Myriad Pro" pitchFamily="34" charset="0"/>
              </a:defRPr>
            </a:lvl9pPr>
          </a:lstStyle>
          <a:p>
            <a:pPr eaLnBrk="1" hangingPunct="1">
              <a:spcBef>
                <a:spcPct val="50000"/>
              </a:spcBef>
            </a:pPr>
            <a:endParaRPr lang="en-US" sz="1800" b="0">
              <a:solidFill>
                <a:srgbClr val="005A8E"/>
              </a:solidFill>
            </a:endParaRPr>
          </a:p>
        </p:txBody>
      </p:sp>
      <p:sp>
        <p:nvSpPr>
          <p:cNvPr id="8203" name="Text Box 93"/>
          <p:cNvSpPr txBox="1">
            <a:spLocks noChangeArrowheads="1"/>
          </p:cNvSpPr>
          <p:nvPr/>
        </p:nvSpPr>
        <p:spPr bwMode="auto">
          <a:xfrm>
            <a:off x="4783138" y="1909763"/>
            <a:ext cx="3976687"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2"/>
                </a:solidFill>
                <a:latin typeface="Myriad Pro" pitchFamily="34" charset="0"/>
              </a:defRPr>
            </a:lvl1pPr>
            <a:lvl2pPr marL="742950" indent="-285750" eaLnBrk="0" hangingPunct="0">
              <a:defRPr sz="1400">
                <a:solidFill>
                  <a:schemeClr val="tx2"/>
                </a:solidFill>
                <a:latin typeface="Myriad Pro" pitchFamily="34" charset="0"/>
              </a:defRPr>
            </a:lvl2pPr>
            <a:lvl3pPr marL="1143000" indent="-228600" eaLnBrk="0" hangingPunct="0">
              <a:defRPr sz="1400">
                <a:solidFill>
                  <a:schemeClr val="tx2"/>
                </a:solidFill>
                <a:latin typeface="Myriad Pro" pitchFamily="34" charset="0"/>
              </a:defRPr>
            </a:lvl3pPr>
            <a:lvl4pPr marL="1600200" indent="-228600" eaLnBrk="0" hangingPunct="0">
              <a:defRPr sz="1400">
                <a:solidFill>
                  <a:schemeClr val="tx2"/>
                </a:solidFill>
                <a:latin typeface="Myriad Pro" pitchFamily="34" charset="0"/>
              </a:defRPr>
            </a:lvl4pPr>
            <a:lvl5pPr marL="2057400" indent="-228600" eaLnBrk="0" hangingPunct="0">
              <a:defRPr sz="1400">
                <a:solidFill>
                  <a:schemeClr val="tx2"/>
                </a:solidFill>
                <a:latin typeface="Myriad Pro" pitchFamily="34" charset="0"/>
              </a:defRPr>
            </a:lvl5pPr>
            <a:lvl6pPr marL="2514600" indent="-228600" algn="ctr" eaLnBrk="0" fontAlgn="base" hangingPunct="0">
              <a:spcBef>
                <a:spcPct val="0"/>
              </a:spcBef>
              <a:spcAft>
                <a:spcPct val="0"/>
              </a:spcAft>
              <a:defRPr sz="1400">
                <a:solidFill>
                  <a:schemeClr val="tx2"/>
                </a:solidFill>
                <a:latin typeface="Myriad Pro" pitchFamily="34" charset="0"/>
              </a:defRPr>
            </a:lvl6pPr>
            <a:lvl7pPr marL="2971800" indent="-228600" algn="ctr" eaLnBrk="0" fontAlgn="base" hangingPunct="0">
              <a:spcBef>
                <a:spcPct val="0"/>
              </a:spcBef>
              <a:spcAft>
                <a:spcPct val="0"/>
              </a:spcAft>
              <a:defRPr sz="1400">
                <a:solidFill>
                  <a:schemeClr val="tx2"/>
                </a:solidFill>
                <a:latin typeface="Myriad Pro" pitchFamily="34" charset="0"/>
              </a:defRPr>
            </a:lvl7pPr>
            <a:lvl8pPr marL="3429000" indent="-228600" algn="ctr" eaLnBrk="0" fontAlgn="base" hangingPunct="0">
              <a:spcBef>
                <a:spcPct val="0"/>
              </a:spcBef>
              <a:spcAft>
                <a:spcPct val="0"/>
              </a:spcAft>
              <a:defRPr sz="1400">
                <a:solidFill>
                  <a:schemeClr val="tx2"/>
                </a:solidFill>
                <a:latin typeface="Myriad Pro" pitchFamily="34" charset="0"/>
              </a:defRPr>
            </a:lvl8pPr>
            <a:lvl9pPr marL="3886200" indent="-228600" algn="ctr" eaLnBrk="0" fontAlgn="base" hangingPunct="0">
              <a:spcBef>
                <a:spcPct val="0"/>
              </a:spcBef>
              <a:spcAft>
                <a:spcPct val="0"/>
              </a:spcAft>
              <a:defRPr sz="1400">
                <a:solidFill>
                  <a:schemeClr val="tx2"/>
                </a:solidFill>
                <a:latin typeface="Myriad Pro" pitchFamily="34" charset="0"/>
              </a:defRPr>
            </a:lvl9pPr>
          </a:lstStyle>
          <a:p>
            <a:pPr eaLnBrk="1" hangingPunct="1">
              <a:spcBef>
                <a:spcPct val="50000"/>
              </a:spcBef>
            </a:pPr>
            <a:r>
              <a:rPr lang="en-GB" sz="2400" b="0" dirty="0">
                <a:solidFill>
                  <a:srgbClr val="005A8E"/>
                </a:solidFill>
              </a:rPr>
              <a:t>(..) the data collected through these observations can only generate knowledge and innovation if Europe's engineers and scientists are able to find, access, assemble and apply them efficiently and rapidly. At present this is often not the case.</a:t>
            </a:r>
          </a:p>
        </p:txBody>
      </p:sp>
    </p:spTree>
    <p:extLst>
      <p:ext uri="{BB962C8B-B14F-4D97-AF65-F5344CB8AC3E}">
        <p14:creationId xmlns:p14="http://schemas.microsoft.com/office/powerpoint/2010/main" val="2608186211"/>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764704"/>
            <a:ext cx="7837398" cy="2046709"/>
          </a:xfrm>
          <a:prstGeom prst="rect">
            <a:avLst/>
          </a:prstGeom>
        </p:spPr>
      </p:pic>
      <p:sp>
        <p:nvSpPr>
          <p:cNvPr id="5" name="TextBox 4"/>
          <p:cNvSpPr txBox="1"/>
          <p:nvPr/>
        </p:nvSpPr>
        <p:spPr>
          <a:xfrm>
            <a:off x="1403648" y="3933056"/>
            <a:ext cx="6480720" cy="1261884"/>
          </a:xfrm>
          <a:prstGeom prst="rect">
            <a:avLst/>
          </a:prstGeom>
          <a:noFill/>
        </p:spPr>
        <p:txBody>
          <a:bodyPr wrap="square" rtlCol="0">
            <a:spAutoFit/>
          </a:bodyPr>
          <a:lstStyle/>
          <a:p>
            <a:r>
              <a:rPr lang="en-US" dirty="0">
                <a:solidFill>
                  <a:schemeClr val="tx1"/>
                </a:solidFill>
              </a:rPr>
              <a:t>w</a:t>
            </a:r>
            <a:r>
              <a:rPr lang="en-US" dirty="0" smtClean="0">
                <a:solidFill>
                  <a:schemeClr val="tx1"/>
                </a:solidFill>
              </a:rPr>
              <a:t>hat is it?</a:t>
            </a:r>
            <a:endParaRPr lang="en-GB" dirty="0">
              <a:solidFill>
                <a:schemeClr val="tx1"/>
              </a:solidFill>
            </a:endParaRPr>
          </a:p>
        </p:txBody>
      </p:sp>
    </p:spTree>
    <p:extLst>
      <p:ext uri="{BB962C8B-B14F-4D97-AF65-F5344CB8AC3E}">
        <p14:creationId xmlns:p14="http://schemas.microsoft.com/office/powerpoint/2010/main" val="29620924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2320" y="0"/>
            <a:ext cx="1623824" cy="1730212"/>
          </a:xfrm>
          <a:prstGeom prst="rect">
            <a:avLst/>
          </a:prstGeom>
        </p:spPr>
      </p:pic>
      <p:sp>
        <p:nvSpPr>
          <p:cNvPr id="6" name="TextBox 5"/>
          <p:cNvSpPr txBox="1"/>
          <p:nvPr/>
        </p:nvSpPr>
        <p:spPr>
          <a:xfrm>
            <a:off x="3148681" y="2276871"/>
            <a:ext cx="5927463" cy="1323439"/>
          </a:xfrm>
          <a:prstGeom prst="rect">
            <a:avLst/>
          </a:prstGeom>
          <a:solidFill>
            <a:schemeClr val="bg1">
              <a:lumMod val="95000"/>
            </a:schemeClr>
          </a:solidFill>
        </p:spPr>
        <p:txBody>
          <a:bodyPr wrap="square" rtlCol="0">
            <a:spAutoFit/>
          </a:bodyPr>
          <a:lstStyle/>
          <a:p>
            <a:pPr algn="ctr"/>
            <a:r>
              <a:rPr lang="en-US" sz="4000" dirty="0">
                <a:solidFill>
                  <a:schemeClr val="tx1"/>
                </a:solidFill>
              </a:rPr>
              <a:t>i</a:t>
            </a:r>
            <a:r>
              <a:rPr lang="en-US" sz="4000" dirty="0" smtClean="0">
                <a:solidFill>
                  <a:schemeClr val="tx1"/>
                </a:solidFill>
              </a:rPr>
              <a:t>t is a network of 112 </a:t>
            </a:r>
            <a:r>
              <a:rPr lang="en-US" sz="4000" dirty="0" err="1" smtClean="0">
                <a:solidFill>
                  <a:schemeClr val="tx1"/>
                </a:solidFill>
              </a:rPr>
              <a:t>organisations</a:t>
            </a:r>
            <a:endParaRPr lang="en-GB" sz="4000" dirty="0">
              <a:solidFill>
                <a:schemeClr val="tx1"/>
              </a:solidFill>
            </a:endParaRPr>
          </a:p>
        </p:txBody>
      </p:sp>
    </p:spTree>
    <p:extLst>
      <p:ext uri="{BB962C8B-B14F-4D97-AF65-F5344CB8AC3E}">
        <p14:creationId xmlns:p14="http://schemas.microsoft.com/office/powerpoint/2010/main" val="3498428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1810" y="3763278"/>
            <a:ext cx="4730750" cy="308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8" descr="chemist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85" y="3824396"/>
            <a:ext cx="4391025"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idx="1"/>
          </p:nvPr>
        </p:nvSpPr>
        <p:spPr>
          <a:xfrm>
            <a:off x="138050" y="3056859"/>
            <a:ext cx="8563688" cy="2331313"/>
          </a:xfrm>
        </p:spPr>
        <p:txBody>
          <a:bodyPr/>
          <a:lstStyle/>
          <a:p>
            <a:r>
              <a:rPr lang="en-US" sz="3200" dirty="0" smtClean="0"/>
              <a:t>access to data held by Member States</a:t>
            </a:r>
          </a:p>
          <a:p>
            <a:r>
              <a:rPr lang="en-US" sz="3200" dirty="0" smtClean="0"/>
              <a:t>and to map layers across sea-basins</a:t>
            </a:r>
            <a:endParaRPr lang="en-GB" sz="3200"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701" y="351930"/>
            <a:ext cx="7837398" cy="2046709"/>
          </a:xfrm>
          <a:prstGeom prst="rect">
            <a:avLst/>
          </a:prstGeom>
        </p:spPr>
      </p:pic>
      <p:pic>
        <p:nvPicPr>
          <p:cNvPr id="12" name="Picture 5" descr="geolog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6113" y="-27384"/>
            <a:ext cx="4687887" cy="376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biolog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85" y="1853010"/>
            <a:ext cx="4473276" cy="3171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4" descr="hydrograph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948" y="0"/>
            <a:ext cx="4456113"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81356" y="2483247"/>
            <a:ext cx="3494087" cy="250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9959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52"/>
                                        </p:tgtEl>
                                        <p:attrNameLst>
                                          <p:attrName>style.visibility</p:attrName>
                                        </p:attrNameLst>
                                      </p:cBhvr>
                                      <p:to>
                                        <p:strVal val="visible"/>
                                      </p:to>
                                    </p:set>
                                    <p:animEffect transition="in" filter="fade">
                                      <p:cBhvr>
                                        <p:cTn id="21" dur="1000"/>
                                        <p:tgtEl>
                                          <p:spTgt spid="2052"/>
                                        </p:tgtEl>
                                      </p:cBhvr>
                                    </p:animEffect>
                                    <p:anim calcmode="lin" valueType="num">
                                      <p:cBhvr>
                                        <p:cTn id="22" dur="1000" fill="hold"/>
                                        <p:tgtEl>
                                          <p:spTgt spid="2052"/>
                                        </p:tgtEl>
                                        <p:attrNameLst>
                                          <p:attrName>ppt_x</p:attrName>
                                        </p:attrNameLst>
                                      </p:cBhvr>
                                      <p:tavLst>
                                        <p:tav tm="0">
                                          <p:val>
                                            <p:strVal val="#ppt_x"/>
                                          </p:val>
                                        </p:tav>
                                        <p:tav tm="100000">
                                          <p:val>
                                            <p:strVal val="#ppt_x"/>
                                          </p:val>
                                        </p:tav>
                                      </p:tavLst>
                                    </p:anim>
                                    <p:anim calcmode="lin" valueType="num">
                                      <p:cBhvr>
                                        <p:cTn id="23"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fade">
                                      <p:cBhvr>
                                        <p:cTn id="42" dur="1000"/>
                                        <p:tgtEl>
                                          <p:spTgt spid="2053"/>
                                        </p:tgtEl>
                                      </p:cBhvr>
                                    </p:animEffect>
                                    <p:anim calcmode="lin" valueType="num">
                                      <p:cBhvr>
                                        <p:cTn id="43" dur="1000" fill="hold"/>
                                        <p:tgtEl>
                                          <p:spTgt spid="2053"/>
                                        </p:tgtEl>
                                        <p:attrNameLst>
                                          <p:attrName>ppt_x</p:attrName>
                                        </p:attrNameLst>
                                      </p:cBhvr>
                                      <p:tavLst>
                                        <p:tav tm="0">
                                          <p:val>
                                            <p:strVal val="#ppt_x"/>
                                          </p:val>
                                        </p:tav>
                                        <p:tav tm="100000">
                                          <p:val>
                                            <p:strVal val="#ppt_x"/>
                                          </p:val>
                                        </p:tav>
                                      </p:tavLst>
                                    </p:anim>
                                    <p:anim calcmode="lin" valueType="num">
                                      <p:cBhvr>
                                        <p:cTn id="44" dur="1000" fill="hold"/>
                                        <p:tgtEl>
                                          <p:spTgt spid="20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1043" y="0"/>
            <a:ext cx="9039354" cy="908720"/>
          </a:xfrm>
          <a:solidFill>
            <a:schemeClr val="bg1"/>
          </a:solidFill>
        </p:spPr>
        <p:txBody>
          <a:bodyPr/>
          <a:lstStyle/>
          <a:p>
            <a:pPr marL="0" indent="0"/>
            <a:r>
              <a:rPr lang="en-GB" sz="1800" dirty="0"/>
              <a:t>Should an internet portal similar to those for </a:t>
            </a:r>
            <a:r>
              <a:rPr lang="en-GB" sz="1800" dirty="0" err="1"/>
              <a:t>EMODnet</a:t>
            </a:r>
            <a:r>
              <a:rPr lang="en-GB" sz="1800" dirty="0"/>
              <a:t> be set up to provide access to fisheries data held by Member States,</a:t>
            </a:r>
          </a:p>
        </p:txBody>
      </p:sp>
      <p:sp>
        <p:nvSpPr>
          <p:cNvPr id="3" name="Content Placeholder 2"/>
          <p:cNvSpPr>
            <a:spLocks noGrp="1"/>
          </p:cNvSpPr>
          <p:nvPr>
            <p:ph idx="1"/>
          </p:nvPr>
        </p:nvSpPr>
        <p:spPr>
          <a:xfrm>
            <a:off x="3419872" y="3284984"/>
            <a:ext cx="2808312" cy="503476"/>
          </a:xfrm>
        </p:spPr>
        <p:txBody>
          <a:bodyPr/>
          <a:lstStyle/>
          <a:p>
            <a:r>
              <a:rPr lang="en-US" sz="2800" dirty="0" smtClean="0"/>
              <a:t>240 replies</a:t>
            </a:r>
          </a:p>
        </p:txBody>
      </p:sp>
      <p:sp>
        <p:nvSpPr>
          <p:cNvPr id="5" name="TextBox 4"/>
          <p:cNvSpPr txBox="1"/>
          <p:nvPr/>
        </p:nvSpPr>
        <p:spPr>
          <a:xfrm>
            <a:off x="137408" y="1758801"/>
            <a:ext cx="1008112" cy="523220"/>
          </a:xfrm>
          <a:prstGeom prst="rect">
            <a:avLst/>
          </a:prstGeom>
          <a:noFill/>
        </p:spPr>
        <p:txBody>
          <a:bodyPr wrap="square" rtlCol="0">
            <a:spAutoFit/>
          </a:bodyPr>
          <a:lstStyle/>
          <a:p>
            <a:r>
              <a:rPr lang="en-US" sz="1400" b="0" dirty="0">
                <a:solidFill>
                  <a:srgbClr val="0F5494"/>
                </a:solidFill>
                <a:cs typeface="+mn-cs"/>
              </a:rPr>
              <a:t>c</a:t>
            </a:r>
            <a:r>
              <a:rPr lang="en-US" sz="1400" b="0" dirty="0" smtClean="0">
                <a:solidFill>
                  <a:srgbClr val="0F5494"/>
                </a:solidFill>
                <a:cs typeface="+mn-cs"/>
              </a:rPr>
              <a:t>ivil society</a:t>
            </a:r>
            <a:endParaRPr lang="en-GB" sz="1400" b="0" dirty="0" err="1" smtClean="0">
              <a:solidFill>
                <a:srgbClr val="0F5494"/>
              </a:solidFill>
              <a:cs typeface="+mn-cs"/>
            </a:endParaRPr>
          </a:p>
        </p:txBody>
      </p:sp>
      <p:sp>
        <p:nvSpPr>
          <p:cNvPr id="6" name="TextBox 5"/>
          <p:cNvSpPr txBox="1"/>
          <p:nvPr/>
        </p:nvSpPr>
        <p:spPr>
          <a:xfrm>
            <a:off x="467544" y="4005064"/>
            <a:ext cx="1008112" cy="523220"/>
          </a:xfrm>
          <a:prstGeom prst="rect">
            <a:avLst/>
          </a:prstGeom>
          <a:noFill/>
        </p:spPr>
        <p:txBody>
          <a:bodyPr wrap="square" rtlCol="0">
            <a:spAutoFit/>
          </a:bodyPr>
          <a:lstStyle/>
          <a:p>
            <a:r>
              <a:rPr lang="en-US" sz="1400" b="0" dirty="0">
                <a:solidFill>
                  <a:srgbClr val="0F5494"/>
                </a:solidFill>
                <a:cs typeface="+mn-cs"/>
              </a:rPr>
              <a:t>p</a:t>
            </a:r>
            <a:r>
              <a:rPr lang="en-US" sz="1400" b="0" dirty="0" smtClean="0">
                <a:solidFill>
                  <a:srgbClr val="0F5494"/>
                </a:solidFill>
                <a:cs typeface="+mn-cs"/>
              </a:rPr>
              <a:t>ublic bodies</a:t>
            </a:r>
            <a:endParaRPr lang="en-GB" sz="1400" b="0" dirty="0" err="1" smtClean="0">
              <a:solidFill>
                <a:srgbClr val="0F5494"/>
              </a:solidFill>
              <a:cs typeface="+mn-cs"/>
            </a:endParaRPr>
          </a:p>
        </p:txBody>
      </p:sp>
      <p:sp>
        <p:nvSpPr>
          <p:cNvPr id="7" name="TextBox 6"/>
          <p:cNvSpPr txBox="1"/>
          <p:nvPr/>
        </p:nvSpPr>
        <p:spPr>
          <a:xfrm>
            <a:off x="7764533" y="2219240"/>
            <a:ext cx="1008112" cy="523220"/>
          </a:xfrm>
          <a:prstGeom prst="rect">
            <a:avLst/>
          </a:prstGeom>
          <a:noFill/>
        </p:spPr>
        <p:txBody>
          <a:bodyPr wrap="square" rtlCol="0">
            <a:spAutoFit/>
          </a:bodyPr>
          <a:lstStyle/>
          <a:p>
            <a:r>
              <a:rPr lang="en-US" sz="1400" b="0" dirty="0">
                <a:solidFill>
                  <a:srgbClr val="0F5494"/>
                </a:solidFill>
                <a:cs typeface="+mn-cs"/>
              </a:rPr>
              <a:t>p</a:t>
            </a:r>
            <a:r>
              <a:rPr lang="en-US" sz="1400" b="0" dirty="0" smtClean="0">
                <a:solidFill>
                  <a:srgbClr val="0F5494"/>
                </a:solidFill>
                <a:cs typeface="+mn-cs"/>
              </a:rPr>
              <a:t>rivate sector</a:t>
            </a:r>
            <a:endParaRPr lang="en-GB" sz="1400" b="0" dirty="0" err="1" smtClean="0">
              <a:solidFill>
                <a:srgbClr val="0F5494"/>
              </a:solidFill>
              <a:cs typeface="+mn-cs"/>
            </a:endParaRPr>
          </a:p>
        </p:txBody>
      </p:sp>
      <p:sp>
        <p:nvSpPr>
          <p:cNvPr id="8" name="TextBox 7"/>
          <p:cNvSpPr txBox="1"/>
          <p:nvPr/>
        </p:nvSpPr>
        <p:spPr>
          <a:xfrm>
            <a:off x="7665073" y="4220507"/>
            <a:ext cx="1323256" cy="307777"/>
          </a:xfrm>
          <a:prstGeom prst="rect">
            <a:avLst/>
          </a:prstGeom>
          <a:noFill/>
        </p:spPr>
        <p:txBody>
          <a:bodyPr wrap="square" rtlCol="0">
            <a:spAutoFit/>
          </a:bodyPr>
          <a:lstStyle/>
          <a:p>
            <a:r>
              <a:rPr lang="en-US" sz="1400" b="0" dirty="0" smtClean="0">
                <a:solidFill>
                  <a:srgbClr val="0F5494"/>
                </a:solidFill>
                <a:cs typeface="+mn-cs"/>
              </a:rPr>
              <a:t>researchers</a:t>
            </a:r>
            <a:endParaRPr lang="en-GB" sz="1400" b="0" dirty="0" err="1" smtClean="0">
              <a:solidFill>
                <a:srgbClr val="0F5494"/>
              </a:solidFill>
              <a:cs typeface="+mn-cs"/>
            </a:endParaRPr>
          </a:p>
        </p:txBody>
      </p:sp>
    </p:spTree>
    <p:extLst>
      <p:ext uri="{BB962C8B-B14F-4D97-AF65-F5344CB8AC3E}">
        <p14:creationId xmlns:p14="http://schemas.microsoft.com/office/powerpoint/2010/main" val="2179214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0"/>
          </a:stretch>
        </a:blipFill>
        <a:effectLst/>
      </p:bgPr>
    </p:bg>
    <p:spTree>
      <p:nvGrpSpPr>
        <p:cNvPr id="1" name=""/>
        <p:cNvGrpSpPr/>
        <p:nvPr/>
      </p:nvGrpSpPr>
      <p:grpSpPr>
        <a:xfrm>
          <a:off x="0" y="0"/>
          <a:ext cx="0" cy="0"/>
          <a:chOff x="0" y="0"/>
          <a:chExt cx="0" cy="0"/>
        </a:xfrm>
      </p:grpSpPr>
      <p:sp>
        <p:nvSpPr>
          <p:cNvPr id="4" name="Rectangle 3"/>
          <p:cNvSpPr/>
          <p:nvPr/>
        </p:nvSpPr>
        <p:spPr>
          <a:xfrm>
            <a:off x="12968" y="32236"/>
            <a:ext cx="9131032" cy="1938992"/>
          </a:xfrm>
          <a:prstGeom prst="rect">
            <a:avLst/>
          </a:prstGeom>
        </p:spPr>
        <p:txBody>
          <a:bodyPr wrap="square">
            <a:spAutoFit/>
          </a:bodyPr>
          <a:lstStyle/>
          <a:p>
            <a:r>
              <a:rPr lang="en-US" sz="6000" dirty="0">
                <a:solidFill>
                  <a:schemeClr val="tx1"/>
                </a:solidFill>
              </a:rPr>
              <a:t>i</a:t>
            </a:r>
            <a:r>
              <a:rPr lang="en-US" sz="6000" dirty="0" smtClean="0">
                <a:solidFill>
                  <a:schemeClr val="tx1"/>
                </a:solidFill>
              </a:rPr>
              <a:t>mproved on-board display</a:t>
            </a:r>
            <a:endParaRPr lang="en-GB" sz="6000" dirty="0">
              <a:solidFill>
                <a:schemeClr val="tx1"/>
              </a:solidFill>
            </a:endParaRPr>
          </a:p>
        </p:txBody>
      </p:sp>
      <p:pic>
        <p:nvPicPr>
          <p:cNvPr id="5" name="Picture 2" descr="https://encrypted-tbn0.gstatic.com/images?q=tbn:ANd9GcS-Y1Tw8PQrMM2S1GO3Tz_7hLek43kx8NJO-kspQoO8ARG_f3kWy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5829933"/>
            <a:ext cx="3491880" cy="1028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52146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TextBox 3"/>
          <p:cNvSpPr txBox="1"/>
          <p:nvPr/>
        </p:nvSpPr>
        <p:spPr>
          <a:xfrm>
            <a:off x="35064" y="0"/>
            <a:ext cx="7633280" cy="1569660"/>
          </a:xfrm>
          <a:prstGeom prst="rect">
            <a:avLst/>
          </a:prstGeom>
          <a:noFill/>
        </p:spPr>
        <p:txBody>
          <a:bodyPr wrap="square" rtlCol="0">
            <a:spAutoFit/>
          </a:bodyPr>
          <a:lstStyle/>
          <a:p>
            <a:r>
              <a:rPr lang="en-US" sz="4800" dirty="0" smtClean="0">
                <a:solidFill>
                  <a:schemeClr val="tx1"/>
                </a:solidFill>
              </a:rPr>
              <a:t>better charts for fishermen</a:t>
            </a:r>
            <a:endParaRPr lang="en-GB" sz="4800" dirty="0">
              <a:solidFill>
                <a:schemeClr val="tx1"/>
              </a:solidFill>
            </a:endParaRPr>
          </a:p>
        </p:txBody>
      </p:sp>
    </p:spTree>
    <p:extLst>
      <p:ext uri="{BB962C8B-B14F-4D97-AF65-F5344CB8AC3E}">
        <p14:creationId xmlns:p14="http://schemas.microsoft.com/office/powerpoint/2010/main" val="1247154200"/>
      </p:ext>
    </p:extLst>
  </p:cSld>
  <p:clrMapOvr>
    <a:masterClrMapping/>
  </p:clrMapOvr>
  <p:timing>
    <p:tnLst>
      <p:par>
        <p:cTn id="1" dur="indefinite" restart="never" nodeType="tmRoot"/>
      </p:par>
    </p:tnLst>
  </p:timing>
</p:sld>
</file>

<file path=ppt/theme/theme1.xml><?xml version="1.0" encoding="utf-8"?>
<a:theme xmlns:a="http://schemas.openxmlformats.org/drawingml/2006/main" name="dg-mare-maritime-affairs-and-fisheries">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ho-emodnet-phase4">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G MARE_Maritime Affairs_PPT_template_E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mplate_DGMARE_MARITIME-AFFAIRS">
  <a:themeElements>
    <a:clrScheme name="template_DGMARE_MARITIME-AFFAIRS 1">
      <a:dk1>
        <a:srgbClr val="005A8E"/>
      </a:dk1>
      <a:lt1>
        <a:srgbClr val="FFFFFF"/>
      </a:lt1>
      <a:dk2>
        <a:srgbClr val="000000"/>
      </a:dk2>
      <a:lt2>
        <a:srgbClr val="D7D7D7"/>
      </a:lt2>
      <a:accent1>
        <a:srgbClr val="013A68"/>
      </a:accent1>
      <a:accent2>
        <a:srgbClr val="1EB5C8"/>
      </a:accent2>
      <a:accent3>
        <a:srgbClr val="FFFFFF"/>
      </a:accent3>
      <a:accent4>
        <a:srgbClr val="004C78"/>
      </a:accent4>
      <a:accent5>
        <a:srgbClr val="AAAEB9"/>
      </a:accent5>
      <a:accent6>
        <a:srgbClr val="1AA4B5"/>
      </a:accent6>
      <a:hlink>
        <a:srgbClr val="A6CFD5"/>
      </a:hlink>
      <a:folHlink>
        <a:srgbClr val="9AC00A"/>
      </a:folHlink>
    </a:clrScheme>
    <a:fontScheme name="template_DGMARE_MARITIME-AFFAIRS">
      <a:majorFont>
        <a:latin typeface="Myriad Pro Light"/>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400" b="0" i="0" u="none" strike="noStrike" cap="none" normalizeH="0" baseline="0" smtClean="0">
            <a:ln>
              <a:noFill/>
            </a:ln>
            <a:solidFill>
              <a:schemeClr val="tx2"/>
            </a:solidFill>
            <a:effectLst/>
            <a:latin typeface="Myriad Pro"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400" b="0" i="0" u="none" strike="noStrike" cap="none" normalizeH="0" baseline="0" smtClean="0">
            <a:ln>
              <a:noFill/>
            </a:ln>
            <a:solidFill>
              <a:schemeClr val="tx2"/>
            </a:solidFill>
            <a:effectLst/>
            <a:latin typeface="Myriad Pro" pitchFamily="34" charset="0"/>
          </a:defRPr>
        </a:defPPr>
      </a:lstStyle>
    </a:lnDef>
  </a:objectDefaults>
  <a:extraClrSchemeLst>
    <a:extraClrScheme>
      <a:clrScheme name="template_DGMARE_MARITIME-AFFAIRS 1">
        <a:dk1>
          <a:srgbClr val="005A8E"/>
        </a:dk1>
        <a:lt1>
          <a:srgbClr val="FFFFFF"/>
        </a:lt1>
        <a:dk2>
          <a:srgbClr val="000000"/>
        </a:dk2>
        <a:lt2>
          <a:srgbClr val="D7D7D7"/>
        </a:lt2>
        <a:accent1>
          <a:srgbClr val="013A68"/>
        </a:accent1>
        <a:accent2>
          <a:srgbClr val="1EB5C8"/>
        </a:accent2>
        <a:accent3>
          <a:srgbClr val="FFFFFF"/>
        </a:accent3>
        <a:accent4>
          <a:srgbClr val="004C78"/>
        </a:accent4>
        <a:accent5>
          <a:srgbClr val="AAAEB9"/>
        </a:accent5>
        <a:accent6>
          <a:srgbClr val="1AA4B5"/>
        </a:accent6>
        <a:hlink>
          <a:srgbClr val="A6CFD5"/>
        </a:hlink>
        <a:folHlink>
          <a:srgbClr val="9AC00A"/>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G MARE_Maritime Affairs_PPT_template_E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DG MARE_Maritime Affairs_PPT_template_E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dg-mare-maritime-affairs-and-fisheries</Template>
  <TotalTime>2765</TotalTime>
  <Words>283</Words>
  <Application>Microsoft Office PowerPoint</Application>
  <PresentationFormat>On-screen Show (4:3)</PresentationFormat>
  <Paragraphs>44</Paragraphs>
  <Slides>14</Slides>
  <Notes>2</Notes>
  <HiddenSlides>0</HiddenSlides>
  <MMClips>0</MMClips>
  <ScaleCrop>false</ScaleCrop>
  <HeadingPairs>
    <vt:vector size="4" baseType="variant">
      <vt:variant>
        <vt:lpstr>Theme</vt:lpstr>
      </vt:variant>
      <vt:variant>
        <vt:i4>6</vt:i4>
      </vt:variant>
      <vt:variant>
        <vt:lpstr>Slide Titles</vt:lpstr>
      </vt:variant>
      <vt:variant>
        <vt:i4>14</vt:i4>
      </vt:variant>
    </vt:vector>
  </HeadingPairs>
  <TitlesOfParts>
    <vt:vector size="20" baseType="lpstr">
      <vt:lpstr>dg-mare-maritime-affairs-and-fisheries</vt:lpstr>
      <vt:lpstr>iho-emodnet-phase4</vt:lpstr>
      <vt:lpstr>DG MARE_Maritime Affairs_PPT_template_EN</vt:lpstr>
      <vt:lpstr>template_DGMARE_MARITIME-AFFAIRS</vt:lpstr>
      <vt:lpstr>1_DG MARE_Maritime Affairs_PPT_template_EN</vt:lpstr>
      <vt:lpstr>2_DG MARE_Maritime Affairs_PPT_template_EN</vt:lpstr>
      <vt:lpstr>the fisheries sector and the European Marine Observation and Data Network  (EMODnet)</vt:lpstr>
      <vt:lpstr>cost of ocean observation in EU</vt:lpstr>
      <vt:lpstr>Maria Damanaki, Commissioner for Maritime Affairs and Fisheries</vt:lpstr>
      <vt:lpstr>PowerPoint Presentation</vt:lpstr>
      <vt:lpstr>PowerPoint Presentation</vt:lpstr>
      <vt:lpstr>PowerPoint Presentation</vt:lpstr>
      <vt:lpstr>Should an internet portal similar to those for EMODnet be set up to provide access to fisheries data held by Member States,</vt:lpstr>
      <vt:lpstr>PowerPoint Presentation</vt:lpstr>
      <vt:lpstr>PowerPoint Presentation</vt:lpstr>
      <vt:lpstr>PowerPoint Presentation</vt:lpstr>
      <vt:lpstr>PowerPoint Presentation</vt:lpstr>
      <vt:lpstr>benefits</vt:lpstr>
      <vt:lpstr>follow-up of Green Paper</vt:lpstr>
      <vt:lpstr>PowerPoint Presentation</vt:lpstr>
    </vt:vector>
  </TitlesOfParts>
  <Company>European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fisheries sector and the European Marine Observation and Data Network (EMODnet)</dc:title>
  <dc:creator>SHEPHERD Iain (MARE)</dc:creator>
  <cp:lastModifiedBy>SHEPHERD Iain (MARE)</cp:lastModifiedBy>
  <cp:revision>18</cp:revision>
  <cp:lastPrinted>2013-06-05T06:50:05Z</cp:lastPrinted>
  <dcterms:created xsi:type="dcterms:W3CDTF">2013-06-03T13:03:37Z</dcterms:created>
  <dcterms:modified xsi:type="dcterms:W3CDTF">2013-06-05T11:10:15Z</dcterms:modified>
</cp:coreProperties>
</file>