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71" r:id="rId5"/>
    <p:sldId id="344" r:id="rId6"/>
    <p:sldId id="379" r:id="rId7"/>
    <p:sldId id="262" r:id="rId8"/>
    <p:sldId id="378" r:id="rId9"/>
    <p:sldId id="364" r:id="rId10"/>
    <p:sldId id="380" r:id="rId11"/>
    <p:sldId id="384" r:id="rId12"/>
    <p:sldId id="270" r:id="rId1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367B93D-C2D3-D541-B9A3-4237902DBB12}">
          <p14:sldIdLst>
            <p14:sldId id="271"/>
            <p14:sldId id="344"/>
            <p14:sldId id="379"/>
            <p14:sldId id="262"/>
            <p14:sldId id="378"/>
            <p14:sldId id="364"/>
            <p14:sldId id="380"/>
            <p14:sldId id="384"/>
            <p14:sldId id="27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205E222-98BE-5350-C2D9-08C2DFC0D2C6}" name="Tina Maria Seligmann" initials="" userId="S::tms@sustainable-projects.eu::aaa5b885-f95d-4bef-ae84-de941a757e9d" providerId="AD"/>
  <p188:author id="{D7CEAEB0-08C8-39C4-96F4-A3B8E9358447}" name="Petra Remeta" initials="PR" userId="S::Petra.Remeta@trinomics.eu::0a5273bb-bcd2-4216-8bfa-7fa33404b9cd" providerId="AD"/>
  <p188:author id="{E08850C3-85CC-A5D0-5758-3D057BE9E0F7}" name="Graeme Nicholls" initials="GN" userId="Graeme Nicholls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3A66"/>
    <a:srgbClr val="003966"/>
    <a:srgbClr val="113B66"/>
    <a:srgbClr val="0F3B66"/>
    <a:srgbClr val="FFFFFF"/>
    <a:srgbClr val="F9F9F1"/>
    <a:srgbClr val="F0EF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D12CFF-00B2-F603-74BF-671DCBBAD045}" v="153" dt="2024-06-07T07:03:13.588"/>
    <p1510:client id="{4D5A3A49-EAEA-C442-AF05-5F07314CA723}" v="480" dt="2024-06-06T17:45:41.352"/>
    <p1510:client id="{59B726E0-D44F-10D1-4C43-D61A2FE12932}" v="86" dt="2024-06-06T07:43:45.949"/>
    <p1510:client id="{63B4E5B0-450A-7151-F381-219BDD87D1D8}" v="81" dt="2024-06-06T08:34:12.078"/>
    <p1510:client id="{818D9FE8-18F3-2F3B-5A23-5FF235BC350C}" v="354" dt="2024-06-06T09:42:35.583"/>
    <p1510:client id="{9753521E-C265-EE8B-027A-0C5BDE8018C1}" v="334" dt="2024-06-05T16:08:06.567"/>
    <p1510:client id="{B6741559-9230-439C-31CF-7A4F7C0E15BD}" v="1536" dt="2024-06-05T15:39:51.961"/>
    <p1510:client id="{D0045693-0AAC-C432-74D4-6AEE8AA2E30E}" v="51" dt="2024-06-06T15:47:08.603"/>
    <p1510:client id="{D4FB6455-2DDD-AA48-9BE8-3B97890E77F6}" v="130" dt="2024-06-06T12:57:07.710"/>
    <p1510:client id="{E4C4E683-AF85-0666-4DA4-601530E06223}" v="19" dt="2024-06-06T18:02:44.037"/>
    <p1510:client id="{F901C703-E02C-C43E-44F6-9D8DCB097FD0}" v="318" dt="2024-06-06T10:12:24.7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Medium Style 3 –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143"/>
    <p:restoredTop sz="80769"/>
  </p:normalViewPr>
  <p:slideViewPr>
    <p:cSldViewPr snapToGrid="0">
      <p:cViewPr varScale="1">
        <p:scale>
          <a:sx n="83" d="100"/>
          <a:sy n="83" d="100"/>
        </p:scale>
        <p:origin x="103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E68D0-EC8F-304E-96C3-BD05B3B1C856}" type="datetimeFigureOut">
              <a:rPr lang="es-ES" smtClean="0"/>
              <a:t>25/6/24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4F0A3-CD7D-154B-A9D2-0043E075941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25200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A9DCDF-D395-E142-88BE-C9806182D8C3}" type="datetimeFigureOut">
              <a:rPr lang="es-ES" smtClean="0"/>
              <a:t>25/6/24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554228-843B-654E-AB0A-36561611129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1513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</a:rPr>
              <a:t>You (company/researcher/ association/NGO,…)  can let us know, if you are interested in getting involved! </a:t>
            </a:r>
          </a:p>
          <a:p>
            <a:r>
              <a:rPr lang="en-GB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</a:rPr>
              <a:t>-&gt; Chance to shape this study, which is </a:t>
            </a:r>
          </a:p>
          <a:p>
            <a:pPr marL="228600" indent="-228600">
              <a:buAutoNum type="arabicParenR"/>
            </a:pPr>
            <a:r>
              <a:rPr lang="en-GB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</a:rPr>
              <a:t>supposed to give advise to the algae industry but also </a:t>
            </a:r>
          </a:p>
          <a:p>
            <a:pPr marL="228600" indent="-228600">
              <a:buAutoNum type="arabicParenR"/>
            </a:pPr>
            <a:r>
              <a:rPr lang="en-GB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</a:rPr>
              <a:t>the authorities &amp; policy makers!</a:t>
            </a:r>
            <a:endParaRPr lang="en-GB" b="0" i="0" dirty="0">
              <a:solidFill>
                <a:srgbClr val="333333"/>
              </a:solidFill>
              <a:effectLst/>
              <a:highlight>
                <a:srgbClr val="FFFFFF"/>
              </a:highlight>
              <a:latin typeface="Segoe UI" panose="020B0502040204020203" pitchFamily="34" charset="0"/>
              <a:cs typeface="Calibri" panose="020F0502020204030204"/>
            </a:endParaRPr>
          </a:p>
          <a:p>
            <a:pPr marL="228600" indent="-228600">
              <a:buAutoNum type="arabicParenR"/>
            </a:pPr>
            <a:endParaRPr lang="en-GB" b="0" i="0" dirty="0">
              <a:solidFill>
                <a:srgbClr val="333333"/>
              </a:solidFill>
              <a:effectLst/>
              <a:highlight>
                <a:srgbClr val="FFFFFF"/>
              </a:highlight>
              <a:latin typeface="Segoe UI" panose="020B0502040204020203" pitchFamily="34" charset="0"/>
              <a:cs typeface="Calibri" panose="020F0502020204030204"/>
            </a:endParaRPr>
          </a:p>
          <a:p>
            <a:pPr algn="l" rtl="0" fontAlgn="base"/>
            <a:r>
              <a:rPr lang="en-US" b="1" i="0" u="none" strike="noStrike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CINEA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(European Commission agency which manages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decarbonisation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 and sustainable growth)</a:t>
            </a:r>
            <a:r>
              <a:rPr lang="en-US" b="0" i="0" dirty="0">
                <a:solidFill>
                  <a:srgbClr val="444444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n-US" b="0" i="0" u="none" strike="noStrike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&amp; 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DG MARE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(Directorate-General for Maritime Affairs and Fisheries)</a:t>
            </a:r>
            <a:endParaRPr lang="en-US" b="0" i="0" dirty="0">
              <a:solidFill>
                <a:srgbClr val="444444"/>
              </a:solidFill>
              <a:effectLst/>
              <a:highlight>
                <a:srgbClr val="F5F5F5"/>
              </a:highlight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54228-843B-654E-AB0A-365616111299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3805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54228-843B-654E-AB0A-365616111299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4513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54228-843B-654E-AB0A-365616111299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8434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54228-843B-654E-AB0A-365616111299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4883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- </a:t>
            </a:r>
            <a:r>
              <a:rPr lang="en-US" b="1" dirty="0"/>
              <a:t>EU Algae Initiative </a:t>
            </a:r>
            <a:r>
              <a:rPr lang="en-US" dirty="0"/>
              <a:t>promised </a:t>
            </a:r>
            <a:r>
              <a:rPr lang="en-US" b="1" dirty="0"/>
              <a:t>23</a:t>
            </a:r>
            <a:r>
              <a:rPr lang="en-US" dirty="0"/>
              <a:t> actions regarding algae (will be completed 2030)</a:t>
            </a:r>
          </a:p>
          <a:p>
            <a:r>
              <a:rPr lang="en-US" dirty="0"/>
              <a:t>Many of the listed actions will be fulfilled by ALIS</a:t>
            </a:r>
            <a:endParaRPr lang="en-US" dirty="0">
              <a:cs typeface="Calibri"/>
            </a:endParaRPr>
          </a:p>
          <a:p>
            <a:r>
              <a:rPr lang="en-US" dirty="0"/>
              <a:t>- ALIS plays a core role in the EU Algae Initiative</a:t>
            </a:r>
            <a:endParaRPr lang="en-US" dirty="0">
              <a:cs typeface="Calibri"/>
            </a:endParaRPr>
          </a:p>
          <a:p>
            <a:endParaRPr lang="en-DE" dirty="0">
              <a:cs typeface="Calibri"/>
            </a:endParaRPr>
          </a:p>
          <a:p>
            <a:r>
              <a:rPr lang="en-DE" dirty="0">
                <a:cs typeface="Calibri"/>
              </a:rPr>
              <a:t>C - </a:t>
            </a:r>
            <a:r>
              <a:rPr lang="en-US" sz="1200" dirty="0">
                <a:solidFill>
                  <a:srgbClr val="0D3A66"/>
                </a:solidFill>
                <a:effectLst/>
              </a:rPr>
              <a:t>by considering the development of monitoring methodologies and indicators to measure the environmental impact and sustainability of seaweed cultivation</a:t>
            </a:r>
            <a:endParaRPr lang="en-DE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54228-843B-654E-AB0A-365616111299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8451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rgbClr val="3F3F3F"/>
              </a:solidFill>
              <a:effectLst/>
              <a:latin typeface="Helvetica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54228-843B-654E-AB0A-365616111299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2506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54228-843B-654E-AB0A-365616111299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8225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54228-843B-654E-AB0A-365616111299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4357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54228-843B-654E-AB0A-365616111299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465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2682267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_tradnl" err="1"/>
              <a:t>Title</a:t>
            </a:r>
            <a:endParaRPr lang="es-ES"/>
          </a:p>
        </p:txBody>
      </p:sp>
      <p:sp>
        <p:nvSpPr>
          <p:cNvPr id="3" name="Rectángulo 2"/>
          <p:cNvSpPr/>
          <p:nvPr userDrawn="1"/>
        </p:nvSpPr>
        <p:spPr>
          <a:xfrm>
            <a:off x="0" y="0"/>
            <a:ext cx="12192000" cy="2411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311" y="551828"/>
            <a:ext cx="3593378" cy="1307990"/>
          </a:xfrm>
          <a:prstGeom prst="rect">
            <a:avLst/>
          </a:prstGeom>
        </p:spPr>
      </p:pic>
      <p:sp>
        <p:nvSpPr>
          <p:cNvPr id="10" name="Título 1"/>
          <p:cNvSpPr txBox="1">
            <a:spLocks/>
          </p:cNvSpPr>
          <p:nvPr userDrawn="1"/>
        </p:nvSpPr>
        <p:spPr>
          <a:xfrm>
            <a:off x="838200" y="5913147"/>
            <a:ext cx="10515600" cy="449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600" b="0" i="0" err="1">
                <a:solidFill>
                  <a:schemeClr val="bg1"/>
                </a:solidFill>
                <a:latin typeface="+mn-lt"/>
              </a:rPr>
              <a:t>www.trinomics.eu</a:t>
            </a:r>
            <a:endParaRPr lang="es-ES" sz="1600" b="0" i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14" name="Agrupar 13"/>
          <p:cNvGrpSpPr/>
          <p:nvPr userDrawn="1"/>
        </p:nvGrpSpPr>
        <p:grpSpPr>
          <a:xfrm>
            <a:off x="4274820" y="4552770"/>
            <a:ext cx="3642360" cy="952500"/>
            <a:chOff x="-106680" y="4556760"/>
            <a:chExt cx="12466320" cy="952500"/>
          </a:xfrm>
        </p:grpSpPr>
        <p:cxnSp>
          <p:nvCxnSpPr>
            <p:cNvPr id="12" name="Conector recto 11"/>
            <p:cNvCxnSpPr/>
            <p:nvPr userDrawn="1"/>
          </p:nvCxnSpPr>
          <p:spPr>
            <a:xfrm>
              <a:off x="-106680" y="4556760"/>
              <a:ext cx="1246632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/>
            <p:cNvCxnSpPr/>
            <p:nvPr userDrawn="1"/>
          </p:nvCxnSpPr>
          <p:spPr>
            <a:xfrm>
              <a:off x="-106680" y="5509260"/>
              <a:ext cx="1246632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Agrupar 14"/>
          <p:cNvGrpSpPr/>
          <p:nvPr userDrawn="1"/>
        </p:nvGrpSpPr>
        <p:grpSpPr>
          <a:xfrm>
            <a:off x="838200" y="2312475"/>
            <a:ext cx="10515600" cy="37585"/>
            <a:chOff x="838200" y="1690688"/>
            <a:chExt cx="11237844" cy="108295"/>
          </a:xfrm>
        </p:grpSpPr>
        <p:sp>
          <p:nvSpPr>
            <p:cNvPr id="16" name="Rectángulo 15"/>
            <p:cNvSpPr/>
            <p:nvPr userDrawn="1"/>
          </p:nvSpPr>
          <p:spPr>
            <a:xfrm>
              <a:off x="838200" y="1690688"/>
              <a:ext cx="3624470" cy="10829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Rectángulo 16"/>
            <p:cNvSpPr/>
            <p:nvPr userDrawn="1"/>
          </p:nvSpPr>
          <p:spPr>
            <a:xfrm>
              <a:off x="4644887" y="1690688"/>
              <a:ext cx="3624470" cy="10829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Rectángulo 17"/>
            <p:cNvSpPr/>
            <p:nvPr userDrawn="1"/>
          </p:nvSpPr>
          <p:spPr>
            <a:xfrm>
              <a:off x="8451574" y="1690688"/>
              <a:ext cx="3624470" cy="10829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9" name="Marcador de texto 8"/>
          <p:cNvSpPr>
            <a:spLocks noGrp="1"/>
          </p:cNvSpPr>
          <p:nvPr>
            <p:ph type="body" sz="quarter" idx="10" hasCustomPrompt="1"/>
          </p:nvPr>
        </p:nvSpPr>
        <p:spPr>
          <a:xfrm>
            <a:off x="1447800" y="4663236"/>
            <a:ext cx="9296400" cy="297411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s-ES_tradnl" err="1"/>
              <a:t>author</a:t>
            </a:r>
            <a:endParaRPr lang="es-ES"/>
          </a:p>
        </p:txBody>
      </p:sp>
      <p:sp>
        <p:nvSpPr>
          <p:cNvPr id="19" name="Marcador de texto 8"/>
          <p:cNvSpPr>
            <a:spLocks noGrp="1"/>
          </p:cNvSpPr>
          <p:nvPr>
            <p:ph type="body" sz="quarter" idx="11" hasCustomPrompt="1"/>
          </p:nvPr>
        </p:nvSpPr>
        <p:spPr>
          <a:xfrm>
            <a:off x="1447800" y="4960648"/>
            <a:ext cx="9296400" cy="247530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>
                    <a:alpha val="65000"/>
                  </a:schemeClr>
                </a:solidFill>
              </a:defRPr>
            </a:lvl1pPr>
          </a:lstStyle>
          <a:p>
            <a:pPr lvl="0"/>
            <a:r>
              <a:rPr lang="es-ES_tradnl" err="1"/>
              <a:t>location</a:t>
            </a:r>
            <a:endParaRPr lang="es-ES"/>
          </a:p>
        </p:txBody>
      </p:sp>
      <p:sp>
        <p:nvSpPr>
          <p:cNvPr id="22" name="Marcador de texto 8"/>
          <p:cNvSpPr>
            <a:spLocks noGrp="1"/>
          </p:cNvSpPr>
          <p:nvPr>
            <p:ph type="body" sz="quarter" idx="12" hasCustomPrompt="1"/>
          </p:nvPr>
        </p:nvSpPr>
        <p:spPr>
          <a:xfrm>
            <a:off x="1447800" y="5136283"/>
            <a:ext cx="9296400" cy="247530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>
                    <a:alpha val="65000"/>
                  </a:schemeClr>
                </a:solidFill>
              </a:defRPr>
            </a:lvl1pPr>
          </a:lstStyle>
          <a:p>
            <a:pPr lvl="0"/>
            <a:r>
              <a:rPr lang="es-ES_tradnl"/>
              <a:t>date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7171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ctrTitle" hasCustomPrompt="1"/>
          </p:nvPr>
        </p:nvSpPr>
        <p:spPr>
          <a:xfrm>
            <a:off x="1524000" y="2183295"/>
            <a:ext cx="9144000" cy="1903138"/>
          </a:xfrm>
          <a:noFill/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s-ES_tradnl" err="1"/>
              <a:t>Insert</a:t>
            </a:r>
            <a:r>
              <a:rPr lang="es-ES_tradnl"/>
              <a:t> </a:t>
            </a:r>
            <a:r>
              <a:rPr lang="es-ES_tradnl" err="1"/>
              <a:t>title</a:t>
            </a:r>
            <a:endParaRPr lang="es-ES"/>
          </a:p>
        </p:txBody>
      </p:sp>
      <p:sp>
        <p:nvSpPr>
          <p:cNvPr id="10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178508"/>
            <a:ext cx="9144000" cy="1655762"/>
          </a:xfrm>
          <a:noFill/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err="1"/>
              <a:t>subtitle</a:t>
            </a:r>
            <a:endParaRPr lang="es-ES"/>
          </a:p>
        </p:txBody>
      </p:sp>
      <p:sp>
        <p:nvSpPr>
          <p:cNvPr id="5" name="Rectángulo 4"/>
          <p:cNvSpPr/>
          <p:nvPr userDrawn="1"/>
        </p:nvSpPr>
        <p:spPr>
          <a:xfrm>
            <a:off x="0" y="0"/>
            <a:ext cx="12192000" cy="2411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311" y="551828"/>
            <a:ext cx="3593378" cy="1307990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 userDrawn="1"/>
        </p:nvSpPr>
        <p:spPr>
          <a:xfrm>
            <a:off x="838200" y="5913147"/>
            <a:ext cx="10515600" cy="449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600" b="0" i="0" err="1">
                <a:solidFill>
                  <a:schemeClr val="bg1"/>
                </a:solidFill>
                <a:latin typeface="+mn-lt"/>
              </a:rPr>
              <a:t>www.trinomics.eu</a:t>
            </a:r>
            <a:endParaRPr lang="es-ES" sz="1600" b="0" i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8" name="Agrupar 7"/>
          <p:cNvGrpSpPr/>
          <p:nvPr userDrawn="1"/>
        </p:nvGrpSpPr>
        <p:grpSpPr>
          <a:xfrm>
            <a:off x="838200" y="2312475"/>
            <a:ext cx="10515600" cy="37585"/>
            <a:chOff x="838200" y="1690688"/>
            <a:chExt cx="11237844" cy="108295"/>
          </a:xfrm>
        </p:grpSpPr>
        <p:sp>
          <p:nvSpPr>
            <p:cNvPr id="11" name="Rectángulo 10"/>
            <p:cNvSpPr/>
            <p:nvPr userDrawn="1"/>
          </p:nvSpPr>
          <p:spPr>
            <a:xfrm>
              <a:off x="838200" y="1690688"/>
              <a:ext cx="3624470" cy="10829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 userDrawn="1"/>
          </p:nvSpPr>
          <p:spPr>
            <a:xfrm>
              <a:off x="4644887" y="1690688"/>
              <a:ext cx="3624470" cy="10829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Rectángulo 12"/>
            <p:cNvSpPr/>
            <p:nvPr userDrawn="1"/>
          </p:nvSpPr>
          <p:spPr>
            <a:xfrm>
              <a:off x="8451574" y="1690688"/>
              <a:ext cx="3624470" cy="10829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957747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elements">
    <p:bg>
      <p:bgPr>
        <a:solidFill>
          <a:srgbClr val="F0E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100463"/>
            <a:ext cx="10515600" cy="1095506"/>
          </a:xfrm>
        </p:spPr>
        <p:txBody>
          <a:bodyPr/>
          <a:lstStyle>
            <a:lvl1pPr>
              <a:defRPr>
                <a:solidFill>
                  <a:srgbClr val="003966"/>
                </a:solidFill>
              </a:defRPr>
            </a:lvl1pPr>
          </a:lstStyle>
          <a:p>
            <a:r>
              <a:rPr lang="es-ES_tradnl" err="1"/>
              <a:t>Title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B4F2-F738-D840-8DD7-2DBC29824289}" type="datetimeFigureOut">
              <a:rPr lang="es-ES" smtClean="0"/>
              <a:t>25/6/24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err="1"/>
              <a:t>footer</a:t>
            </a: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19F32-25A7-334E-B133-72D3B04B795D}" type="slidenum">
              <a:rPr lang="es-ES" smtClean="0"/>
              <a:t>‹#›</a:t>
            </a:fld>
            <a:endParaRPr lang="es-ES"/>
          </a:p>
        </p:txBody>
      </p:sp>
      <p:grpSp>
        <p:nvGrpSpPr>
          <p:cNvPr id="11" name="Agrupar 10"/>
          <p:cNvGrpSpPr/>
          <p:nvPr userDrawn="1"/>
        </p:nvGrpSpPr>
        <p:grpSpPr>
          <a:xfrm>
            <a:off x="838200" y="992188"/>
            <a:ext cx="10515600" cy="37585"/>
            <a:chOff x="838200" y="1690688"/>
            <a:chExt cx="11237844" cy="108295"/>
          </a:xfrm>
        </p:grpSpPr>
        <p:sp>
          <p:nvSpPr>
            <p:cNvPr id="8" name="Rectángulo 7"/>
            <p:cNvSpPr/>
            <p:nvPr userDrawn="1"/>
          </p:nvSpPr>
          <p:spPr>
            <a:xfrm>
              <a:off x="838200" y="1690688"/>
              <a:ext cx="3624470" cy="10829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Rectángulo 8"/>
            <p:cNvSpPr/>
            <p:nvPr userDrawn="1"/>
          </p:nvSpPr>
          <p:spPr>
            <a:xfrm>
              <a:off x="4644887" y="1690688"/>
              <a:ext cx="3624470" cy="10829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Rectángulo 9"/>
            <p:cNvSpPr/>
            <p:nvPr userDrawn="1"/>
          </p:nvSpPr>
          <p:spPr>
            <a:xfrm>
              <a:off x="8451574" y="1690688"/>
              <a:ext cx="3624470" cy="10829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2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838200" y="1395693"/>
            <a:ext cx="10515600" cy="4151056"/>
          </a:xfrm>
        </p:spPr>
        <p:txBody>
          <a:bodyPr/>
          <a:lstStyle>
            <a:lvl1pPr>
              <a:defRPr>
                <a:solidFill>
                  <a:srgbClr val="003966"/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s-ES_tradnl" err="1"/>
              <a:t>First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1"/>
            <a:r>
              <a:rPr lang="es-ES_tradnl" err="1"/>
              <a:t>Second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2"/>
            <a:r>
              <a:rPr lang="es-ES_tradnl" err="1"/>
              <a:t>Third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3"/>
            <a:r>
              <a:rPr lang="es-ES_tradnl" err="1"/>
              <a:t>Fourth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4"/>
            <a:r>
              <a:rPr lang="es-ES_tradnl" err="1"/>
              <a:t>Fifth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"/>
          </a:p>
        </p:txBody>
      </p:sp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279" y="205910"/>
            <a:ext cx="2160104" cy="786278"/>
          </a:xfrm>
          <a:prstGeom prst="rect">
            <a:avLst/>
          </a:prstGeom>
        </p:spPr>
      </p:pic>
      <p:grpSp>
        <p:nvGrpSpPr>
          <p:cNvPr id="14" name="Agrupar 13"/>
          <p:cNvGrpSpPr/>
          <p:nvPr userDrawn="1"/>
        </p:nvGrpSpPr>
        <p:grpSpPr>
          <a:xfrm>
            <a:off x="4940300" y="6075254"/>
            <a:ext cx="2298700" cy="553712"/>
            <a:chOff x="4001754" y="4518660"/>
            <a:chExt cx="4175792" cy="1005866"/>
          </a:xfrm>
        </p:grpSpPr>
        <p:grpSp>
          <p:nvGrpSpPr>
            <p:cNvPr id="15" name="Agrupar 14"/>
            <p:cNvGrpSpPr/>
            <p:nvPr userDrawn="1"/>
          </p:nvGrpSpPr>
          <p:grpSpPr>
            <a:xfrm>
              <a:off x="7171706" y="4518660"/>
              <a:ext cx="1005840" cy="1005840"/>
              <a:chOff x="5586730" y="4518660"/>
              <a:chExt cx="1005840" cy="1005840"/>
            </a:xfrm>
          </p:grpSpPr>
          <p:sp>
            <p:nvSpPr>
              <p:cNvPr id="22" name="Elipse 21"/>
              <p:cNvSpPr/>
              <p:nvPr userDrawn="1"/>
            </p:nvSpPr>
            <p:spPr>
              <a:xfrm>
                <a:off x="5586730" y="4518660"/>
                <a:ext cx="1005840" cy="1005840"/>
              </a:xfrm>
              <a:prstGeom prst="ellipse">
                <a:avLst/>
              </a:prstGeom>
              <a:solidFill>
                <a:schemeClr val="accent4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23" name="Imagen 22"/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5000" y="4580580"/>
                <a:ext cx="882000" cy="882000"/>
              </a:xfrm>
              <a:prstGeom prst="rect">
                <a:avLst/>
              </a:prstGeom>
            </p:spPr>
          </p:pic>
        </p:grpSp>
        <p:grpSp>
          <p:nvGrpSpPr>
            <p:cNvPr id="16" name="Agrupar 15"/>
            <p:cNvGrpSpPr/>
            <p:nvPr userDrawn="1"/>
          </p:nvGrpSpPr>
          <p:grpSpPr>
            <a:xfrm>
              <a:off x="5586730" y="4518660"/>
              <a:ext cx="1005840" cy="1005840"/>
              <a:chOff x="5586730" y="4518660"/>
              <a:chExt cx="1005840" cy="1005840"/>
            </a:xfrm>
          </p:grpSpPr>
          <p:sp>
            <p:nvSpPr>
              <p:cNvPr id="20" name="Elipse 19"/>
              <p:cNvSpPr/>
              <p:nvPr userDrawn="1"/>
            </p:nvSpPr>
            <p:spPr>
              <a:xfrm>
                <a:off x="5586730" y="4518660"/>
                <a:ext cx="1005840" cy="1005840"/>
              </a:xfrm>
              <a:prstGeom prst="ellipse">
                <a:avLst/>
              </a:prstGeom>
              <a:solidFill>
                <a:schemeClr val="accent2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21" name="Imagen 20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8650" y="4580580"/>
                <a:ext cx="882000" cy="882000"/>
              </a:xfrm>
              <a:prstGeom prst="rect">
                <a:avLst/>
              </a:prstGeom>
            </p:spPr>
          </p:pic>
        </p:grpSp>
        <p:grpSp>
          <p:nvGrpSpPr>
            <p:cNvPr id="17" name="Agrupar 16"/>
            <p:cNvGrpSpPr/>
            <p:nvPr userDrawn="1"/>
          </p:nvGrpSpPr>
          <p:grpSpPr>
            <a:xfrm>
              <a:off x="4001754" y="4518686"/>
              <a:ext cx="1005840" cy="1005840"/>
              <a:chOff x="4001754" y="4518686"/>
              <a:chExt cx="1005840" cy="1005840"/>
            </a:xfrm>
          </p:grpSpPr>
          <p:sp>
            <p:nvSpPr>
              <p:cNvPr id="18" name="Elipse 17"/>
              <p:cNvSpPr/>
              <p:nvPr userDrawn="1"/>
            </p:nvSpPr>
            <p:spPr>
              <a:xfrm>
                <a:off x="4001754" y="4518686"/>
                <a:ext cx="1005840" cy="1005840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19" name="Imagen 18"/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70050" y="4580632"/>
                <a:ext cx="881948" cy="881948"/>
              </a:xfrm>
              <a:prstGeom prst="rect">
                <a:avLst/>
              </a:prstGeom>
            </p:spPr>
          </p:pic>
        </p:grpSp>
      </p:grpSp>
      <p:sp>
        <p:nvSpPr>
          <p:cNvPr id="24" name="Rectángulo 23"/>
          <p:cNvSpPr/>
          <p:nvPr userDrawn="1"/>
        </p:nvSpPr>
        <p:spPr>
          <a:xfrm>
            <a:off x="838200" y="6345597"/>
            <a:ext cx="3391529" cy="37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Rectángulo 24"/>
          <p:cNvSpPr/>
          <p:nvPr userDrawn="1"/>
        </p:nvSpPr>
        <p:spPr>
          <a:xfrm>
            <a:off x="7962271" y="6345597"/>
            <a:ext cx="3391529" cy="37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0490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elements _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838200" y="1569720"/>
            <a:ext cx="10515600" cy="39770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_tradnl" err="1"/>
              <a:t>First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1"/>
            <a:r>
              <a:rPr lang="es-ES_tradnl" err="1"/>
              <a:t>Second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2"/>
            <a:r>
              <a:rPr lang="es-ES_tradnl" err="1"/>
              <a:t>Third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3"/>
            <a:r>
              <a:rPr lang="es-ES_tradnl" err="1"/>
              <a:t>Fourth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4"/>
            <a:r>
              <a:rPr lang="es-ES_tradnl" err="1"/>
              <a:t>Fifth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65000"/>
                  </a:schemeClr>
                </a:solidFill>
              </a:defRPr>
            </a:lvl1pPr>
          </a:lstStyle>
          <a:p>
            <a:fld id="{DF64B4F2-F738-D840-8DD7-2DBC29824289}" type="datetimeFigureOut">
              <a:rPr lang="es-ES" smtClean="0"/>
              <a:pPr/>
              <a:t>25/6/24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6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65000"/>
                  </a:schemeClr>
                </a:solidFill>
              </a:defRPr>
            </a:lvl1pPr>
          </a:lstStyle>
          <a:p>
            <a:fld id="{23219F32-25A7-334E-B133-72D3B04B795D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8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100463"/>
            <a:ext cx="10515600" cy="10955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_tradnl" err="1"/>
              <a:t>Title</a:t>
            </a:r>
            <a:endParaRPr lang="es-ES"/>
          </a:p>
        </p:txBody>
      </p:sp>
      <p:grpSp>
        <p:nvGrpSpPr>
          <p:cNvPr id="2" name="Agrupar 1"/>
          <p:cNvGrpSpPr/>
          <p:nvPr userDrawn="1"/>
        </p:nvGrpSpPr>
        <p:grpSpPr>
          <a:xfrm>
            <a:off x="838200" y="992188"/>
            <a:ext cx="10515600" cy="37585"/>
            <a:chOff x="838200" y="992188"/>
            <a:chExt cx="10515600" cy="37585"/>
          </a:xfrm>
        </p:grpSpPr>
        <p:sp>
          <p:nvSpPr>
            <p:cNvPr id="10" name="Rectángulo 9"/>
            <p:cNvSpPr/>
            <p:nvPr userDrawn="1"/>
          </p:nvSpPr>
          <p:spPr>
            <a:xfrm>
              <a:off x="838200" y="992188"/>
              <a:ext cx="3391529" cy="37585"/>
            </a:xfrm>
            <a:prstGeom prst="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/>
            <p:cNvSpPr/>
            <p:nvPr userDrawn="1"/>
          </p:nvSpPr>
          <p:spPr>
            <a:xfrm>
              <a:off x="4400235" y="992188"/>
              <a:ext cx="3391529" cy="37585"/>
            </a:xfrm>
            <a:prstGeom prst="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 userDrawn="1"/>
          </p:nvSpPr>
          <p:spPr>
            <a:xfrm>
              <a:off x="7962271" y="992188"/>
              <a:ext cx="3391529" cy="37585"/>
            </a:xfrm>
            <a:prstGeom prst="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4" name="Imagen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220" y="391618"/>
            <a:ext cx="2034872" cy="421183"/>
          </a:xfrm>
          <a:prstGeom prst="rect">
            <a:avLst/>
          </a:prstGeom>
        </p:spPr>
      </p:pic>
      <p:grpSp>
        <p:nvGrpSpPr>
          <p:cNvPr id="15" name="Agrupar 14"/>
          <p:cNvGrpSpPr/>
          <p:nvPr userDrawn="1"/>
        </p:nvGrpSpPr>
        <p:grpSpPr>
          <a:xfrm>
            <a:off x="4940300" y="6075251"/>
            <a:ext cx="2298700" cy="553712"/>
            <a:chOff x="4001754" y="4518660"/>
            <a:chExt cx="4175792" cy="1005866"/>
          </a:xfrm>
        </p:grpSpPr>
        <p:grpSp>
          <p:nvGrpSpPr>
            <p:cNvPr id="16" name="Agrupar 15"/>
            <p:cNvGrpSpPr/>
            <p:nvPr userDrawn="1"/>
          </p:nvGrpSpPr>
          <p:grpSpPr>
            <a:xfrm>
              <a:off x="7171706" y="4518660"/>
              <a:ext cx="1005840" cy="1005840"/>
              <a:chOff x="5586730" y="4518660"/>
              <a:chExt cx="1005840" cy="1005840"/>
            </a:xfrm>
          </p:grpSpPr>
          <p:sp>
            <p:nvSpPr>
              <p:cNvPr id="23" name="Elipse 22"/>
              <p:cNvSpPr/>
              <p:nvPr userDrawn="1"/>
            </p:nvSpPr>
            <p:spPr>
              <a:xfrm>
                <a:off x="5586730" y="4518660"/>
                <a:ext cx="1005840" cy="1005840"/>
              </a:xfrm>
              <a:prstGeom prst="ellipse">
                <a:avLst/>
              </a:prstGeom>
              <a:solidFill>
                <a:schemeClr val="accent4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24" name="Imagen 23"/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5000" y="4580580"/>
                <a:ext cx="882000" cy="882000"/>
              </a:xfrm>
              <a:prstGeom prst="rect">
                <a:avLst/>
              </a:prstGeom>
            </p:spPr>
          </p:pic>
        </p:grpSp>
        <p:grpSp>
          <p:nvGrpSpPr>
            <p:cNvPr id="17" name="Agrupar 16"/>
            <p:cNvGrpSpPr/>
            <p:nvPr userDrawn="1"/>
          </p:nvGrpSpPr>
          <p:grpSpPr>
            <a:xfrm>
              <a:off x="5586730" y="4518660"/>
              <a:ext cx="1005840" cy="1005840"/>
              <a:chOff x="5586730" y="4518660"/>
              <a:chExt cx="1005840" cy="1005840"/>
            </a:xfrm>
          </p:grpSpPr>
          <p:sp>
            <p:nvSpPr>
              <p:cNvPr id="21" name="Elipse 20"/>
              <p:cNvSpPr/>
              <p:nvPr userDrawn="1"/>
            </p:nvSpPr>
            <p:spPr>
              <a:xfrm>
                <a:off x="5586730" y="4518660"/>
                <a:ext cx="1005840" cy="1005840"/>
              </a:xfrm>
              <a:prstGeom prst="ellipse">
                <a:avLst/>
              </a:prstGeom>
              <a:solidFill>
                <a:schemeClr val="accent2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22" name="Imagen 21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8650" y="4580580"/>
                <a:ext cx="882000" cy="882000"/>
              </a:xfrm>
              <a:prstGeom prst="rect">
                <a:avLst/>
              </a:prstGeom>
            </p:spPr>
          </p:pic>
        </p:grpSp>
        <p:grpSp>
          <p:nvGrpSpPr>
            <p:cNvPr id="18" name="Agrupar 17"/>
            <p:cNvGrpSpPr/>
            <p:nvPr userDrawn="1"/>
          </p:nvGrpSpPr>
          <p:grpSpPr>
            <a:xfrm>
              <a:off x="4001754" y="4518686"/>
              <a:ext cx="1005840" cy="1005840"/>
              <a:chOff x="4001754" y="4518686"/>
              <a:chExt cx="1005840" cy="1005840"/>
            </a:xfrm>
          </p:grpSpPr>
          <p:sp>
            <p:nvSpPr>
              <p:cNvPr id="19" name="Elipse 18"/>
              <p:cNvSpPr/>
              <p:nvPr userDrawn="1"/>
            </p:nvSpPr>
            <p:spPr>
              <a:xfrm>
                <a:off x="4001754" y="4518686"/>
                <a:ext cx="1005840" cy="1005840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20" name="Imagen 19"/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70050" y="4580632"/>
                <a:ext cx="881948" cy="881948"/>
              </a:xfrm>
              <a:prstGeom prst="rect">
                <a:avLst/>
              </a:prstGeom>
            </p:spPr>
          </p:pic>
        </p:grpSp>
      </p:grpSp>
      <p:grpSp>
        <p:nvGrpSpPr>
          <p:cNvPr id="25" name="Agrupar 24"/>
          <p:cNvGrpSpPr/>
          <p:nvPr userDrawn="1"/>
        </p:nvGrpSpPr>
        <p:grpSpPr>
          <a:xfrm>
            <a:off x="838200" y="6345594"/>
            <a:ext cx="10515600" cy="37585"/>
            <a:chOff x="838200" y="992188"/>
            <a:chExt cx="10515600" cy="37585"/>
          </a:xfrm>
        </p:grpSpPr>
        <p:sp>
          <p:nvSpPr>
            <p:cNvPr id="26" name="Rectángulo 25"/>
            <p:cNvSpPr/>
            <p:nvPr userDrawn="1"/>
          </p:nvSpPr>
          <p:spPr>
            <a:xfrm>
              <a:off x="838200" y="992188"/>
              <a:ext cx="3391529" cy="37585"/>
            </a:xfrm>
            <a:prstGeom prst="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Rectángulo 27"/>
            <p:cNvSpPr/>
            <p:nvPr userDrawn="1"/>
          </p:nvSpPr>
          <p:spPr>
            <a:xfrm>
              <a:off x="7962271" y="992188"/>
              <a:ext cx="3391529" cy="37585"/>
            </a:xfrm>
            <a:prstGeom prst="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037127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eleme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B4F2-F738-D840-8DD7-2DBC29824289}" type="datetimeFigureOut">
              <a:rPr lang="es-ES" smtClean="0"/>
              <a:t>25/6/24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err="1"/>
              <a:t>Footer</a:t>
            </a: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19F32-25A7-334E-B133-72D3B04B795D}" type="slidenum">
              <a:rPr lang="es-ES" smtClean="0"/>
              <a:t>‹#›</a:t>
            </a:fld>
            <a:endParaRPr lang="es-ES"/>
          </a:p>
        </p:txBody>
      </p:sp>
      <p:sp>
        <p:nvSpPr>
          <p:cNvPr id="9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100463"/>
            <a:ext cx="10515600" cy="1095506"/>
          </a:xfrm>
        </p:spPr>
        <p:txBody>
          <a:bodyPr/>
          <a:lstStyle>
            <a:lvl1pPr>
              <a:defRPr>
                <a:solidFill>
                  <a:srgbClr val="003966"/>
                </a:solidFill>
              </a:defRPr>
            </a:lvl1pPr>
          </a:lstStyle>
          <a:p>
            <a:r>
              <a:rPr lang="es-ES_tradnl" err="1"/>
              <a:t>Title</a:t>
            </a:r>
            <a:endParaRPr lang="es-ES"/>
          </a:p>
        </p:txBody>
      </p:sp>
      <p:grpSp>
        <p:nvGrpSpPr>
          <p:cNvPr id="10" name="Agrupar 9"/>
          <p:cNvGrpSpPr/>
          <p:nvPr userDrawn="1"/>
        </p:nvGrpSpPr>
        <p:grpSpPr>
          <a:xfrm>
            <a:off x="838200" y="992188"/>
            <a:ext cx="10515600" cy="37585"/>
            <a:chOff x="838200" y="1690688"/>
            <a:chExt cx="11237844" cy="108295"/>
          </a:xfrm>
        </p:grpSpPr>
        <p:sp>
          <p:nvSpPr>
            <p:cNvPr id="11" name="Rectángulo 10"/>
            <p:cNvSpPr/>
            <p:nvPr userDrawn="1"/>
          </p:nvSpPr>
          <p:spPr>
            <a:xfrm>
              <a:off x="838200" y="1690688"/>
              <a:ext cx="3624470" cy="10829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 userDrawn="1"/>
          </p:nvSpPr>
          <p:spPr>
            <a:xfrm>
              <a:off x="4644887" y="1690688"/>
              <a:ext cx="3624470" cy="10829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Rectángulo 12"/>
            <p:cNvSpPr/>
            <p:nvPr userDrawn="1"/>
          </p:nvSpPr>
          <p:spPr>
            <a:xfrm>
              <a:off x="8451574" y="1690688"/>
              <a:ext cx="3624470" cy="10829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4" name="Imagen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279" y="205910"/>
            <a:ext cx="2160104" cy="786278"/>
          </a:xfrm>
          <a:prstGeom prst="rect">
            <a:avLst/>
          </a:prstGeom>
        </p:spPr>
      </p:pic>
      <p:sp>
        <p:nvSpPr>
          <p:cNvPr id="15" name="Marcador de contenido 2"/>
          <p:cNvSpPr>
            <a:spLocks noGrp="1"/>
          </p:cNvSpPr>
          <p:nvPr>
            <p:ph idx="13" hasCustomPrompt="1"/>
          </p:nvPr>
        </p:nvSpPr>
        <p:spPr>
          <a:xfrm>
            <a:off x="838200" y="1592580"/>
            <a:ext cx="5159375" cy="395416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s-ES_tradnl" err="1"/>
              <a:t>First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1"/>
            <a:r>
              <a:rPr lang="es-ES_tradnl" err="1"/>
              <a:t>Second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2"/>
            <a:r>
              <a:rPr lang="es-ES_tradnl" err="1"/>
              <a:t>Third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3"/>
            <a:r>
              <a:rPr lang="es-ES_tradnl" err="1"/>
              <a:t>Fourth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4"/>
            <a:r>
              <a:rPr lang="es-ES_tradnl" err="1"/>
              <a:t>Fifth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"/>
          </a:p>
        </p:txBody>
      </p:sp>
      <p:sp>
        <p:nvSpPr>
          <p:cNvPr id="16" name="Marcador de contenido 2"/>
          <p:cNvSpPr>
            <a:spLocks noGrp="1"/>
          </p:cNvSpPr>
          <p:nvPr>
            <p:ph idx="14" hasCustomPrompt="1"/>
          </p:nvPr>
        </p:nvSpPr>
        <p:spPr>
          <a:xfrm>
            <a:off x="6172200" y="1592580"/>
            <a:ext cx="5181600" cy="3954169"/>
          </a:xfrm>
        </p:spPr>
        <p:txBody>
          <a:bodyPr/>
          <a:lstStyle>
            <a:lvl1pPr>
              <a:defRPr>
                <a:solidFill>
                  <a:srgbClr val="003966"/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s-ES_tradnl" err="1"/>
              <a:t>First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1"/>
            <a:r>
              <a:rPr lang="es-ES_tradnl" err="1"/>
              <a:t>Second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2"/>
            <a:r>
              <a:rPr lang="es-ES_tradnl" err="1"/>
              <a:t>Third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3"/>
            <a:r>
              <a:rPr lang="es-ES_tradnl" err="1"/>
              <a:t>Fourth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4"/>
            <a:r>
              <a:rPr lang="es-ES_tradnl" err="1"/>
              <a:t>Fifth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"/>
          </a:p>
        </p:txBody>
      </p:sp>
      <p:grpSp>
        <p:nvGrpSpPr>
          <p:cNvPr id="27" name="Agrupar 13"/>
          <p:cNvGrpSpPr/>
          <p:nvPr userDrawn="1"/>
        </p:nvGrpSpPr>
        <p:grpSpPr>
          <a:xfrm>
            <a:off x="4940300" y="6075254"/>
            <a:ext cx="2298700" cy="553712"/>
            <a:chOff x="4001754" y="4518660"/>
            <a:chExt cx="4175792" cy="1005866"/>
          </a:xfrm>
        </p:grpSpPr>
        <p:grpSp>
          <p:nvGrpSpPr>
            <p:cNvPr id="28" name="Agrupar 14"/>
            <p:cNvGrpSpPr/>
            <p:nvPr userDrawn="1"/>
          </p:nvGrpSpPr>
          <p:grpSpPr>
            <a:xfrm>
              <a:off x="7171706" y="4518660"/>
              <a:ext cx="1005840" cy="1005840"/>
              <a:chOff x="5586730" y="4518660"/>
              <a:chExt cx="1005840" cy="1005840"/>
            </a:xfrm>
          </p:grpSpPr>
          <p:sp>
            <p:nvSpPr>
              <p:cNvPr id="37" name="Elipse 21"/>
              <p:cNvSpPr/>
              <p:nvPr userDrawn="1"/>
            </p:nvSpPr>
            <p:spPr>
              <a:xfrm>
                <a:off x="5586730" y="4518660"/>
                <a:ext cx="1005840" cy="1005840"/>
              </a:xfrm>
              <a:prstGeom prst="ellipse">
                <a:avLst/>
              </a:prstGeom>
              <a:solidFill>
                <a:schemeClr val="accent4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38" name="Imagen 22"/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5000" y="4580580"/>
                <a:ext cx="882000" cy="882000"/>
              </a:xfrm>
              <a:prstGeom prst="rect">
                <a:avLst/>
              </a:prstGeom>
            </p:spPr>
          </p:pic>
        </p:grpSp>
        <p:grpSp>
          <p:nvGrpSpPr>
            <p:cNvPr id="31" name="Agrupar 15"/>
            <p:cNvGrpSpPr/>
            <p:nvPr userDrawn="1"/>
          </p:nvGrpSpPr>
          <p:grpSpPr>
            <a:xfrm>
              <a:off x="5586730" y="4518660"/>
              <a:ext cx="1005840" cy="1005840"/>
              <a:chOff x="5586730" y="4518660"/>
              <a:chExt cx="1005840" cy="1005840"/>
            </a:xfrm>
          </p:grpSpPr>
          <p:sp>
            <p:nvSpPr>
              <p:cNvPr id="35" name="Elipse 19"/>
              <p:cNvSpPr/>
              <p:nvPr userDrawn="1"/>
            </p:nvSpPr>
            <p:spPr>
              <a:xfrm>
                <a:off x="5586730" y="4518660"/>
                <a:ext cx="1005840" cy="1005840"/>
              </a:xfrm>
              <a:prstGeom prst="ellipse">
                <a:avLst/>
              </a:prstGeom>
              <a:solidFill>
                <a:schemeClr val="accent2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36" name="Imagen 20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8650" y="4580580"/>
                <a:ext cx="882000" cy="882000"/>
              </a:xfrm>
              <a:prstGeom prst="rect">
                <a:avLst/>
              </a:prstGeom>
            </p:spPr>
          </p:pic>
        </p:grpSp>
        <p:grpSp>
          <p:nvGrpSpPr>
            <p:cNvPr id="32" name="Agrupar 16"/>
            <p:cNvGrpSpPr/>
            <p:nvPr userDrawn="1"/>
          </p:nvGrpSpPr>
          <p:grpSpPr>
            <a:xfrm>
              <a:off x="4001754" y="4518686"/>
              <a:ext cx="1005840" cy="1005840"/>
              <a:chOff x="4001754" y="4518686"/>
              <a:chExt cx="1005840" cy="1005840"/>
            </a:xfrm>
          </p:grpSpPr>
          <p:sp>
            <p:nvSpPr>
              <p:cNvPr id="33" name="Elipse 17"/>
              <p:cNvSpPr/>
              <p:nvPr userDrawn="1"/>
            </p:nvSpPr>
            <p:spPr>
              <a:xfrm>
                <a:off x="4001754" y="4518686"/>
                <a:ext cx="1005840" cy="1005840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34" name="Imagen 18"/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70050" y="4580632"/>
                <a:ext cx="881948" cy="881948"/>
              </a:xfrm>
              <a:prstGeom prst="rect">
                <a:avLst/>
              </a:prstGeom>
            </p:spPr>
          </p:pic>
        </p:grpSp>
      </p:grpSp>
      <p:sp>
        <p:nvSpPr>
          <p:cNvPr id="39" name="Rectángulo 23"/>
          <p:cNvSpPr/>
          <p:nvPr userDrawn="1"/>
        </p:nvSpPr>
        <p:spPr>
          <a:xfrm>
            <a:off x="838200" y="6345597"/>
            <a:ext cx="3391529" cy="37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Rectángulo 24"/>
          <p:cNvSpPr/>
          <p:nvPr userDrawn="1"/>
        </p:nvSpPr>
        <p:spPr>
          <a:xfrm>
            <a:off x="7962271" y="6345597"/>
            <a:ext cx="3391529" cy="37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93763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arcador de contenido 2"/>
          <p:cNvSpPr>
            <a:spLocks noGrp="1"/>
          </p:cNvSpPr>
          <p:nvPr>
            <p:ph idx="13" hasCustomPrompt="1"/>
          </p:nvPr>
        </p:nvSpPr>
        <p:spPr>
          <a:xfrm>
            <a:off x="838200" y="2505075"/>
            <a:ext cx="5159375" cy="3118163"/>
          </a:xfrm>
        </p:spPr>
        <p:txBody>
          <a:bodyPr/>
          <a:lstStyle>
            <a:lvl1pPr>
              <a:defRPr>
                <a:solidFill>
                  <a:srgbClr val="003966"/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s-ES_tradnl" err="1"/>
              <a:t>First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1"/>
            <a:r>
              <a:rPr lang="es-ES_tradnl" err="1"/>
              <a:t>Second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2"/>
            <a:r>
              <a:rPr lang="es-ES_tradnl" err="1"/>
              <a:t>Third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3"/>
            <a:r>
              <a:rPr lang="es-ES_tradnl" err="1"/>
              <a:t>Fourth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4"/>
            <a:r>
              <a:rPr lang="es-ES_tradnl" err="1"/>
              <a:t>Fifth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"/>
          </a:p>
        </p:txBody>
      </p:sp>
      <p:sp>
        <p:nvSpPr>
          <p:cNvPr id="17" name="Marcador de contenido 2"/>
          <p:cNvSpPr>
            <a:spLocks noGrp="1"/>
          </p:cNvSpPr>
          <p:nvPr>
            <p:ph idx="14" hasCustomPrompt="1"/>
          </p:nvPr>
        </p:nvSpPr>
        <p:spPr>
          <a:xfrm>
            <a:off x="6172200" y="2505075"/>
            <a:ext cx="5181600" cy="3118163"/>
          </a:xfrm>
        </p:spPr>
        <p:txBody>
          <a:bodyPr/>
          <a:lstStyle>
            <a:lvl1pPr>
              <a:defRPr>
                <a:solidFill>
                  <a:srgbClr val="003966"/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s-ES_tradnl" err="1"/>
              <a:t>First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1"/>
            <a:r>
              <a:rPr lang="es-ES_tradnl" err="1"/>
              <a:t>Second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2"/>
            <a:r>
              <a:rPr lang="es-ES_tradnl" err="1"/>
              <a:t>Third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3"/>
            <a:r>
              <a:rPr lang="es-ES_tradnl" err="1"/>
              <a:t>Fourth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4"/>
            <a:r>
              <a:rPr lang="es-ES_tradnl" err="1"/>
              <a:t>Fifth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Text</a:t>
            </a:r>
          </a:p>
          <a:p>
            <a:pPr lvl="0"/>
            <a:r>
              <a:rPr lang="es-ES_tradnl"/>
              <a:t>Text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Text</a:t>
            </a:r>
          </a:p>
          <a:p>
            <a:pPr lvl="0"/>
            <a:r>
              <a:rPr lang="es-ES_tradnl"/>
              <a:t>Text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B4F2-F738-D840-8DD7-2DBC29824289}" type="datetimeFigureOut">
              <a:rPr lang="es-ES" smtClean="0"/>
              <a:t>25/6/24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err="1"/>
              <a:t>footer</a:t>
            </a:r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19F32-25A7-334E-B133-72D3B04B795D}" type="slidenum">
              <a:rPr lang="es-ES" smtClean="0"/>
              <a:t>‹#›</a:t>
            </a:fld>
            <a:endParaRPr lang="es-ES"/>
          </a:p>
        </p:txBody>
      </p:sp>
      <p:sp>
        <p:nvSpPr>
          <p:cNvPr id="10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100463"/>
            <a:ext cx="10515600" cy="1095506"/>
          </a:xfrm>
        </p:spPr>
        <p:txBody>
          <a:bodyPr/>
          <a:lstStyle>
            <a:lvl1pPr>
              <a:defRPr>
                <a:solidFill>
                  <a:srgbClr val="003966"/>
                </a:solidFill>
              </a:defRPr>
            </a:lvl1pPr>
          </a:lstStyle>
          <a:p>
            <a:r>
              <a:rPr lang="es-ES_tradnl" err="1"/>
              <a:t>Title</a:t>
            </a:r>
            <a:endParaRPr lang="es-ES"/>
          </a:p>
        </p:txBody>
      </p:sp>
      <p:grpSp>
        <p:nvGrpSpPr>
          <p:cNvPr id="11" name="Agrupar 10"/>
          <p:cNvGrpSpPr/>
          <p:nvPr userDrawn="1"/>
        </p:nvGrpSpPr>
        <p:grpSpPr>
          <a:xfrm>
            <a:off x="838200" y="992188"/>
            <a:ext cx="10515600" cy="37585"/>
            <a:chOff x="838200" y="1690688"/>
            <a:chExt cx="11237844" cy="108295"/>
          </a:xfrm>
        </p:grpSpPr>
        <p:sp>
          <p:nvSpPr>
            <p:cNvPr id="12" name="Rectángulo 11"/>
            <p:cNvSpPr/>
            <p:nvPr userDrawn="1"/>
          </p:nvSpPr>
          <p:spPr>
            <a:xfrm>
              <a:off x="838200" y="1690688"/>
              <a:ext cx="3624470" cy="10829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Rectángulo 12"/>
            <p:cNvSpPr/>
            <p:nvPr userDrawn="1"/>
          </p:nvSpPr>
          <p:spPr>
            <a:xfrm>
              <a:off x="4644887" y="1690688"/>
              <a:ext cx="3624470" cy="10829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Rectángulo 13"/>
            <p:cNvSpPr/>
            <p:nvPr userDrawn="1"/>
          </p:nvSpPr>
          <p:spPr>
            <a:xfrm>
              <a:off x="8451574" y="1690688"/>
              <a:ext cx="3624470" cy="10829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279" y="205910"/>
            <a:ext cx="2160104" cy="786278"/>
          </a:xfrm>
          <a:prstGeom prst="rect">
            <a:avLst/>
          </a:prstGeom>
        </p:spPr>
      </p:pic>
      <p:grpSp>
        <p:nvGrpSpPr>
          <p:cNvPr id="28" name="Agrupar 13"/>
          <p:cNvGrpSpPr/>
          <p:nvPr userDrawn="1"/>
        </p:nvGrpSpPr>
        <p:grpSpPr>
          <a:xfrm>
            <a:off x="4940300" y="6075254"/>
            <a:ext cx="2298700" cy="553712"/>
            <a:chOff x="4001754" y="4518660"/>
            <a:chExt cx="4175792" cy="1005866"/>
          </a:xfrm>
        </p:grpSpPr>
        <p:grpSp>
          <p:nvGrpSpPr>
            <p:cNvPr id="29" name="Agrupar 14"/>
            <p:cNvGrpSpPr/>
            <p:nvPr userDrawn="1"/>
          </p:nvGrpSpPr>
          <p:grpSpPr>
            <a:xfrm>
              <a:off x="7171706" y="4518660"/>
              <a:ext cx="1005840" cy="1005840"/>
              <a:chOff x="5586730" y="4518660"/>
              <a:chExt cx="1005840" cy="1005840"/>
            </a:xfrm>
          </p:grpSpPr>
          <p:sp>
            <p:nvSpPr>
              <p:cNvPr id="38" name="Elipse 21"/>
              <p:cNvSpPr/>
              <p:nvPr userDrawn="1"/>
            </p:nvSpPr>
            <p:spPr>
              <a:xfrm>
                <a:off x="5586730" y="4518660"/>
                <a:ext cx="1005840" cy="1005840"/>
              </a:xfrm>
              <a:prstGeom prst="ellipse">
                <a:avLst/>
              </a:prstGeom>
              <a:solidFill>
                <a:schemeClr val="accent4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39" name="Imagen 22"/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5000" y="4580580"/>
                <a:ext cx="882000" cy="882000"/>
              </a:xfrm>
              <a:prstGeom prst="rect">
                <a:avLst/>
              </a:prstGeom>
            </p:spPr>
          </p:pic>
        </p:grpSp>
        <p:grpSp>
          <p:nvGrpSpPr>
            <p:cNvPr id="32" name="Agrupar 15"/>
            <p:cNvGrpSpPr/>
            <p:nvPr userDrawn="1"/>
          </p:nvGrpSpPr>
          <p:grpSpPr>
            <a:xfrm>
              <a:off x="5586730" y="4518660"/>
              <a:ext cx="1005840" cy="1005840"/>
              <a:chOff x="5586730" y="4518660"/>
              <a:chExt cx="1005840" cy="1005840"/>
            </a:xfrm>
          </p:grpSpPr>
          <p:sp>
            <p:nvSpPr>
              <p:cNvPr id="36" name="Elipse 19"/>
              <p:cNvSpPr/>
              <p:nvPr userDrawn="1"/>
            </p:nvSpPr>
            <p:spPr>
              <a:xfrm>
                <a:off x="5586730" y="4518660"/>
                <a:ext cx="1005840" cy="1005840"/>
              </a:xfrm>
              <a:prstGeom prst="ellipse">
                <a:avLst/>
              </a:prstGeom>
              <a:solidFill>
                <a:schemeClr val="accent2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37" name="Imagen 20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8650" y="4580580"/>
                <a:ext cx="882000" cy="882000"/>
              </a:xfrm>
              <a:prstGeom prst="rect">
                <a:avLst/>
              </a:prstGeom>
            </p:spPr>
          </p:pic>
        </p:grpSp>
        <p:grpSp>
          <p:nvGrpSpPr>
            <p:cNvPr id="33" name="Agrupar 16"/>
            <p:cNvGrpSpPr/>
            <p:nvPr userDrawn="1"/>
          </p:nvGrpSpPr>
          <p:grpSpPr>
            <a:xfrm>
              <a:off x="4001754" y="4518686"/>
              <a:ext cx="1005840" cy="1005840"/>
              <a:chOff x="4001754" y="4518686"/>
              <a:chExt cx="1005840" cy="1005840"/>
            </a:xfrm>
          </p:grpSpPr>
          <p:sp>
            <p:nvSpPr>
              <p:cNvPr id="34" name="Elipse 17"/>
              <p:cNvSpPr/>
              <p:nvPr userDrawn="1"/>
            </p:nvSpPr>
            <p:spPr>
              <a:xfrm>
                <a:off x="4001754" y="4518686"/>
                <a:ext cx="1005840" cy="1005840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35" name="Imagen 18"/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70050" y="4580632"/>
                <a:ext cx="881948" cy="881948"/>
              </a:xfrm>
              <a:prstGeom prst="rect">
                <a:avLst/>
              </a:prstGeom>
            </p:spPr>
          </p:pic>
        </p:grpSp>
      </p:grpSp>
      <p:sp>
        <p:nvSpPr>
          <p:cNvPr id="40" name="Rectángulo 23"/>
          <p:cNvSpPr/>
          <p:nvPr userDrawn="1"/>
        </p:nvSpPr>
        <p:spPr>
          <a:xfrm>
            <a:off x="838200" y="6345597"/>
            <a:ext cx="3391529" cy="37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Rectángulo 24"/>
          <p:cNvSpPr/>
          <p:nvPr userDrawn="1"/>
        </p:nvSpPr>
        <p:spPr>
          <a:xfrm>
            <a:off x="7962271" y="6345597"/>
            <a:ext cx="3391529" cy="37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52023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9788" y="1217076"/>
            <a:ext cx="3932237" cy="1065212"/>
          </a:xfrm>
        </p:spPr>
        <p:txBody>
          <a:bodyPr anchor="b"/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s-ES_tradnl" err="1"/>
              <a:t>Title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282288"/>
            <a:ext cx="3932237" cy="3365523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Text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B4F2-F738-D840-8DD7-2DBC29824289}" type="datetimeFigureOut">
              <a:rPr lang="es-ES" smtClean="0"/>
              <a:t>25/6/24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err="1"/>
              <a:t>footer</a:t>
            </a: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19F32-25A7-334E-B133-72D3B04B795D}" type="slidenum">
              <a:rPr lang="es-ES" smtClean="0"/>
              <a:t>‹#›</a:t>
            </a:fld>
            <a:endParaRPr lang="es-ES"/>
          </a:p>
        </p:txBody>
      </p:sp>
      <p:sp>
        <p:nvSpPr>
          <p:cNvPr id="8" name="Marcador de contenido 2"/>
          <p:cNvSpPr>
            <a:spLocks noGrp="1"/>
          </p:cNvSpPr>
          <p:nvPr>
            <p:ph idx="13" hasCustomPrompt="1"/>
          </p:nvPr>
        </p:nvSpPr>
        <p:spPr>
          <a:xfrm>
            <a:off x="5183982" y="1217076"/>
            <a:ext cx="6170612" cy="443073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s-ES_tradnl" err="1"/>
              <a:t>First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1"/>
            <a:r>
              <a:rPr lang="es-ES_tradnl" err="1"/>
              <a:t>Second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2"/>
            <a:r>
              <a:rPr lang="es-ES_tradnl" err="1"/>
              <a:t>Third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3"/>
            <a:r>
              <a:rPr lang="es-ES_tradnl" err="1"/>
              <a:t>Fourth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4"/>
            <a:r>
              <a:rPr lang="es-ES_tradnl" err="1"/>
              <a:t>Fifth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279" y="205910"/>
            <a:ext cx="2160104" cy="786278"/>
          </a:xfrm>
          <a:prstGeom prst="rect">
            <a:avLst/>
          </a:prstGeom>
        </p:spPr>
      </p:pic>
      <p:grpSp>
        <p:nvGrpSpPr>
          <p:cNvPr id="10" name="Agrupar 9"/>
          <p:cNvGrpSpPr/>
          <p:nvPr userDrawn="1"/>
        </p:nvGrpSpPr>
        <p:grpSpPr>
          <a:xfrm>
            <a:off x="838200" y="992188"/>
            <a:ext cx="10515600" cy="37585"/>
            <a:chOff x="838200" y="1690688"/>
            <a:chExt cx="11237844" cy="108295"/>
          </a:xfrm>
        </p:grpSpPr>
        <p:sp>
          <p:nvSpPr>
            <p:cNvPr id="11" name="Rectángulo 10"/>
            <p:cNvSpPr/>
            <p:nvPr userDrawn="1"/>
          </p:nvSpPr>
          <p:spPr>
            <a:xfrm>
              <a:off x="838200" y="1690688"/>
              <a:ext cx="3624470" cy="10829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 userDrawn="1"/>
          </p:nvSpPr>
          <p:spPr>
            <a:xfrm>
              <a:off x="4644887" y="1690688"/>
              <a:ext cx="3624470" cy="10829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Rectángulo 12"/>
            <p:cNvSpPr/>
            <p:nvPr userDrawn="1"/>
          </p:nvSpPr>
          <p:spPr>
            <a:xfrm>
              <a:off x="8451574" y="1690688"/>
              <a:ext cx="3624470" cy="10829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5" name="Agrupar 13"/>
          <p:cNvGrpSpPr/>
          <p:nvPr userDrawn="1"/>
        </p:nvGrpSpPr>
        <p:grpSpPr>
          <a:xfrm>
            <a:off x="4940300" y="6075254"/>
            <a:ext cx="2298700" cy="553712"/>
            <a:chOff x="4001754" y="4518660"/>
            <a:chExt cx="4175792" cy="1005866"/>
          </a:xfrm>
        </p:grpSpPr>
        <p:grpSp>
          <p:nvGrpSpPr>
            <p:cNvPr id="28" name="Agrupar 14"/>
            <p:cNvGrpSpPr/>
            <p:nvPr userDrawn="1"/>
          </p:nvGrpSpPr>
          <p:grpSpPr>
            <a:xfrm>
              <a:off x="7171706" y="4518660"/>
              <a:ext cx="1005840" cy="1005840"/>
              <a:chOff x="5586730" y="4518660"/>
              <a:chExt cx="1005840" cy="1005840"/>
            </a:xfrm>
          </p:grpSpPr>
          <p:sp>
            <p:nvSpPr>
              <p:cNvPr id="35" name="Elipse 21"/>
              <p:cNvSpPr/>
              <p:nvPr userDrawn="1"/>
            </p:nvSpPr>
            <p:spPr>
              <a:xfrm>
                <a:off x="5586730" y="4518660"/>
                <a:ext cx="1005840" cy="1005840"/>
              </a:xfrm>
              <a:prstGeom prst="ellipse">
                <a:avLst/>
              </a:prstGeom>
              <a:solidFill>
                <a:schemeClr val="accent4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36" name="Imagen 22"/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5000" y="4580580"/>
                <a:ext cx="882000" cy="882000"/>
              </a:xfrm>
              <a:prstGeom prst="rect">
                <a:avLst/>
              </a:prstGeom>
            </p:spPr>
          </p:pic>
        </p:grpSp>
        <p:grpSp>
          <p:nvGrpSpPr>
            <p:cNvPr id="29" name="Agrupar 15"/>
            <p:cNvGrpSpPr/>
            <p:nvPr userDrawn="1"/>
          </p:nvGrpSpPr>
          <p:grpSpPr>
            <a:xfrm>
              <a:off x="5586730" y="4518660"/>
              <a:ext cx="1005840" cy="1005840"/>
              <a:chOff x="5586730" y="4518660"/>
              <a:chExt cx="1005840" cy="1005840"/>
            </a:xfrm>
          </p:grpSpPr>
          <p:sp>
            <p:nvSpPr>
              <p:cNvPr id="33" name="Elipse 19"/>
              <p:cNvSpPr/>
              <p:nvPr userDrawn="1"/>
            </p:nvSpPr>
            <p:spPr>
              <a:xfrm>
                <a:off x="5586730" y="4518660"/>
                <a:ext cx="1005840" cy="1005840"/>
              </a:xfrm>
              <a:prstGeom prst="ellipse">
                <a:avLst/>
              </a:prstGeom>
              <a:solidFill>
                <a:schemeClr val="accent2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34" name="Imagen 20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8650" y="4580580"/>
                <a:ext cx="882000" cy="882000"/>
              </a:xfrm>
              <a:prstGeom prst="rect">
                <a:avLst/>
              </a:prstGeom>
            </p:spPr>
          </p:pic>
        </p:grpSp>
        <p:grpSp>
          <p:nvGrpSpPr>
            <p:cNvPr id="30" name="Agrupar 16"/>
            <p:cNvGrpSpPr/>
            <p:nvPr userDrawn="1"/>
          </p:nvGrpSpPr>
          <p:grpSpPr>
            <a:xfrm>
              <a:off x="4001754" y="4518686"/>
              <a:ext cx="1005840" cy="1005840"/>
              <a:chOff x="4001754" y="4518686"/>
              <a:chExt cx="1005840" cy="1005840"/>
            </a:xfrm>
          </p:grpSpPr>
          <p:sp>
            <p:nvSpPr>
              <p:cNvPr id="31" name="Elipse 17"/>
              <p:cNvSpPr/>
              <p:nvPr userDrawn="1"/>
            </p:nvSpPr>
            <p:spPr>
              <a:xfrm>
                <a:off x="4001754" y="4518686"/>
                <a:ext cx="1005840" cy="1005840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32" name="Imagen 18"/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70050" y="4580632"/>
                <a:ext cx="881948" cy="881948"/>
              </a:xfrm>
              <a:prstGeom prst="rect">
                <a:avLst/>
              </a:prstGeom>
            </p:spPr>
          </p:pic>
        </p:grpSp>
      </p:grpSp>
      <p:sp>
        <p:nvSpPr>
          <p:cNvPr id="37" name="Rectángulo 23"/>
          <p:cNvSpPr/>
          <p:nvPr userDrawn="1"/>
        </p:nvSpPr>
        <p:spPr>
          <a:xfrm>
            <a:off x="838200" y="6345597"/>
            <a:ext cx="3391529" cy="37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Rectángulo 24"/>
          <p:cNvSpPr/>
          <p:nvPr userDrawn="1"/>
        </p:nvSpPr>
        <p:spPr>
          <a:xfrm>
            <a:off x="7962271" y="6345597"/>
            <a:ext cx="3391529" cy="37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2520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743" y="1812356"/>
            <a:ext cx="1976514" cy="71945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 userDrawn="1"/>
        </p:nvSpPr>
        <p:spPr>
          <a:xfrm>
            <a:off x="838200" y="2965856"/>
            <a:ext cx="10515600" cy="365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200" err="1">
                <a:solidFill>
                  <a:schemeClr val="tx1">
                    <a:lumMod val="50000"/>
                  </a:schemeClr>
                </a:solidFill>
                <a:latin typeface="+mn-lt"/>
              </a:rPr>
              <a:t>Thank</a:t>
            </a:r>
            <a:r>
              <a:rPr lang="es-ES_tradnl" sz="120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s-ES_tradnl" sz="1200" err="1">
                <a:solidFill>
                  <a:schemeClr val="tx1">
                    <a:lumMod val="50000"/>
                  </a:schemeClr>
                </a:solidFill>
                <a:latin typeface="+mn-lt"/>
              </a:rPr>
              <a:t>you</a:t>
            </a:r>
            <a:r>
              <a:rPr lang="es-ES_tradnl" sz="120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s-ES_tradnl" sz="1200" err="1">
                <a:solidFill>
                  <a:schemeClr val="tx1">
                    <a:lumMod val="50000"/>
                  </a:schemeClr>
                </a:solidFill>
                <a:latin typeface="+mn-lt"/>
              </a:rPr>
              <a:t>for</a:t>
            </a:r>
            <a:r>
              <a:rPr lang="es-ES_tradnl" sz="120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s-ES_tradnl" sz="1200" err="1">
                <a:solidFill>
                  <a:schemeClr val="tx1">
                    <a:lumMod val="50000"/>
                  </a:schemeClr>
                </a:solidFill>
                <a:latin typeface="+mn-lt"/>
              </a:rPr>
              <a:t>your</a:t>
            </a:r>
            <a:r>
              <a:rPr lang="es-ES_tradnl" sz="120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s-ES_tradnl" sz="1200" err="1">
                <a:solidFill>
                  <a:schemeClr val="tx1">
                    <a:lumMod val="50000"/>
                  </a:schemeClr>
                </a:solidFill>
                <a:latin typeface="+mn-lt"/>
              </a:rPr>
              <a:t>attention</a:t>
            </a:r>
            <a:r>
              <a:rPr lang="es-ES_tradnl" sz="1200">
                <a:solidFill>
                  <a:schemeClr val="tx1">
                    <a:lumMod val="50000"/>
                  </a:schemeClr>
                </a:solidFill>
                <a:latin typeface="+mn-lt"/>
              </a:rPr>
              <a:t>, </a:t>
            </a:r>
            <a:r>
              <a:rPr lang="es-ES_tradnl" sz="1200" err="1">
                <a:solidFill>
                  <a:schemeClr val="tx1">
                    <a:lumMod val="50000"/>
                  </a:schemeClr>
                </a:solidFill>
                <a:latin typeface="+mn-lt"/>
              </a:rPr>
              <a:t>please</a:t>
            </a:r>
            <a:r>
              <a:rPr lang="es-ES_tradnl" sz="120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s-ES_tradnl" sz="1200" err="1">
                <a:solidFill>
                  <a:schemeClr val="tx1">
                    <a:lumMod val="50000"/>
                  </a:schemeClr>
                </a:solidFill>
                <a:latin typeface="+mn-lt"/>
              </a:rPr>
              <a:t>contact</a:t>
            </a:r>
            <a:r>
              <a:rPr lang="es-ES_tradnl" sz="120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s-ES_tradnl" sz="1200" err="1">
                <a:solidFill>
                  <a:schemeClr val="tx1">
                    <a:lumMod val="50000"/>
                  </a:schemeClr>
                </a:solidFill>
                <a:latin typeface="+mn-lt"/>
              </a:rPr>
              <a:t>us</a:t>
            </a:r>
            <a:r>
              <a:rPr lang="es-ES_tradnl" sz="120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s-ES_tradnl" sz="1200" err="1">
                <a:solidFill>
                  <a:schemeClr val="tx1">
                    <a:lumMod val="50000"/>
                  </a:schemeClr>
                </a:solidFill>
                <a:latin typeface="+mn-lt"/>
              </a:rPr>
              <a:t>for</a:t>
            </a:r>
            <a:r>
              <a:rPr lang="es-ES_tradnl" sz="1200">
                <a:solidFill>
                  <a:schemeClr val="tx1">
                    <a:lumMod val="50000"/>
                  </a:schemeClr>
                </a:solidFill>
                <a:latin typeface="+mn-lt"/>
              </a:rPr>
              <a:t> more </a:t>
            </a:r>
            <a:r>
              <a:rPr lang="es-ES_tradnl" sz="1200" err="1">
                <a:solidFill>
                  <a:schemeClr val="tx1">
                    <a:lumMod val="50000"/>
                  </a:schemeClr>
                </a:solidFill>
                <a:latin typeface="+mn-lt"/>
              </a:rPr>
              <a:t>information</a:t>
            </a:r>
            <a:endParaRPr lang="es-ES" sz="120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10" hasCustomPrompt="1"/>
          </p:nvPr>
        </p:nvSpPr>
        <p:spPr>
          <a:xfrm>
            <a:off x="1447800" y="4691646"/>
            <a:ext cx="9296400" cy="297411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_tradnl" err="1"/>
              <a:t>Team</a:t>
            </a:r>
            <a:r>
              <a:rPr lang="es-ES_tradnl"/>
              <a:t> </a:t>
            </a:r>
            <a:r>
              <a:rPr lang="es-ES_tradnl" err="1"/>
              <a:t>member</a:t>
            </a:r>
            <a:endParaRPr lang="es-ES"/>
          </a:p>
        </p:txBody>
      </p:sp>
      <p:sp>
        <p:nvSpPr>
          <p:cNvPr id="11" name="Marcador de texto 8"/>
          <p:cNvSpPr>
            <a:spLocks noGrp="1"/>
          </p:cNvSpPr>
          <p:nvPr>
            <p:ph type="body" sz="quarter" idx="11" hasCustomPrompt="1"/>
          </p:nvPr>
        </p:nvSpPr>
        <p:spPr>
          <a:xfrm>
            <a:off x="1447800" y="5020941"/>
            <a:ext cx="9296400" cy="516148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s-ES_tradnl" err="1"/>
              <a:t>Contact</a:t>
            </a:r>
            <a:r>
              <a:rPr lang="es-ES_tradnl"/>
              <a:t> </a:t>
            </a:r>
            <a:r>
              <a:rPr lang="es-ES_tradnl" err="1"/>
              <a:t>details</a:t>
            </a:r>
            <a:endParaRPr lang="es-ES_tradnl"/>
          </a:p>
          <a:p>
            <a:pPr lvl="0"/>
            <a:r>
              <a:rPr lang="es-ES_tradnl"/>
              <a:t>More </a:t>
            </a:r>
            <a:r>
              <a:rPr lang="es-ES_tradnl" err="1"/>
              <a:t>details</a:t>
            </a:r>
            <a:endParaRPr lang="es-ES"/>
          </a:p>
        </p:txBody>
      </p:sp>
      <p:sp>
        <p:nvSpPr>
          <p:cNvPr id="12" name="Marcador de imagen 11"/>
          <p:cNvSpPr>
            <a:spLocks noGrp="1"/>
          </p:cNvSpPr>
          <p:nvPr>
            <p:ph type="pic" sz="quarter" idx="12" hasCustomPrompt="1"/>
          </p:nvPr>
        </p:nvSpPr>
        <p:spPr>
          <a:xfrm>
            <a:off x="5578257" y="3510650"/>
            <a:ext cx="1035486" cy="1035484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s-ES"/>
              <a:t>[</a:t>
            </a:r>
            <a:r>
              <a:rPr lang="es-ES" err="1"/>
              <a:t>Insert</a:t>
            </a:r>
            <a:r>
              <a:rPr lang="es-ES"/>
              <a:t> Picture]</a:t>
            </a:r>
          </a:p>
        </p:txBody>
      </p:sp>
    </p:spTree>
    <p:extLst>
      <p:ext uri="{BB962C8B-B14F-4D97-AF65-F5344CB8AC3E}">
        <p14:creationId xmlns:p14="http://schemas.microsoft.com/office/powerpoint/2010/main" val="17806957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B4F2-F738-D840-8DD7-2DBC29824289}" type="datetimeFigureOut">
              <a:rPr lang="es-ES" smtClean="0"/>
              <a:t>25/6/24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19F32-25A7-334E-B133-72D3B04B795D}" type="slidenum">
              <a:rPr lang="es-ES" smtClean="0"/>
              <a:t>‹#›</a:t>
            </a:fld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419" y="205910"/>
            <a:ext cx="1257963" cy="45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897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09002904"/>
              </p:ext>
            </p:extLst>
          </p:nvPr>
        </p:nvGraphicFramePr>
        <p:xfrm>
          <a:off x="576581" y="1542627"/>
          <a:ext cx="5313678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1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12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12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051">
                <a:tc>
                  <a:txBody>
                    <a:bodyPr/>
                    <a:lstStyle/>
                    <a:p>
                      <a:r>
                        <a:rPr lang="es-ES" err="1"/>
                        <a:t>Column</a:t>
                      </a:r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051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051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96987743"/>
              </p:ext>
            </p:extLst>
          </p:nvPr>
        </p:nvGraphicFramePr>
        <p:xfrm>
          <a:off x="6177281" y="1538394"/>
          <a:ext cx="5313678" cy="10972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71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12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12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051">
                <a:tc>
                  <a:txBody>
                    <a:bodyPr/>
                    <a:lstStyle/>
                    <a:p>
                      <a:r>
                        <a:rPr lang="es-ES" err="1"/>
                        <a:t>Column</a:t>
                      </a:r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051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051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504569917"/>
              </p:ext>
            </p:extLst>
          </p:nvPr>
        </p:nvGraphicFramePr>
        <p:xfrm>
          <a:off x="576581" y="3043767"/>
          <a:ext cx="5313678" cy="10972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71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12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12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051">
                <a:tc>
                  <a:txBody>
                    <a:bodyPr/>
                    <a:lstStyle/>
                    <a:p>
                      <a:r>
                        <a:rPr lang="es-ES" err="1"/>
                        <a:t>Column</a:t>
                      </a:r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051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051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59259470"/>
              </p:ext>
            </p:extLst>
          </p:nvPr>
        </p:nvGraphicFramePr>
        <p:xfrm>
          <a:off x="6177281" y="3043767"/>
          <a:ext cx="5313678" cy="10972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71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12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12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051">
                <a:tc>
                  <a:txBody>
                    <a:bodyPr/>
                    <a:lstStyle/>
                    <a:p>
                      <a:r>
                        <a:rPr lang="es-ES" err="1"/>
                        <a:t>Column</a:t>
                      </a:r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051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051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1" name="Tabla 10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706043324"/>
              </p:ext>
            </p:extLst>
          </p:nvPr>
        </p:nvGraphicFramePr>
        <p:xfrm>
          <a:off x="576581" y="4555914"/>
          <a:ext cx="5313678" cy="10972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71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12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12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051">
                <a:tc>
                  <a:txBody>
                    <a:bodyPr/>
                    <a:lstStyle/>
                    <a:p>
                      <a:r>
                        <a:rPr lang="es-ES" err="1"/>
                        <a:t>Column</a:t>
                      </a:r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051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051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2" name="Tabla 11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359512183"/>
              </p:ext>
            </p:extLst>
          </p:nvPr>
        </p:nvGraphicFramePr>
        <p:xfrm>
          <a:off x="6177281" y="4549140"/>
          <a:ext cx="5313678" cy="10972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71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12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12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051">
                <a:tc>
                  <a:txBody>
                    <a:bodyPr/>
                    <a:lstStyle/>
                    <a:p>
                      <a:r>
                        <a:rPr lang="es-ES" err="1"/>
                        <a:t>Column</a:t>
                      </a:r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051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051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CuadroTexto 12"/>
          <p:cNvSpPr txBox="1"/>
          <p:nvPr userDrawn="1"/>
        </p:nvSpPr>
        <p:spPr>
          <a:xfrm>
            <a:off x="576581" y="624655"/>
            <a:ext cx="1767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err="1"/>
              <a:t>Example</a:t>
            </a:r>
            <a:r>
              <a:rPr lang="es-ES"/>
              <a:t> </a:t>
            </a:r>
            <a:r>
              <a:rPr lang="es-ES" err="1"/>
              <a:t>Tables</a:t>
            </a:r>
            <a:endParaRPr lang="es-ES"/>
          </a:p>
        </p:txBody>
      </p:sp>
      <p:pic>
        <p:nvPicPr>
          <p:cNvPr id="14" name="Imagen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419" y="205910"/>
            <a:ext cx="1257963" cy="45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6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2682267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_tradnl" err="1"/>
              <a:t>Title</a:t>
            </a:r>
            <a:endParaRPr lang="es-ES"/>
          </a:p>
        </p:txBody>
      </p:sp>
      <p:sp>
        <p:nvSpPr>
          <p:cNvPr id="3" name="Rectángulo 2"/>
          <p:cNvSpPr/>
          <p:nvPr userDrawn="1"/>
        </p:nvSpPr>
        <p:spPr>
          <a:xfrm>
            <a:off x="0" y="0"/>
            <a:ext cx="12192000" cy="2411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311" y="551828"/>
            <a:ext cx="3593378" cy="1307990"/>
          </a:xfrm>
          <a:prstGeom prst="rect">
            <a:avLst/>
          </a:prstGeom>
        </p:spPr>
      </p:pic>
      <p:sp>
        <p:nvSpPr>
          <p:cNvPr id="10" name="Título 1"/>
          <p:cNvSpPr txBox="1">
            <a:spLocks/>
          </p:cNvSpPr>
          <p:nvPr userDrawn="1"/>
        </p:nvSpPr>
        <p:spPr>
          <a:xfrm>
            <a:off x="838200" y="5913147"/>
            <a:ext cx="10515600" cy="449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600" b="0" i="0" err="1">
                <a:solidFill>
                  <a:schemeClr val="bg1"/>
                </a:solidFill>
                <a:latin typeface="+mn-lt"/>
              </a:rPr>
              <a:t>www.trinomics.eu</a:t>
            </a:r>
            <a:endParaRPr lang="es-ES" sz="1600" b="0" i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14" name="Agrupar 13"/>
          <p:cNvGrpSpPr/>
          <p:nvPr userDrawn="1"/>
        </p:nvGrpSpPr>
        <p:grpSpPr>
          <a:xfrm>
            <a:off x="4274820" y="4552770"/>
            <a:ext cx="3642360" cy="952500"/>
            <a:chOff x="-106680" y="4556760"/>
            <a:chExt cx="12466320" cy="952500"/>
          </a:xfrm>
        </p:grpSpPr>
        <p:cxnSp>
          <p:nvCxnSpPr>
            <p:cNvPr id="12" name="Conector recto 11"/>
            <p:cNvCxnSpPr/>
            <p:nvPr userDrawn="1"/>
          </p:nvCxnSpPr>
          <p:spPr>
            <a:xfrm>
              <a:off x="-106680" y="4556760"/>
              <a:ext cx="1246632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/>
            <p:cNvCxnSpPr/>
            <p:nvPr userDrawn="1"/>
          </p:nvCxnSpPr>
          <p:spPr>
            <a:xfrm>
              <a:off x="-106680" y="5509260"/>
              <a:ext cx="1246632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Agrupar 14"/>
          <p:cNvGrpSpPr/>
          <p:nvPr userDrawn="1"/>
        </p:nvGrpSpPr>
        <p:grpSpPr>
          <a:xfrm>
            <a:off x="838200" y="2312475"/>
            <a:ext cx="10515600" cy="37585"/>
            <a:chOff x="838200" y="1690688"/>
            <a:chExt cx="11237844" cy="108295"/>
          </a:xfrm>
        </p:grpSpPr>
        <p:sp>
          <p:nvSpPr>
            <p:cNvPr id="16" name="Rectángulo 15"/>
            <p:cNvSpPr/>
            <p:nvPr userDrawn="1"/>
          </p:nvSpPr>
          <p:spPr>
            <a:xfrm>
              <a:off x="838200" y="1690688"/>
              <a:ext cx="3624470" cy="10829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Rectángulo 16"/>
            <p:cNvSpPr/>
            <p:nvPr userDrawn="1"/>
          </p:nvSpPr>
          <p:spPr>
            <a:xfrm>
              <a:off x="4644887" y="1690688"/>
              <a:ext cx="3624470" cy="10829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Rectángulo 17"/>
            <p:cNvSpPr/>
            <p:nvPr userDrawn="1"/>
          </p:nvSpPr>
          <p:spPr>
            <a:xfrm>
              <a:off x="8451574" y="1690688"/>
              <a:ext cx="3624470" cy="10829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0" name="Marcador de texto 8"/>
          <p:cNvSpPr>
            <a:spLocks noGrp="1"/>
          </p:cNvSpPr>
          <p:nvPr>
            <p:ph type="body" sz="quarter" idx="10" hasCustomPrompt="1"/>
          </p:nvPr>
        </p:nvSpPr>
        <p:spPr>
          <a:xfrm>
            <a:off x="1447800" y="4663236"/>
            <a:ext cx="9296400" cy="297411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s-ES_tradnl" err="1"/>
              <a:t>author</a:t>
            </a:r>
            <a:endParaRPr lang="es-ES"/>
          </a:p>
        </p:txBody>
      </p:sp>
      <p:sp>
        <p:nvSpPr>
          <p:cNvPr id="21" name="Marcador de texto 8"/>
          <p:cNvSpPr>
            <a:spLocks noGrp="1"/>
          </p:cNvSpPr>
          <p:nvPr>
            <p:ph type="body" sz="quarter" idx="11" hasCustomPrompt="1"/>
          </p:nvPr>
        </p:nvSpPr>
        <p:spPr>
          <a:xfrm>
            <a:off x="1447800" y="4960648"/>
            <a:ext cx="9296400" cy="247530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>
                    <a:alpha val="65000"/>
                  </a:schemeClr>
                </a:solidFill>
              </a:defRPr>
            </a:lvl1pPr>
          </a:lstStyle>
          <a:p>
            <a:pPr lvl="0"/>
            <a:r>
              <a:rPr lang="es-ES_tradnl" err="1"/>
              <a:t>location</a:t>
            </a:r>
            <a:endParaRPr lang="es-ES"/>
          </a:p>
        </p:txBody>
      </p:sp>
      <p:sp>
        <p:nvSpPr>
          <p:cNvPr id="22" name="Marcador de texto 8"/>
          <p:cNvSpPr>
            <a:spLocks noGrp="1"/>
          </p:cNvSpPr>
          <p:nvPr>
            <p:ph type="body" sz="quarter" idx="12" hasCustomPrompt="1"/>
          </p:nvPr>
        </p:nvSpPr>
        <p:spPr>
          <a:xfrm>
            <a:off x="1447800" y="5136283"/>
            <a:ext cx="9296400" cy="247530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>
                    <a:alpha val="65000"/>
                  </a:schemeClr>
                </a:solidFill>
              </a:defRPr>
            </a:lvl1pPr>
          </a:lstStyle>
          <a:p>
            <a:pPr lvl="0"/>
            <a:r>
              <a:rPr lang="es-ES_tradnl"/>
              <a:t>date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9018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2682267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_tradnl" err="1"/>
              <a:t>Title</a:t>
            </a:r>
            <a:endParaRPr lang="es-ES"/>
          </a:p>
        </p:txBody>
      </p:sp>
      <p:sp>
        <p:nvSpPr>
          <p:cNvPr id="3" name="Rectángulo 2"/>
          <p:cNvSpPr/>
          <p:nvPr userDrawn="1"/>
        </p:nvSpPr>
        <p:spPr>
          <a:xfrm>
            <a:off x="0" y="0"/>
            <a:ext cx="12192000" cy="2411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311" y="551828"/>
            <a:ext cx="3593378" cy="1307990"/>
          </a:xfrm>
          <a:prstGeom prst="rect">
            <a:avLst/>
          </a:prstGeom>
        </p:spPr>
      </p:pic>
      <p:sp>
        <p:nvSpPr>
          <p:cNvPr id="10" name="Título 1"/>
          <p:cNvSpPr txBox="1">
            <a:spLocks/>
          </p:cNvSpPr>
          <p:nvPr userDrawn="1"/>
        </p:nvSpPr>
        <p:spPr>
          <a:xfrm>
            <a:off x="838200" y="5913147"/>
            <a:ext cx="10515600" cy="449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600" b="0" i="0" err="1">
                <a:solidFill>
                  <a:schemeClr val="bg1"/>
                </a:solidFill>
                <a:latin typeface="+mn-lt"/>
              </a:rPr>
              <a:t>www.trinomics.eu</a:t>
            </a:r>
            <a:endParaRPr lang="es-ES" sz="1600" b="0" i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14" name="Agrupar 13"/>
          <p:cNvGrpSpPr/>
          <p:nvPr userDrawn="1"/>
        </p:nvGrpSpPr>
        <p:grpSpPr>
          <a:xfrm>
            <a:off x="4274820" y="4552770"/>
            <a:ext cx="3642360" cy="952500"/>
            <a:chOff x="-106680" y="4556760"/>
            <a:chExt cx="12466320" cy="952500"/>
          </a:xfrm>
        </p:grpSpPr>
        <p:cxnSp>
          <p:nvCxnSpPr>
            <p:cNvPr id="12" name="Conector recto 11"/>
            <p:cNvCxnSpPr/>
            <p:nvPr userDrawn="1"/>
          </p:nvCxnSpPr>
          <p:spPr>
            <a:xfrm>
              <a:off x="-106680" y="4556760"/>
              <a:ext cx="1246632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/>
            <p:cNvCxnSpPr/>
            <p:nvPr userDrawn="1"/>
          </p:nvCxnSpPr>
          <p:spPr>
            <a:xfrm>
              <a:off x="-106680" y="5509260"/>
              <a:ext cx="1246632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Agrupar 14"/>
          <p:cNvGrpSpPr/>
          <p:nvPr userDrawn="1"/>
        </p:nvGrpSpPr>
        <p:grpSpPr>
          <a:xfrm>
            <a:off x="838200" y="2312475"/>
            <a:ext cx="10515600" cy="37585"/>
            <a:chOff x="838200" y="1690688"/>
            <a:chExt cx="11237844" cy="108295"/>
          </a:xfrm>
        </p:grpSpPr>
        <p:sp>
          <p:nvSpPr>
            <p:cNvPr id="16" name="Rectángulo 15"/>
            <p:cNvSpPr/>
            <p:nvPr userDrawn="1"/>
          </p:nvSpPr>
          <p:spPr>
            <a:xfrm>
              <a:off x="838200" y="1690688"/>
              <a:ext cx="3624470" cy="10829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Rectángulo 16"/>
            <p:cNvSpPr/>
            <p:nvPr userDrawn="1"/>
          </p:nvSpPr>
          <p:spPr>
            <a:xfrm>
              <a:off x="4644887" y="1690688"/>
              <a:ext cx="3624470" cy="10829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Rectángulo 17"/>
            <p:cNvSpPr/>
            <p:nvPr userDrawn="1"/>
          </p:nvSpPr>
          <p:spPr>
            <a:xfrm>
              <a:off x="8451574" y="1690688"/>
              <a:ext cx="3624470" cy="10829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9" name="Marcador de texto 8"/>
          <p:cNvSpPr>
            <a:spLocks noGrp="1"/>
          </p:cNvSpPr>
          <p:nvPr>
            <p:ph type="body" sz="quarter" idx="10" hasCustomPrompt="1"/>
          </p:nvPr>
        </p:nvSpPr>
        <p:spPr>
          <a:xfrm>
            <a:off x="1447800" y="4663236"/>
            <a:ext cx="9296400" cy="297411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s-ES_tradnl" err="1"/>
              <a:t>author</a:t>
            </a:r>
            <a:endParaRPr lang="es-ES"/>
          </a:p>
        </p:txBody>
      </p:sp>
      <p:sp>
        <p:nvSpPr>
          <p:cNvPr id="20" name="Marcador de texto 8"/>
          <p:cNvSpPr>
            <a:spLocks noGrp="1"/>
          </p:cNvSpPr>
          <p:nvPr>
            <p:ph type="body" sz="quarter" idx="11" hasCustomPrompt="1"/>
          </p:nvPr>
        </p:nvSpPr>
        <p:spPr>
          <a:xfrm>
            <a:off x="1447800" y="4960648"/>
            <a:ext cx="9296400" cy="247530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>
                    <a:alpha val="65000"/>
                  </a:schemeClr>
                </a:solidFill>
              </a:defRPr>
            </a:lvl1pPr>
          </a:lstStyle>
          <a:p>
            <a:pPr lvl="0"/>
            <a:r>
              <a:rPr lang="es-ES_tradnl" err="1"/>
              <a:t>location</a:t>
            </a:r>
            <a:endParaRPr lang="es-ES"/>
          </a:p>
        </p:txBody>
      </p:sp>
      <p:sp>
        <p:nvSpPr>
          <p:cNvPr id="21" name="Marcador de texto 8"/>
          <p:cNvSpPr>
            <a:spLocks noGrp="1"/>
          </p:cNvSpPr>
          <p:nvPr>
            <p:ph type="body" sz="quarter" idx="12" hasCustomPrompt="1"/>
          </p:nvPr>
        </p:nvSpPr>
        <p:spPr>
          <a:xfrm>
            <a:off x="1447800" y="5136283"/>
            <a:ext cx="9296400" cy="247530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>
                    <a:alpha val="65000"/>
                  </a:schemeClr>
                </a:solidFill>
              </a:defRPr>
            </a:lvl1pPr>
          </a:lstStyle>
          <a:p>
            <a:pPr lvl="0"/>
            <a:r>
              <a:rPr lang="es-ES_tradnl"/>
              <a:t>date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1176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2682267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_tradnl" err="1"/>
              <a:t>Title</a:t>
            </a:r>
            <a:endParaRPr lang="es-ES"/>
          </a:p>
        </p:txBody>
      </p:sp>
      <p:sp>
        <p:nvSpPr>
          <p:cNvPr id="3" name="Rectángulo 2"/>
          <p:cNvSpPr/>
          <p:nvPr userDrawn="1"/>
        </p:nvSpPr>
        <p:spPr>
          <a:xfrm>
            <a:off x="0" y="0"/>
            <a:ext cx="12192000" cy="2411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311" y="551828"/>
            <a:ext cx="3593378" cy="1307990"/>
          </a:xfrm>
          <a:prstGeom prst="rect">
            <a:avLst/>
          </a:prstGeom>
        </p:spPr>
      </p:pic>
      <p:sp>
        <p:nvSpPr>
          <p:cNvPr id="10" name="Título 1"/>
          <p:cNvSpPr txBox="1">
            <a:spLocks/>
          </p:cNvSpPr>
          <p:nvPr userDrawn="1"/>
        </p:nvSpPr>
        <p:spPr>
          <a:xfrm>
            <a:off x="838200" y="5913147"/>
            <a:ext cx="10515600" cy="449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600" b="0" i="0" err="1">
                <a:solidFill>
                  <a:schemeClr val="bg1"/>
                </a:solidFill>
                <a:latin typeface="+mn-lt"/>
              </a:rPr>
              <a:t>www.trinomics.eu</a:t>
            </a:r>
            <a:endParaRPr lang="es-ES" sz="1600" b="0" i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14" name="Agrupar 13"/>
          <p:cNvGrpSpPr/>
          <p:nvPr userDrawn="1"/>
        </p:nvGrpSpPr>
        <p:grpSpPr>
          <a:xfrm>
            <a:off x="4274820" y="4552770"/>
            <a:ext cx="3642360" cy="952500"/>
            <a:chOff x="-106680" y="4556760"/>
            <a:chExt cx="12466320" cy="952500"/>
          </a:xfrm>
        </p:grpSpPr>
        <p:cxnSp>
          <p:nvCxnSpPr>
            <p:cNvPr id="12" name="Conector recto 11"/>
            <p:cNvCxnSpPr/>
            <p:nvPr userDrawn="1"/>
          </p:nvCxnSpPr>
          <p:spPr>
            <a:xfrm>
              <a:off x="-106680" y="4556760"/>
              <a:ext cx="1246632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/>
            <p:cNvCxnSpPr/>
            <p:nvPr userDrawn="1"/>
          </p:nvCxnSpPr>
          <p:spPr>
            <a:xfrm>
              <a:off x="-106680" y="5509260"/>
              <a:ext cx="1246632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Agrupar 14"/>
          <p:cNvGrpSpPr/>
          <p:nvPr userDrawn="1"/>
        </p:nvGrpSpPr>
        <p:grpSpPr>
          <a:xfrm>
            <a:off x="838200" y="2312475"/>
            <a:ext cx="10515600" cy="37585"/>
            <a:chOff x="838200" y="1690688"/>
            <a:chExt cx="11237844" cy="108295"/>
          </a:xfrm>
        </p:grpSpPr>
        <p:sp>
          <p:nvSpPr>
            <p:cNvPr id="16" name="Rectángulo 15"/>
            <p:cNvSpPr/>
            <p:nvPr userDrawn="1"/>
          </p:nvSpPr>
          <p:spPr>
            <a:xfrm>
              <a:off x="838200" y="1690688"/>
              <a:ext cx="3624470" cy="10829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Rectángulo 16"/>
            <p:cNvSpPr/>
            <p:nvPr userDrawn="1"/>
          </p:nvSpPr>
          <p:spPr>
            <a:xfrm>
              <a:off x="4644887" y="1690688"/>
              <a:ext cx="3624470" cy="10829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Rectángulo 17"/>
            <p:cNvSpPr/>
            <p:nvPr userDrawn="1"/>
          </p:nvSpPr>
          <p:spPr>
            <a:xfrm>
              <a:off x="8451574" y="1690688"/>
              <a:ext cx="3624470" cy="10829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9" name="Marcador de texto 8"/>
          <p:cNvSpPr>
            <a:spLocks noGrp="1"/>
          </p:cNvSpPr>
          <p:nvPr>
            <p:ph type="body" sz="quarter" idx="10" hasCustomPrompt="1"/>
          </p:nvPr>
        </p:nvSpPr>
        <p:spPr>
          <a:xfrm>
            <a:off x="1447800" y="4663236"/>
            <a:ext cx="9296400" cy="297411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s-ES_tradnl" err="1"/>
              <a:t>author</a:t>
            </a:r>
            <a:endParaRPr lang="es-ES"/>
          </a:p>
        </p:txBody>
      </p:sp>
      <p:sp>
        <p:nvSpPr>
          <p:cNvPr id="20" name="Marcador de texto 8"/>
          <p:cNvSpPr>
            <a:spLocks noGrp="1"/>
          </p:cNvSpPr>
          <p:nvPr>
            <p:ph type="body" sz="quarter" idx="11" hasCustomPrompt="1"/>
          </p:nvPr>
        </p:nvSpPr>
        <p:spPr>
          <a:xfrm>
            <a:off x="1447800" y="4960648"/>
            <a:ext cx="9296400" cy="247530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>
                    <a:alpha val="65000"/>
                  </a:schemeClr>
                </a:solidFill>
              </a:defRPr>
            </a:lvl1pPr>
          </a:lstStyle>
          <a:p>
            <a:pPr lvl="0"/>
            <a:r>
              <a:rPr lang="es-ES_tradnl" err="1"/>
              <a:t>location</a:t>
            </a:r>
            <a:endParaRPr lang="es-ES"/>
          </a:p>
        </p:txBody>
      </p:sp>
      <p:sp>
        <p:nvSpPr>
          <p:cNvPr id="21" name="Marcador de texto 8"/>
          <p:cNvSpPr>
            <a:spLocks noGrp="1"/>
          </p:cNvSpPr>
          <p:nvPr>
            <p:ph type="body" sz="quarter" idx="12" hasCustomPrompt="1"/>
          </p:nvPr>
        </p:nvSpPr>
        <p:spPr>
          <a:xfrm>
            <a:off x="1447800" y="5136283"/>
            <a:ext cx="9296400" cy="247530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>
                    <a:alpha val="65000"/>
                  </a:schemeClr>
                </a:solidFill>
              </a:defRPr>
            </a:lvl1pPr>
          </a:lstStyle>
          <a:p>
            <a:pPr lvl="0"/>
            <a:r>
              <a:rPr lang="es-ES_tradnl"/>
              <a:t>date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6898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2682267"/>
            <a:ext cx="10515600" cy="1325563"/>
          </a:xfr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_tradnl" err="1"/>
              <a:t>Title</a:t>
            </a:r>
            <a:endParaRPr lang="es-ES"/>
          </a:p>
        </p:txBody>
      </p:sp>
      <p:pic>
        <p:nvPicPr>
          <p:cNvPr id="4" name="Imagen 15">
            <a:extLst>
              <a:ext uri="{FF2B5EF4-FFF2-40B4-BE49-F238E27FC236}">
                <a16:creationId xmlns:a16="http://schemas.microsoft.com/office/drawing/2014/main" id="{02BA2DB4-A389-76DC-7EDA-81DF599FB4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537" y="1010266"/>
            <a:ext cx="2564226" cy="53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41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2682267"/>
            <a:ext cx="10515600" cy="1325563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ES_tradnl" err="1"/>
              <a:t>Title</a:t>
            </a:r>
            <a:endParaRPr lang="es-ES"/>
          </a:p>
        </p:txBody>
      </p:sp>
      <p:sp>
        <p:nvSpPr>
          <p:cNvPr id="3" name="Rectángulo 2"/>
          <p:cNvSpPr/>
          <p:nvPr userDrawn="1"/>
        </p:nvSpPr>
        <p:spPr>
          <a:xfrm>
            <a:off x="0" y="0"/>
            <a:ext cx="12192000" cy="2411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5" name="Agrupar 14"/>
          <p:cNvGrpSpPr/>
          <p:nvPr userDrawn="1"/>
        </p:nvGrpSpPr>
        <p:grpSpPr>
          <a:xfrm>
            <a:off x="838200" y="2312475"/>
            <a:ext cx="10515600" cy="37585"/>
            <a:chOff x="838200" y="1690688"/>
            <a:chExt cx="11237844" cy="108295"/>
          </a:xfrm>
        </p:grpSpPr>
        <p:sp>
          <p:nvSpPr>
            <p:cNvPr id="16" name="Rectángulo 15"/>
            <p:cNvSpPr/>
            <p:nvPr userDrawn="1"/>
          </p:nvSpPr>
          <p:spPr>
            <a:xfrm>
              <a:off x="838200" y="1690688"/>
              <a:ext cx="3624470" cy="10829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Rectángulo 16"/>
            <p:cNvSpPr/>
            <p:nvPr userDrawn="1"/>
          </p:nvSpPr>
          <p:spPr>
            <a:xfrm>
              <a:off x="4644887" y="1690688"/>
              <a:ext cx="3624470" cy="10829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Rectángulo 17"/>
            <p:cNvSpPr/>
            <p:nvPr userDrawn="1"/>
          </p:nvSpPr>
          <p:spPr>
            <a:xfrm>
              <a:off x="8451574" y="1690688"/>
              <a:ext cx="3624470" cy="10829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097782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2682267"/>
            <a:ext cx="10515600" cy="1325563"/>
          </a:xfr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_tradnl" err="1"/>
              <a:t>Title</a:t>
            </a:r>
            <a:endParaRPr lang="es-ES"/>
          </a:p>
        </p:txBody>
      </p:sp>
      <p:sp>
        <p:nvSpPr>
          <p:cNvPr id="10" name="Título 1"/>
          <p:cNvSpPr txBox="1">
            <a:spLocks/>
          </p:cNvSpPr>
          <p:nvPr userDrawn="1"/>
        </p:nvSpPr>
        <p:spPr>
          <a:xfrm>
            <a:off x="838200" y="5913147"/>
            <a:ext cx="10515600" cy="449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600" b="0" i="0" err="1">
                <a:solidFill>
                  <a:schemeClr val="bg1"/>
                </a:solidFill>
                <a:latin typeface="+mn-lt"/>
              </a:rPr>
              <a:t>www.trinomics.eu</a:t>
            </a:r>
            <a:endParaRPr lang="es-ES" sz="1600" b="0" i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537" y="1010266"/>
            <a:ext cx="2564226" cy="530750"/>
          </a:xfrm>
          <a:prstGeom prst="rect">
            <a:avLst/>
          </a:prstGeom>
        </p:spPr>
      </p:pic>
      <p:sp>
        <p:nvSpPr>
          <p:cNvPr id="9" name="Elipse 8"/>
          <p:cNvSpPr/>
          <p:nvPr userDrawn="1"/>
        </p:nvSpPr>
        <p:spPr>
          <a:xfrm>
            <a:off x="5586730" y="4518660"/>
            <a:ext cx="1005840" cy="1005840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650" y="4580580"/>
            <a:ext cx="882000" cy="8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97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2682267"/>
            <a:ext cx="10515600" cy="1325563"/>
          </a:xfr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_tradnl" err="1"/>
              <a:t>Title</a:t>
            </a:r>
            <a:endParaRPr lang="es-ES"/>
          </a:p>
        </p:txBody>
      </p:sp>
      <p:sp>
        <p:nvSpPr>
          <p:cNvPr id="10" name="Título 1"/>
          <p:cNvSpPr txBox="1">
            <a:spLocks/>
          </p:cNvSpPr>
          <p:nvPr userDrawn="1"/>
        </p:nvSpPr>
        <p:spPr>
          <a:xfrm>
            <a:off x="838200" y="5913147"/>
            <a:ext cx="10515600" cy="449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600" b="0" i="0" err="1">
                <a:solidFill>
                  <a:schemeClr val="bg1"/>
                </a:solidFill>
                <a:latin typeface="+mn-lt"/>
              </a:rPr>
              <a:t>www.trinomics.eu</a:t>
            </a:r>
            <a:endParaRPr lang="es-ES" sz="1600" b="0" i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537" y="1010266"/>
            <a:ext cx="2564226" cy="530750"/>
          </a:xfrm>
          <a:prstGeom prst="rect">
            <a:avLst/>
          </a:prstGeom>
        </p:spPr>
      </p:pic>
      <p:sp>
        <p:nvSpPr>
          <p:cNvPr id="9" name="Elipse 8"/>
          <p:cNvSpPr/>
          <p:nvPr userDrawn="1"/>
        </p:nvSpPr>
        <p:spPr>
          <a:xfrm>
            <a:off x="5586730" y="4518660"/>
            <a:ext cx="1005840" cy="1005840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000" y="4580580"/>
            <a:ext cx="882000" cy="8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77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2682267"/>
            <a:ext cx="10515600" cy="1325563"/>
          </a:xfr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_tradnl" err="1"/>
              <a:t>Title</a:t>
            </a:r>
            <a:endParaRPr lang="es-ES"/>
          </a:p>
        </p:txBody>
      </p:sp>
      <p:sp>
        <p:nvSpPr>
          <p:cNvPr id="10" name="Título 1"/>
          <p:cNvSpPr txBox="1">
            <a:spLocks/>
          </p:cNvSpPr>
          <p:nvPr userDrawn="1"/>
        </p:nvSpPr>
        <p:spPr>
          <a:xfrm>
            <a:off x="838200" y="5913147"/>
            <a:ext cx="10515600" cy="449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600" b="0" i="0" err="1">
                <a:solidFill>
                  <a:schemeClr val="bg1"/>
                </a:solidFill>
                <a:latin typeface="+mn-lt"/>
              </a:rPr>
              <a:t>www.trinomics.eu</a:t>
            </a:r>
            <a:endParaRPr lang="es-ES" sz="1600" b="0" i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537" y="1010266"/>
            <a:ext cx="2564226" cy="530750"/>
          </a:xfrm>
          <a:prstGeom prst="rect">
            <a:avLst/>
          </a:prstGeom>
        </p:spPr>
      </p:pic>
      <p:grpSp>
        <p:nvGrpSpPr>
          <p:cNvPr id="3" name="Agrupar 2"/>
          <p:cNvGrpSpPr/>
          <p:nvPr userDrawn="1"/>
        </p:nvGrpSpPr>
        <p:grpSpPr>
          <a:xfrm>
            <a:off x="7171706" y="4518660"/>
            <a:ext cx="1005840" cy="1005840"/>
            <a:chOff x="5586730" y="4518660"/>
            <a:chExt cx="1005840" cy="1005840"/>
          </a:xfrm>
        </p:grpSpPr>
        <p:sp>
          <p:nvSpPr>
            <p:cNvPr id="9" name="Elipse 8"/>
            <p:cNvSpPr/>
            <p:nvPr userDrawn="1"/>
          </p:nvSpPr>
          <p:spPr>
            <a:xfrm>
              <a:off x="5586730" y="4518660"/>
              <a:ext cx="1005840" cy="1005840"/>
            </a:xfrm>
            <a:prstGeom prst="ellipse">
              <a:avLst/>
            </a:prstGeom>
            <a:solidFill>
              <a:schemeClr val="accent4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4" name="Imagen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000" y="4580580"/>
              <a:ext cx="882000" cy="882000"/>
            </a:xfrm>
            <a:prstGeom prst="rect">
              <a:avLst/>
            </a:prstGeom>
          </p:spPr>
        </p:pic>
      </p:grpSp>
      <p:grpSp>
        <p:nvGrpSpPr>
          <p:cNvPr id="7" name="Agrupar 6"/>
          <p:cNvGrpSpPr/>
          <p:nvPr userDrawn="1"/>
        </p:nvGrpSpPr>
        <p:grpSpPr>
          <a:xfrm>
            <a:off x="5586730" y="4518660"/>
            <a:ext cx="1005840" cy="1005840"/>
            <a:chOff x="5586730" y="4518660"/>
            <a:chExt cx="1005840" cy="1005840"/>
          </a:xfrm>
        </p:grpSpPr>
        <p:sp>
          <p:nvSpPr>
            <p:cNvPr id="8" name="Elipse 7"/>
            <p:cNvSpPr/>
            <p:nvPr userDrawn="1"/>
          </p:nvSpPr>
          <p:spPr>
            <a:xfrm>
              <a:off x="5586730" y="4518660"/>
              <a:ext cx="1005840" cy="1005840"/>
            </a:xfrm>
            <a:prstGeom prst="ellipse">
              <a:avLst/>
            </a:prstGeom>
            <a:solidFill>
              <a:schemeClr val="accent2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1" name="Imagen 10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8650" y="4580580"/>
              <a:ext cx="882000" cy="882000"/>
            </a:xfrm>
            <a:prstGeom prst="rect">
              <a:avLst/>
            </a:prstGeom>
          </p:spPr>
        </p:pic>
      </p:grpSp>
      <p:grpSp>
        <p:nvGrpSpPr>
          <p:cNvPr id="6" name="Agrupar 5"/>
          <p:cNvGrpSpPr/>
          <p:nvPr userDrawn="1"/>
        </p:nvGrpSpPr>
        <p:grpSpPr>
          <a:xfrm>
            <a:off x="4001754" y="4518686"/>
            <a:ext cx="1005840" cy="1005840"/>
            <a:chOff x="4001754" y="4518686"/>
            <a:chExt cx="1005840" cy="1005840"/>
          </a:xfrm>
        </p:grpSpPr>
        <p:sp>
          <p:nvSpPr>
            <p:cNvPr id="13" name="Elipse 12"/>
            <p:cNvSpPr/>
            <p:nvPr userDrawn="1"/>
          </p:nvSpPr>
          <p:spPr>
            <a:xfrm>
              <a:off x="4001754" y="4518686"/>
              <a:ext cx="1005840" cy="1005840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2" name="Imagen 11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0050" y="4580632"/>
              <a:ext cx="881948" cy="8819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9126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err="1"/>
              <a:t>Title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4B4F2-F738-D840-8DD7-2DBC29824289}" type="datetimeFigureOut">
              <a:rPr lang="es-ES" smtClean="0"/>
              <a:t>25/6/24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19F32-25A7-334E-B133-72D3B04B795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4636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2" r:id="rId2"/>
    <p:sldLayoutId id="2147483673" r:id="rId3"/>
    <p:sldLayoutId id="2147483674" r:id="rId4"/>
    <p:sldLayoutId id="2147483675" r:id="rId5"/>
    <p:sldLayoutId id="2147483682" r:id="rId6"/>
    <p:sldLayoutId id="2147483676" r:id="rId7"/>
    <p:sldLayoutId id="2147483677" r:id="rId8"/>
    <p:sldLayoutId id="2147483678" r:id="rId9"/>
    <p:sldLayoutId id="2147483649" r:id="rId10"/>
    <p:sldLayoutId id="2147483654" r:id="rId11"/>
    <p:sldLayoutId id="2147483667" r:id="rId12"/>
    <p:sldLayoutId id="2147483666" r:id="rId13"/>
    <p:sldLayoutId id="2147483653" r:id="rId14"/>
    <p:sldLayoutId id="2147483656" r:id="rId15"/>
    <p:sldLayoutId id="2147483679" r:id="rId16"/>
    <p:sldLayoutId id="2147483662" r:id="rId17"/>
    <p:sldLayoutId id="214748366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8.png"/><Relationship Id="rId9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i="0" dirty="0">
                <a:effectLst/>
                <a:latin typeface="Lucida Grande" panose="020B0600040502020204" pitchFamily="34" charset="0"/>
              </a:rPr>
              <a:t>Study to Support a </a:t>
            </a:r>
            <a:br>
              <a:rPr lang="en-GB" b="1" i="0" dirty="0">
                <a:effectLst/>
                <a:latin typeface="Lucida Grande" panose="020B0600040502020204" pitchFamily="34" charset="0"/>
              </a:rPr>
            </a:br>
            <a:r>
              <a:rPr lang="en-GB" b="1" i="0" dirty="0">
                <a:effectLst/>
                <a:latin typeface="Lucida Grande" panose="020B0600040502020204" pitchFamily="34" charset="0"/>
              </a:rPr>
              <a:t>Sustainable Algae Industry</a:t>
            </a:r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0"/>
          </p:nvPr>
        </p:nvSpPr>
        <p:spPr>
          <a:xfrm>
            <a:off x="1447800" y="4128349"/>
            <a:ext cx="9296400" cy="401850"/>
          </a:xfrm>
        </p:spPr>
        <p:txBody>
          <a:bodyPr>
            <a:normAutofit/>
          </a:bodyPr>
          <a:lstStyle/>
          <a:p>
            <a:r>
              <a:rPr lang="it-IT" dirty="0"/>
              <a:t>CINEA/2023/OP/0006/SI2.906327</a:t>
            </a:r>
            <a:endParaRPr lang="es-ES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1"/>
          </p:nvPr>
        </p:nvSpPr>
        <p:spPr>
          <a:xfrm>
            <a:off x="1447800" y="4668381"/>
            <a:ext cx="9296400" cy="247530"/>
          </a:xfrm>
        </p:spPr>
        <p:txBody>
          <a:bodyPr/>
          <a:lstStyle/>
          <a:p>
            <a:r>
              <a:rPr lang="es-ES"/>
              <a:t>online</a:t>
            </a:r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2"/>
          </p:nvPr>
        </p:nvSpPr>
        <p:spPr>
          <a:xfrm>
            <a:off x="1447800" y="5097253"/>
            <a:ext cx="9296400" cy="439327"/>
          </a:xfrm>
        </p:spPr>
        <p:txBody>
          <a:bodyPr/>
          <a:lstStyle/>
          <a:p>
            <a:r>
              <a:rPr lang="es-ES" dirty="0"/>
              <a:t>25th </a:t>
            </a:r>
            <a:r>
              <a:rPr lang="en-GB" dirty="0"/>
              <a:t>June</a:t>
            </a:r>
            <a:r>
              <a:rPr lang="es-ES" dirty="0"/>
              <a:t> 2024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4DB4AF-BB88-EBAD-CCBA-35553BA6B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338" y="119780"/>
            <a:ext cx="2616590" cy="8198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F75043-1609-2E89-B387-B0FF5C5AD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3390" y="1001568"/>
            <a:ext cx="2683746" cy="5517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EC1851-6E88-ED71-FCBD-AACC2DBBAE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2366" y="239201"/>
            <a:ext cx="2857500" cy="5810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A7477C6-931D-F217-E875-A80BCA3D6F86}"/>
              </a:ext>
            </a:extLst>
          </p:cNvPr>
          <p:cNvSpPr txBox="1"/>
          <p:nvPr/>
        </p:nvSpPr>
        <p:spPr>
          <a:xfrm>
            <a:off x="8151280" y="1734640"/>
            <a:ext cx="3245265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sz="2000" dirty="0"/>
              <a:t>ROHELINE VIHMAVARI OÜ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4CDF5B-15FE-C3DC-2BE8-66E581A46E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744" y="1015494"/>
            <a:ext cx="1341187" cy="11994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179231-3710-473A-E602-233D64349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338" y="136507"/>
            <a:ext cx="2616590" cy="8198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E0DAD4-F1D0-1ED9-ECB1-33672A2343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864" y="119780"/>
            <a:ext cx="1304802" cy="108221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218D94D-E1B9-3FC1-ACEB-6B285A58A01A}"/>
              </a:ext>
            </a:extLst>
          </p:cNvPr>
          <p:cNvSpPr/>
          <p:nvPr/>
        </p:nvSpPr>
        <p:spPr>
          <a:xfrm>
            <a:off x="5029200" y="5905500"/>
            <a:ext cx="2336800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14544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F934F-0716-4C4E-B44B-D2F9B69F9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Study Objectives</a:t>
            </a:r>
            <a:endParaRPr lang="en-GB" sz="4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00EA04-90A5-8F29-A7E6-6CBD5C84E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95693"/>
            <a:ext cx="6191602" cy="47103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1" u="sng" dirty="0"/>
              <a:t>Algae </a:t>
            </a:r>
            <a:r>
              <a:rPr lang="en-US" sz="2400" u="sng" dirty="0"/>
              <a:t>as </a:t>
            </a:r>
            <a:r>
              <a:rPr lang="en-US" sz="2400" b="1" u="sng" dirty="0"/>
              <a:t>key pathway</a:t>
            </a:r>
            <a:r>
              <a:rPr lang="en-US" sz="2400" dirty="0"/>
              <a:t> to addressing: </a:t>
            </a:r>
            <a:br>
              <a:rPr lang="en-US" sz="2400" dirty="0"/>
            </a:br>
            <a:r>
              <a:rPr lang="en-US" sz="2400" dirty="0"/>
              <a:t>food security, climate change mitigation, employment and waste-related issues</a:t>
            </a:r>
            <a:endParaRPr lang="en-US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b="1" u="sng" dirty="0"/>
              <a:t>Project</a:t>
            </a:r>
            <a:r>
              <a:rPr lang="en-US" sz="2400" dirty="0"/>
              <a:t>: understand the potential, risks, challenges to the development of a sustainable EU algae sector </a:t>
            </a:r>
          </a:p>
          <a:p>
            <a:endParaRPr lang="en-US" sz="2400" dirty="0"/>
          </a:p>
          <a:p>
            <a:r>
              <a:rPr lang="en-US" sz="2400" b="1" u="sng" dirty="0"/>
              <a:t>6 distinct topics</a:t>
            </a:r>
            <a:r>
              <a:rPr lang="en-US" sz="2400" dirty="0"/>
              <a:t> (work packages)</a:t>
            </a:r>
            <a:br>
              <a:rPr lang="en-US" sz="2400" dirty="0">
                <a:ea typeface="+mn-lt"/>
                <a:cs typeface="+mn-lt"/>
              </a:rPr>
            </a:br>
            <a:r>
              <a:rPr lang="en-US" sz="2000" dirty="0">
                <a:ea typeface="+mn-lt"/>
                <a:cs typeface="+mn-lt"/>
              </a:rPr>
              <a:t> &gt; comprehensive picture of whether/how algae </a:t>
            </a:r>
            <a:br>
              <a:rPr lang="en-US" sz="2000" dirty="0">
                <a:ea typeface="+mn-lt"/>
                <a:cs typeface="+mn-lt"/>
              </a:rPr>
            </a:br>
            <a:r>
              <a:rPr lang="en-US" sz="2000" dirty="0">
                <a:ea typeface="+mn-lt"/>
                <a:cs typeface="+mn-lt"/>
              </a:rPr>
              <a:t>   can support the objectives of the EU Green Deal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7DFB9D-BE06-4190-6493-AC14BA674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4383" y="1376132"/>
            <a:ext cx="3754269" cy="44564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FEA941-A0EF-7955-D251-508C8061CEB4}"/>
              </a:ext>
            </a:extLst>
          </p:cNvPr>
          <p:cNvSpPr txBox="1"/>
          <p:nvPr/>
        </p:nvSpPr>
        <p:spPr>
          <a:xfrm>
            <a:off x="7662376" y="5835950"/>
            <a:ext cx="336335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050" i="1"/>
              <a:t>Picture: </a:t>
            </a:r>
            <a:r>
              <a:rPr lang="en-GB" sz="1050" i="1"/>
              <a:t>Seaweed growing on bottom of sea </a:t>
            </a:r>
            <a:r>
              <a:rPr lang="en-GB" sz="1050"/>
              <a:t> </a:t>
            </a:r>
            <a:endParaRPr lang="en-DE" sz="1050"/>
          </a:p>
        </p:txBody>
      </p:sp>
    </p:spTree>
    <p:extLst>
      <p:ext uri="{BB962C8B-B14F-4D97-AF65-F5344CB8AC3E}">
        <p14:creationId xmlns:p14="http://schemas.microsoft.com/office/powerpoint/2010/main" val="835148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F934F-0716-4C4E-B44B-D2F9B69F9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Work Plan</a:t>
            </a:r>
            <a:endParaRPr lang="en-GB" sz="40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7A2A14E-A51D-9837-3FF2-99BCF21873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1514983"/>
              </p:ext>
            </p:extLst>
          </p:nvPr>
        </p:nvGraphicFramePr>
        <p:xfrm>
          <a:off x="492369" y="1465384"/>
          <a:ext cx="10853596" cy="3506850"/>
        </p:xfrm>
        <a:graphic>
          <a:graphicData uri="http://schemas.openxmlformats.org/drawingml/2006/table">
            <a:tbl>
              <a:tblPr/>
              <a:tblGrid>
                <a:gridCol w="2970028">
                  <a:extLst>
                    <a:ext uri="{9D8B030D-6E8A-4147-A177-3AD203B41FA5}">
                      <a16:colId xmlns:a16="http://schemas.microsoft.com/office/drawing/2014/main" val="3040369962"/>
                    </a:ext>
                  </a:extLst>
                </a:gridCol>
                <a:gridCol w="437976">
                  <a:extLst>
                    <a:ext uri="{9D8B030D-6E8A-4147-A177-3AD203B41FA5}">
                      <a16:colId xmlns:a16="http://schemas.microsoft.com/office/drawing/2014/main" val="466753809"/>
                    </a:ext>
                  </a:extLst>
                </a:gridCol>
                <a:gridCol w="437976">
                  <a:extLst>
                    <a:ext uri="{9D8B030D-6E8A-4147-A177-3AD203B41FA5}">
                      <a16:colId xmlns:a16="http://schemas.microsoft.com/office/drawing/2014/main" val="665045523"/>
                    </a:ext>
                  </a:extLst>
                </a:gridCol>
                <a:gridCol w="437976">
                  <a:extLst>
                    <a:ext uri="{9D8B030D-6E8A-4147-A177-3AD203B41FA5}">
                      <a16:colId xmlns:a16="http://schemas.microsoft.com/office/drawing/2014/main" val="2208164944"/>
                    </a:ext>
                  </a:extLst>
                </a:gridCol>
                <a:gridCol w="437976">
                  <a:extLst>
                    <a:ext uri="{9D8B030D-6E8A-4147-A177-3AD203B41FA5}">
                      <a16:colId xmlns:a16="http://schemas.microsoft.com/office/drawing/2014/main" val="3275530313"/>
                    </a:ext>
                  </a:extLst>
                </a:gridCol>
                <a:gridCol w="437976">
                  <a:extLst>
                    <a:ext uri="{9D8B030D-6E8A-4147-A177-3AD203B41FA5}">
                      <a16:colId xmlns:a16="http://schemas.microsoft.com/office/drawing/2014/main" val="2350632419"/>
                    </a:ext>
                  </a:extLst>
                </a:gridCol>
                <a:gridCol w="437976">
                  <a:extLst>
                    <a:ext uri="{9D8B030D-6E8A-4147-A177-3AD203B41FA5}">
                      <a16:colId xmlns:a16="http://schemas.microsoft.com/office/drawing/2014/main" val="412955397"/>
                    </a:ext>
                  </a:extLst>
                </a:gridCol>
                <a:gridCol w="437976">
                  <a:extLst>
                    <a:ext uri="{9D8B030D-6E8A-4147-A177-3AD203B41FA5}">
                      <a16:colId xmlns:a16="http://schemas.microsoft.com/office/drawing/2014/main" val="396917207"/>
                    </a:ext>
                  </a:extLst>
                </a:gridCol>
                <a:gridCol w="437976">
                  <a:extLst>
                    <a:ext uri="{9D8B030D-6E8A-4147-A177-3AD203B41FA5}">
                      <a16:colId xmlns:a16="http://schemas.microsoft.com/office/drawing/2014/main" val="4175077677"/>
                    </a:ext>
                  </a:extLst>
                </a:gridCol>
                <a:gridCol w="437976">
                  <a:extLst>
                    <a:ext uri="{9D8B030D-6E8A-4147-A177-3AD203B41FA5}">
                      <a16:colId xmlns:a16="http://schemas.microsoft.com/office/drawing/2014/main" val="3275572829"/>
                    </a:ext>
                  </a:extLst>
                </a:gridCol>
                <a:gridCol w="437976">
                  <a:extLst>
                    <a:ext uri="{9D8B030D-6E8A-4147-A177-3AD203B41FA5}">
                      <a16:colId xmlns:a16="http://schemas.microsoft.com/office/drawing/2014/main" val="1599317304"/>
                    </a:ext>
                  </a:extLst>
                </a:gridCol>
                <a:gridCol w="437976">
                  <a:extLst>
                    <a:ext uri="{9D8B030D-6E8A-4147-A177-3AD203B41FA5}">
                      <a16:colId xmlns:a16="http://schemas.microsoft.com/office/drawing/2014/main" val="614843860"/>
                    </a:ext>
                  </a:extLst>
                </a:gridCol>
                <a:gridCol w="437976">
                  <a:extLst>
                    <a:ext uri="{9D8B030D-6E8A-4147-A177-3AD203B41FA5}">
                      <a16:colId xmlns:a16="http://schemas.microsoft.com/office/drawing/2014/main" val="964285387"/>
                    </a:ext>
                  </a:extLst>
                </a:gridCol>
                <a:gridCol w="437976">
                  <a:extLst>
                    <a:ext uri="{9D8B030D-6E8A-4147-A177-3AD203B41FA5}">
                      <a16:colId xmlns:a16="http://schemas.microsoft.com/office/drawing/2014/main" val="4095490727"/>
                    </a:ext>
                  </a:extLst>
                </a:gridCol>
                <a:gridCol w="437976">
                  <a:extLst>
                    <a:ext uri="{9D8B030D-6E8A-4147-A177-3AD203B41FA5}">
                      <a16:colId xmlns:a16="http://schemas.microsoft.com/office/drawing/2014/main" val="2410679330"/>
                    </a:ext>
                  </a:extLst>
                </a:gridCol>
                <a:gridCol w="437976">
                  <a:extLst>
                    <a:ext uri="{9D8B030D-6E8A-4147-A177-3AD203B41FA5}">
                      <a16:colId xmlns:a16="http://schemas.microsoft.com/office/drawing/2014/main" val="1843986081"/>
                    </a:ext>
                  </a:extLst>
                </a:gridCol>
                <a:gridCol w="437976">
                  <a:extLst>
                    <a:ext uri="{9D8B030D-6E8A-4147-A177-3AD203B41FA5}">
                      <a16:colId xmlns:a16="http://schemas.microsoft.com/office/drawing/2014/main" val="668663366"/>
                    </a:ext>
                  </a:extLst>
                </a:gridCol>
                <a:gridCol w="437976">
                  <a:extLst>
                    <a:ext uri="{9D8B030D-6E8A-4147-A177-3AD203B41FA5}">
                      <a16:colId xmlns:a16="http://schemas.microsoft.com/office/drawing/2014/main" val="348800471"/>
                    </a:ext>
                  </a:extLst>
                </a:gridCol>
                <a:gridCol w="437976">
                  <a:extLst>
                    <a:ext uri="{9D8B030D-6E8A-4147-A177-3AD203B41FA5}">
                      <a16:colId xmlns:a16="http://schemas.microsoft.com/office/drawing/2014/main" val="3442202488"/>
                    </a:ext>
                  </a:extLst>
                </a:gridCol>
              </a:tblGrid>
              <a:tr h="38965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Year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n-GB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2024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GB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2025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3376861"/>
                  </a:ext>
                </a:extLst>
              </a:tr>
              <a:tr h="38965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Calendar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14.1.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14.2.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14.3.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14.4.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14.5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14.6.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14.7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14.8.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14.9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14.10.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14.11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14.12.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14.1.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14.2.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14.3.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14.4.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14.5.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14.6.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0687962"/>
                  </a:ext>
                </a:extLst>
              </a:tr>
              <a:tr h="3896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Month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3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4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6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7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8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11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12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13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14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15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16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17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18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5514141"/>
                  </a:ext>
                </a:extLst>
              </a:tr>
              <a:tr h="3896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Work Packages 1-6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9667713"/>
                  </a:ext>
                </a:extLst>
              </a:tr>
              <a:tr h="3896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literature research and data collection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7351345"/>
                  </a:ext>
                </a:extLst>
              </a:tr>
              <a:tr h="38965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stakeholder consultations (interviews, surveys)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5569040"/>
                  </a:ext>
                </a:extLst>
              </a:tr>
              <a:tr h="3896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analysis and synthesis of findings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8788947"/>
                  </a:ext>
                </a:extLst>
              </a:tr>
              <a:tr h="38965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validation (stakeholder workshops)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8261336"/>
                  </a:ext>
                </a:extLst>
              </a:tr>
              <a:tr h="38965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development of final reports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179453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23DA2B3-C06E-EE7D-934C-4C610D5C0EA9}"/>
              </a:ext>
            </a:extLst>
          </p:cNvPr>
          <p:cNvSpPr txBox="1"/>
          <p:nvPr/>
        </p:nvSpPr>
        <p:spPr>
          <a:xfrm>
            <a:off x="193398" y="5241649"/>
            <a:ext cx="11451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966"/>
                </a:solidFill>
              </a:rPr>
              <a:t>The final reports will seek to create new knowledge and concrete recommendations </a:t>
            </a:r>
          </a:p>
          <a:p>
            <a:pPr algn="ctr"/>
            <a:r>
              <a:rPr lang="en-US" sz="2000" b="1" dirty="0">
                <a:solidFill>
                  <a:srgbClr val="003966"/>
                </a:solidFill>
              </a:rPr>
              <a:t>on how to move forward towards a sustainable algae industry in the EU.</a:t>
            </a:r>
            <a:endParaRPr lang="en-NL" sz="2000" b="1">
              <a:solidFill>
                <a:srgbClr val="003966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FF89FE-BCAE-1B38-58B3-DC04C6CD0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019" y="2639878"/>
            <a:ext cx="2191001" cy="2332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CF3B8A-11A6-8319-1495-3E8B8ED6B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522" y="2639878"/>
            <a:ext cx="2191001" cy="23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21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2C115E-8070-DE25-F938-E71D5F6B4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689" y="314097"/>
            <a:ext cx="2181161" cy="180908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68363E2-4C19-C85A-D078-9B3E72D44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" y="3202967"/>
            <a:ext cx="11460480" cy="1325563"/>
          </a:xfrm>
        </p:spPr>
        <p:txBody>
          <a:bodyPr>
            <a:noAutofit/>
          </a:bodyPr>
          <a:lstStyle/>
          <a:p>
            <a:r>
              <a:rPr lang="en-US" b="1" dirty="0"/>
              <a:t>Work Package 2</a:t>
            </a:r>
            <a:br>
              <a:rPr lang="en-US" b="1" dirty="0"/>
            </a:br>
            <a:br>
              <a:rPr lang="en-US" b="1" dirty="0"/>
            </a:br>
            <a:r>
              <a:rPr lang="en-US" dirty="0"/>
              <a:t>Nutrients for organic microalgae/cyanobacteria production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559090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311575B-9817-0E36-FB4A-2FD1810DA0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247654"/>
              </p:ext>
            </p:extLst>
          </p:nvPr>
        </p:nvGraphicFramePr>
        <p:xfrm>
          <a:off x="872652" y="1717188"/>
          <a:ext cx="10906060" cy="37872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40571">
                  <a:extLst>
                    <a:ext uri="{9D8B030D-6E8A-4147-A177-3AD203B41FA5}">
                      <a16:colId xmlns:a16="http://schemas.microsoft.com/office/drawing/2014/main" val="244166383"/>
                    </a:ext>
                  </a:extLst>
                </a:gridCol>
                <a:gridCol w="7865489">
                  <a:extLst>
                    <a:ext uri="{9D8B030D-6E8A-4147-A177-3AD203B41FA5}">
                      <a16:colId xmlns:a16="http://schemas.microsoft.com/office/drawing/2014/main" val="373038296"/>
                    </a:ext>
                  </a:extLst>
                </a:gridCol>
              </a:tblGrid>
              <a:tr h="104911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</a:rPr>
                        <a:t>Project Work Package 2</a:t>
                      </a:r>
                      <a:endParaRPr lang="en-US" sz="1800" dirty="0">
                        <a:effectLst/>
                        <a:latin typeface="Montserrat"/>
                        <a:ea typeface="Montserrat" panose="00000500000000000000" pitchFamily="2" charset="0"/>
                        <a:cs typeface="Times New Roman"/>
                      </a:endParaRPr>
                    </a:p>
                  </a:txBody>
                  <a:tcPr marL="65270" marR="652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</a:rPr>
                        <a:t>EU Algae Communication Action from the European Commission</a:t>
                      </a:r>
                      <a:endParaRPr lang="en-US" sz="1800" dirty="0">
                        <a:effectLst/>
                        <a:latin typeface="Montserrat"/>
                        <a:ea typeface="Montserrat" panose="00000500000000000000" pitchFamily="2" charset="0"/>
                        <a:cs typeface="Times New Roman"/>
                      </a:endParaRPr>
                    </a:p>
                  </a:txBody>
                  <a:tcPr marL="65270" marR="652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865494"/>
                  </a:ext>
                </a:extLst>
              </a:tr>
              <a:tr h="269765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</a:rPr>
                        <a:t>Nutrients for organic </a:t>
                      </a:r>
                      <a:br>
                        <a:rPr lang="en-GB" sz="1800" dirty="0">
                          <a:effectLst/>
                        </a:rPr>
                      </a:br>
                      <a:r>
                        <a:rPr lang="en-GB" sz="1800" dirty="0">
                          <a:effectLst/>
                        </a:rPr>
                        <a:t>microalgae/cyanobacteria production</a:t>
                      </a:r>
                      <a:endParaRPr lang="en-US" sz="1800" dirty="0">
                        <a:effectLst/>
                        <a:highlight>
                          <a:srgbClr val="FFFF00"/>
                        </a:highlight>
                        <a:latin typeface="Montserrat"/>
                        <a:ea typeface="Montserrat" panose="00000500000000000000" pitchFamily="2" charset="0"/>
                        <a:cs typeface="Times New Roman"/>
                      </a:endParaRPr>
                    </a:p>
                  </a:txBody>
                  <a:tcPr marL="65270" marR="652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500" b="1" u="none" dirty="0">
                        <a:solidFill>
                          <a:schemeClr val="bg1"/>
                        </a:solidFill>
                        <a:effectLst/>
                        <a:highlight>
                          <a:srgbClr val="0D3A66"/>
                        </a:highlight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u="none" dirty="0">
                          <a:solidFill>
                            <a:schemeClr val="bg1"/>
                          </a:solidFill>
                          <a:effectLst/>
                          <a:highlight>
                            <a:srgbClr val="0D3A66"/>
                          </a:highlight>
                        </a:rPr>
                        <a:t> Action 8 </a:t>
                      </a:r>
                      <a:r>
                        <a:rPr lang="en-GB" sz="1800" b="1" u="non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GB" sz="1800" u="none" dirty="0">
                          <a:solidFill>
                            <a:srgbClr val="0D3A66"/>
                          </a:solidFill>
                          <a:effectLst/>
                        </a:rPr>
                        <a:t>- </a:t>
                      </a:r>
                      <a:r>
                        <a:rPr lang="en-US" sz="1800" dirty="0">
                          <a:solidFill>
                            <a:srgbClr val="0D3A66"/>
                          </a:solidFill>
                          <a:effectLst/>
                        </a:rPr>
                        <a:t>work with the algae industry and member States to: </a:t>
                      </a:r>
                      <a:br>
                        <a:rPr lang="en-US" sz="1800" dirty="0">
                          <a:solidFill>
                            <a:srgbClr val="0D3A66"/>
                          </a:solidFill>
                          <a:effectLst/>
                        </a:rPr>
                      </a:br>
                      <a:endParaRPr lang="en-NL" sz="1400">
                        <a:solidFill>
                          <a:srgbClr val="0D3A66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rgbClr val="0D3A66"/>
                          </a:solidFill>
                          <a:effectLst/>
                        </a:rPr>
                        <a:t> A. </a:t>
                      </a:r>
                      <a:r>
                        <a:rPr lang="en-US" sz="1800" dirty="0">
                          <a:solidFill>
                            <a:srgbClr val="0D3A66"/>
                          </a:solidFill>
                          <a:effectLst/>
                        </a:rPr>
                        <a:t>Identify valid </a:t>
                      </a:r>
                      <a:r>
                        <a:rPr lang="en-US" sz="1800" b="1" dirty="0">
                          <a:solidFill>
                            <a:srgbClr val="0D3A66"/>
                          </a:solidFill>
                          <a:effectLst/>
                        </a:rPr>
                        <a:t>and </a:t>
                      </a:r>
                      <a:r>
                        <a:rPr lang="en-US" sz="1800" b="1" u="sng" dirty="0">
                          <a:solidFill>
                            <a:srgbClr val="0D3A66"/>
                          </a:solidFill>
                          <a:effectLst/>
                        </a:rPr>
                        <a:t>safe alternatives</a:t>
                      </a:r>
                      <a:r>
                        <a:rPr lang="en-US" sz="1800" b="1" dirty="0">
                          <a:solidFill>
                            <a:srgbClr val="0D3A66"/>
                          </a:solidFill>
                          <a:effectLst/>
                        </a:rPr>
                        <a:t> </a:t>
                      </a:r>
                      <a:r>
                        <a:rPr lang="en-US" sz="1800" dirty="0">
                          <a:solidFill>
                            <a:srgbClr val="0D3A66"/>
                          </a:solidFill>
                          <a:effectLst/>
                        </a:rPr>
                        <a:t>to the use of nutrients and CO2 </a:t>
                      </a:r>
                      <a:br>
                        <a:rPr lang="en-US" sz="1800" dirty="0">
                          <a:solidFill>
                            <a:srgbClr val="0D3A66"/>
                          </a:solidFill>
                          <a:effectLst/>
                        </a:rPr>
                      </a:br>
                      <a:r>
                        <a:rPr lang="en-US" sz="1800" dirty="0">
                          <a:solidFill>
                            <a:srgbClr val="0D3A66"/>
                          </a:solidFill>
                          <a:effectLst/>
                        </a:rPr>
                        <a:t>      from various sources for microalgae cultivation &amp; organic certification</a:t>
                      </a:r>
                      <a:br>
                        <a:rPr lang="en-US" sz="1800" dirty="0">
                          <a:solidFill>
                            <a:srgbClr val="0D3A66"/>
                          </a:solidFill>
                          <a:effectLst/>
                        </a:rPr>
                      </a:br>
                      <a:endParaRPr lang="en-NL" sz="200">
                        <a:solidFill>
                          <a:srgbClr val="0D3A66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US" sz="200" b="0" i="1" u="none" dirty="0">
                        <a:solidFill>
                          <a:srgbClr val="0D3A66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i="0" u="none" dirty="0">
                          <a:solidFill>
                            <a:srgbClr val="0D3A66"/>
                          </a:solidFill>
                          <a:effectLst/>
                        </a:rPr>
                        <a:t>(B.  </a:t>
                      </a:r>
                      <a:r>
                        <a:rPr lang="en-US" sz="1600" b="0" i="1" u="none" dirty="0">
                          <a:solidFill>
                            <a:srgbClr val="0D3A66"/>
                          </a:solidFill>
                          <a:effectLst/>
                        </a:rPr>
                        <a:t>Promote the extraction of </a:t>
                      </a:r>
                      <a:r>
                        <a:rPr lang="en-US" sz="1600" i="1" dirty="0">
                          <a:solidFill>
                            <a:srgbClr val="0D3A66"/>
                          </a:solidFill>
                          <a:effectLst/>
                        </a:rPr>
                        <a:t>nutrients from algae biomass </a:t>
                      </a:r>
                      <a:r>
                        <a:rPr lang="en-US" sz="1600" i="1" dirty="0">
                          <a:solidFill>
                            <a:srgbClr val="0D3A66"/>
                          </a:solidFill>
                          <a:effectLst/>
                          <a:sym typeface="Wingdings" pitchFamily="2" charset="2"/>
                        </a:rPr>
                        <a:t></a:t>
                      </a:r>
                      <a:r>
                        <a:rPr lang="en-US" sz="1600" i="1" dirty="0">
                          <a:solidFill>
                            <a:srgbClr val="0D3A66"/>
                          </a:solidFill>
                          <a:effectLst/>
                        </a:rPr>
                        <a:t> WP3</a:t>
                      </a:r>
                      <a:r>
                        <a:rPr lang="en-US" sz="1600" i="0" dirty="0">
                          <a:solidFill>
                            <a:srgbClr val="0D3A66"/>
                          </a:solidFill>
                          <a:effectLst/>
                        </a:rPr>
                        <a:t>)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de-DE" sz="200" dirty="0">
                          <a:solidFill>
                            <a:srgbClr val="0D3A66"/>
                          </a:solidFill>
                          <a:effectLst/>
                        </a:rPr>
                        <a:t> </a:t>
                      </a:r>
                      <a:endParaRPr lang="en-NL" sz="200">
                        <a:solidFill>
                          <a:srgbClr val="0D3A66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rgbClr val="0D3A66"/>
                          </a:solidFill>
                          <a:effectLst/>
                        </a:rPr>
                        <a:t> C. </a:t>
                      </a:r>
                      <a:r>
                        <a:rPr lang="en-US" sz="1800" b="0" u="none" dirty="0">
                          <a:solidFill>
                            <a:srgbClr val="0D3A66"/>
                          </a:solidFill>
                          <a:effectLst/>
                        </a:rPr>
                        <a:t>Support</a:t>
                      </a:r>
                      <a:r>
                        <a:rPr lang="en-US" sz="1800" dirty="0">
                          <a:solidFill>
                            <a:srgbClr val="0D3A66"/>
                          </a:solidFill>
                          <a:effectLst/>
                        </a:rPr>
                        <a:t> the </a:t>
                      </a:r>
                      <a:r>
                        <a:rPr lang="en-US" sz="1800" b="1" u="sng" dirty="0">
                          <a:solidFill>
                            <a:srgbClr val="0D3A66"/>
                          </a:solidFill>
                          <a:effectLst/>
                        </a:rPr>
                        <a:t>life cycle assessment</a:t>
                      </a:r>
                      <a:r>
                        <a:rPr lang="en-US" sz="1800" b="1" u="none" dirty="0">
                          <a:solidFill>
                            <a:srgbClr val="0D3A66"/>
                          </a:solidFill>
                          <a:effectLst/>
                        </a:rPr>
                        <a:t> </a:t>
                      </a:r>
                      <a:r>
                        <a:rPr lang="en-US" sz="1800" dirty="0">
                          <a:solidFill>
                            <a:srgbClr val="0D3A66"/>
                          </a:solidFill>
                          <a:effectLst/>
                        </a:rPr>
                        <a:t>of the environmental and climate   </a:t>
                      </a:r>
                      <a:br>
                        <a:rPr lang="en-US" sz="1800" dirty="0">
                          <a:solidFill>
                            <a:srgbClr val="0D3A66"/>
                          </a:solidFill>
                          <a:effectLst/>
                        </a:rPr>
                      </a:br>
                      <a:r>
                        <a:rPr lang="en-US" sz="1800" dirty="0">
                          <a:solidFill>
                            <a:srgbClr val="0D3A66"/>
                          </a:solidFill>
                          <a:effectLst/>
                        </a:rPr>
                        <a:t>      impact of algae cultivation and production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NL" sz="200">
                        <a:solidFill>
                          <a:srgbClr val="0D3A66"/>
                        </a:solidFill>
                        <a:effectLst/>
                        <a:latin typeface="Montserrat" panose="00000500000000000000" pitchFamily="2" charset="0"/>
                        <a:ea typeface="Montserrat" panose="000005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F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17714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5901BE6-8015-2EDF-F1F5-832BB54DA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463"/>
            <a:ext cx="10515600" cy="1095506"/>
          </a:xfrm>
        </p:spPr>
        <p:txBody>
          <a:bodyPr>
            <a:normAutofit/>
          </a:bodyPr>
          <a:lstStyle/>
          <a:p>
            <a:r>
              <a:rPr lang="en-US" sz="4000" dirty="0"/>
              <a:t>EU Algae Initiative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977282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10C6A4C-2908-CFE6-F8A8-FA1136DD49F5}"/>
              </a:ext>
            </a:extLst>
          </p:cNvPr>
          <p:cNvSpPr/>
          <p:nvPr/>
        </p:nvSpPr>
        <p:spPr>
          <a:xfrm>
            <a:off x="833982" y="1686126"/>
            <a:ext cx="10498253" cy="3826860"/>
          </a:xfrm>
          <a:prstGeom prst="roundRect">
            <a:avLst/>
          </a:prstGeom>
          <a:solidFill>
            <a:srgbClr val="00396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dirty="0">
              <a:solidFill>
                <a:srgbClr val="003966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E067D0-66EE-32AA-B6F3-CD369F179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DE" sz="4000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1BF74-3707-7E7D-464A-D2CB3FA6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2525" y="2133600"/>
            <a:ext cx="10158244" cy="35613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lvl="0" indent="-457200" algn="just">
              <a:lnSpc>
                <a:spcPct val="120000"/>
              </a:lnSpc>
              <a:spcAft>
                <a:spcPts val="400"/>
              </a:spcAft>
              <a:buFont typeface="+mj-lt"/>
              <a:buAutoNum type="arabicPeriod"/>
            </a:pPr>
            <a:r>
              <a:rPr lang="en-GB" sz="2200" dirty="0">
                <a:solidFill>
                  <a:schemeClr val="bg1"/>
                </a:solidFill>
                <a:cs typeface="Times New Roman"/>
              </a:rPr>
              <a:t>Assessment of the state of play of alternative sources of carbon &amp; nutrients for organic microalgae cultivation for fertiliser markets, with emphasis on analysing legal framework &amp; interpretation of EU laws by Member States</a:t>
            </a:r>
            <a:endParaRPr lang="en-DE" sz="2200" dirty="0">
              <a:solidFill>
                <a:schemeClr val="bg1"/>
              </a:solidFill>
              <a:cs typeface="Times New Roman"/>
            </a:endParaRPr>
          </a:p>
          <a:p>
            <a:pPr marL="342900" indent="-342900">
              <a:lnSpc>
                <a:spcPct val="100000"/>
              </a:lnSpc>
              <a:buAutoNum type="arabicPeriod"/>
            </a:pPr>
            <a:endParaRPr lang="en-GB" sz="700" dirty="0">
              <a:solidFill>
                <a:schemeClr val="bg1"/>
              </a:solidFill>
              <a:cs typeface="Times New Roman"/>
            </a:endParaRPr>
          </a:p>
          <a:p>
            <a:pPr marL="342900" indent="-342900">
              <a:lnSpc>
                <a:spcPct val="100000"/>
              </a:lnSpc>
              <a:buAutoNum type="arabicPeriod"/>
            </a:pPr>
            <a:endParaRPr lang="en-GB" sz="700" dirty="0">
              <a:solidFill>
                <a:schemeClr val="bg1"/>
              </a:solidFill>
              <a:cs typeface="Times New Roman"/>
            </a:endParaRPr>
          </a:p>
          <a:p>
            <a:pPr marL="457200" lvl="0" indent="-457200" algn="just">
              <a:lnSpc>
                <a:spcPct val="120000"/>
              </a:lnSpc>
              <a:spcAft>
                <a:spcPts val="400"/>
              </a:spcAft>
              <a:buFont typeface="+mj-lt"/>
              <a:buAutoNum type="arabicPeriod"/>
            </a:pPr>
            <a:r>
              <a:rPr lang="en-GB" sz="2200" dirty="0">
                <a:solidFill>
                  <a:schemeClr val="bg1"/>
                </a:solidFill>
                <a:cs typeface="Times New Roman"/>
              </a:rPr>
              <a:t>A set of validated recommendations of viable alternative sources of carbon &amp; nutrients considering economic, legal and environmental dimensions</a:t>
            </a:r>
            <a:endParaRPr lang="en-DE" sz="2200" dirty="0">
              <a:solidFill>
                <a:schemeClr val="bg1"/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65336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067D0-66EE-32AA-B6F3-CD369F179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DE" sz="4000" dirty="0"/>
              <a:t>Methodology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550BE54-E8E7-D78A-FF69-B1B2FAB39B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985562"/>
              </p:ext>
            </p:extLst>
          </p:nvPr>
        </p:nvGraphicFramePr>
        <p:xfrm>
          <a:off x="588882" y="1307835"/>
          <a:ext cx="11268337" cy="441135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405602">
                  <a:extLst>
                    <a:ext uri="{9D8B030D-6E8A-4147-A177-3AD203B41FA5}">
                      <a16:colId xmlns:a16="http://schemas.microsoft.com/office/drawing/2014/main" val="1391705433"/>
                    </a:ext>
                  </a:extLst>
                </a:gridCol>
                <a:gridCol w="7862735">
                  <a:extLst>
                    <a:ext uri="{9D8B030D-6E8A-4147-A177-3AD203B41FA5}">
                      <a16:colId xmlns:a16="http://schemas.microsoft.com/office/drawing/2014/main" val="3917919367"/>
                    </a:ext>
                  </a:extLst>
                </a:gridCol>
              </a:tblGrid>
              <a:tr h="387994">
                <a:tc>
                  <a:txBody>
                    <a:bodyPr/>
                    <a:lstStyle/>
                    <a:p>
                      <a:r>
                        <a:rPr lang="en-DE" dirty="0"/>
                        <a:t>Output</a:t>
                      </a:r>
                    </a:p>
                  </a:txBody>
                  <a:tcPr>
                    <a:solidFill>
                      <a:srgbClr val="003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Planned Content</a:t>
                      </a:r>
                    </a:p>
                  </a:txBody>
                  <a:tcPr>
                    <a:solidFill>
                      <a:srgbClr val="003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761981"/>
                  </a:ext>
                </a:extLst>
              </a:tr>
              <a:tr h="1977813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DE" sz="1800" b="1" kern="1200" dirty="0">
                          <a:solidFill>
                            <a:srgbClr val="0039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1. </a:t>
                      </a:r>
                      <a:r>
                        <a:rPr lang="en-US" sz="1800" b="1" kern="1200" dirty="0">
                          <a:solidFill>
                            <a:srgbClr val="0039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Landscaping of EU, </a:t>
                      </a:r>
                      <a:br>
                        <a:rPr lang="en-US" sz="1800" b="1" kern="1200" dirty="0">
                          <a:solidFill>
                            <a:srgbClr val="0039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1" kern="1200" dirty="0">
                          <a:solidFill>
                            <a:srgbClr val="0039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national strategies, </a:t>
                      </a:r>
                      <a:br>
                        <a:rPr lang="en-US" sz="1800" b="1" kern="1200" dirty="0">
                          <a:solidFill>
                            <a:srgbClr val="0039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1" kern="1200" dirty="0">
                          <a:solidFill>
                            <a:srgbClr val="0039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implementation plans, </a:t>
                      </a:r>
                      <a:br>
                        <a:rPr lang="en-US" sz="1800" b="1" kern="1200" dirty="0">
                          <a:solidFill>
                            <a:srgbClr val="0039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1" kern="1200" dirty="0">
                          <a:solidFill>
                            <a:srgbClr val="0039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laws &amp; industry standards</a:t>
                      </a:r>
                      <a:r>
                        <a:rPr lang="en-DE" sz="1800" b="1" kern="1200" dirty="0">
                          <a:solidFill>
                            <a:srgbClr val="0039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GB" sz="1800" b="1" kern="1200" dirty="0">
                        <a:solidFill>
                          <a:srgbClr val="00396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GB" sz="1800" b="0" u="none" kern="1200" noProof="0" dirty="0">
                          <a:solidFill>
                            <a:srgbClr val="0039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800" b="0" u="none" kern="1200" noProof="0" dirty="0">
                          <a:solidFill>
                            <a:srgbClr val="0039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1 - </a:t>
                      </a:r>
                      <a:r>
                        <a:rPr lang="en-GB" sz="1800" b="1" u="sng" kern="1200" noProof="0" dirty="0">
                          <a:solidFill>
                            <a:srgbClr val="0039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EU regulations </a:t>
                      </a:r>
                      <a:r>
                        <a:rPr lang="en-GB" sz="1800" b="0" u="none" kern="1200" noProof="0" dirty="0">
                          <a:solidFill>
                            <a:srgbClr val="0039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relevant to using algae as ingredient in </a:t>
                      </a:r>
                      <a:r>
                        <a:rPr lang="en-GB" sz="1800" b="1" u="sng" kern="1200" noProof="0" dirty="0">
                          <a:solidFill>
                            <a:srgbClr val="0039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fertilizers for </a:t>
                      </a:r>
                      <a:br>
                        <a:rPr lang="en-GB" sz="1800" b="1" u="sng" kern="1200" noProof="0" dirty="0">
                          <a:solidFill>
                            <a:srgbClr val="0039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800" b="1" u="none" kern="1200" noProof="0" dirty="0">
                          <a:solidFill>
                            <a:srgbClr val="0039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</a:t>
                      </a:r>
                      <a:r>
                        <a:rPr lang="en-GB" sz="1800" b="1" u="sng" kern="1200" noProof="0" dirty="0">
                          <a:solidFill>
                            <a:srgbClr val="0039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organic farming</a:t>
                      </a:r>
                      <a:r>
                        <a:rPr lang="en-GB" sz="1800" b="0" u="none" kern="1200" noProof="0" dirty="0">
                          <a:solidFill>
                            <a:srgbClr val="0039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including organic production scenarios with seaweeds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GB" sz="1800" b="0" u="none" kern="1200" noProof="0" dirty="0">
                          <a:solidFill>
                            <a:srgbClr val="0039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800" b="0" u="none" kern="1200" noProof="0" dirty="0">
                          <a:solidFill>
                            <a:srgbClr val="0039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2 - </a:t>
                      </a:r>
                      <a:r>
                        <a:rPr lang="en-GB" sz="1800" b="1" u="sng" kern="1200" noProof="0" dirty="0">
                          <a:solidFill>
                            <a:srgbClr val="0039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Regulation 2021/1165 </a:t>
                      </a:r>
                      <a:r>
                        <a:rPr lang="en-GB" sz="1800" b="0" u="none" kern="1200" noProof="0" dirty="0">
                          <a:solidFill>
                            <a:srgbClr val="0039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 using recycled carbon and nutrients in </a:t>
                      </a:r>
                      <a:br>
                        <a:rPr lang="en-GB" sz="1800" b="0" u="none" kern="1200" noProof="0" dirty="0">
                          <a:solidFill>
                            <a:srgbClr val="0039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800" b="0" u="none" kern="1200" noProof="0" dirty="0">
                          <a:solidFill>
                            <a:srgbClr val="0039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production of organic microalgae as fertiliser for organic farming</a:t>
                      </a:r>
                      <a:br>
                        <a:rPr lang="en-GB" sz="1800" b="0" u="none" kern="1200" noProof="0" dirty="0">
                          <a:solidFill>
                            <a:srgbClr val="0039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en-GB" sz="1800" b="0" u="none" kern="1200" noProof="0" dirty="0">
                        <a:solidFill>
                          <a:srgbClr val="00396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0678750"/>
                  </a:ext>
                </a:extLst>
              </a:tr>
              <a:tr h="18690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rgbClr val="0039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2. </a:t>
                      </a:r>
                      <a:r>
                        <a:rPr lang="en-US" sz="1800" b="1" kern="1200" dirty="0">
                          <a:solidFill>
                            <a:srgbClr val="0039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Hypothetical scenarios of </a:t>
                      </a:r>
                      <a:br>
                        <a:rPr lang="en-US" sz="1800" b="1" kern="1200" dirty="0">
                          <a:solidFill>
                            <a:srgbClr val="0039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1" kern="1200" dirty="0">
                          <a:solidFill>
                            <a:srgbClr val="0039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microalgae cultivation </a:t>
                      </a:r>
                      <a:br>
                        <a:rPr lang="en-US" sz="1800" b="1" kern="1200" dirty="0">
                          <a:solidFill>
                            <a:srgbClr val="0039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1" kern="1200" dirty="0">
                          <a:solidFill>
                            <a:srgbClr val="0039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settings for alternative </a:t>
                      </a:r>
                      <a:br>
                        <a:rPr lang="en-US" sz="1800" b="1" kern="1200" dirty="0">
                          <a:solidFill>
                            <a:srgbClr val="0039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1" kern="1200" dirty="0">
                          <a:solidFill>
                            <a:srgbClr val="0039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sources for nutrients and </a:t>
                      </a:r>
                      <a:br>
                        <a:rPr lang="en-US" sz="1800" b="1" kern="1200" dirty="0">
                          <a:solidFill>
                            <a:srgbClr val="0039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1" kern="1200" dirty="0">
                          <a:solidFill>
                            <a:srgbClr val="0039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CO2 for organic microalgae </a:t>
                      </a:r>
                      <a:br>
                        <a:rPr lang="en-US" sz="1800" b="1" kern="1200" dirty="0">
                          <a:solidFill>
                            <a:srgbClr val="0039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1" kern="1200" dirty="0">
                          <a:solidFill>
                            <a:srgbClr val="0039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production</a:t>
                      </a:r>
                      <a:endParaRPr lang="en-DE" sz="1800" b="1" kern="1200" dirty="0">
                        <a:solidFill>
                          <a:srgbClr val="00396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GB" sz="1800" b="0" u="none" kern="1200" dirty="0">
                          <a:solidFill>
                            <a:srgbClr val="0039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800" b="0" u="none" kern="1200" dirty="0">
                          <a:solidFill>
                            <a:srgbClr val="0039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1 - </a:t>
                      </a:r>
                      <a:r>
                        <a:rPr lang="en-GB" sz="1800" b="1" u="sng" kern="1200" dirty="0">
                          <a:solidFill>
                            <a:srgbClr val="0039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Alternative sources</a:t>
                      </a:r>
                      <a:r>
                        <a:rPr lang="en-GB" sz="1800" b="1" u="none" kern="1200" dirty="0">
                          <a:solidFill>
                            <a:srgbClr val="0039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b="0" u="none" kern="1200" dirty="0">
                          <a:solidFill>
                            <a:srgbClr val="0039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 nutrients and carbon aimed for production of </a:t>
                      </a:r>
                      <a:br>
                        <a:rPr lang="en-GB" sz="1800" b="0" u="none" kern="1200" dirty="0">
                          <a:solidFill>
                            <a:srgbClr val="0039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800" b="0" u="none" kern="1200" dirty="0">
                          <a:solidFill>
                            <a:srgbClr val="0039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organic algae-based fertilisers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GB" sz="1800" b="0" u="none" kern="1200" dirty="0">
                          <a:solidFill>
                            <a:srgbClr val="0039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800" b="0" u="none" kern="1200" dirty="0">
                          <a:solidFill>
                            <a:srgbClr val="0039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2 - </a:t>
                      </a:r>
                      <a:r>
                        <a:rPr lang="en-GB" sz="1800" b="1" u="sng" kern="1200" dirty="0">
                          <a:solidFill>
                            <a:srgbClr val="0039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Hypothetical scenarios</a:t>
                      </a:r>
                      <a:r>
                        <a:rPr lang="en-GB" sz="1800" b="0" u="none" kern="1200" dirty="0">
                          <a:solidFill>
                            <a:srgbClr val="0039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for North European cold climates and South </a:t>
                      </a:r>
                      <a:br>
                        <a:rPr lang="en-GB" sz="1800" b="0" u="none" kern="1200" dirty="0">
                          <a:solidFill>
                            <a:srgbClr val="0039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800" b="0" u="none" kern="1200" dirty="0">
                          <a:solidFill>
                            <a:srgbClr val="0039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European warm climates (economic, environmental, legal dimensions)</a:t>
                      </a:r>
                      <a:br>
                        <a:rPr lang="en-GB" sz="1800" b="0" u="none" kern="1200" dirty="0">
                          <a:solidFill>
                            <a:srgbClr val="0039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en-GB" sz="1800" b="0" u="none" kern="1200" dirty="0">
                        <a:solidFill>
                          <a:srgbClr val="00396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89857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3787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9143F-59E5-A6A0-ABE5-D11067495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Stakeholder Involvement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90FBC0-95B8-EDBF-6732-2CD0047A9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040" y="1715732"/>
            <a:ext cx="11247872" cy="464849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3200" b="1" dirty="0"/>
              <a:t>Planned activities:</a:t>
            </a:r>
            <a:endParaRPr lang="en-GB" sz="3200" dirty="0"/>
          </a:p>
          <a:p>
            <a:pPr>
              <a:buFont typeface="Arial" pitchFamily="2" charset="2"/>
              <a:buChar char="•"/>
            </a:pPr>
            <a:endParaRPr lang="en-GB" sz="700" b="1" dirty="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D3A66"/>
                </a:solidFill>
              </a:rPr>
              <a:t>  Surveys &amp; interviews  - </a:t>
            </a:r>
            <a:r>
              <a:rPr lang="en-GB" sz="2400" dirty="0">
                <a:solidFill>
                  <a:srgbClr val="0D3A66"/>
                </a:solidFill>
              </a:rPr>
              <a:t> to analyse the interpretation of law 2021/1165.</a:t>
            </a:r>
          </a:p>
          <a:p>
            <a:pPr marL="0" indent="0">
              <a:buNone/>
            </a:pPr>
            <a:endParaRPr lang="en-GB" sz="1600" dirty="0">
              <a:solidFill>
                <a:srgbClr val="0D3A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D3A66"/>
                </a:solidFill>
              </a:rPr>
              <a:t>  Workshop  </a:t>
            </a:r>
            <a:r>
              <a:rPr lang="en-GB" sz="2400" dirty="0">
                <a:solidFill>
                  <a:srgbClr val="0D3A66"/>
                </a:solidFill>
              </a:rPr>
              <a:t> - with WG to </a:t>
            </a:r>
            <a:r>
              <a:rPr lang="en-GB" sz="2400" dirty="0"/>
              <a:t>investigate implications of using viable alternative</a:t>
            </a:r>
            <a:br>
              <a:rPr lang="en-GB" sz="2400" dirty="0"/>
            </a:br>
            <a:r>
              <a:rPr lang="en-GB" sz="2400" dirty="0"/>
              <a:t>                      sources for organic microalgae cultivation</a:t>
            </a:r>
            <a:endParaRPr lang="en-GB" sz="2800" dirty="0">
              <a:solidFill>
                <a:srgbClr val="003966"/>
              </a:solidFill>
            </a:endParaRPr>
          </a:p>
          <a:p>
            <a:pPr marL="0" indent="0">
              <a:buNone/>
            </a:pPr>
            <a:endParaRPr lang="en-GB" sz="1800" dirty="0">
              <a:solidFill>
                <a:srgbClr val="0D3A66"/>
              </a:solidFill>
            </a:endParaRPr>
          </a:p>
          <a:p>
            <a:pPr marL="0" indent="0" algn="ctr">
              <a:buNone/>
            </a:pPr>
            <a:br>
              <a:rPr lang="en-GB" b="1" dirty="0">
                <a:solidFill>
                  <a:srgbClr val="0D3A66"/>
                </a:solidFill>
              </a:rPr>
            </a:br>
            <a:r>
              <a:rPr lang="en-GB" b="1" dirty="0">
                <a:solidFill>
                  <a:schemeClr val="bg1"/>
                </a:solidFill>
                <a:highlight>
                  <a:srgbClr val="0D3A66"/>
                </a:highlight>
              </a:rPr>
              <a:t>  If you want to get involved - let us know! </a:t>
            </a:r>
            <a:endParaRPr lang="en-GB" sz="2400" dirty="0">
              <a:solidFill>
                <a:schemeClr val="bg1"/>
              </a:solidFill>
              <a:highlight>
                <a:srgbClr val="0D3A66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700C18-21CE-7AAB-4A2E-D3EE91B78A52}"/>
              </a:ext>
            </a:extLst>
          </p:cNvPr>
          <p:cNvSpPr txBox="1"/>
          <p:nvPr/>
        </p:nvSpPr>
        <p:spPr>
          <a:xfrm>
            <a:off x="7924800" y="6355859"/>
            <a:ext cx="4373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000" dirty="0"/>
              <a:t>tms@sustainable-projects.eu</a:t>
            </a:r>
          </a:p>
        </p:txBody>
      </p:sp>
    </p:spTree>
    <p:extLst>
      <p:ext uri="{BB962C8B-B14F-4D97-AF65-F5344CB8AC3E}">
        <p14:creationId xmlns:p14="http://schemas.microsoft.com/office/powerpoint/2010/main" val="2330409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00809-5472-C617-2CC6-2558180CD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839" y="4405130"/>
            <a:ext cx="10515600" cy="1325563"/>
          </a:xfrm>
        </p:spPr>
        <p:txBody>
          <a:bodyPr/>
          <a:lstStyle/>
          <a:p>
            <a:r>
              <a:rPr lang="en-US"/>
              <a:t>Thank you!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9D7ABF-DFCA-EA28-F803-C1BB27B91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3390" y="1001568"/>
            <a:ext cx="2683746" cy="5517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27DBEB-03AF-0CD5-7420-562DADF56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2366" y="239201"/>
            <a:ext cx="2857500" cy="5810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B8962D-6C93-1B89-F7C3-E3E435083711}"/>
              </a:ext>
            </a:extLst>
          </p:cNvPr>
          <p:cNvSpPr txBox="1"/>
          <p:nvPr/>
        </p:nvSpPr>
        <p:spPr>
          <a:xfrm>
            <a:off x="8151280" y="1734640"/>
            <a:ext cx="3245265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sz="2000" dirty="0"/>
              <a:t>ROHELINE VIHMAVARI OÜ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292456-1CF7-304C-BD88-42A71CB3A2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4338" y="136507"/>
            <a:ext cx="2616590" cy="8198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8EE151-871F-2765-5C40-6D8976EBB8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937" y="142083"/>
            <a:ext cx="1131554" cy="9385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F99324-9332-AD4E-BE33-6AD7E4DC6B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341" y="987530"/>
            <a:ext cx="1341187" cy="11994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8AEB0E9-58E6-2509-B977-03D839ADDD9E}"/>
              </a:ext>
            </a:extLst>
          </p:cNvPr>
          <p:cNvSpPr/>
          <p:nvPr/>
        </p:nvSpPr>
        <p:spPr>
          <a:xfrm>
            <a:off x="5029200" y="5905500"/>
            <a:ext cx="2336800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4" name="Graphic 3" descr="Seaweed outline">
            <a:extLst>
              <a:ext uri="{FF2B5EF4-FFF2-40B4-BE49-F238E27FC236}">
                <a16:creationId xmlns:a16="http://schemas.microsoft.com/office/drawing/2014/main" id="{197B1519-D798-D6CE-91BA-177819B47E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38800" y="331512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430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rinomics OK">
      <a:dk1>
        <a:srgbClr val="7D8899"/>
      </a:dk1>
      <a:lt1>
        <a:srgbClr val="FFFFFF"/>
      </a:lt1>
      <a:dk2>
        <a:srgbClr val="3C5571"/>
      </a:dk2>
      <a:lt2>
        <a:srgbClr val="ECEBE1"/>
      </a:lt2>
      <a:accent1>
        <a:srgbClr val="002C54"/>
      </a:accent1>
      <a:accent2>
        <a:srgbClr val="F04E30"/>
      </a:accent2>
      <a:accent3>
        <a:srgbClr val="B2CFCD"/>
      </a:accent3>
      <a:accent4>
        <a:srgbClr val="005861"/>
      </a:accent4>
      <a:accent5>
        <a:srgbClr val="FFE3A5"/>
      </a:accent5>
      <a:accent6>
        <a:srgbClr val="000000"/>
      </a:accent6>
      <a:hlink>
        <a:srgbClr val="005861"/>
      </a:hlink>
      <a:folHlink>
        <a:srgbClr val="F04E30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0404621B-ADF5-44AE-97C4-E36670592171}" vid="{A8385CBA-EF50-40CC-9CED-550ADEBD7893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B4537707456740B0FED61AF6E57B4B" ma:contentTypeVersion="16" ma:contentTypeDescription="Create a new document." ma:contentTypeScope="" ma:versionID="d8d657d4ac486e7189319839726353e4">
  <xsd:schema xmlns:xsd="http://www.w3.org/2001/XMLSchema" xmlns:xs="http://www.w3.org/2001/XMLSchema" xmlns:p="http://schemas.microsoft.com/office/2006/metadata/properties" xmlns:ns2="18b11e54-1c5d-4898-aa3b-e5e3784bc69d" xmlns:ns3="a9ba1632-c2a4-40ff-a0bc-a08ba0b22165" targetNamespace="http://schemas.microsoft.com/office/2006/metadata/properties" ma:root="true" ma:fieldsID="aab76283b08c7ba5e99d13d8ea5cfb61" ns2:_="" ns3:_="">
    <xsd:import namespace="18b11e54-1c5d-4898-aa3b-e5e3784bc69d"/>
    <xsd:import namespace="a9ba1632-c2a4-40ff-a0bc-a08ba0b2216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CostUni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b11e54-1c5d-4898-aa3b-e5e3784bc6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0822ac0e-e204-4635-b95e-889568c26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CostUnit" ma:index="23" nillable="true" ma:displayName="Cost Unit" ma:format="Dropdown" ma:internalName="CostUnit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ba1632-c2a4-40ff-a0bc-a08ba0b22165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a248e1f0-5c6b-4181-a240-01e0e062798f}" ma:internalName="TaxCatchAll" ma:showField="CatchAllData" ma:web="a9ba1632-c2a4-40ff-a0bc-a08ba0b2216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9ba1632-c2a4-40ff-a0bc-a08ba0b22165" xsi:nil="true"/>
    <lcf76f155ced4ddcb4097134ff3c332f xmlns="18b11e54-1c5d-4898-aa3b-e5e3784bc69d">
      <Terms xmlns="http://schemas.microsoft.com/office/infopath/2007/PartnerControls"/>
    </lcf76f155ced4ddcb4097134ff3c332f>
    <CostUnit xmlns="18b11e54-1c5d-4898-aa3b-e5e3784bc69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CDF2999-9419-4CD9-B7A9-7FB07C0A75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8b11e54-1c5d-4898-aa3b-e5e3784bc69d"/>
    <ds:schemaRef ds:uri="a9ba1632-c2a4-40ff-a0bc-a08ba0b221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24D61EB-3D74-4891-95B1-BE4EC0BD5673}">
  <ds:schemaRefs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www.w3.org/XML/1998/namespace"/>
    <ds:schemaRef ds:uri="http://schemas.microsoft.com/office/infopath/2007/PartnerControls"/>
    <ds:schemaRef ds:uri="http://purl.org/dc/elements/1.1/"/>
    <ds:schemaRef ds:uri="18b11e54-1c5d-4898-aa3b-e5e3784bc69d"/>
    <ds:schemaRef ds:uri="http://schemas.microsoft.com/office/2006/metadata/properties"/>
    <ds:schemaRef ds:uri="a9ba1632-c2a4-40ff-a0bc-a08ba0b22165"/>
  </ds:schemaRefs>
</ds:datastoreItem>
</file>

<file path=customXml/itemProps3.xml><?xml version="1.0" encoding="utf-8"?>
<ds:datastoreItem xmlns:ds="http://schemas.openxmlformats.org/officeDocument/2006/customXml" ds:itemID="{398FDC7E-12B6-43C3-AA0B-0418DC2F735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Document_clean</Template>
  <TotalTime>11809</TotalTime>
  <Words>731</Words>
  <Application>Microsoft Macintosh PowerPoint</Application>
  <PresentationFormat>Widescreen</PresentationFormat>
  <Paragraphs>125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Calibri</vt:lpstr>
      <vt:lpstr>Helvetica</vt:lpstr>
      <vt:lpstr>Lucida Grande</vt:lpstr>
      <vt:lpstr>Montserrat</vt:lpstr>
      <vt:lpstr>Segoe UI</vt:lpstr>
      <vt:lpstr>Times New Roman</vt:lpstr>
      <vt:lpstr>Trebuchet MS</vt:lpstr>
      <vt:lpstr>Wingdings</vt:lpstr>
      <vt:lpstr>Tema de Office</vt:lpstr>
      <vt:lpstr>Study to Support a  Sustainable Algae Industry</vt:lpstr>
      <vt:lpstr>Study Objectives</vt:lpstr>
      <vt:lpstr>Work Plan</vt:lpstr>
      <vt:lpstr>Work Package 2  Nutrients for organic microalgae/cyanobacteria production</vt:lpstr>
      <vt:lpstr>EU Algae Initiative</vt:lpstr>
      <vt:lpstr>Objectives</vt:lpstr>
      <vt:lpstr>Methodology</vt:lpstr>
      <vt:lpstr>Stakeholder Involvement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Kralli</dc:creator>
  <cp:lastModifiedBy>Tina Maria Seligmann</cp:lastModifiedBy>
  <cp:revision>875</cp:revision>
  <dcterms:created xsi:type="dcterms:W3CDTF">2022-05-03T08:39:41Z</dcterms:created>
  <dcterms:modified xsi:type="dcterms:W3CDTF">2024-06-25T08:59:24Z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mber">
    <vt:lpwstr/>
  </property>
  <property fmtid="{D5CDD505-2E9C-101B-9397-08002B2CF9AE}" pid="3" name="MediaServiceImageTags">
    <vt:lpwstr/>
  </property>
  <property fmtid="{D5CDD505-2E9C-101B-9397-08002B2CF9AE}" pid="4" name="ContentTypeId">
    <vt:lpwstr>0x01010014B4537707456740B0FED61AF6E57B4B</vt:lpwstr>
  </property>
</Properties>
</file>