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4" r:id="rId9"/>
    <p:sldId id="280" r:id="rId10"/>
    <p:sldId id="281" r:id="rId11"/>
    <p:sldId id="282" r:id="rId12"/>
    <p:sldId id="285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8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E6A52-35CB-4688-B4E6-9709F463D72D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05D71-E08A-4C3B-8DBD-697F94D7FB4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681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38454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821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863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096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871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722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2172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9607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5230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Mas antes de</a:t>
            </a:r>
            <a:r>
              <a:rPr lang="pt-PT" baseline="0" dirty="0" smtClean="0"/>
              <a:t> entrar especificamente no projeto deixem que vos dê uma perspetiva geral do quadro de monitorização estratégica que está pensado e onde este projeto se insere, antes de passamos aos detalhes do projeto.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758A-A109-4CBF-97AD-92CA6AD38E34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901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729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527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722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13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306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48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358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651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815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877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648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A7FB-E026-4AD0-B8FF-DDCF87939843}" type="datetimeFigureOut">
              <a:rPr lang="pt-PT" smtClean="0"/>
              <a:t>24-06-2015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44838-C797-415D-A46C-EA571A308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8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g"/><Relationship Id="rId7" Type="http://schemas.openxmlformats.org/officeDocument/2006/relationships/hyperlink" Target="http://www.blueweek.p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14800" y="1962151"/>
            <a:ext cx="388843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50" b="1" dirty="0" smtClean="0">
                <a:solidFill>
                  <a:schemeClr val="bg1"/>
                </a:solidFill>
              </a:rPr>
              <a:t>BLUE WEEK</a:t>
            </a:r>
            <a:r>
              <a:rPr lang="pt-PT" sz="3300" b="1" dirty="0" smtClean="0">
                <a:solidFill>
                  <a:schemeClr val="bg1"/>
                </a:solidFill>
              </a:rPr>
              <a:t> </a:t>
            </a:r>
            <a:endParaRPr lang="pt-PT" sz="2700" b="1" dirty="0">
              <a:solidFill>
                <a:schemeClr val="bg1"/>
              </a:solidFill>
            </a:endParaRPr>
          </a:p>
          <a:p>
            <a:pPr algn="ctr"/>
            <a:r>
              <a:rPr lang="pt-PT" sz="2700" b="1" dirty="0" err="1" smtClean="0">
                <a:solidFill>
                  <a:schemeClr val="bg1"/>
                </a:solidFill>
              </a:rPr>
              <a:t>Lisbon</a:t>
            </a:r>
            <a:r>
              <a:rPr lang="pt-PT" sz="2700" b="1" dirty="0" smtClean="0">
                <a:solidFill>
                  <a:schemeClr val="bg1"/>
                </a:solidFill>
              </a:rPr>
              <a:t> 2015</a:t>
            </a:r>
          </a:p>
          <a:p>
            <a:pPr algn="ctr"/>
            <a:r>
              <a:rPr lang="pt-PT" sz="2700" dirty="0">
                <a:solidFill>
                  <a:schemeClr val="bg1"/>
                </a:solidFill>
              </a:rPr>
              <a:t>i</a:t>
            </a:r>
            <a:r>
              <a:rPr lang="pt-PT" sz="2700" dirty="0" smtClean="0">
                <a:solidFill>
                  <a:schemeClr val="bg1"/>
                </a:solidFill>
              </a:rPr>
              <a:t>n a </a:t>
            </a:r>
            <a:r>
              <a:rPr lang="pt-PT" sz="2700" dirty="0" err="1" smtClean="0">
                <a:solidFill>
                  <a:schemeClr val="bg1"/>
                </a:solidFill>
              </a:rPr>
              <a:t>glance</a:t>
            </a:r>
            <a:endParaRPr lang="pt-PT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90136" y="1102581"/>
            <a:ext cx="1732668" cy="2236094"/>
            <a:chOff x="390136" y="1102581"/>
            <a:chExt cx="1732668" cy="2236094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4"/>
            <a:srcRect l="3148" t="15625" r="78098" b="41330"/>
            <a:stretch/>
          </p:blipFill>
          <p:spPr>
            <a:xfrm>
              <a:off x="417432" y="1102581"/>
              <a:ext cx="1705372" cy="2200627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390136" y="3138985"/>
              <a:ext cx="264956" cy="199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/>
          <a:srcRect l="34518" t="35190" r="18426" b="13723"/>
          <a:stretch/>
        </p:blipFill>
        <p:spPr>
          <a:xfrm>
            <a:off x="2557669" y="1126434"/>
            <a:ext cx="6122505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21026" t="21547" r="20409" b="6743"/>
          <a:stretch/>
        </p:blipFill>
        <p:spPr>
          <a:xfrm>
            <a:off x="6070096" y="3749743"/>
            <a:ext cx="2965949" cy="204182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20902" t="22423" r="20533" b="7182"/>
          <a:stretch/>
        </p:blipFill>
        <p:spPr>
          <a:xfrm>
            <a:off x="3104148" y="3749743"/>
            <a:ext cx="2965949" cy="200435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/>
          <a:srcRect l="20903" t="23520" r="20408" b="6963"/>
          <a:stretch/>
        </p:blipFill>
        <p:spPr>
          <a:xfrm>
            <a:off x="138199" y="3749743"/>
            <a:ext cx="2965949" cy="197522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211187" y="2997766"/>
            <a:ext cx="18293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dirty="0"/>
              <a:t>Link: </a:t>
            </a:r>
            <a:r>
              <a:rPr lang="pt-PT" sz="1350" dirty="0">
                <a:hlinkClick r:id="rId7"/>
              </a:rPr>
              <a:t>www.blueweek.pt</a:t>
            </a:r>
            <a:endParaRPr lang="pt-PT" sz="1350" dirty="0"/>
          </a:p>
          <a:p>
            <a:endParaRPr lang="pt-PT" sz="135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211187" y="2066483"/>
            <a:ext cx="11960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350" b="1" dirty="0"/>
              <a:t>DECLARATION</a:t>
            </a:r>
          </a:p>
          <a:p>
            <a:endParaRPr lang="pt-PT" sz="1350" b="1" dirty="0"/>
          </a:p>
        </p:txBody>
      </p:sp>
      <p:grpSp>
        <p:nvGrpSpPr>
          <p:cNvPr id="19" name="Grupo 18"/>
          <p:cNvGrpSpPr/>
          <p:nvPr/>
        </p:nvGrpSpPr>
        <p:grpSpPr>
          <a:xfrm>
            <a:off x="390136" y="1102581"/>
            <a:ext cx="1732668" cy="2236094"/>
            <a:chOff x="390136" y="1102581"/>
            <a:chExt cx="1732668" cy="2236094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 rotWithShape="1">
            <a:blip r:embed="rId8"/>
            <a:srcRect l="3148" t="15625" r="78098" b="41330"/>
            <a:stretch/>
          </p:blipFill>
          <p:spPr>
            <a:xfrm>
              <a:off x="417432" y="1102581"/>
              <a:ext cx="1705372" cy="2200627"/>
            </a:xfrm>
            <a:prstGeom prst="rect">
              <a:avLst/>
            </a:prstGeom>
          </p:spPr>
        </p:pic>
        <p:sp>
          <p:nvSpPr>
            <p:cNvPr id="21" name="Retângulo 20"/>
            <p:cNvSpPr/>
            <p:nvPr/>
          </p:nvSpPr>
          <p:spPr>
            <a:xfrm>
              <a:off x="390136" y="3138985"/>
              <a:ext cx="264956" cy="199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9"/>
          <a:srcRect l="20972" t="40625" r="21990" b="11730"/>
          <a:stretch/>
        </p:blipFill>
        <p:spPr>
          <a:xfrm>
            <a:off x="4128917" y="1003027"/>
            <a:ext cx="4760645" cy="22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114800" y="1962151"/>
            <a:ext cx="3888432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50" b="1" dirty="0" smtClean="0">
                <a:solidFill>
                  <a:schemeClr val="bg1"/>
                </a:solidFill>
              </a:rPr>
              <a:t>BLUE WEEK</a:t>
            </a:r>
            <a:r>
              <a:rPr lang="pt-PT" sz="3300" b="1" dirty="0" smtClean="0">
                <a:solidFill>
                  <a:schemeClr val="bg1"/>
                </a:solidFill>
              </a:rPr>
              <a:t> </a:t>
            </a:r>
            <a:endParaRPr lang="pt-PT" sz="2700" b="1" dirty="0">
              <a:solidFill>
                <a:schemeClr val="bg1"/>
              </a:solidFill>
            </a:endParaRPr>
          </a:p>
          <a:p>
            <a:pPr algn="ctr"/>
            <a:r>
              <a:rPr lang="pt-PT" sz="2700" b="1" dirty="0" err="1" smtClean="0">
                <a:solidFill>
                  <a:schemeClr val="bg1"/>
                </a:solidFill>
              </a:rPr>
              <a:t>Lisbon</a:t>
            </a:r>
            <a:r>
              <a:rPr lang="pt-PT" sz="2700" b="1" dirty="0" smtClean="0">
                <a:solidFill>
                  <a:schemeClr val="bg1"/>
                </a:solidFill>
              </a:rPr>
              <a:t> </a:t>
            </a:r>
            <a:r>
              <a:rPr lang="pt-PT" sz="2700" b="1" dirty="0" smtClean="0">
                <a:solidFill>
                  <a:schemeClr val="bg1"/>
                </a:solidFill>
              </a:rPr>
              <a:t>2016</a:t>
            </a:r>
            <a:endParaRPr lang="pt-PT" sz="2700" b="1" dirty="0" smtClean="0">
              <a:solidFill>
                <a:schemeClr val="bg1"/>
              </a:solidFill>
            </a:endParaRPr>
          </a:p>
          <a:p>
            <a:pPr algn="ctr"/>
            <a:r>
              <a:rPr lang="pt-PT" sz="2700" dirty="0" smtClean="0">
                <a:solidFill>
                  <a:schemeClr val="bg1"/>
                </a:solidFill>
              </a:rPr>
              <a:t>(To </a:t>
            </a:r>
            <a:r>
              <a:rPr lang="pt-PT" sz="2700" dirty="0" err="1" smtClean="0">
                <a:solidFill>
                  <a:schemeClr val="bg1"/>
                </a:solidFill>
              </a:rPr>
              <a:t>be</a:t>
            </a:r>
            <a:r>
              <a:rPr lang="pt-PT" sz="2700" dirty="0" smtClean="0">
                <a:solidFill>
                  <a:schemeClr val="bg1"/>
                </a:solidFill>
              </a:rPr>
              <a:t> </a:t>
            </a:r>
            <a:r>
              <a:rPr lang="pt-PT" sz="2700" dirty="0" err="1" smtClean="0">
                <a:solidFill>
                  <a:schemeClr val="bg1"/>
                </a:solidFill>
              </a:rPr>
              <a:t>announced</a:t>
            </a:r>
            <a:r>
              <a:rPr lang="pt-PT" sz="2700" dirty="0" smtClean="0">
                <a:solidFill>
                  <a:schemeClr val="bg1"/>
                </a:solidFill>
              </a:rPr>
              <a:t>)</a:t>
            </a:r>
            <a:endParaRPr lang="pt-PT" sz="2700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114800" y="4591051"/>
            <a:ext cx="38884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50" b="1" dirty="0" err="1" smtClean="0">
                <a:solidFill>
                  <a:schemeClr val="bg1"/>
                </a:solidFill>
              </a:rPr>
              <a:t>Thank</a:t>
            </a:r>
            <a:r>
              <a:rPr lang="pt-PT" sz="4050" b="1" dirty="0" smtClean="0">
                <a:solidFill>
                  <a:schemeClr val="bg1"/>
                </a:solidFill>
              </a:rPr>
              <a:t> </a:t>
            </a:r>
            <a:r>
              <a:rPr lang="pt-PT" sz="4050" b="1" dirty="0" err="1" smtClean="0">
                <a:solidFill>
                  <a:schemeClr val="bg1"/>
                </a:solidFill>
              </a:rPr>
              <a:t>you</a:t>
            </a:r>
            <a:r>
              <a:rPr lang="pt-PT" sz="4050" b="1" dirty="0" smtClean="0">
                <a:solidFill>
                  <a:schemeClr val="bg1"/>
                </a:solidFill>
              </a:rPr>
              <a:t>!</a:t>
            </a:r>
            <a:endParaRPr lang="pt-PT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7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685691" y="1992572"/>
            <a:ext cx="7724460" cy="3188100"/>
            <a:chOff x="685691" y="1992572"/>
            <a:chExt cx="7724460" cy="3188100"/>
          </a:xfrm>
        </p:grpSpPr>
        <p:grpSp>
          <p:nvGrpSpPr>
            <p:cNvPr id="4" name="Grupo 3"/>
            <p:cNvGrpSpPr/>
            <p:nvPr/>
          </p:nvGrpSpPr>
          <p:grpSpPr>
            <a:xfrm>
              <a:off x="685691" y="1992572"/>
              <a:ext cx="7724460" cy="3188100"/>
              <a:chOff x="685691" y="1992572"/>
              <a:chExt cx="7724460" cy="3188100"/>
            </a:xfrm>
          </p:grpSpPr>
          <p:pic>
            <p:nvPicPr>
              <p:cNvPr id="10" name="Imagem 9"/>
              <p:cNvPicPr>
                <a:picLocks noChangeAspect="1"/>
              </p:cNvPicPr>
              <p:nvPr/>
            </p:nvPicPr>
            <p:blipFill rotWithShape="1">
              <a:blip r:embed="rId4"/>
              <a:srcRect l="3148" t="15625" r="78098" b="41330"/>
              <a:stretch/>
            </p:blipFill>
            <p:spPr>
              <a:xfrm>
                <a:off x="6026354" y="1992573"/>
                <a:ext cx="2383797" cy="3104752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 rotWithShape="1">
              <a:blip r:embed="rId5"/>
              <a:srcRect l="4064" t="17256" r="75482" b="42634"/>
              <a:stretch/>
            </p:blipFill>
            <p:spPr>
              <a:xfrm>
                <a:off x="3243877" y="1992572"/>
                <a:ext cx="2789919" cy="3152633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 rotWithShape="1">
              <a:blip r:embed="rId6"/>
              <a:srcRect l="3759" t="17074" r="77412" b="41817"/>
              <a:stretch/>
            </p:blipFill>
            <p:spPr>
              <a:xfrm>
                <a:off x="685691" y="1992573"/>
                <a:ext cx="2568393" cy="3188099"/>
              </a:xfrm>
              <a:prstGeom prst="rect">
                <a:avLst/>
              </a:prstGeom>
            </p:spPr>
          </p:pic>
        </p:grpSp>
        <p:sp>
          <p:nvSpPr>
            <p:cNvPr id="5" name="Retângulo 4"/>
            <p:cNvSpPr/>
            <p:nvPr/>
          </p:nvSpPr>
          <p:spPr>
            <a:xfrm>
              <a:off x="6012706" y="4885898"/>
              <a:ext cx="251616" cy="281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8508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8450" t="15406" r="11902" b="4770"/>
          <a:stretch/>
        </p:blipFill>
        <p:spPr>
          <a:xfrm>
            <a:off x="2156757" y="2264944"/>
            <a:ext cx="6469883" cy="364556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3759" t="17074" r="77412" b="41817"/>
          <a:stretch/>
        </p:blipFill>
        <p:spPr>
          <a:xfrm>
            <a:off x="183874" y="1140516"/>
            <a:ext cx="1837432" cy="22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9871" t="23403" r="37879" b="35837"/>
          <a:stretch/>
        </p:blipFill>
        <p:spPr>
          <a:xfrm>
            <a:off x="1968298" y="1007162"/>
            <a:ext cx="6798366" cy="29817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3759" t="17074" r="77412" b="41817"/>
          <a:stretch/>
        </p:blipFill>
        <p:spPr>
          <a:xfrm>
            <a:off x="183874" y="1140516"/>
            <a:ext cx="1837432" cy="22553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l="21787" t="27038" r="15370" b="4665"/>
          <a:stretch/>
        </p:blipFill>
        <p:spPr>
          <a:xfrm>
            <a:off x="2021306" y="4024368"/>
            <a:ext cx="3885456" cy="23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1810749" y="971552"/>
            <a:ext cx="7303169" cy="4950992"/>
            <a:chOff x="1467853" y="152402"/>
            <a:chExt cx="9737558" cy="6601323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4"/>
            <a:srcRect l="8573" t="59533" r="36438" b="23410"/>
            <a:stretch/>
          </p:blipFill>
          <p:spPr>
            <a:xfrm>
              <a:off x="1467853" y="2133601"/>
              <a:ext cx="9737558" cy="169812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4"/>
            <a:srcRect l="8573" t="15625" r="36438" b="64475"/>
            <a:stretch/>
          </p:blipFill>
          <p:spPr>
            <a:xfrm>
              <a:off x="1467853" y="152402"/>
              <a:ext cx="9737558" cy="1981199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5"/>
            <a:srcRect l="10914" t="26808" r="12026" b="14200"/>
            <a:stretch/>
          </p:blipFill>
          <p:spPr>
            <a:xfrm>
              <a:off x="4363455" y="3826207"/>
              <a:ext cx="6801852" cy="2927518"/>
            </a:xfrm>
            <a:prstGeom prst="rect">
              <a:avLst/>
            </a:prstGeom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3759" t="17074" r="77412" b="41817"/>
          <a:stretch/>
        </p:blipFill>
        <p:spPr>
          <a:xfrm>
            <a:off x="183874" y="1140516"/>
            <a:ext cx="1837432" cy="225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7005" t="75559" r="10235" b="4665"/>
          <a:stretch/>
        </p:blipFill>
        <p:spPr>
          <a:xfrm>
            <a:off x="323016" y="5155097"/>
            <a:ext cx="8370235" cy="112451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/>
          <a:srcRect l="50051" t="29756" r="6407" b="34103"/>
          <a:stretch/>
        </p:blipFill>
        <p:spPr>
          <a:xfrm>
            <a:off x="3278185" y="2468599"/>
            <a:ext cx="5640350" cy="263216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4064" t="17256" r="75482" b="42634"/>
          <a:stretch/>
        </p:blipFill>
        <p:spPr>
          <a:xfrm>
            <a:off x="214226" y="1114613"/>
            <a:ext cx="1995912" cy="220062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l="46986" t="52875" r="14699" b="29206"/>
          <a:stretch/>
        </p:blipFill>
        <p:spPr>
          <a:xfrm>
            <a:off x="3278185" y="1114612"/>
            <a:ext cx="5649547" cy="10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6027" t="30358" r="51806" b="11254"/>
          <a:stretch/>
        </p:blipFill>
        <p:spPr>
          <a:xfrm>
            <a:off x="2437399" y="1316647"/>
            <a:ext cx="3684670" cy="286854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/>
          <a:srcRect l="4064" t="17256" r="75482" b="42634"/>
          <a:stretch/>
        </p:blipFill>
        <p:spPr>
          <a:xfrm>
            <a:off x="214226" y="1114613"/>
            <a:ext cx="1995912" cy="220062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229350" y="1332759"/>
            <a:ext cx="28073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b="1" dirty="0" err="1" smtClean="0"/>
              <a:t>Institutional</a:t>
            </a:r>
            <a:r>
              <a:rPr lang="pt-PT" b="1" dirty="0" smtClean="0"/>
              <a:t> </a:t>
            </a:r>
            <a:r>
              <a:rPr lang="pt-PT" b="1" dirty="0" err="1"/>
              <a:t>area</a:t>
            </a:r>
            <a:r>
              <a:rPr lang="pt-PT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PT" b="1" dirty="0"/>
              <a:t>110 </a:t>
            </a:r>
            <a:r>
              <a:rPr lang="pt-PT" b="1" dirty="0" err="1"/>
              <a:t>participants</a:t>
            </a:r>
            <a:r>
              <a:rPr lang="pt-PT" b="1" dirty="0"/>
              <a:t> </a:t>
            </a:r>
            <a:r>
              <a:rPr lang="pt-PT" b="1" dirty="0" err="1"/>
              <a:t>from</a:t>
            </a:r>
            <a:r>
              <a:rPr lang="pt-PT" b="1" dirty="0"/>
              <a:t> </a:t>
            </a:r>
            <a:r>
              <a:rPr lang="pt-PT" b="1" dirty="0" err="1"/>
              <a:t>public</a:t>
            </a:r>
            <a:r>
              <a:rPr lang="pt-PT" b="1" dirty="0"/>
              <a:t> </a:t>
            </a:r>
            <a:r>
              <a:rPr lang="pt-PT" b="1" dirty="0" err="1"/>
              <a:t>administration</a:t>
            </a:r>
            <a:r>
              <a:rPr lang="pt-PT" b="1" dirty="0"/>
              <a:t>, academia, </a:t>
            </a:r>
            <a:r>
              <a:rPr lang="pt-PT" b="1" dirty="0" err="1"/>
              <a:t>technological</a:t>
            </a:r>
            <a:r>
              <a:rPr lang="pt-PT" b="1" dirty="0"/>
              <a:t> </a:t>
            </a:r>
            <a:r>
              <a:rPr lang="pt-PT" b="1" dirty="0" err="1"/>
              <a:t>development</a:t>
            </a:r>
            <a:r>
              <a:rPr lang="pt-PT" b="1" dirty="0"/>
              <a:t> poles, research centres, </a:t>
            </a:r>
            <a:r>
              <a:rPr lang="pt-PT" b="1" dirty="0" err="1"/>
              <a:t>and</a:t>
            </a:r>
            <a:r>
              <a:rPr lang="pt-PT" b="1" dirty="0"/>
              <a:t>  </a:t>
            </a:r>
            <a:r>
              <a:rPr lang="pt-PT" b="1" dirty="0" err="1"/>
              <a:t>young</a:t>
            </a:r>
            <a:r>
              <a:rPr lang="pt-PT" b="1" dirty="0"/>
              <a:t> </a:t>
            </a:r>
            <a:r>
              <a:rPr lang="pt-PT" b="1" dirty="0" err="1"/>
              <a:t>entrepreneurship</a:t>
            </a: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PT" b="1" dirty="0" err="1"/>
              <a:t>Private</a:t>
            </a:r>
            <a:r>
              <a:rPr lang="pt-PT" b="1" dirty="0"/>
              <a:t> sector </a:t>
            </a:r>
            <a:r>
              <a:rPr lang="pt-PT" b="1" dirty="0" err="1"/>
              <a:t>area</a:t>
            </a:r>
            <a:r>
              <a:rPr lang="pt-PT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PT" b="1" dirty="0"/>
              <a:t>65 </a:t>
            </a:r>
            <a:r>
              <a:rPr lang="pt-PT" b="1" dirty="0" err="1"/>
              <a:t>exhibitors</a:t>
            </a:r>
            <a:endParaRPr lang="pt-PT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6"/>
          <a:srcRect l="5930" t="25520" r="52196" b="17188"/>
          <a:stretch/>
        </p:blipFill>
        <p:spPr>
          <a:xfrm>
            <a:off x="1295402" y="3938525"/>
            <a:ext cx="3276598" cy="252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8419" t="31744" r="52373" b="19407"/>
          <a:stretch/>
        </p:blipFill>
        <p:spPr>
          <a:xfrm>
            <a:off x="1212181" y="3059815"/>
            <a:ext cx="3826043" cy="26800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l="4064" t="17256" r="75482" b="42634"/>
          <a:stretch/>
        </p:blipFill>
        <p:spPr>
          <a:xfrm>
            <a:off x="214226" y="1114613"/>
            <a:ext cx="1995912" cy="2200627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4836696" y="1370038"/>
            <a:ext cx="4120560" cy="3582525"/>
            <a:chOff x="4618350" y="1351722"/>
            <a:chExt cx="6127457" cy="5327374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6"/>
            <a:srcRect l="5592" t="23777" r="6917" b="4665"/>
            <a:stretch/>
          </p:blipFill>
          <p:spPr>
            <a:xfrm>
              <a:off x="4632959" y="3864496"/>
              <a:ext cx="6112848" cy="2814600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7"/>
            <a:srcRect l="5351" t="31592" r="7064" b="4524"/>
            <a:stretch/>
          </p:blipFill>
          <p:spPr>
            <a:xfrm>
              <a:off x="4618350" y="1351722"/>
              <a:ext cx="6127457" cy="2512774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5789466" y="5324351"/>
            <a:ext cx="3208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20 Short </a:t>
            </a:r>
            <a:r>
              <a:rPr lang="pt-PT" sz="2400" b="1" dirty="0" err="1"/>
              <a:t>conferences</a:t>
            </a:r>
            <a:endParaRPr lang="pt-PT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b="1" dirty="0"/>
              <a:t>26 Side </a:t>
            </a:r>
            <a:r>
              <a:rPr lang="pt-PT" sz="2400" b="1" dirty="0" err="1"/>
              <a:t>events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180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-35467"/>
            <a:ext cx="3465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b="1" dirty="0" smtClean="0">
                <a:solidFill>
                  <a:schemeClr val="bg1"/>
                </a:solidFill>
              </a:rPr>
              <a:t>BLUE WEEK – </a:t>
            </a:r>
            <a:r>
              <a:rPr lang="pt-PT" sz="1600" b="1" dirty="0" err="1" smtClean="0">
                <a:solidFill>
                  <a:schemeClr val="bg1"/>
                </a:solidFill>
              </a:rPr>
              <a:t>Lisbon</a:t>
            </a:r>
            <a:r>
              <a:rPr lang="pt-PT" sz="1600" b="1" dirty="0" smtClean="0">
                <a:solidFill>
                  <a:schemeClr val="bg1"/>
                </a:solidFill>
              </a:rPr>
              <a:t> 2015 – in a </a:t>
            </a:r>
            <a:r>
              <a:rPr lang="pt-PT" sz="1600" b="1" dirty="0" err="1" smtClean="0">
                <a:solidFill>
                  <a:schemeClr val="bg1"/>
                </a:solidFill>
              </a:rPr>
              <a:t>glance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/>
          <a:srcRect l="4064" t="17256" r="75482" b="42634"/>
          <a:stretch/>
        </p:blipFill>
        <p:spPr>
          <a:xfrm>
            <a:off x="214226" y="1114613"/>
            <a:ext cx="1995912" cy="2200627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024493" y="3752850"/>
            <a:ext cx="5376649" cy="2313508"/>
            <a:chOff x="3007894" y="3710414"/>
            <a:chExt cx="4630521" cy="1992458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/>
            <a:srcRect l="24671" t="40301" r="21449" b="26303"/>
            <a:stretch/>
          </p:blipFill>
          <p:spPr>
            <a:xfrm>
              <a:off x="3162300" y="4229100"/>
              <a:ext cx="4229100" cy="1473772"/>
            </a:xfrm>
            <a:prstGeom prst="rect">
              <a:avLst/>
            </a:prstGeom>
          </p:spPr>
        </p:pic>
        <p:pic>
          <p:nvPicPr>
            <p:cNvPr id="11" name="Picture 3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894" y="3710414"/>
              <a:ext cx="4630521" cy="460271"/>
            </a:xfrm>
            <a:prstGeom prst="rect">
              <a:avLst/>
            </a:prstGeom>
            <a:noFill/>
          </p:spPr>
        </p:pic>
      </p:grpSp>
      <p:grpSp>
        <p:nvGrpSpPr>
          <p:cNvPr id="15" name="Grupo 14"/>
          <p:cNvGrpSpPr/>
          <p:nvPr/>
        </p:nvGrpSpPr>
        <p:grpSpPr>
          <a:xfrm>
            <a:off x="2514938" y="1180136"/>
            <a:ext cx="6652961" cy="2106511"/>
            <a:chOff x="704850" y="1305928"/>
            <a:chExt cx="8372475" cy="265095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7"/>
            <a:srcRect l="23573" t="20833" r="23133" b="63802"/>
            <a:stretch/>
          </p:blipFill>
          <p:spPr>
            <a:xfrm>
              <a:off x="1200150" y="1305928"/>
              <a:ext cx="6934200" cy="112395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7"/>
            <a:srcRect l="19619" t="67708" r="16031" b="10417"/>
            <a:stretch/>
          </p:blipFill>
          <p:spPr>
            <a:xfrm>
              <a:off x="704850" y="2356684"/>
              <a:ext cx="8372475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9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526</Words>
  <Application>Microsoft Office PowerPoint</Application>
  <PresentationFormat>Apresentação no Ecrã (4:3)</PresentationFormat>
  <Paragraphs>49</Paragraphs>
  <Slides>12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Ribeiro</dc:creator>
  <cp:lastModifiedBy>João Ribeiro</cp:lastModifiedBy>
  <cp:revision>21</cp:revision>
  <dcterms:created xsi:type="dcterms:W3CDTF">2015-06-24T09:08:43Z</dcterms:created>
  <dcterms:modified xsi:type="dcterms:W3CDTF">2015-06-25T07:12:43Z</dcterms:modified>
</cp:coreProperties>
</file>