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145706130" r:id="rId2"/>
    <p:sldId id="2145706131" r:id="rId3"/>
    <p:sldId id="285" r:id="rId4"/>
    <p:sldId id="2145706132" r:id="rId5"/>
    <p:sldId id="286" r:id="rId6"/>
    <p:sldId id="288" r:id="rId7"/>
    <p:sldId id="2145706133" r:id="rId8"/>
    <p:sldId id="264" r:id="rId9"/>
    <p:sldId id="2145706134" r:id="rId10"/>
    <p:sldId id="2145706135" r:id="rId11"/>
    <p:sldId id="2145706136" r:id="rId12"/>
    <p:sldId id="214570613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7A2314-2658-4224-B108-C7AC330F3B52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56234C1-82FB-403A-9D0A-5D07C818C6C1}">
      <dgm:prSet phldrT="[Texto]" custT="1"/>
      <dgm:spPr/>
      <dgm:t>
        <a:bodyPr/>
        <a:lstStyle/>
        <a:p>
          <a:r>
            <a:rPr lang="es-ES" sz="1100"/>
            <a:t> 1</a:t>
          </a:r>
        </a:p>
      </dgm:t>
    </dgm:pt>
    <dgm:pt modelId="{63259BC6-41E5-459B-BC8B-14D6BF030452}" type="parTrans" cxnId="{A0D4A484-8210-48F8-9ADC-CB10F0995C22}">
      <dgm:prSet/>
      <dgm:spPr/>
      <dgm:t>
        <a:bodyPr/>
        <a:lstStyle/>
        <a:p>
          <a:endParaRPr lang="es-ES" sz="1200"/>
        </a:p>
      </dgm:t>
    </dgm:pt>
    <dgm:pt modelId="{A055050D-0248-4CB9-B88F-0C17F6D76F4B}" type="sibTrans" cxnId="{A0D4A484-8210-48F8-9ADC-CB10F0995C22}">
      <dgm:prSet/>
      <dgm:spPr/>
      <dgm:t>
        <a:bodyPr/>
        <a:lstStyle/>
        <a:p>
          <a:endParaRPr lang="es-ES" sz="1200"/>
        </a:p>
      </dgm:t>
    </dgm:pt>
    <dgm:pt modelId="{020AD3F5-9A8D-4433-BE28-77E4668C682E}">
      <dgm:prSet phldrT="[Texto]" custT="1"/>
      <dgm:spPr/>
      <dgm:t>
        <a:bodyPr/>
        <a:lstStyle/>
        <a:p>
          <a:r>
            <a:rPr lang="en-US" sz="1600"/>
            <a:t>Increasing larvae survival between 5-15%,</a:t>
          </a:r>
          <a:endParaRPr lang="es-ES" sz="1600"/>
        </a:p>
      </dgm:t>
    </dgm:pt>
    <dgm:pt modelId="{FF253FE4-A7DA-4680-B260-7048461CAF34}" type="parTrans" cxnId="{EE56B907-56A2-4AFB-AD2E-BD9BBAA32D30}">
      <dgm:prSet/>
      <dgm:spPr/>
      <dgm:t>
        <a:bodyPr/>
        <a:lstStyle/>
        <a:p>
          <a:endParaRPr lang="es-ES" sz="1200"/>
        </a:p>
      </dgm:t>
    </dgm:pt>
    <dgm:pt modelId="{4167BF08-4BE8-4937-9A7F-B9806731FCDA}" type="sibTrans" cxnId="{EE56B907-56A2-4AFB-AD2E-BD9BBAA32D30}">
      <dgm:prSet/>
      <dgm:spPr/>
      <dgm:t>
        <a:bodyPr/>
        <a:lstStyle/>
        <a:p>
          <a:endParaRPr lang="es-ES" sz="1200"/>
        </a:p>
      </dgm:t>
    </dgm:pt>
    <dgm:pt modelId="{12EE1C07-E227-4237-BDC4-FF6E5B042854}">
      <dgm:prSet phldrT="[Texto]" custT="1"/>
      <dgm:spPr/>
      <dgm:t>
        <a:bodyPr/>
        <a:lstStyle/>
        <a:p>
          <a:r>
            <a:rPr lang="en-US" sz="1600"/>
            <a:t>Reducing deformities and fish discarding between 1-5%</a:t>
          </a:r>
          <a:endParaRPr lang="es-ES" sz="1600"/>
        </a:p>
      </dgm:t>
    </dgm:pt>
    <dgm:pt modelId="{AA2CCBD9-9B55-41E4-83ED-7908A914C698}" type="parTrans" cxnId="{E40E4D7E-A505-464A-970D-854FE1D7A59D}">
      <dgm:prSet/>
      <dgm:spPr/>
      <dgm:t>
        <a:bodyPr/>
        <a:lstStyle/>
        <a:p>
          <a:endParaRPr lang="es-ES" sz="1200"/>
        </a:p>
      </dgm:t>
    </dgm:pt>
    <dgm:pt modelId="{1E841942-A898-43A5-AEBB-DD50195E02D1}" type="sibTrans" cxnId="{E40E4D7E-A505-464A-970D-854FE1D7A59D}">
      <dgm:prSet/>
      <dgm:spPr/>
      <dgm:t>
        <a:bodyPr/>
        <a:lstStyle/>
        <a:p>
          <a:endParaRPr lang="es-ES" sz="1200"/>
        </a:p>
      </dgm:t>
    </dgm:pt>
    <dgm:pt modelId="{12C227D2-F9A5-452C-84D7-11ABF9439EBC}">
      <dgm:prSet phldrT="[Texto]" custT="1"/>
      <dgm:spPr/>
      <dgm:t>
        <a:bodyPr/>
        <a:lstStyle/>
        <a:p>
          <a:r>
            <a:rPr lang="es-ES" sz="1100"/>
            <a:t>3</a:t>
          </a:r>
        </a:p>
      </dgm:t>
    </dgm:pt>
    <dgm:pt modelId="{6358862A-7CE9-4DFB-96CF-3108DA5024A7}" type="parTrans" cxnId="{3D4CCD92-D6C4-4C4C-8AB6-DC6F1E823B56}">
      <dgm:prSet/>
      <dgm:spPr/>
      <dgm:t>
        <a:bodyPr/>
        <a:lstStyle/>
        <a:p>
          <a:endParaRPr lang="es-ES" sz="1200"/>
        </a:p>
      </dgm:t>
    </dgm:pt>
    <dgm:pt modelId="{6D582F21-EA3E-45E3-8760-EC733EBDF43D}" type="sibTrans" cxnId="{3D4CCD92-D6C4-4C4C-8AB6-DC6F1E823B56}">
      <dgm:prSet/>
      <dgm:spPr/>
      <dgm:t>
        <a:bodyPr/>
        <a:lstStyle/>
        <a:p>
          <a:endParaRPr lang="es-ES" sz="1200"/>
        </a:p>
      </dgm:t>
    </dgm:pt>
    <dgm:pt modelId="{4A2F5523-3F9F-45D8-816F-ADAB5C26740C}">
      <dgm:prSet phldrT="[Texto]" custT="1"/>
      <dgm:spPr/>
      <dgm:t>
        <a:bodyPr/>
        <a:lstStyle/>
        <a:p>
          <a:r>
            <a:rPr lang="en-US" sz="1600"/>
            <a:t>Reduction of pathological outbreaks up to 20%</a:t>
          </a:r>
          <a:endParaRPr lang="es-ES" sz="1600"/>
        </a:p>
      </dgm:t>
    </dgm:pt>
    <dgm:pt modelId="{92CD0112-15AF-4065-BE02-A5B98F3E05BD}" type="parTrans" cxnId="{4C2C55D5-A185-41F8-8124-52073790F6AE}">
      <dgm:prSet/>
      <dgm:spPr/>
      <dgm:t>
        <a:bodyPr/>
        <a:lstStyle/>
        <a:p>
          <a:endParaRPr lang="es-ES" sz="1200"/>
        </a:p>
      </dgm:t>
    </dgm:pt>
    <dgm:pt modelId="{CDF5A9A0-5AED-465A-9B1E-63AF681E77E8}" type="sibTrans" cxnId="{4C2C55D5-A185-41F8-8124-52073790F6AE}">
      <dgm:prSet/>
      <dgm:spPr/>
      <dgm:t>
        <a:bodyPr/>
        <a:lstStyle/>
        <a:p>
          <a:endParaRPr lang="es-ES" sz="1200"/>
        </a:p>
      </dgm:t>
    </dgm:pt>
    <dgm:pt modelId="{C467FCDE-13A2-4A76-8F1F-F57FE4C5B2FC}">
      <dgm:prSet phldrT="[Texto]" custT="1"/>
      <dgm:spPr/>
      <dgm:t>
        <a:bodyPr/>
        <a:lstStyle/>
        <a:p>
          <a:r>
            <a:rPr lang="es-ES" sz="1100"/>
            <a:t>4</a:t>
          </a:r>
        </a:p>
      </dgm:t>
    </dgm:pt>
    <dgm:pt modelId="{FEC648FE-E6FC-4074-ABAC-87648E17E7C6}" type="parTrans" cxnId="{A04E84D4-B40B-471A-9635-C47E66828676}">
      <dgm:prSet/>
      <dgm:spPr/>
      <dgm:t>
        <a:bodyPr/>
        <a:lstStyle/>
        <a:p>
          <a:endParaRPr lang="es-ES" sz="1200"/>
        </a:p>
      </dgm:t>
    </dgm:pt>
    <dgm:pt modelId="{3B5C8164-0398-44B7-ACEE-5C59ED05FB8B}" type="sibTrans" cxnId="{A04E84D4-B40B-471A-9635-C47E66828676}">
      <dgm:prSet/>
      <dgm:spPr/>
      <dgm:t>
        <a:bodyPr/>
        <a:lstStyle/>
        <a:p>
          <a:endParaRPr lang="es-ES" sz="1200"/>
        </a:p>
      </dgm:t>
    </dgm:pt>
    <dgm:pt modelId="{2D95CE6A-7503-4C33-AB48-004FBEC2B398}">
      <dgm:prSet phldrT="[Texto]" custT="1"/>
      <dgm:spPr/>
      <dgm:t>
        <a:bodyPr/>
        <a:lstStyle/>
        <a:p>
          <a:r>
            <a:rPr lang="es-ES" sz="1100"/>
            <a:t>2</a:t>
          </a:r>
        </a:p>
      </dgm:t>
    </dgm:pt>
    <dgm:pt modelId="{41D8BF2A-3468-4FEA-9E06-AE2500789472}" type="sibTrans" cxnId="{BF2438D0-6BB1-48A2-A6B1-2BAD8CCB14F5}">
      <dgm:prSet/>
      <dgm:spPr/>
      <dgm:t>
        <a:bodyPr/>
        <a:lstStyle/>
        <a:p>
          <a:endParaRPr lang="es-ES" sz="1200"/>
        </a:p>
      </dgm:t>
    </dgm:pt>
    <dgm:pt modelId="{EC33D48E-6805-4C2E-9A16-2BE599F9636C}" type="parTrans" cxnId="{BF2438D0-6BB1-48A2-A6B1-2BAD8CCB14F5}">
      <dgm:prSet/>
      <dgm:spPr/>
      <dgm:t>
        <a:bodyPr/>
        <a:lstStyle/>
        <a:p>
          <a:endParaRPr lang="es-ES" sz="1200"/>
        </a:p>
      </dgm:t>
    </dgm:pt>
    <dgm:pt modelId="{97740E36-5DD3-437D-990D-E42A87E3D7E7}">
      <dgm:prSet phldrT="[Texto]" custT="1"/>
      <dgm:spPr/>
      <dgm:t>
        <a:bodyPr/>
        <a:lstStyle/>
        <a:p>
          <a:r>
            <a:rPr lang="en-US" sz="1600"/>
            <a:t>Reducing feed consumption between 5-10%,</a:t>
          </a:r>
          <a:endParaRPr lang="es-ES" sz="1600"/>
        </a:p>
      </dgm:t>
    </dgm:pt>
    <dgm:pt modelId="{A3549A96-DF6A-42C3-BA29-3AB3636278AE}" type="parTrans" cxnId="{265FF0A8-8E8A-4598-8246-314D6E2FDD98}">
      <dgm:prSet/>
      <dgm:spPr/>
      <dgm:t>
        <a:bodyPr/>
        <a:lstStyle/>
        <a:p>
          <a:endParaRPr lang="es-ES" sz="1200"/>
        </a:p>
      </dgm:t>
    </dgm:pt>
    <dgm:pt modelId="{1BA74661-85E4-4411-B8EA-65930AB29D8C}" type="sibTrans" cxnId="{265FF0A8-8E8A-4598-8246-314D6E2FDD98}">
      <dgm:prSet/>
      <dgm:spPr/>
      <dgm:t>
        <a:bodyPr/>
        <a:lstStyle/>
        <a:p>
          <a:endParaRPr lang="es-ES" sz="1200"/>
        </a:p>
      </dgm:t>
    </dgm:pt>
    <dgm:pt modelId="{8804B91F-BC74-41A3-92D9-635348B38625}">
      <dgm:prSet phldrT="[Texto]" custT="1"/>
      <dgm:spPr/>
      <dgm:t>
        <a:bodyPr/>
        <a:lstStyle/>
        <a:p>
          <a:r>
            <a:rPr lang="es-ES" sz="1100"/>
            <a:t>5</a:t>
          </a:r>
        </a:p>
      </dgm:t>
    </dgm:pt>
    <dgm:pt modelId="{E35D0AAF-C6F5-4DD2-8FD1-1E380DEDA675}" type="parTrans" cxnId="{99123430-FADC-4A26-96FD-73866936DC64}">
      <dgm:prSet/>
      <dgm:spPr/>
      <dgm:t>
        <a:bodyPr/>
        <a:lstStyle/>
        <a:p>
          <a:endParaRPr lang="es-ES" sz="1200"/>
        </a:p>
      </dgm:t>
    </dgm:pt>
    <dgm:pt modelId="{54FBA2C8-9F45-462D-BA82-9B9F59D97AC3}" type="sibTrans" cxnId="{99123430-FADC-4A26-96FD-73866936DC64}">
      <dgm:prSet/>
      <dgm:spPr/>
      <dgm:t>
        <a:bodyPr/>
        <a:lstStyle/>
        <a:p>
          <a:endParaRPr lang="es-ES" sz="1200"/>
        </a:p>
      </dgm:t>
    </dgm:pt>
    <dgm:pt modelId="{484BB191-4922-41E3-AE6A-45571DDC328E}">
      <dgm:prSet phldrT="[Texto]" custT="1"/>
      <dgm:spPr/>
      <dgm:t>
        <a:bodyPr/>
        <a:lstStyle/>
        <a:p>
          <a:r>
            <a:rPr lang="en-US" sz="1600"/>
            <a:t>Reducing operational costs up to 5%</a:t>
          </a:r>
          <a:endParaRPr lang="es-ES" sz="1600"/>
        </a:p>
      </dgm:t>
    </dgm:pt>
    <dgm:pt modelId="{A7075C4C-ACFD-49FF-BF92-D6480409D343}" type="parTrans" cxnId="{820A0988-64BA-4D2A-A65D-4B7253667D2E}">
      <dgm:prSet/>
      <dgm:spPr/>
      <dgm:t>
        <a:bodyPr/>
        <a:lstStyle/>
        <a:p>
          <a:endParaRPr lang="es-ES" sz="1200"/>
        </a:p>
      </dgm:t>
    </dgm:pt>
    <dgm:pt modelId="{2869E344-5142-44FF-9D71-4C86EAB2A9E6}" type="sibTrans" cxnId="{820A0988-64BA-4D2A-A65D-4B7253667D2E}">
      <dgm:prSet/>
      <dgm:spPr/>
      <dgm:t>
        <a:bodyPr/>
        <a:lstStyle/>
        <a:p>
          <a:endParaRPr lang="es-ES" sz="1200"/>
        </a:p>
      </dgm:t>
    </dgm:pt>
    <dgm:pt modelId="{F4F05747-4BFB-46AB-AEFC-57C30BC854FE}">
      <dgm:prSet phldrT="[Texto]" custT="1"/>
      <dgm:spPr/>
      <dgm:t>
        <a:bodyPr/>
        <a:lstStyle/>
        <a:p>
          <a:r>
            <a:rPr lang="es-ES" sz="1100"/>
            <a:t>6</a:t>
          </a:r>
        </a:p>
      </dgm:t>
    </dgm:pt>
    <dgm:pt modelId="{D08D3271-4881-46D4-8799-A4E2E32868CC}" type="parTrans" cxnId="{35FF2719-72E4-490A-B46A-282EE4058BD4}">
      <dgm:prSet/>
      <dgm:spPr/>
      <dgm:t>
        <a:bodyPr/>
        <a:lstStyle/>
        <a:p>
          <a:endParaRPr lang="es-ES" sz="1200"/>
        </a:p>
      </dgm:t>
    </dgm:pt>
    <dgm:pt modelId="{AF9B59FF-C8C0-4EB5-81EE-915FE22CEBEA}" type="sibTrans" cxnId="{35FF2719-72E4-490A-B46A-282EE4058BD4}">
      <dgm:prSet/>
      <dgm:spPr/>
      <dgm:t>
        <a:bodyPr/>
        <a:lstStyle/>
        <a:p>
          <a:endParaRPr lang="es-ES" sz="1200"/>
        </a:p>
      </dgm:t>
    </dgm:pt>
    <dgm:pt modelId="{4270F1D1-50B6-411F-B6C1-EB44F69FFD02}">
      <dgm:prSet phldrT="[Texto]" custT="1"/>
      <dgm:spPr/>
      <dgm:t>
        <a:bodyPr/>
        <a:lstStyle/>
        <a:p>
          <a:r>
            <a:rPr lang="en-US" sz="1600"/>
            <a:t>Reducing feed purchasing costs up to 5-10%</a:t>
          </a:r>
          <a:endParaRPr lang="es-ES" sz="1600"/>
        </a:p>
      </dgm:t>
    </dgm:pt>
    <dgm:pt modelId="{113394CB-6CEF-450E-BFC8-B7434438756B}" type="parTrans" cxnId="{AA5966EF-15CA-48FB-87CC-0FBB9075A238}">
      <dgm:prSet/>
      <dgm:spPr/>
      <dgm:t>
        <a:bodyPr/>
        <a:lstStyle/>
        <a:p>
          <a:endParaRPr lang="es-ES" sz="1200"/>
        </a:p>
      </dgm:t>
    </dgm:pt>
    <dgm:pt modelId="{3192F9AC-AC18-49F2-B63A-5FA7F25F08E7}" type="sibTrans" cxnId="{AA5966EF-15CA-48FB-87CC-0FBB9075A238}">
      <dgm:prSet/>
      <dgm:spPr/>
      <dgm:t>
        <a:bodyPr/>
        <a:lstStyle/>
        <a:p>
          <a:endParaRPr lang="es-ES" sz="1200"/>
        </a:p>
      </dgm:t>
    </dgm:pt>
    <dgm:pt modelId="{5905AF61-7E9C-45B3-ACF9-6C55388C8452}">
      <dgm:prSet phldrT="[Texto]" custT="1"/>
      <dgm:spPr/>
      <dgm:t>
        <a:bodyPr/>
        <a:lstStyle/>
        <a:p>
          <a:r>
            <a:rPr lang="es-ES" sz="1100"/>
            <a:t>7</a:t>
          </a:r>
        </a:p>
      </dgm:t>
    </dgm:pt>
    <dgm:pt modelId="{A2D9A8D5-DDA7-4B44-A42C-39E8AFBFF879}" type="parTrans" cxnId="{FA484902-4AD4-4BD1-B97D-531F41040C2B}">
      <dgm:prSet/>
      <dgm:spPr/>
      <dgm:t>
        <a:bodyPr/>
        <a:lstStyle/>
        <a:p>
          <a:endParaRPr lang="es-ES" sz="1200"/>
        </a:p>
      </dgm:t>
    </dgm:pt>
    <dgm:pt modelId="{1BB83E0B-92F1-4ADC-9240-91D0A26B03DC}" type="sibTrans" cxnId="{FA484902-4AD4-4BD1-B97D-531F41040C2B}">
      <dgm:prSet/>
      <dgm:spPr/>
      <dgm:t>
        <a:bodyPr/>
        <a:lstStyle/>
        <a:p>
          <a:endParaRPr lang="es-ES" sz="1200"/>
        </a:p>
      </dgm:t>
    </dgm:pt>
    <dgm:pt modelId="{B2EA1DFB-CDA4-49C8-A7F2-12438F7B3078}">
      <dgm:prSet phldrT="[Texto]" custT="1"/>
      <dgm:spPr/>
      <dgm:t>
        <a:bodyPr/>
        <a:lstStyle/>
        <a:p>
          <a:r>
            <a:rPr lang="en-US" sz="1600"/>
            <a:t>Reducing to &lt;0.1% of traceability non-conformities</a:t>
          </a:r>
          <a:endParaRPr lang="es-ES" sz="1600"/>
        </a:p>
      </dgm:t>
    </dgm:pt>
    <dgm:pt modelId="{5815A114-4CF6-4641-8190-100458778239}" type="parTrans" cxnId="{46C36801-E230-4F7B-B966-92420F33344E}">
      <dgm:prSet/>
      <dgm:spPr/>
      <dgm:t>
        <a:bodyPr/>
        <a:lstStyle/>
        <a:p>
          <a:endParaRPr lang="es-ES" sz="1200"/>
        </a:p>
      </dgm:t>
    </dgm:pt>
    <dgm:pt modelId="{54AE41F4-E623-4727-AFDF-12A44522ACB6}" type="sibTrans" cxnId="{46C36801-E230-4F7B-B966-92420F33344E}">
      <dgm:prSet/>
      <dgm:spPr/>
      <dgm:t>
        <a:bodyPr/>
        <a:lstStyle/>
        <a:p>
          <a:endParaRPr lang="es-ES" sz="1200"/>
        </a:p>
      </dgm:t>
    </dgm:pt>
    <dgm:pt modelId="{BD1C2709-A5E4-4F12-BB22-CE62456AC2B3}" type="pres">
      <dgm:prSet presAssocID="{947A2314-2658-4224-B108-C7AC330F3B52}" presName="linearFlow" presStyleCnt="0">
        <dgm:presLayoutVars>
          <dgm:dir/>
          <dgm:animLvl val="lvl"/>
          <dgm:resizeHandles val="exact"/>
        </dgm:presLayoutVars>
      </dgm:prSet>
      <dgm:spPr/>
    </dgm:pt>
    <dgm:pt modelId="{9C5579D4-5379-4662-9616-C319017B50CD}" type="pres">
      <dgm:prSet presAssocID="{E56234C1-82FB-403A-9D0A-5D07C818C6C1}" presName="composite" presStyleCnt="0"/>
      <dgm:spPr/>
    </dgm:pt>
    <dgm:pt modelId="{4F66E0BB-167D-43C8-BF5D-BD57EFC07DEE}" type="pres">
      <dgm:prSet presAssocID="{E56234C1-82FB-403A-9D0A-5D07C818C6C1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F06B1EF6-930F-4384-8F2A-908D6B352501}" type="pres">
      <dgm:prSet presAssocID="{E56234C1-82FB-403A-9D0A-5D07C818C6C1}" presName="descendantText" presStyleLbl="alignAcc1" presStyleIdx="0" presStyleCnt="7">
        <dgm:presLayoutVars>
          <dgm:bulletEnabled val="1"/>
        </dgm:presLayoutVars>
      </dgm:prSet>
      <dgm:spPr/>
    </dgm:pt>
    <dgm:pt modelId="{B84F7649-5EC3-4853-943C-39126BD7C2EB}" type="pres">
      <dgm:prSet presAssocID="{A055050D-0248-4CB9-B88F-0C17F6D76F4B}" presName="sp" presStyleCnt="0"/>
      <dgm:spPr/>
    </dgm:pt>
    <dgm:pt modelId="{E43BB8E9-7132-431A-9A4C-2520A06ACA9F}" type="pres">
      <dgm:prSet presAssocID="{2D95CE6A-7503-4C33-AB48-004FBEC2B398}" presName="composite" presStyleCnt="0"/>
      <dgm:spPr/>
    </dgm:pt>
    <dgm:pt modelId="{B5EC902C-358E-4C1E-B900-925C5672B8E1}" type="pres">
      <dgm:prSet presAssocID="{2D95CE6A-7503-4C33-AB48-004FBEC2B398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C714D887-A841-44E4-AD37-B5774667EDED}" type="pres">
      <dgm:prSet presAssocID="{2D95CE6A-7503-4C33-AB48-004FBEC2B398}" presName="descendantText" presStyleLbl="alignAcc1" presStyleIdx="1" presStyleCnt="7">
        <dgm:presLayoutVars>
          <dgm:bulletEnabled val="1"/>
        </dgm:presLayoutVars>
      </dgm:prSet>
      <dgm:spPr/>
    </dgm:pt>
    <dgm:pt modelId="{D9B04A12-0B7F-42BF-A921-A6F94C83D342}" type="pres">
      <dgm:prSet presAssocID="{41D8BF2A-3468-4FEA-9E06-AE2500789472}" presName="sp" presStyleCnt="0"/>
      <dgm:spPr/>
    </dgm:pt>
    <dgm:pt modelId="{BE5CC98C-5F84-430F-AC99-387ADDCAD837}" type="pres">
      <dgm:prSet presAssocID="{12C227D2-F9A5-452C-84D7-11ABF9439EBC}" presName="composite" presStyleCnt="0"/>
      <dgm:spPr/>
    </dgm:pt>
    <dgm:pt modelId="{1BBD068D-B098-4FBB-9C2B-4E78F785074D}" type="pres">
      <dgm:prSet presAssocID="{12C227D2-F9A5-452C-84D7-11ABF9439EBC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521BE468-FD9B-407D-A1F7-4350AAC0EDBA}" type="pres">
      <dgm:prSet presAssocID="{12C227D2-F9A5-452C-84D7-11ABF9439EBC}" presName="descendantText" presStyleLbl="alignAcc1" presStyleIdx="2" presStyleCnt="7">
        <dgm:presLayoutVars>
          <dgm:bulletEnabled val="1"/>
        </dgm:presLayoutVars>
      </dgm:prSet>
      <dgm:spPr/>
    </dgm:pt>
    <dgm:pt modelId="{B6C8C64D-604D-4FA6-8A68-A06BB720B64F}" type="pres">
      <dgm:prSet presAssocID="{6D582F21-EA3E-45E3-8760-EC733EBDF43D}" presName="sp" presStyleCnt="0"/>
      <dgm:spPr/>
    </dgm:pt>
    <dgm:pt modelId="{9D79F095-532C-4F3A-96B9-0E92B55D57B4}" type="pres">
      <dgm:prSet presAssocID="{C467FCDE-13A2-4A76-8F1F-F57FE4C5B2FC}" presName="composite" presStyleCnt="0"/>
      <dgm:spPr/>
    </dgm:pt>
    <dgm:pt modelId="{6CEB12CE-4457-4F37-9595-8BA7911E8C5D}" type="pres">
      <dgm:prSet presAssocID="{C467FCDE-13A2-4A76-8F1F-F57FE4C5B2FC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7140DAB9-0D09-45E3-91AF-3EF5210D91CE}" type="pres">
      <dgm:prSet presAssocID="{C467FCDE-13A2-4A76-8F1F-F57FE4C5B2FC}" presName="descendantText" presStyleLbl="alignAcc1" presStyleIdx="3" presStyleCnt="7">
        <dgm:presLayoutVars>
          <dgm:bulletEnabled val="1"/>
        </dgm:presLayoutVars>
      </dgm:prSet>
      <dgm:spPr/>
    </dgm:pt>
    <dgm:pt modelId="{85BF6396-3194-43D3-A8DF-6B778C5FFC07}" type="pres">
      <dgm:prSet presAssocID="{3B5C8164-0398-44B7-ACEE-5C59ED05FB8B}" presName="sp" presStyleCnt="0"/>
      <dgm:spPr/>
    </dgm:pt>
    <dgm:pt modelId="{181C8559-36D8-4E9F-BDBA-6E8665E62286}" type="pres">
      <dgm:prSet presAssocID="{8804B91F-BC74-41A3-92D9-635348B38625}" presName="composite" presStyleCnt="0"/>
      <dgm:spPr/>
    </dgm:pt>
    <dgm:pt modelId="{DA1D5393-B912-49E1-9711-04E41CB79D7C}" type="pres">
      <dgm:prSet presAssocID="{8804B91F-BC74-41A3-92D9-635348B38625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FE1005BC-441D-4A04-824E-2CF8B58300CC}" type="pres">
      <dgm:prSet presAssocID="{8804B91F-BC74-41A3-92D9-635348B38625}" presName="descendantText" presStyleLbl="alignAcc1" presStyleIdx="4" presStyleCnt="7">
        <dgm:presLayoutVars>
          <dgm:bulletEnabled val="1"/>
        </dgm:presLayoutVars>
      </dgm:prSet>
      <dgm:spPr/>
    </dgm:pt>
    <dgm:pt modelId="{5EACC6D6-15AE-41F0-BC29-EA2314A1358D}" type="pres">
      <dgm:prSet presAssocID="{54FBA2C8-9F45-462D-BA82-9B9F59D97AC3}" presName="sp" presStyleCnt="0"/>
      <dgm:spPr/>
    </dgm:pt>
    <dgm:pt modelId="{2F89A358-6F5A-460F-B82E-F93552920360}" type="pres">
      <dgm:prSet presAssocID="{F4F05747-4BFB-46AB-AEFC-57C30BC854FE}" presName="composite" presStyleCnt="0"/>
      <dgm:spPr/>
    </dgm:pt>
    <dgm:pt modelId="{32C9E761-170F-4E4E-BCCC-9508ACBA6A85}" type="pres">
      <dgm:prSet presAssocID="{F4F05747-4BFB-46AB-AEFC-57C30BC854FE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03A43911-E32C-4460-B859-E19102ACDB6F}" type="pres">
      <dgm:prSet presAssocID="{F4F05747-4BFB-46AB-AEFC-57C30BC854FE}" presName="descendantText" presStyleLbl="alignAcc1" presStyleIdx="5" presStyleCnt="7">
        <dgm:presLayoutVars>
          <dgm:bulletEnabled val="1"/>
        </dgm:presLayoutVars>
      </dgm:prSet>
      <dgm:spPr/>
    </dgm:pt>
    <dgm:pt modelId="{2E39C3FF-7E7E-45C3-9E72-B09D6D3E06D0}" type="pres">
      <dgm:prSet presAssocID="{AF9B59FF-C8C0-4EB5-81EE-915FE22CEBEA}" presName="sp" presStyleCnt="0"/>
      <dgm:spPr/>
    </dgm:pt>
    <dgm:pt modelId="{3BE7B440-B4FD-4152-8B2E-4338237944E2}" type="pres">
      <dgm:prSet presAssocID="{5905AF61-7E9C-45B3-ACF9-6C55388C8452}" presName="composite" presStyleCnt="0"/>
      <dgm:spPr/>
    </dgm:pt>
    <dgm:pt modelId="{7F0ACC57-DF0C-4C25-BC47-DD0E009CF4D2}" type="pres">
      <dgm:prSet presAssocID="{5905AF61-7E9C-45B3-ACF9-6C55388C8452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0D765982-6143-4BD7-B81C-4E6150D172AF}" type="pres">
      <dgm:prSet presAssocID="{5905AF61-7E9C-45B3-ACF9-6C55388C8452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46C36801-E230-4F7B-B966-92420F33344E}" srcId="{5905AF61-7E9C-45B3-ACF9-6C55388C8452}" destId="{B2EA1DFB-CDA4-49C8-A7F2-12438F7B3078}" srcOrd="0" destOrd="0" parTransId="{5815A114-4CF6-4641-8190-100458778239}" sibTransId="{54AE41F4-E623-4727-AFDF-12A44522ACB6}"/>
    <dgm:cxn modelId="{FA484902-4AD4-4BD1-B97D-531F41040C2B}" srcId="{947A2314-2658-4224-B108-C7AC330F3B52}" destId="{5905AF61-7E9C-45B3-ACF9-6C55388C8452}" srcOrd="6" destOrd="0" parTransId="{A2D9A8D5-DDA7-4B44-A42C-39E8AFBFF879}" sibTransId="{1BB83E0B-92F1-4ADC-9240-91D0A26B03DC}"/>
    <dgm:cxn modelId="{EE56B907-56A2-4AFB-AD2E-BD9BBAA32D30}" srcId="{E56234C1-82FB-403A-9D0A-5D07C818C6C1}" destId="{020AD3F5-9A8D-4433-BE28-77E4668C682E}" srcOrd="0" destOrd="0" parTransId="{FF253FE4-A7DA-4680-B260-7048461CAF34}" sibTransId="{4167BF08-4BE8-4937-9A7F-B9806731FCDA}"/>
    <dgm:cxn modelId="{35FF2719-72E4-490A-B46A-282EE4058BD4}" srcId="{947A2314-2658-4224-B108-C7AC330F3B52}" destId="{F4F05747-4BFB-46AB-AEFC-57C30BC854FE}" srcOrd="5" destOrd="0" parTransId="{D08D3271-4881-46D4-8799-A4E2E32868CC}" sibTransId="{AF9B59FF-C8C0-4EB5-81EE-915FE22CEBEA}"/>
    <dgm:cxn modelId="{99123430-FADC-4A26-96FD-73866936DC64}" srcId="{947A2314-2658-4224-B108-C7AC330F3B52}" destId="{8804B91F-BC74-41A3-92D9-635348B38625}" srcOrd="4" destOrd="0" parTransId="{E35D0AAF-C6F5-4DD2-8FD1-1E380DEDA675}" sibTransId="{54FBA2C8-9F45-462D-BA82-9B9F59D97AC3}"/>
    <dgm:cxn modelId="{3B45765E-E08E-4349-B0DA-4F58620CF77A}" type="presOf" srcId="{8804B91F-BC74-41A3-92D9-635348B38625}" destId="{DA1D5393-B912-49E1-9711-04E41CB79D7C}" srcOrd="0" destOrd="0" presId="urn:microsoft.com/office/officeart/2005/8/layout/chevron2"/>
    <dgm:cxn modelId="{5DEE184A-E4BC-4A4D-9F7D-D2B0060DBB25}" type="presOf" srcId="{5905AF61-7E9C-45B3-ACF9-6C55388C8452}" destId="{7F0ACC57-DF0C-4C25-BC47-DD0E009CF4D2}" srcOrd="0" destOrd="0" presId="urn:microsoft.com/office/officeart/2005/8/layout/chevron2"/>
    <dgm:cxn modelId="{5C6B9050-1385-4BE3-8820-94CC567FB4EF}" type="presOf" srcId="{2D95CE6A-7503-4C33-AB48-004FBEC2B398}" destId="{B5EC902C-358E-4C1E-B900-925C5672B8E1}" srcOrd="0" destOrd="0" presId="urn:microsoft.com/office/officeart/2005/8/layout/chevron2"/>
    <dgm:cxn modelId="{C0AD4652-1A86-43B6-8A45-3E3CFB04D19F}" type="presOf" srcId="{4A2F5523-3F9F-45D8-816F-ADAB5C26740C}" destId="{521BE468-FD9B-407D-A1F7-4350AAC0EDBA}" srcOrd="0" destOrd="0" presId="urn:microsoft.com/office/officeart/2005/8/layout/chevron2"/>
    <dgm:cxn modelId="{5F958678-D67A-463B-86DD-BE48C8131249}" type="presOf" srcId="{4270F1D1-50B6-411F-B6C1-EB44F69FFD02}" destId="{03A43911-E32C-4460-B859-E19102ACDB6F}" srcOrd="0" destOrd="0" presId="urn:microsoft.com/office/officeart/2005/8/layout/chevron2"/>
    <dgm:cxn modelId="{E40E4D7E-A505-464A-970D-854FE1D7A59D}" srcId="{2D95CE6A-7503-4C33-AB48-004FBEC2B398}" destId="{12EE1C07-E227-4237-BDC4-FF6E5B042854}" srcOrd="0" destOrd="0" parTransId="{AA2CCBD9-9B55-41E4-83ED-7908A914C698}" sibTransId="{1E841942-A898-43A5-AEBB-DD50195E02D1}"/>
    <dgm:cxn modelId="{C62A0E84-1577-450E-BF77-43F33B8E59C5}" type="presOf" srcId="{12C227D2-F9A5-452C-84D7-11ABF9439EBC}" destId="{1BBD068D-B098-4FBB-9C2B-4E78F785074D}" srcOrd="0" destOrd="0" presId="urn:microsoft.com/office/officeart/2005/8/layout/chevron2"/>
    <dgm:cxn modelId="{A0D4A484-8210-48F8-9ADC-CB10F0995C22}" srcId="{947A2314-2658-4224-B108-C7AC330F3B52}" destId="{E56234C1-82FB-403A-9D0A-5D07C818C6C1}" srcOrd="0" destOrd="0" parTransId="{63259BC6-41E5-459B-BC8B-14D6BF030452}" sibTransId="{A055050D-0248-4CB9-B88F-0C17F6D76F4B}"/>
    <dgm:cxn modelId="{820A0988-64BA-4D2A-A65D-4B7253667D2E}" srcId="{8804B91F-BC74-41A3-92D9-635348B38625}" destId="{484BB191-4922-41E3-AE6A-45571DDC328E}" srcOrd="0" destOrd="0" parTransId="{A7075C4C-ACFD-49FF-BF92-D6480409D343}" sibTransId="{2869E344-5142-44FF-9D71-4C86EAB2A9E6}"/>
    <dgm:cxn modelId="{7C023B8B-9C18-47FF-B3F9-7EC65460636D}" type="presOf" srcId="{C467FCDE-13A2-4A76-8F1F-F57FE4C5B2FC}" destId="{6CEB12CE-4457-4F37-9595-8BA7911E8C5D}" srcOrd="0" destOrd="0" presId="urn:microsoft.com/office/officeart/2005/8/layout/chevron2"/>
    <dgm:cxn modelId="{3D4CCD92-D6C4-4C4C-8AB6-DC6F1E823B56}" srcId="{947A2314-2658-4224-B108-C7AC330F3B52}" destId="{12C227D2-F9A5-452C-84D7-11ABF9439EBC}" srcOrd="2" destOrd="0" parTransId="{6358862A-7CE9-4DFB-96CF-3108DA5024A7}" sibTransId="{6D582F21-EA3E-45E3-8760-EC733EBDF43D}"/>
    <dgm:cxn modelId="{6618469F-B34E-4796-ABAD-056EBC6C8A3F}" type="presOf" srcId="{947A2314-2658-4224-B108-C7AC330F3B52}" destId="{BD1C2709-A5E4-4F12-BB22-CE62456AC2B3}" srcOrd="0" destOrd="0" presId="urn:microsoft.com/office/officeart/2005/8/layout/chevron2"/>
    <dgm:cxn modelId="{265FF0A8-8E8A-4598-8246-314D6E2FDD98}" srcId="{C467FCDE-13A2-4A76-8F1F-F57FE4C5B2FC}" destId="{97740E36-5DD3-437D-990D-E42A87E3D7E7}" srcOrd="0" destOrd="0" parTransId="{A3549A96-DF6A-42C3-BA29-3AB3636278AE}" sibTransId="{1BA74661-85E4-4411-B8EA-65930AB29D8C}"/>
    <dgm:cxn modelId="{2F6F54A9-68C1-4977-8956-AED9972047C7}" type="presOf" srcId="{020AD3F5-9A8D-4433-BE28-77E4668C682E}" destId="{F06B1EF6-930F-4384-8F2A-908D6B352501}" srcOrd="0" destOrd="0" presId="urn:microsoft.com/office/officeart/2005/8/layout/chevron2"/>
    <dgm:cxn modelId="{09D359C6-D39C-4C4D-AD69-6EFB587F9ED8}" type="presOf" srcId="{F4F05747-4BFB-46AB-AEFC-57C30BC854FE}" destId="{32C9E761-170F-4E4E-BCCC-9508ACBA6A85}" srcOrd="0" destOrd="0" presId="urn:microsoft.com/office/officeart/2005/8/layout/chevron2"/>
    <dgm:cxn modelId="{D52C59CA-2F7C-49F4-A086-454E518D8F93}" type="presOf" srcId="{E56234C1-82FB-403A-9D0A-5D07C818C6C1}" destId="{4F66E0BB-167D-43C8-BF5D-BD57EFC07DEE}" srcOrd="0" destOrd="0" presId="urn:microsoft.com/office/officeart/2005/8/layout/chevron2"/>
    <dgm:cxn modelId="{BF2438D0-6BB1-48A2-A6B1-2BAD8CCB14F5}" srcId="{947A2314-2658-4224-B108-C7AC330F3B52}" destId="{2D95CE6A-7503-4C33-AB48-004FBEC2B398}" srcOrd="1" destOrd="0" parTransId="{EC33D48E-6805-4C2E-9A16-2BE599F9636C}" sibTransId="{41D8BF2A-3468-4FEA-9E06-AE2500789472}"/>
    <dgm:cxn modelId="{A04E84D4-B40B-471A-9635-C47E66828676}" srcId="{947A2314-2658-4224-B108-C7AC330F3B52}" destId="{C467FCDE-13A2-4A76-8F1F-F57FE4C5B2FC}" srcOrd="3" destOrd="0" parTransId="{FEC648FE-E6FC-4074-ABAC-87648E17E7C6}" sibTransId="{3B5C8164-0398-44B7-ACEE-5C59ED05FB8B}"/>
    <dgm:cxn modelId="{4C2C55D5-A185-41F8-8124-52073790F6AE}" srcId="{12C227D2-F9A5-452C-84D7-11ABF9439EBC}" destId="{4A2F5523-3F9F-45D8-816F-ADAB5C26740C}" srcOrd="0" destOrd="0" parTransId="{92CD0112-15AF-4065-BE02-A5B98F3E05BD}" sibTransId="{CDF5A9A0-5AED-465A-9B1E-63AF681E77E8}"/>
    <dgm:cxn modelId="{07E3CFDE-451B-45EE-BD13-435C2ADD97B9}" type="presOf" srcId="{12EE1C07-E227-4237-BDC4-FF6E5B042854}" destId="{C714D887-A841-44E4-AD37-B5774667EDED}" srcOrd="0" destOrd="0" presId="urn:microsoft.com/office/officeart/2005/8/layout/chevron2"/>
    <dgm:cxn modelId="{BF27D6E3-68C9-4CF5-8F3D-D6B22E596B03}" type="presOf" srcId="{B2EA1DFB-CDA4-49C8-A7F2-12438F7B3078}" destId="{0D765982-6143-4BD7-B81C-4E6150D172AF}" srcOrd="0" destOrd="0" presId="urn:microsoft.com/office/officeart/2005/8/layout/chevron2"/>
    <dgm:cxn modelId="{AA5966EF-15CA-48FB-87CC-0FBB9075A238}" srcId="{F4F05747-4BFB-46AB-AEFC-57C30BC854FE}" destId="{4270F1D1-50B6-411F-B6C1-EB44F69FFD02}" srcOrd="0" destOrd="0" parTransId="{113394CB-6CEF-450E-BFC8-B7434438756B}" sibTransId="{3192F9AC-AC18-49F2-B63A-5FA7F25F08E7}"/>
    <dgm:cxn modelId="{6689DDF9-86DE-414D-AC25-96887D698E9B}" type="presOf" srcId="{97740E36-5DD3-437D-990D-E42A87E3D7E7}" destId="{7140DAB9-0D09-45E3-91AF-3EF5210D91CE}" srcOrd="0" destOrd="0" presId="urn:microsoft.com/office/officeart/2005/8/layout/chevron2"/>
    <dgm:cxn modelId="{612168FF-6126-41ED-AAD6-D832685A688C}" type="presOf" srcId="{484BB191-4922-41E3-AE6A-45571DDC328E}" destId="{FE1005BC-441D-4A04-824E-2CF8B58300CC}" srcOrd="0" destOrd="0" presId="urn:microsoft.com/office/officeart/2005/8/layout/chevron2"/>
    <dgm:cxn modelId="{02C34063-2638-4741-8B9A-2AF3B77BFC1F}" type="presParOf" srcId="{BD1C2709-A5E4-4F12-BB22-CE62456AC2B3}" destId="{9C5579D4-5379-4662-9616-C319017B50CD}" srcOrd="0" destOrd="0" presId="urn:microsoft.com/office/officeart/2005/8/layout/chevron2"/>
    <dgm:cxn modelId="{1D0F1076-78B8-464F-BAF8-1BB2011740A1}" type="presParOf" srcId="{9C5579D4-5379-4662-9616-C319017B50CD}" destId="{4F66E0BB-167D-43C8-BF5D-BD57EFC07DEE}" srcOrd="0" destOrd="0" presId="urn:microsoft.com/office/officeart/2005/8/layout/chevron2"/>
    <dgm:cxn modelId="{E5B6D7B5-AAB3-48C6-945E-2CE2E50F5873}" type="presParOf" srcId="{9C5579D4-5379-4662-9616-C319017B50CD}" destId="{F06B1EF6-930F-4384-8F2A-908D6B352501}" srcOrd="1" destOrd="0" presId="urn:microsoft.com/office/officeart/2005/8/layout/chevron2"/>
    <dgm:cxn modelId="{1A0D28BD-6140-4D4F-87C1-D38A13F95B16}" type="presParOf" srcId="{BD1C2709-A5E4-4F12-BB22-CE62456AC2B3}" destId="{B84F7649-5EC3-4853-943C-39126BD7C2EB}" srcOrd="1" destOrd="0" presId="urn:microsoft.com/office/officeart/2005/8/layout/chevron2"/>
    <dgm:cxn modelId="{A7400099-EEA8-423C-8079-B8308BA870FB}" type="presParOf" srcId="{BD1C2709-A5E4-4F12-BB22-CE62456AC2B3}" destId="{E43BB8E9-7132-431A-9A4C-2520A06ACA9F}" srcOrd="2" destOrd="0" presId="urn:microsoft.com/office/officeart/2005/8/layout/chevron2"/>
    <dgm:cxn modelId="{F1526D43-B0DD-41D8-8A6E-6EA82911223F}" type="presParOf" srcId="{E43BB8E9-7132-431A-9A4C-2520A06ACA9F}" destId="{B5EC902C-358E-4C1E-B900-925C5672B8E1}" srcOrd="0" destOrd="0" presId="urn:microsoft.com/office/officeart/2005/8/layout/chevron2"/>
    <dgm:cxn modelId="{27F5A2DA-266F-4582-9171-9283605A32E3}" type="presParOf" srcId="{E43BB8E9-7132-431A-9A4C-2520A06ACA9F}" destId="{C714D887-A841-44E4-AD37-B5774667EDED}" srcOrd="1" destOrd="0" presId="urn:microsoft.com/office/officeart/2005/8/layout/chevron2"/>
    <dgm:cxn modelId="{B7AB0568-4496-49D1-BBE0-11C6F3B3013D}" type="presParOf" srcId="{BD1C2709-A5E4-4F12-BB22-CE62456AC2B3}" destId="{D9B04A12-0B7F-42BF-A921-A6F94C83D342}" srcOrd="3" destOrd="0" presId="urn:microsoft.com/office/officeart/2005/8/layout/chevron2"/>
    <dgm:cxn modelId="{3878B132-F203-4605-8DA1-D088E4F6C04A}" type="presParOf" srcId="{BD1C2709-A5E4-4F12-BB22-CE62456AC2B3}" destId="{BE5CC98C-5F84-430F-AC99-387ADDCAD837}" srcOrd="4" destOrd="0" presId="urn:microsoft.com/office/officeart/2005/8/layout/chevron2"/>
    <dgm:cxn modelId="{C96D45AD-7ABD-4C00-BFA3-A2CA88AF6041}" type="presParOf" srcId="{BE5CC98C-5F84-430F-AC99-387ADDCAD837}" destId="{1BBD068D-B098-4FBB-9C2B-4E78F785074D}" srcOrd="0" destOrd="0" presId="urn:microsoft.com/office/officeart/2005/8/layout/chevron2"/>
    <dgm:cxn modelId="{8EF95D73-6578-49AE-B01C-A6263E935E48}" type="presParOf" srcId="{BE5CC98C-5F84-430F-AC99-387ADDCAD837}" destId="{521BE468-FD9B-407D-A1F7-4350AAC0EDBA}" srcOrd="1" destOrd="0" presId="urn:microsoft.com/office/officeart/2005/8/layout/chevron2"/>
    <dgm:cxn modelId="{54FF0F25-2EF0-4976-8314-9078EBB06DE0}" type="presParOf" srcId="{BD1C2709-A5E4-4F12-BB22-CE62456AC2B3}" destId="{B6C8C64D-604D-4FA6-8A68-A06BB720B64F}" srcOrd="5" destOrd="0" presId="urn:microsoft.com/office/officeart/2005/8/layout/chevron2"/>
    <dgm:cxn modelId="{8B5165EC-F38F-4CDA-A382-907090DC837A}" type="presParOf" srcId="{BD1C2709-A5E4-4F12-BB22-CE62456AC2B3}" destId="{9D79F095-532C-4F3A-96B9-0E92B55D57B4}" srcOrd="6" destOrd="0" presId="urn:microsoft.com/office/officeart/2005/8/layout/chevron2"/>
    <dgm:cxn modelId="{096E100C-460E-4350-A404-F5F91215F3D7}" type="presParOf" srcId="{9D79F095-532C-4F3A-96B9-0E92B55D57B4}" destId="{6CEB12CE-4457-4F37-9595-8BA7911E8C5D}" srcOrd="0" destOrd="0" presId="urn:microsoft.com/office/officeart/2005/8/layout/chevron2"/>
    <dgm:cxn modelId="{5BE2EA5A-914A-4782-97D1-D7C7C9102EEF}" type="presParOf" srcId="{9D79F095-532C-4F3A-96B9-0E92B55D57B4}" destId="{7140DAB9-0D09-45E3-91AF-3EF5210D91CE}" srcOrd="1" destOrd="0" presId="urn:microsoft.com/office/officeart/2005/8/layout/chevron2"/>
    <dgm:cxn modelId="{93A7E4C1-5EEC-4870-A614-2153248C8345}" type="presParOf" srcId="{BD1C2709-A5E4-4F12-BB22-CE62456AC2B3}" destId="{85BF6396-3194-43D3-A8DF-6B778C5FFC07}" srcOrd="7" destOrd="0" presId="urn:microsoft.com/office/officeart/2005/8/layout/chevron2"/>
    <dgm:cxn modelId="{CDE18358-1280-41A6-8F14-319B42F6479E}" type="presParOf" srcId="{BD1C2709-A5E4-4F12-BB22-CE62456AC2B3}" destId="{181C8559-36D8-4E9F-BDBA-6E8665E62286}" srcOrd="8" destOrd="0" presId="urn:microsoft.com/office/officeart/2005/8/layout/chevron2"/>
    <dgm:cxn modelId="{D104ACBF-6F7D-4E3A-A0E3-82BE3AAA20D0}" type="presParOf" srcId="{181C8559-36D8-4E9F-BDBA-6E8665E62286}" destId="{DA1D5393-B912-49E1-9711-04E41CB79D7C}" srcOrd="0" destOrd="0" presId="urn:microsoft.com/office/officeart/2005/8/layout/chevron2"/>
    <dgm:cxn modelId="{B9CC8819-45B4-427A-A862-527F352906B8}" type="presParOf" srcId="{181C8559-36D8-4E9F-BDBA-6E8665E62286}" destId="{FE1005BC-441D-4A04-824E-2CF8B58300CC}" srcOrd="1" destOrd="0" presId="urn:microsoft.com/office/officeart/2005/8/layout/chevron2"/>
    <dgm:cxn modelId="{26BE23A3-C596-45FD-9A39-2E39BCD680B5}" type="presParOf" srcId="{BD1C2709-A5E4-4F12-BB22-CE62456AC2B3}" destId="{5EACC6D6-15AE-41F0-BC29-EA2314A1358D}" srcOrd="9" destOrd="0" presId="urn:microsoft.com/office/officeart/2005/8/layout/chevron2"/>
    <dgm:cxn modelId="{18E1B6DC-9180-4563-9E53-540C083237CA}" type="presParOf" srcId="{BD1C2709-A5E4-4F12-BB22-CE62456AC2B3}" destId="{2F89A358-6F5A-460F-B82E-F93552920360}" srcOrd="10" destOrd="0" presId="urn:microsoft.com/office/officeart/2005/8/layout/chevron2"/>
    <dgm:cxn modelId="{F3BA9787-6869-4E2A-AC5C-3A8DEE60D498}" type="presParOf" srcId="{2F89A358-6F5A-460F-B82E-F93552920360}" destId="{32C9E761-170F-4E4E-BCCC-9508ACBA6A85}" srcOrd="0" destOrd="0" presId="urn:microsoft.com/office/officeart/2005/8/layout/chevron2"/>
    <dgm:cxn modelId="{BC67DB4C-9A9A-4E64-97A5-9120C6FF921C}" type="presParOf" srcId="{2F89A358-6F5A-460F-B82E-F93552920360}" destId="{03A43911-E32C-4460-B859-E19102ACDB6F}" srcOrd="1" destOrd="0" presId="urn:microsoft.com/office/officeart/2005/8/layout/chevron2"/>
    <dgm:cxn modelId="{9338392D-57C4-4941-BEF3-6E1145D58E41}" type="presParOf" srcId="{BD1C2709-A5E4-4F12-BB22-CE62456AC2B3}" destId="{2E39C3FF-7E7E-45C3-9E72-B09D6D3E06D0}" srcOrd="11" destOrd="0" presId="urn:microsoft.com/office/officeart/2005/8/layout/chevron2"/>
    <dgm:cxn modelId="{EDA5A78C-C151-410C-95B4-0C502E522AE6}" type="presParOf" srcId="{BD1C2709-A5E4-4F12-BB22-CE62456AC2B3}" destId="{3BE7B440-B4FD-4152-8B2E-4338237944E2}" srcOrd="12" destOrd="0" presId="urn:microsoft.com/office/officeart/2005/8/layout/chevron2"/>
    <dgm:cxn modelId="{28EBC472-683E-4876-A967-612D626A9458}" type="presParOf" srcId="{3BE7B440-B4FD-4152-8B2E-4338237944E2}" destId="{7F0ACC57-DF0C-4C25-BC47-DD0E009CF4D2}" srcOrd="0" destOrd="0" presId="urn:microsoft.com/office/officeart/2005/8/layout/chevron2"/>
    <dgm:cxn modelId="{1F4841E9-074E-43B3-A5A9-98446D2853A9}" type="presParOf" srcId="{3BE7B440-B4FD-4152-8B2E-4338237944E2}" destId="{0D765982-6143-4BD7-B81C-4E6150D172A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6E0BB-167D-43C8-BF5D-BD57EFC07DEE}">
      <dsp:nvSpPr>
        <dsp:cNvPr id="0" name=""/>
        <dsp:cNvSpPr/>
      </dsp:nvSpPr>
      <dsp:spPr>
        <a:xfrm rot="5400000">
          <a:off x="-99312" y="100891"/>
          <a:ext cx="662084" cy="46345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 1</a:t>
          </a:r>
        </a:p>
      </dsp:txBody>
      <dsp:txXfrm rot="-5400000">
        <a:off x="1" y="233309"/>
        <a:ext cx="463459" cy="198625"/>
      </dsp:txXfrm>
    </dsp:sp>
    <dsp:sp modelId="{F06B1EF6-930F-4384-8F2A-908D6B352501}">
      <dsp:nvSpPr>
        <dsp:cNvPr id="0" name=""/>
        <dsp:cNvSpPr/>
      </dsp:nvSpPr>
      <dsp:spPr>
        <a:xfrm rot="5400000">
          <a:off x="4791752" y="-4326713"/>
          <a:ext cx="430354" cy="90869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Increasing larvae survival between 5-15%,</a:t>
          </a:r>
          <a:endParaRPr lang="es-ES" sz="1600" kern="1200"/>
        </a:p>
      </dsp:txBody>
      <dsp:txXfrm rot="-5400000">
        <a:off x="463459" y="22588"/>
        <a:ext cx="9065932" cy="388338"/>
      </dsp:txXfrm>
    </dsp:sp>
    <dsp:sp modelId="{B5EC902C-358E-4C1E-B900-925C5672B8E1}">
      <dsp:nvSpPr>
        <dsp:cNvPr id="0" name=""/>
        <dsp:cNvSpPr/>
      </dsp:nvSpPr>
      <dsp:spPr>
        <a:xfrm rot="5400000">
          <a:off x="-99312" y="676922"/>
          <a:ext cx="662084" cy="463459"/>
        </a:xfrm>
        <a:prstGeom prst="chevron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2</a:t>
          </a:r>
        </a:p>
      </dsp:txBody>
      <dsp:txXfrm rot="-5400000">
        <a:off x="1" y="809340"/>
        <a:ext cx="463459" cy="198625"/>
      </dsp:txXfrm>
    </dsp:sp>
    <dsp:sp modelId="{C714D887-A841-44E4-AD37-B5774667EDED}">
      <dsp:nvSpPr>
        <dsp:cNvPr id="0" name=""/>
        <dsp:cNvSpPr/>
      </dsp:nvSpPr>
      <dsp:spPr>
        <a:xfrm rot="5400000">
          <a:off x="4791752" y="-3750683"/>
          <a:ext cx="430354" cy="90869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Reducing deformities and fish discarding between 1-5%</a:t>
          </a:r>
          <a:endParaRPr lang="es-ES" sz="1600" kern="1200"/>
        </a:p>
      </dsp:txBody>
      <dsp:txXfrm rot="-5400000">
        <a:off x="463459" y="598618"/>
        <a:ext cx="9065932" cy="388338"/>
      </dsp:txXfrm>
    </dsp:sp>
    <dsp:sp modelId="{1BBD068D-B098-4FBB-9C2B-4E78F785074D}">
      <dsp:nvSpPr>
        <dsp:cNvPr id="0" name=""/>
        <dsp:cNvSpPr/>
      </dsp:nvSpPr>
      <dsp:spPr>
        <a:xfrm rot="5400000">
          <a:off x="-99312" y="1252952"/>
          <a:ext cx="662084" cy="463459"/>
        </a:xfrm>
        <a:prstGeom prst="chevr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3</a:t>
          </a:r>
        </a:p>
      </dsp:txBody>
      <dsp:txXfrm rot="-5400000">
        <a:off x="1" y="1385370"/>
        <a:ext cx="463459" cy="198625"/>
      </dsp:txXfrm>
    </dsp:sp>
    <dsp:sp modelId="{521BE468-FD9B-407D-A1F7-4350AAC0EDBA}">
      <dsp:nvSpPr>
        <dsp:cNvPr id="0" name=""/>
        <dsp:cNvSpPr/>
      </dsp:nvSpPr>
      <dsp:spPr>
        <a:xfrm rot="5400000">
          <a:off x="4791752" y="-3174652"/>
          <a:ext cx="430354" cy="90869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Reduction of pathological outbreaks up to 20%</a:t>
          </a:r>
          <a:endParaRPr lang="es-ES" sz="1600" kern="1200"/>
        </a:p>
      </dsp:txBody>
      <dsp:txXfrm rot="-5400000">
        <a:off x="463459" y="1174649"/>
        <a:ext cx="9065932" cy="388338"/>
      </dsp:txXfrm>
    </dsp:sp>
    <dsp:sp modelId="{6CEB12CE-4457-4F37-9595-8BA7911E8C5D}">
      <dsp:nvSpPr>
        <dsp:cNvPr id="0" name=""/>
        <dsp:cNvSpPr/>
      </dsp:nvSpPr>
      <dsp:spPr>
        <a:xfrm rot="5400000">
          <a:off x="-99312" y="1828983"/>
          <a:ext cx="662084" cy="463459"/>
        </a:xfrm>
        <a:prstGeom prst="chevron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4</a:t>
          </a:r>
        </a:p>
      </dsp:txBody>
      <dsp:txXfrm rot="-5400000">
        <a:off x="1" y="1961401"/>
        <a:ext cx="463459" cy="198625"/>
      </dsp:txXfrm>
    </dsp:sp>
    <dsp:sp modelId="{7140DAB9-0D09-45E3-91AF-3EF5210D91CE}">
      <dsp:nvSpPr>
        <dsp:cNvPr id="0" name=""/>
        <dsp:cNvSpPr/>
      </dsp:nvSpPr>
      <dsp:spPr>
        <a:xfrm rot="5400000">
          <a:off x="4791752" y="-2598622"/>
          <a:ext cx="430354" cy="90869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Reducing feed consumption between 5-10%,</a:t>
          </a:r>
          <a:endParaRPr lang="es-ES" sz="1600" kern="1200"/>
        </a:p>
      </dsp:txBody>
      <dsp:txXfrm rot="-5400000">
        <a:off x="463459" y="1750679"/>
        <a:ext cx="9065932" cy="388338"/>
      </dsp:txXfrm>
    </dsp:sp>
    <dsp:sp modelId="{DA1D5393-B912-49E1-9711-04E41CB79D7C}">
      <dsp:nvSpPr>
        <dsp:cNvPr id="0" name=""/>
        <dsp:cNvSpPr/>
      </dsp:nvSpPr>
      <dsp:spPr>
        <a:xfrm rot="5400000">
          <a:off x="-99312" y="2405013"/>
          <a:ext cx="662084" cy="463459"/>
        </a:xfrm>
        <a:prstGeom prst="chevr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5</a:t>
          </a:r>
        </a:p>
      </dsp:txBody>
      <dsp:txXfrm rot="-5400000">
        <a:off x="1" y="2537431"/>
        <a:ext cx="463459" cy="198625"/>
      </dsp:txXfrm>
    </dsp:sp>
    <dsp:sp modelId="{FE1005BC-441D-4A04-824E-2CF8B58300CC}">
      <dsp:nvSpPr>
        <dsp:cNvPr id="0" name=""/>
        <dsp:cNvSpPr/>
      </dsp:nvSpPr>
      <dsp:spPr>
        <a:xfrm rot="5400000">
          <a:off x="4791752" y="-2022591"/>
          <a:ext cx="430354" cy="90869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Reducing operational costs up to 5%</a:t>
          </a:r>
          <a:endParaRPr lang="es-ES" sz="1600" kern="1200"/>
        </a:p>
      </dsp:txBody>
      <dsp:txXfrm rot="-5400000">
        <a:off x="463459" y="2326710"/>
        <a:ext cx="9065932" cy="388338"/>
      </dsp:txXfrm>
    </dsp:sp>
    <dsp:sp modelId="{32C9E761-170F-4E4E-BCCC-9508ACBA6A85}">
      <dsp:nvSpPr>
        <dsp:cNvPr id="0" name=""/>
        <dsp:cNvSpPr/>
      </dsp:nvSpPr>
      <dsp:spPr>
        <a:xfrm rot="5400000">
          <a:off x="-99312" y="2981044"/>
          <a:ext cx="662084" cy="463459"/>
        </a:xfrm>
        <a:prstGeom prst="chevron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6</a:t>
          </a:r>
        </a:p>
      </dsp:txBody>
      <dsp:txXfrm rot="-5400000">
        <a:off x="1" y="3113462"/>
        <a:ext cx="463459" cy="198625"/>
      </dsp:txXfrm>
    </dsp:sp>
    <dsp:sp modelId="{03A43911-E32C-4460-B859-E19102ACDB6F}">
      <dsp:nvSpPr>
        <dsp:cNvPr id="0" name=""/>
        <dsp:cNvSpPr/>
      </dsp:nvSpPr>
      <dsp:spPr>
        <a:xfrm rot="5400000">
          <a:off x="4791752" y="-1446561"/>
          <a:ext cx="430354" cy="90869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Reducing feed purchasing costs up to 5-10%</a:t>
          </a:r>
          <a:endParaRPr lang="es-ES" sz="1600" kern="1200"/>
        </a:p>
      </dsp:txBody>
      <dsp:txXfrm rot="-5400000">
        <a:off x="463459" y="2902740"/>
        <a:ext cx="9065932" cy="388338"/>
      </dsp:txXfrm>
    </dsp:sp>
    <dsp:sp modelId="{7F0ACC57-DF0C-4C25-BC47-DD0E009CF4D2}">
      <dsp:nvSpPr>
        <dsp:cNvPr id="0" name=""/>
        <dsp:cNvSpPr/>
      </dsp:nvSpPr>
      <dsp:spPr>
        <a:xfrm rot="5400000">
          <a:off x="-99312" y="3557074"/>
          <a:ext cx="662084" cy="463459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7</a:t>
          </a:r>
        </a:p>
      </dsp:txBody>
      <dsp:txXfrm rot="-5400000">
        <a:off x="1" y="3689492"/>
        <a:ext cx="463459" cy="198625"/>
      </dsp:txXfrm>
    </dsp:sp>
    <dsp:sp modelId="{0D765982-6143-4BD7-B81C-4E6150D172AF}">
      <dsp:nvSpPr>
        <dsp:cNvPr id="0" name=""/>
        <dsp:cNvSpPr/>
      </dsp:nvSpPr>
      <dsp:spPr>
        <a:xfrm rot="5400000">
          <a:off x="4791752" y="-870530"/>
          <a:ext cx="430354" cy="90869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Reducing to &lt;0.1% of traceability non-conformities</a:t>
          </a:r>
          <a:endParaRPr lang="es-ES" sz="1600" kern="1200"/>
        </a:p>
      </dsp:txBody>
      <dsp:txXfrm rot="-5400000">
        <a:off x="463459" y="3478771"/>
        <a:ext cx="9065932" cy="388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25A64-619B-40DB-B1A9-0254B4972405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2FD50-56A7-4088-9B9B-6370119C0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80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BFB22-29F3-6E46-97A0-83C975537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596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BFB22-29F3-6E46-97A0-83C975537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715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BFB22-29F3-6E46-97A0-83C975537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511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BFB22-29F3-6E46-97A0-83C975537534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49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5429-36FE-3901-E613-710280DAF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C7FED0-D475-E3D4-2C43-CB59EA051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0FFE9-FBAA-2828-958E-3F210BE70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45D9-DE6E-4F3F-9763-6919C7D0DD9F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F4E00-06A2-9382-FEAB-0F32A892A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76A08-5D06-103B-42B9-2282C0E65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EC4B-6511-446D-8EFC-90D3ED473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81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24CB3-4779-69EF-D4DC-90830AB9C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98937D-55E0-91C9-2539-BF497BE6C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C31A3-BD1A-0AE7-227F-3F432AB00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45D9-DE6E-4F3F-9763-6919C7D0DD9F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2B382-2001-6C16-A5A9-AB2A44D67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8EE9A-DC60-D700-1ADB-584A01D75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EC4B-6511-446D-8EFC-90D3ED473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83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1F3617-9202-0F92-2669-E0CABBF92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434D6F-BA0F-164E-84AD-CD5399E43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01827-5F24-2B2F-1DFC-26367997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45D9-DE6E-4F3F-9763-6919C7D0DD9F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BF60D-6DC6-4AAB-DB55-6A4C6CC47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8E8FF-E931-77D7-3520-9C07CFC3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EC4B-6511-446D-8EFC-90D3ED473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85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C38E-2A99-5BD0-E166-2B3927A6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39DDB-287E-DC3F-2351-534DC3800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4047A-D2A4-31AC-9B8B-812CAEC2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45D9-DE6E-4F3F-9763-6919C7D0DD9F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CD243-26C0-5498-F0FD-56C9FB8C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40980-53BA-D6A5-D9E7-2C277DFB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EC4B-6511-446D-8EFC-90D3ED473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16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EE1-AA6C-684A-116C-6D7BD49D9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D45CD-20FD-CC98-1F69-33B0E3609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DB9CB-B637-540B-E4E4-28B6E41E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45D9-DE6E-4F3F-9763-6919C7D0DD9F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E6D74-609B-0519-A544-EC87CCF4F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5EDE0-A356-4D2E-F1B0-E2522B78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EC4B-6511-446D-8EFC-90D3ED473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05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E5B95-E0AB-84D7-AE49-EAB911EC3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A1871-57DC-AA78-D398-4AF283716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59C42-0190-26F0-3B7D-3179B831A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5AF26-2C3B-D6C6-02FA-A875918C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45D9-DE6E-4F3F-9763-6919C7D0DD9F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57557-644C-23A1-2AE7-1A49BC6B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03AEA-3817-CEE4-1CCE-7139B51D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EC4B-6511-446D-8EFC-90D3ED473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429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9284B-C412-BCF2-BED2-DFBAE79F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0C462-1B81-5347-4252-A44E64570E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A968E-45E2-1263-78BA-A5F94FC52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5528F2-EF5C-1A7B-E9CB-4E5EC08FA0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C59B49-9693-6039-8E87-560108F5F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E0973-4D92-BADE-2EEC-E4B8D2F9A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45D9-DE6E-4F3F-9763-6919C7D0DD9F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EDAD76-B777-A8CC-5116-4520D0190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9626B-57A9-537C-5E9F-4A1C2C76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EC4B-6511-446D-8EFC-90D3ED473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7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05F6B-00C4-6B6D-19E5-7656D4F2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B1409F-6882-25F1-E5F3-4682C83CB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45D9-DE6E-4F3F-9763-6919C7D0DD9F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D47B2-F19A-159D-C27E-D931596D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0BC49-13ED-404E-F0CE-041E652E6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EC4B-6511-446D-8EFC-90D3ED473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9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5BC36-1A85-3E40-7EA0-392695BF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45D9-DE6E-4F3F-9763-6919C7D0DD9F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9E029E-9410-BA3F-DD45-1EE8BA1A7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D6E1E-F8A9-CECE-F86A-F9E7D247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EC4B-6511-446D-8EFC-90D3ED473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67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BA4C-7B67-8EA6-6A5E-A6EF5963C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30743-A569-3B96-A726-0B962AF52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23110-DD11-7E77-2923-736599CC9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CD953-CE48-A8AC-C418-EA58F298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45D9-DE6E-4F3F-9763-6919C7D0DD9F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D85FB-C41D-548A-E3E8-63C50F004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FB9A6-432D-939D-1856-C843023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EC4B-6511-446D-8EFC-90D3ED473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70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3CEA-85DE-11F0-18A7-366D4242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195B18-26DE-2E44-ADB0-160B36B3B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B4204-B635-4B6D-314F-5DC5667BF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595FD-C82A-0571-B249-42F379CCA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45D9-DE6E-4F3F-9763-6919C7D0DD9F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9E4BE-DD6E-FFC8-7918-10881CB1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F50D75-0AF7-1918-D9D2-23DE1D8A6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EEC4B-6511-446D-8EFC-90D3ED473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09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7A1478-115F-AC28-502C-4850AA8F7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AA4E4-3037-D3BE-096E-114D28A8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BBDB8-9FEA-C00D-174F-17BE68E904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945D9-DE6E-4F3F-9763-6919C7D0DD9F}" type="datetimeFigureOut">
              <a:rPr lang="en-GB" smtClean="0"/>
              <a:t>25/07/2023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84B16-36DC-6F45-1E84-5A6FC9B03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52E8A-1A86-7C86-F160-D70366DF1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EEC4B-6511-446D-8EFC-90D3ED473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31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66BDDE9-903A-2A47-A8E1-EE427C0E4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ADA639-FA3F-B049-B613-DDE9BA8C8A96}"/>
              </a:ext>
            </a:extLst>
          </p:cNvPr>
          <p:cNvSpPr txBox="1"/>
          <p:nvPr/>
        </p:nvSpPr>
        <p:spPr>
          <a:xfrm>
            <a:off x="6353908" y="790884"/>
            <a:ext cx="5137876" cy="274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4000" b="1" dirty="0">
                <a:solidFill>
                  <a:srgbClr val="FAB204"/>
                </a:solidFill>
                <a:latin typeface="EC Square Sans Pro" panose="020B0506040000020004" pitchFamily="34" charset="0"/>
              </a:rPr>
              <a:t> SMART-HATCHERY:</a:t>
            </a:r>
          </a:p>
          <a:p>
            <a:pPr algn="ctr">
              <a:lnSpc>
                <a:spcPts val="4160"/>
              </a:lnSpc>
            </a:pPr>
            <a:r>
              <a:rPr lang="en-US" sz="2400" b="1" dirty="0">
                <a:solidFill>
                  <a:srgbClr val="FAB204"/>
                </a:solidFill>
                <a:latin typeface="EC Square Sans Pro" panose="020B0506040000020004" pitchFamily="34" charset="0"/>
              </a:rPr>
              <a:t>Smart Feeding Systems for Hatcheries</a:t>
            </a:r>
          </a:p>
          <a:p>
            <a:pPr algn="ctr">
              <a:lnSpc>
                <a:spcPts val="4160"/>
              </a:lnSpc>
            </a:pPr>
            <a:endParaRPr lang="en-US" sz="4000" b="1" dirty="0">
              <a:solidFill>
                <a:srgbClr val="FAB204"/>
              </a:solidFill>
              <a:latin typeface="EC Square Sans Pro" panose="020B0506040000020004" pitchFamily="34" charset="0"/>
            </a:endParaRPr>
          </a:p>
          <a:p>
            <a:pPr algn="ctr">
              <a:lnSpc>
                <a:spcPts val="4160"/>
              </a:lnSpc>
            </a:pPr>
            <a:endParaRPr lang="en-US" sz="4000" b="1" dirty="0">
              <a:solidFill>
                <a:srgbClr val="FAB204"/>
              </a:solidFill>
              <a:latin typeface="EC Square Sans Pro" panose="020B0506040000020004" pitchFamily="34" charset="0"/>
            </a:endParaRPr>
          </a:p>
          <a:p>
            <a:pPr algn="ctr">
              <a:lnSpc>
                <a:spcPts val="4160"/>
              </a:lnSpc>
            </a:pPr>
            <a:r>
              <a:rPr lang="en-US" sz="2800" b="1" i="1" dirty="0">
                <a:solidFill>
                  <a:srgbClr val="FAB204"/>
                </a:solidFill>
                <a:latin typeface="EC Square Sans Pro" panose="020B0506040000020004" pitchFamily="34" charset="0"/>
              </a:rPr>
              <a:t>Ph.D. Javier A. Osuna</a:t>
            </a:r>
            <a:endParaRPr lang="it-IT" sz="2400" b="1" i="1" dirty="0">
              <a:solidFill>
                <a:srgbClr val="FAB204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06ABEE-7A42-734A-AA84-DFE1A18ED1B2}"/>
              </a:ext>
            </a:extLst>
          </p:cNvPr>
          <p:cNvSpPr txBox="1"/>
          <p:nvPr/>
        </p:nvSpPr>
        <p:spPr>
          <a:xfrm>
            <a:off x="6353908" y="4144251"/>
            <a:ext cx="5137876" cy="57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160"/>
              </a:lnSpc>
            </a:pPr>
            <a:r>
              <a:rPr lang="it-IT" sz="2400" dirty="0">
                <a:solidFill>
                  <a:schemeClr val="bg1"/>
                </a:solidFill>
                <a:latin typeface="EC Square Sans Pro" panose="020B0506040000020004" pitchFamily="34" charset="0"/>
              </a:rPr>
              <a:t>28 </a:t>
            </a:r>
            <a:r>
              <a:rPr lang="it-IT" sz="2400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June</a:t>
            </a:r>
            <a:r>
              <a:rPr lang="it-IT" sz="2400" dirty="0">
                <a:solidFill>
                  <a:schemeClr val="bg1"/>
                </a:solidFill>
                <a:latin typeface="EC Square Sans Pro" panose="020B0506040000020004" pitchFamily="34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46675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2EC3A-B93E-4900-886C-5C3C2A56E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err="1"/>
              <a:t>Results</a:t>
            </a:r>
            <a:r>
              <a:rPr lang="gl-ES" dirty="0"/>
              <a:t>: </a:t>
            </a:r>
            <a:r>
              <a:rPr lang="gl-ES" dirty="0" err="1"/>
              <a:t>App</a:t>
            </a:r>
            <a:endParaRPr lang="gl-E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A880A1-DE1E-E44B-B808-3BED9FD13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787" y="1446758"/>
            <a:ext cx="6183510" cy="4120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6DB024F-90B3-362E-3E56-B8FFADB848E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7134231" y="1372094"/>
            <a:ext cx="1693097" cy="63718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884E3AE-0A05-0E6C-DF12-1D21E362C60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>
            <a:off x="7134230" y="3386033"/>
            <a:ext cx="1693097" cy="11319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E785E3-A17F-090D-8447-BB79F0FCEEF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>
            <a:off x="7134231" y="2159389"/>
            <a:ext cx="1693097" cy="10765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734F54-5081-D151-43EA-CEFC72D3E77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80000"/>
          </a:blip>
          <a:stretch>
            <a:fillRect/>
          </a:stretch>
        </p:blipFill>
        <p:spPr>
          <a:xfrm>
            <a:off x="7134229" y="4668043"/>
            <a:ext cx="1693097" cy="956600"/>
          </a:xfrm>
          <a:prstGeom prst="rect">
            <a:avLst/>
          </a:prstGeom>
        </p:spPr>
      </p:pic>
      <p:pic>
        <p:nvPicPr>
          <p:cNvPr id="3074" name="Picture 2" descr="Logo App Android">
            <a:extLst>
              <a:ext uri="{FF2B5EF4-FFF2-40B4-BE49-F238E27FC236}">
                <a16:creationId xmlns:a16="http://schemas.microsoft.com/office/drawing/2014/main" id="{FBE7F239-E074-BD7F-DA5F-14B6E28C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685" y="2653725"/>
            <a:ext cx="1693096" cy="59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go App Apple">
            <a:extLst>
              <a:ext uri="{FF2B5EF4-FFF2-40B4-BE49-F238E27FC236}">
                <a16:creationId xmlns:a16="http://schemas.microsoft.com/office/drawing/2014/main" id="{59A9359D-3C87-EE77-47D7-62B493245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684" y="3366234"/>
            <a:ext cx="1693097" cy="5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45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2EC3A-B93E-4900-886C-5C3C2A56E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err="1"/>
              <a:t>Results</a:t>
            </a:r>
            <a:r>
              <a:rPr lang="gl-ES" dirty="0"/>
              <a:t>: </a:t>
            </a:r>
            <a:r>
              <a:rPr lang="gl-ES" dirty="0" err="1"/>
              <a:t>Hatchery</a:t>
            </a:r>
            <a:r>
              <a:rPr lang="gl-ES" dirty="0"/>
              <a:t> </a:t>
            </a:r>
            <a:r>
              <a:rPr lang="gl-ES" dirty="0" err="1"/>
              <a:t>Feeds</a:t>
            </a:r>
            <a:endParaRPr lang="gl-E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A880A1-DE1E-E44B-B808-3BED9FD13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2565" y="2292257"/>
            <a:ext cx="6183510" cy="3091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EC3153C2-3F83-C184-9BB1-9817384C4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914" y="1359203"/>
            <a:ext cx="1385919" cy="11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E8D218-7190-5AC5-6440-902DF699ACC7}"/>
              </a:ext>
            </a:extLst>
          </p:cNvPr>
          <p:cNvSpPr txBox="1"/>
          <p:nvPr/>
        </p:nvSpPr>
        <p:spPr>
          <a:xfrm>
            <a:off x="7181457" y="2504908"/>
            <a:ext cx="44849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effectLst/>
                <a:latin typeface="Century Gothic" panose="020B0502020202020204" pitchFamily="34" charset="0"/>
              </a:rPr>
              <a:t>Premium </a:t>
            </a:r>
            <a:r>
              <a:rPr lang="es-ES" sz="1600" dirty="0" err="1">
                <a:effectLst/>
                <a:latin typeface="Century Gothic" panose="020B0502020202020204" pitchFamily="34" charset="0"/>
              </a:rPr>
              <a:t>weaning</a:t>
            </a:r>
            <a:r>
              <a:rPr lang="es-ES" sz="1600" dirty="0">
                <a:effectLst/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effectLst/>
                <a:latin typeface="Century Gothic" panose="020B0502020202020204" pitchFamily="34" charset="0"/>
              </a:rPr>
              <a:t>microdiet</a:t>
            </a:r>
            <a:r>
              <a:rPr lang="es-ES" sz="1600" dirty="0">
                <a:effectLst/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effectLst/>
                <a:latin typeface="Century Gothic" panose="020B0502020202020204" pitchFamily="34" charset="0"/>
              </a:rPr>
              <a:t>for</a:t>
            </a:r>
            <a:r>
              <a:rPr lang="es-ES" sz="1600" dirty="0">
                <a:effectLst/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effectLst/>
                <a:latin typeface="Century Gothic" panose="020B0502020202020204" pitchFamily="34" charset="0"/>
              </a:rPr>
              <a:t>flatfish</a:t>
            </a:r>
            <a:r>
              <a:rPr lang="es-ES" sz="1600" dirty="0">
                <a:effectLst/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effectLst/>
                <a:latin typeface="Century Gothic" panose="020B0502020202020204" pitchFamily="34" charset="0"/>
              </a:rPr>
              <a:t>larvae</a:t>
            </a:r>
            <a:r>
              <a:rPr lang="es-ES" sz="1600" dirty="0">
                <a:effectLst/>
                <a:latin typeface="Century Gothic" panose="020B0502020202020204" pitchFamily="34" charset="0"/>
              </a:rPr>
              <a:t>, </a:t>
            </a:r>
            <a:r>
              <a:rPr lang="es-ES" sz="1600" dirty="0" err="1">
                <a:effectLst/>
                <a:latin typeface="Century Gothic" panose="020B0502020202020204" pitchFamily="34" charset="0"/>
              </a:rPr>
              <a:t>produced</a:t>
            </a:r>
            <a:r>
              <a:rPr lang="es-ES" sz="1600" dirty="0">
                <a:effectLst/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effectLst/>
                <a:latin typeface="Century Gothic" panose="020B0502020202020204" pitchFamily="34" charset="0"/>
              </a:rPr>
              <a:t>with</a:t>
            </a:r>
            <a:r>
              <a:rPr lang="es-ES" sz="1600" dirty="0">
                <a:effectLst/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effectLst/>
                <a:latin typeface="Century Gothic" panose="020B0502020202020204" pitchFamily="34" charset="0"/>
              </a:rPr>
              <a:t>high</a:t>
            </a:r>
            <a:r>
              <a:rPr lang="es-ES" sz="1600" dirty="0">
                <a:effectLst/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effectLst/>
                <a:latin typeface="Century Gothic" panose="020B0502020202020204" pitchFamily="34" charset="0"/>
              </a:rPr>
              <a:t>quality</a:t>
            </a:r>
            <a:r>
              <a:rPr lang="es-ES" sz="1600" dirty="0">
                <a:effectLst/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effectLst/>
                <a:latin typeface="Century Gothic" panose="020B0502020202020204" pitchFamily="34" charset="0"/>
              </a:rPr>
              <a:t>ingredients</a:t>
            </a:r>
            <a:r>
              <a:rPr lang="es-ES" sz="1600" dirty="0">
                <a:effectLst/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effectLst/>
                <a:latin typeface="Century Gothic" panose="020B0502020202020204" pitchFamily="34" charset="0"/>
              </a:rPr>
              <a:t>by</a:t>
            </a:r>
            <a:r>
              <a:rPr lang="es-ES" sz="1600" dirty="0">
                <a:effectLst/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effectLst/>
                <a:latin typeface="Century Gothic" panose="020B0502020202020204" pitchFamily="34" charset="0"/>
              </a:rPr>
              <a:t>low-shear</a:t>
            </a:r>
            <a:r>
              <a:rPr lang="es-ES" sz="1600" dirty="0">
                <a:effectLst/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effectLst/>
                <a:latin typeface="Century Gothic" panose="020B0502020202020204" pitchFamily="34" charset="0"/>
              </a:rPr>
              <a:t>extrusion</a:t>
            </a:r>
            <a:r>
              <a:rPr lang="es-ES" sz="1600" dirty="0">
                <a:effectLst/>
                <a:latin typeface="Century Gothic" panose="020B0502020202020204" pitchFamily="34" charset="0"/>
              </a:rPr>
              <a:t>. </a:t>
            </a:r>
            <a:r>
              <a:rPr lang="es-ES" sz="1600" dirty="0" err="1">
                <a:effectLst/>
                <a:latin typeface="Century Gothic" panose="020B0502020202020204" pitchFamily="34" charset="0"/>
              </a:rPr>
              <a:t>Includes</a:t>
            </a:r>
            <a:r>
              <a:rPr lang="es-ES" sz="1600" dirty="0">
                <a:effectLst/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effectLst/>
                <a:latin typeface="Century Gothic" panose="020B0502020202020204" pitchFamily="34" charset="0"/>
              </a:rPr>
              <a:t>microencapsulation</a:t>
            </a:r>
            <a:r>
              <a:rPr lang="es-ES" sz="1600" dirty="0">
                <a:effectLst/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effectLst/>
                <a:latin typeface="Century Gothic" panose="020B0502020202020204" pitchFamily="34" charset="0"/>
              </a:rPr>
              <a:t>of</a:t>
            </a:r>
            <a:r>
              <a:rPr lang="es-ES" sz="1600" dirty="0">
                <a:effectLst/>
                <a:latin typeface="Century Gothic" panose="020B0502020202020204" pitchFamily="34" charset="0"/>
              </a:rPr>
              <a:t> </a:t>
            </a:r>
            <a:r>
              <a:rPr lang="es-ES" sz="1600" dirty="0" err="1">
                <a:effectLst/>
                <a:latin typeface="Century Gothic" panose="020B0502020202020204" pitchFamily="34" charset="0"/>
              </a:rPr>
              <a:t>heat</a:t>
            </a:r>
            <a:r>
              <a:rPr lang="es-ES" sz="1600" dirty="0">
                <a:effectLst/>
                <a:latin typeface="Century Gothic" panose="020B0502020202020204" pitchFamily="34" charset="0"/>
              </a:rPr>
              <a:t>-sensitive </a:t>
            </a:r>
            <a:r>
              <a:rPr lang="es-ES" sz="1600" dirty="0" err="1">
                <a:effectLst/>
                <a:latin typeface="Century Gothic" panose="020B0502020202020204" pitchFamily="34" charset="0"/>
              </a:rPr>
              <a:t>nutrients</a:t>
            </a:r>
            <a:r>
              <a:rPr lang="es-ES" sz="1600" dirty="0">
                <a:effectLst/>
                <a:latin typeface="Century Gothic" panose="020B0502020202020204" pitchFamily="34" charset="0"/>
              </a:rPr>
              <a:t>.</a:t>
            </a:r>
            <a:endParaRPr lang="es-ES" sz="1600" dirty="0">
              <a:latin typeface="Century Gothic" panose="020B0502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4508339-CA59-B54C-984E-B92BA6E3CCCC}"/>
              </a:ext>
            </a:extLst>
          </p:cNvPr>
          <p:cNvSpPr txBox="1"/>
          <p:nvPr/>
        </p:nvSpPr>
        <p:spPr>
          <a:xfrm>
            <a:off x="7084203" y="4334790"/>
            <a:ext cx="4785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 err="1">
                <a:effectLst/>
                <a:latin typeface="Century Gothic" panose="020B0502020202020204" pitchFamily="34" charset="0"/>
              </a:rPr>
              <a:t>Species</a:t>
            </a:r>
            <a:r>
              <a:rPr lang="es-ES" sz="1400" dirty="0">
                <a:effectLst/>
                <a:latin typeface="Century Gothic" panose="020B0502020202020204" pitchFamily="34" charset="0"/>
              </a:rPr>
              <a:t> › Atlantic </a:t>
            </a:r>
            <a:r>
              <a:rPr lang="es-ES" sz="1400" dirty="0" err="1">
                <a:effectLst/>
                <a:latin typeface="Century Gothic" panose="020B0502020202020204" pitchFamily="34" charset="0"/>
              </a:rPr>
              <a:t>halibut</a:t>
            </a:r>
            <a:r>
              <a:rPr lang="es-ES" sz="1400" dirty="0">
                <a:effectLst/>
                <a:latin typeface="Century Gothic" panose="020B0502020202020204" pitchFamily="34" charset="0"/>
              </a:rPr>
              <a:t> | Senegalese sole | Turbot</a:t>
            </a:r>
            <a:endParaRPr lang="es-E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1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66BDDE9-903A-2A47-A8E1-EE427C0E4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ADA639-FA3F-B049-B613-DDE9BA8C8A96}"/>
              </a:ext>
            </a:extLst>
          </p:cNvPr>
          <p:cNvSpPr txBox="1"/>
          <p:nvPr/>
        </p:nvSpPr>
        <p:spPr>
          <a:xfrm>
            <a:off x="6353908" y="790884"/>
            <a:ext cx="5137876" cy="274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160"/>
              </a:lnSpc>
            </a:pPr>
            <a:r>
              <a:rPr lang="en-US" sz="4000" b="1" dirty="0">
                <a:solidFill>
                  <a:srgbClr val="FAB204"/>
                </a:solidFill>
                <a:latin typeface="EC Square Sans Pro" panose="020B0506040000020004" pitchFamily="34" charset="0"/>
              </a:rPr>
              <a:t> SMART-HATCHERY:</a:t>
            </a:r>
          </a:p>
          <a:p>
            <a:pPr algn="ctr">
              <a:lnSpc>
                <a:spcPts val="4160"/>
              </a:lnSpc>
            </a:pPr>
            <a:r>
              <a:rPr lang="en-US" sz="2400" b="1" dirty="0">
                <a:solidFill>
                  <a:srgbClr val="FAB204"/>
                </a:solidFill>
                <a:latin typeface="EC Square Sans Pro" panose="020B0506040000020004" pitchFamily="34" charset="0"/>
              </a:rPr>
              <a:t>Smart Feeding Systems for Hatcheries</a:t>
            </a:r>
          </a:p>
          <a:p>
            <a:pPr algn="ctr">
              <a:lnSpc>
                <a:spcPts val="4160"/>
              </a:lnSpc>
            </a:pPr>
            <a:endParaRPr lang="en-US" sz="4000" b="1" dirty="0">
              <a:solidFill>
                <a:srgbClr val="FAB204"/>
              </a:solidFill>
              <a:latin typeface="EC Square Sans Pro" panose="020B0506040000020004" pitchFamily="34" charset="0"/>
            </a:endParaRPr>
          </a:p>
          <a:p>
            <a:pPr algn="ctr">
              <a:lnSpc>
                <a:spcPts val="4160"/>
              </a:lnSpc>
            </a:pPr>
            <a:endParaRPr lang="en-US" sz="4000" b="1" dirty="0">
              <a:solidFill>
                <a:srgbClr val="FAB204"/>
              </a:solidFill>
              <a:latin typeface="EC Square Sans Pro" panose="020B0506040000020004" pitchFamily="34" charset="0"/>
            </a:endParaRPr>
          </a:p>
          <a:p>
            <a:pPr algn="ctr">
              <a:lnSpc>
                <a:spcPts val="4160"/>
              </a:lnSpc>
            </a:pPr>
            <a:r>
              <a:rPr lang="en-US" sz="2800" b="1" i="1" dirty="0">
                <a:solidFill>
                  <a:srgbClr val="FAB204"/>
                </a:solidFill>
                <a:latin typeface="EC Square Sans Pro" panose="020B0506040000020004" pitchFamily="34" charset="0"/>
              </a:rPr>
              <a:t>Thanks for your attention</a:t>
            </a:r>
            <a:endParaRPr lang="it-IT" sz="2400" b="1" i="1" dirty="0">
              <a:solidFill>
                <a:srgbClr val="FAB204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F06ABEE-7A42-734A-AA84-DFE1A18ED1B2}"/>
              </a:ext>
            </a:extLst>
          </p:cNvPr>
          <p:cNvSpPr txBox="1"/>
          <p:nvPr/>
        </p:nvSpPr>
        <p:spPr>
          <a:xfrm>
            <a:off x="6353908" y="4144251"/>
            <a:ext cx="5137876" cy="57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160"/>
              </a:lnSpc>
            </a:pPr>
            <a:r>
              <a:rPr lang="it-IT" sz="2400" dirty="0">
                <a:solidFill>
                  <a:schemeClr val="bg1"/>
                </a:solidFill>
                <a:latin typeface="EC Square Sans Pro" panose="020B0506040000020004" pitchFamily="34" charset="0"/>
              </a:rPr>
              <a:t>28 </a:t>
            </a:r>
            <a:r>
              <a:rPr lang="it-IT" sz="2400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June</a:t>
            </a:r>
            <a:r>
              <a:rPr lang="it-IT" sz="2400" dirty="0">
                <a:solidFill>
                  <a:schemeClr val="bg1"/>
                </a:solidFill>
                <a:latin typeface="EC Square Sans Pro" panose="020B0506040000020004" pitchFamily="34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153084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BED0EFF-22E0-4F8E-994E-553259F5F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0" y="20311"/>
            <a:ext cx="3825765" cy="906134"/>
          </a:xfrm>
        </p:spPr>
        <p:txBody>
          <a:bodyPr/>
          <a:lstStyle/>
          <a:p>
            <a:pPr algn="l"/>
            <a:r>
              <a:rPr lang="es-ES" sz="4400" dirty="0" err="1">
                <a:solidFill>
                  <a:srgbClr val="087DE9"/>
                </a:solidFill>
              </a:rPr>
              <a:t>Context</a:t>
            </a:r>
            <a:endParaRPr lang="es-ES" sz="5400" dirty="0">
              <a:solidFill>
                <a:srgbClr val="087DE9"/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4C3CECC9-BB4F-48EB-A2BA-0D2EB055E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2793" y="1272135"/>
            <a:ext cx="10326414" cy="4313730"/>
          </a:xfrm>
        </p:spPr>
        <p:txBody>
          <a:bodyPr/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s-ES" sz="1800" dirty="0" err="1"/>
              <a:t>The</a:t>
            </a:r>
            <a:r>
              <a:rPr lang="es-ES" sz="1800" dirty="0"/>
              <a:t> </a:t>
            </a:r>
            <a:r>
              <a:rPr lang="es-ES" sz="1800" dirty="0" err="1">
                <a:solidFill>
                  <a:srgbClr val="18BCC0"/>
                </a:solidFill>
              </a:rPr>
              <a:t>production</a:t>
            </a:r>
            <a:r>
              <a:rPr lang="es-ES" sz="1800" dirty="0">
                <a:solidFill>
                  <a:srgbClr val="18BCC0"/>
                </a:solidFill>
              </a:rPr>
              <a:t> </a:t>
            </a:r>
            <a:r>
              <a:rPr lang="es-ES" sz="1800" dirty="0" err="1">
                <a:solidFill>
                  <a:srgbClr val="18BCC0"/>
                </a:solidFill>
              </a:rPr>
              <a:t>of</a:t>
            </a:r>
            <a:r>
              <a:rPr lang="es-ES" sz="1800" dirty="0">
                <a:solidFill>
                  <a:srgbClr val="18BCC0"/>
                </a:solidFill>
              </a:rPr>
              <a:t> </a:t>
            </a:r>
            <a:r>
              <a:rPr lang="es-ES" sz="1800" dirty="0" err="1">
                <a:solidFill>
                  <a:srgbClr val="18BCC0"/>
                </a:solidFill>
              </a:rPr>
              <a:t>high-quality</a:t>
            </a:r>
            <a:r>
              <a:rPr lang="es-ES" sz="1800" dirty="0">
                <a:solidFill>
                  <a:srgbClr val="18BCC0"/>
                </a:solidFill>
              </a:rPr>
              <a:t> </a:t>
            </a:r>
            <a:r>
              <a:rPr lang="es-ES" sz="1800" dirty="0" err="1">
                <a:solidFill>
                  <a:srgbClr val="18BCC0"/>
                </a:solidFill>
              </a:rPr>
              <a:t>fish</a:t>
            </a:r>
            <a:r>
              <a:rPr lang="es-ES" sz="1800" dirty="0">
                <a:solidFill>
                  <a:srgbClr val="18BCC0"/>
                </a:solidFill>
              </a:rPr>
              <a:t> and </a:t>
            </a:r>
            <a:r>
              <a:rPr lang="es-ES" sz="1800" dirty="0" err="1">
                <a:solidFill>
                  <a:srgbClr val="18BCC0"/>
                </a:solidFill>
              </a:rPr>
              <a:t>shrimp</a:t>
            </a:r>
            <a:r>
              <a:rPr lang="es-ES" sz="1800" dirty="0">
                <a:solidFill>
                  <a:srgbClr val="18BCC0"/>
                </a:solidFill>
              </a:rPr>
              <a:t> juveniles in </a:t>
            </a:r>
            <a:r>
              <a:rPr lang="es-ES" sz="1800" dirty="0" err="1">
                <a:solidFill>
                  <a:srgbClr val="18BCC0"/>
                </a:solidFill>
              </a:rPr>
              <a:t>aquaculture</a:t>
            </a:r>
            <a:r>
              <a:rPr lang="es-ES" sz="1800" dirty="0">
                <a:solidFill>
                  <a:srgbClr val="18BCC0"/>
                </a:solidFill>
              </a:rPr>
              <a:t> </a:t>
            </a:r>
            <a:r>
              <a:rPr lang="es-ES" sz="1800" dirty="0" err="1">
                <a:solidFill>
                  <a:srgbClr val="18BCC0"/>
                </a:solidFill>
              </a:rPr>
              <a:t>is</a:t>
            </a:r>
            <a:r>
              <a:rPr lang="es-ES" sz="1800" dirty="0">
                <a:solidFill>
                  <a:srgbClr val="18BCC0"/>
                </a:solidFill>
              </a:rPr>
              <a:t> </a:t>
            </a:r>
            <a:r>
              <a:rPr lang="es-ES" sz="1800" dirty="0" err="1">
                <a:solidFill>
                  <a:srgbClr val="18BCC0"/>
                </a:solidFill>
              </a:rPr>
              <a:t>still</a:t>
            </a:r>
            <a:r>
              <a:rPr lang="es-ES" sz="1800" dirty="0">
                <a:solidFill>
                  <a:srgbClr val="18BCC0"/>
                </a:solidFill>
              </a:rPr>
              <a:t> </a:t>
            </a:r>
            <a:r>
              <a:rPr lang="es-ES" sz="1800" dirty="0" err="1">
                <a:solidFill>
                  <a:srgbClr val="18BCC0"/>
                </a:solidFill>
              </a:rPr>
              <a:t>hindered</a:t>
            </a:r>
            <a:r>
              <a:rPr lang="es-ES" sz="1800" dirty="0">
                <a:solidFill>
                  <a:srgbClr val="18BCC0"/>
                </a:solidFill>
              </a:rPr>
              <a:t> </a:t>
            </a:r>
            <a:r>
              <a:rPr lang="es-ES" sz="1800" dirty="0" err="1">
                <a:solidFill>
                  <a:srgbClr val="18BCC0"/>
                </a:solidFill>
              </a:rPr>
              <a:t>by</a:t>
            </a:r>
            <a:r>
              <a:rPr lang="es-ES" sz="1800" dirty="0">
                <a:solidFill>
                  <a:srgbClr val="18BCC0"/>
                </a:solidFill>
              </a:rPr>
              <a:t> sub-</a:t>
            </a:r>
            <a:r>
              <a:rPr lang="es-ES" sz="1800" dirty="0" err="1">
                <a:solidFill>
                  <a:srgbClr val="18BCC0"/>
                </a:solidFill>
              </a:rPr>
              <a:t>optimal</a:t>
            </a:r>
            <a:r>
              <a:rPr lang="es-ES" sz="1800" dirty="0">
                <a:solidFill>
                  <a:srgbClr val="18BCC0"/>
                </a:solidFill>
              </a:rPr>
              <a:t> </a:t>
            </a:r>
            <a:r>
              <a:rPr lang="es-ES" sz="1800" dirty="0" err="1">
                <a:solidFill>
                  <a:srgbClr val="18BCC0"/>
                </a:solidFill>
              </a:rPr>
              <a:t>production</a:t>
            </a:r>
            <a:r>
              <a:rPr lang="es-ES" sz="1800" dirty="0">
                <a:solidFill>
                  <a:srgbClr val="18BCC0"/>
                </a:solidFill>
              </a:rPr>
              <a:t> </a:t>
            </a:r>
            <a:r>
              <a:rPr lang="es-ES" sz="1800" dirty="0" err="1">
                <a:solidFill>
                  <a:srgbClr val="18BCC0"/>
                </a:solidFill>
              </a:rPr>
              <a:t>conditions</a:t>
            </a:r>
            <a:r>
              <a:rPr lang="es-ES" sz="1800" dirty="0">
                <a:solidFill>
                  <a:srgbClr val="18BCC0"/>
                </a:solidFill>
              </a:rPr>
              <a:t> </a:t>
            </a:r>
            <a:r>
              <a:rPr lang="es-ES" sz="1800" dirty="0" err="1"/>
              <a:t>occurring</a:t>
            </a:r>
            <a:r>
              <a:rPr lang="es-ES" sz="1800" dirty="0"/>
              <a:t> </a:t>
            </a:r>
            <a:r>
              <a:rPr lang="es-ES" sz="1800" dirty="0" err="1"/>
              <a:t>during</a:t>
            </a:r>
            <a:r>
              <a:rPr lang="es-ES" sz="1800" dirty="0"/>
              <a:t> </a:t>
            </a:r>
            <a:r>
              <a:rPr lang="es-ES" sz="1800" dirty="0" err="1"/>
              <a:t>the</a:t>
            </a:r>
            <a:r>
              <a:rPr lang="es-ES" sz="1800" dirty="0"/>
              <a:t> larval </a:t>
            </a:r>
            <a:r>
              <a:rPr lang="es-ES" sz="1800" dirty="0" err="1"/>
              <a:t>stage</a:t>
            </a:r>
            <a:r>
              <a:rPr lang="es-ES" sz="1800" dirty="0"/>
              <a:t> </a:t>
            </a:r>
            <a:r>
              <a:rPr lang="es-ES" sz="1800" dirty="0" err="1"/>
              <a:t>of</a:t>
            </a:r>
            <a:r>
              <a:rPr lang="es-ES" sz="1800" dirty="0"/>
              <a:t> </a:t>
            </a:r>
            <a:r>
              <a:rPr lang="es-ES" sz="1800" dirty="0" err="1"/>
              <a:t>many</a:t>
            </a:r>
            <a:r>
              <a:rPr lang="es-ES" sz="1800" dirty="0"/>
              <a:t> </a:t>
            </a:r>
            <a:r>
              <a:rPr lang="es-ES" sz="1800" dirty="0" err="1"/>
              <a:t>farmed</a:t>
            </a:r>
            <a:r>
              <a:rPr lang="es-ES" sz="1800" dirty="0"/>
              <a:t> </a:t>
            </a:r>
            <a:r>
              <a:rPr lang="es-ES" sz="1800" dirty="0" err="1"/>
              <a:t>animals</a:t>
            </a:r>
            <a:r>
              <a:rPr lang="es-ES" sz="1800" dirty="0"/>
              <a:t>. </a:t>
            </a:r>
            <a:endParaRPr lang="en-US" sz="1400" dirty="0"/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/>
              <a:t>One of the major farming bottlenecks occurring during these early-life stages is the lack of systems that maximize the feeding efficiency, which includes minimizing fish feed loss.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17BCC0"/>
                </a:solidFill>
              </a:rPr>
              <a:t>There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18BCC0"/>
                </a:solidFill>
              </a:rPr>
              <a:t>are no solutions for automated live feed supplying and there are no adequate solutions for monitoring, controlling and optimizing dry feeding of small particle pellets (100-800 </a:t>
            </a:r>
            <a:r>
              <a:rPr lang="el-GR" sz="1800" dirty="0">
                <a:solidFill>
                  <a:srgbClr val="18BCC0"/>
                </a:solidFill>
              </a:rPr>
              <a:t>μ</a:t>
            </a:r>
            <a:r>
              <a:rPr lang="en-US" sz="1800" dirty="0">
                <a:solidFill>
                  <a:srgbClr val="18BCC0"/>
                </a:solidFill>
              </a:rPr>
              <a:t>m) during the larval and weaning stages</a:t>
            </a:r>
            <a:r>
              <a:rPr lang="en-US" sz="1800" dirty="0"/>
              <a:t>, as opposed to later growth stages, for which fully automated feeding systems are commercially available.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17BCC0"/>
                </a:solidFill>
              </a:rPr>
              <a:t>It is necessary a new kind of </a:t>
            </a:r>
            <a:r>
              <a:rPr lang="en-US" sz="1800" dirty="0" err="1">
                <a:solidFill>
                  <a:srgbClr val="17BCC0"/>
                </a:solidFill>
              </a:rPr>
              <a:t>microdiets</a:t>
            </a:r>
            <a:r>
              <a:rPr lang="en-US" sz="1800" dirty="0">
                <a:solidFill>
                  <a:srgbClr val="17BCC0"/>
                </a:solidFill>
              </a:rPr>
              <a:t> that improve not only the Feed Conversion Rate (FCR) and a superior juvenile quality of fish and shrimp, but also in a strong reduction of production costs</a:t>
            </a:r>
            <a:r>
              <a:rPr lang="en-US" sz="1800" dirty="0"/>
              <a:t>, allowing hatcheries to increase the number of production cycles per year.</a:t>
            </a:r>
            <a:r>
              <a:rPr lang="es-ES" sz="1800" dirty="0"/>
              <a:t>	</a:t>
            </a:r>
          </a:p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388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8F13D-C040-4D82-8F16-AE46EB315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0" y="20311"/>
            <a:ext cx="3825765" cy="906134"/>
          </a:xfrm>
        </p:spPr>
        <p:txBody>
          <a:bodyPr/>
          <a:lstStyle/>
          <a:p>
            <a:pPr algn="l"/>
            <a:r>
              <a:rPr lang="es-ES" sz="4400" err="1">
                <a:solidFill>
                  <a:srgbClr val="087DE9"/>
                </a:solidFill>
              </a:rPr>
              <a:t>Consortium</a:t>
            </a:r>
            <a:endParaRPr lang="es-ES" sz="5400">
              <a:solidFill>
                <a:srgbClr val="087DE9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964B114-B275-466A-9242-0EDBE4E7E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921" y="-709947"/>
            <a:ext cx="8749306" cy="6613791"/>
          </a:xfrm>
          <a:prstGeom prst="rect">
            <a:avLst/>
          </a:prstGeom>
        </p:spPr>
      </p:pic>
      <p:graphicFrame>
        <p:nvGraphicFramePr>
          <p:cNvPr id="15" name="Tabla 15">
            <a:extLst>
              <a:ext uri="{FF2B5EF4-FFF2-40B4-BE49-F238E27FC236}">
                <a16:creationId xmlns:a16="http://schemas.microsoft.com/office/drawing/2014/main" id="{31C639A5-E938-43DE-9465-126F5E59B2CF}"/>
              </a:ext>
            </a:extLst>
          </p:cNvPr>
          <p:cNvGraphicFramePr>
            <a:graphicFrameLocks noGrp="1"/>
          </p:cNvGraphicFramePr>
          <p:nvPr/>
        </p:nvGraphicFramePr>
        <p:xfrm>
          <a:off x="1236869" y="2199382"/>
          <a:ext cx="4382054" cy="1483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91027">
                  <a:extLst>
                    <a:ext uri="{9D8B030D-6E8A-4147-A177-3AD203B41FA5}">
                      <a16:colId xmlns:a16="http://schemas.microsoft.com/office/drawing/2014/main" val="2065121047"/>
                    </a:ext>
                  </a:extLst>
                </a:gridCol>
                <a:gridCol w="2191027">
                  <a:extLst>
                    <a:ext uri="{9D8B030D-6E8A-4147-A177-3AD203B41FA5}">
                      <a16:colId xmlns:a16="http://schemas.microsoft.com/office/drawing/2014/main" val="427449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err="1"/>
                        <a:t>Name</a:t>
                      </a:r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24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/>
                        <a:t>FEEDING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087DE9"/>
                          </a:solidFill>
                        </a:rPr>
                        <a:t>SPAIN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7266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SPAROS LTD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18BCC0"/>
                          </a:solidFill>
                        </a:rPr>
                        <a:t>PORTUGAL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94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ACUINOVA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>
                          <a:solidFill>
                            <a:srgbClr val="18BCC0"/>
                          </a:solidFill>
                        </a:rPr>
                        <a:t>PORTUGAL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091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35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BED0EFF-22E0-4F8E-994E-553259F5F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0" y="20311"/>
            <a:ext cx="5513009" cy="906134"/>
          </a:xfrm>
        </p:spPr>
        <p:txBody>
          <a:bodyPr/>
          <a:lstStyle/>
          <a:p>
            <a:pPr algn="l"/>
            <a:r>
              <a:rPr lang="es-ES" sz="4400" dirty="0" err="1">
                <a:solidFill>
                  <a:srgbClr val="087DE9"/>
                </a:solidFill>
              </a:rPr>
              <a:t>Overall</a:t>
            </a:r>
            <a:r>
              <a:rPr lang="es-ES" sz="4400" dirty="0">
                <a:solidFill>
                  <a:srgbClr val="087DE9"/>
                </a:solidFill>
              </a:rPr>
              <a:t> objetives</a:t>
            </a:r>
            <a:endParaRPr lang="es-ES" sz="5400" dirty="0">
              <a:solidFill>
                <a:srgbClr val="087DE9"/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4C3CECC9-BB4F-48EB-A2BA-0D2EB055E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2793" y="1272135"/>
            <a:ext cx="10326414" cy="431373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2000" dirty="0"/>
              <a:t>SMART-HATCHERY </a:t>
            </a:r>
            <a:r>
              <a:rPr lang="en-US" sz="2000" b="1" dirty="0"/>
              <a:t>main goal </a:t>
            </a:r>
            <a:r>
              <a:rPr lang="en-US" sz="2000" dirty="0"/>
              <a:t>is </a:t>
            </a:r>
            <a:r>
              <a:rPr lang="en-US" sz="2000" dirty="0">
                <a:solidFill>
                  <a:srgbClr val="18BCC0"/>
                </a:solidFill>
              </a:rPr>
              <a:t>to innovate and make a change in the current feeding processes in aquaculture hatcheries of marine fish and shrimp species</a:t>
            </a:r>
            <a:r>
              <a:rPr lang="en-US" sz="2000" dirty="0"/>
              <a:t>, by demonstrating the benefits of using:</a:t>
            </a:r>
          </a:p>
          <a:p>
            <a:pPr algn="just">
              <a:lnSpc>
                <a:spcPct val="100000"/>
              </a:lnSpc>
            </a:pPr>
            <a:endParaRPr lang="en-US" sz="2000" dirty="0"/>
          </a:p>
          <a:p>
            <a:pPr marL="742950" lvl="1" indent="-285750" algn="just" defTabSz="9128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 err="1"/>
              <a:t>smartFEEsh</a:t>
            </a:r>
            <a:r>
              <a:rPr lang="en-US" sz="1600" b="1" dirty="0"/>
              <a:t>:</a:t>
            </a:r>
            <a:r>
              <a:rPr lang="en-US" sz="1600" dirty="0"/>
              <a:t>  centralized smart feeders based in innovative digital technologies, such as Cloud technologies, Internet of Things (IoT) and Artificial Intelligence which radically increase the co-feeding efficiency, reduce the wastes while increasing the quality of the water, reduce the stress level and susceptibility to disease and thus improve the welfare of the species.</a:t>
            </a:r>
          </a:p>
          <a:p>
            <a:pPr marL="742950" lvl="1" indent="-285750" algn="just" defTabSz="912813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b="1" dirty="0" err="1"/>
              <a:t>winFEEDs</a:t>
            </a:r>
            <a:r>
              <a:rPr lang="en-US" sz="1600" b="1" dirty="0"/>
              <a:t>:</a:t>
            </a:r>
            <a:r>
              <a:rPr lang="en-US" sz="1600" dirty="0"/>
              <a:t> A new generation of dry </a:t>
            </a:r>
            <a:r>
              <a:rPr lang="en-US" sz="1600" dirty="0" err="1"/>
              <a:t>microdiets</a:t>
            </a:r>
            <a:r>
              <a:rPr lang="en-US" sz="1600" dirty="0"/>
              <a:t> resulting from nutritional knowledge (premium quality ingredients that fulfil larvae nutritional requirements) and cutting–edge technologies (cold-extrusion and encapsulation – using pharmaceutical expertise), while have low leaching and high water stability, leading to maximal larval performance and welfare</a:t>
            </a:r>
            <a:r>
              <a:rPr lang="en-US" sz="1800" dirty="0"/>
              <a:t>.</a:t>
            </a:r>
            <a:r>
              <a:rPr lang="es-ES" dirty="0"/>
              <a:t>	</a:t>
            </a:r>
          </a:p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9376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BED0EFF-22E0-4F8E-994E-553259F5F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0" y="20311"/>
            <a:ext cx="5513009" cy="906134"/>
          </a:xfrm>
        </p:spPr>
        <p:txBody>
          <a:bodyPr/>
          <a:lstStyle/>
          <a:p>
            <a:pPr algn="l"/>
            <a:r>
              <a:rPr lang="es-ES" sz="4400" dirty="0" err="1">
                <a:solidFill>
                  <a:srgbClr val="087DE9"/>
                </a:solidFill>
              </a:rPr>
              <a:t>Overall</a:t>
            </a:r>
            <a:r>
              <a:rPr lang="es-ES" sz="4400" dirty="0">
                <a:solidFill>
                  <a:srgbClr val="087DE9"/>
                </a:solidFill>
              </a:rPr>
              <a:t> objetives</a:t>
            </a:r>
            <a:endParaRPr lang="es-ES" sz="5400" dirty="0">
              <a:solidFill>
                <a:srgbClr val="087DE9"/>
              </a:solidFill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4C3CECC9-BB4F-48EB-A2BA-0D2EB055E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1941" y="1967874"/>
            <a:ext cx="10326414" cy="1461126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2000" dirty="0"/>
              <a:t>SMART-HATCHERY </a:t>
            </a:r>
            <a:r>
              <a:rPr lang="en-US" sz="2000" b="1" dirty="0"/>
              <a:t>intends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18BCC0"/>
                </a:solidFill>
              </a:rPr>
              <a:t>to increase the profitability of fish farmer by reducing the costs of feeding processes in weaning stages </a:t>
            </a:r>
            <a:r>
              <a:rPr lang="en-US" sz="2000" dirty="0"/>
              <a:t>while improving the quality of the feed and rearing water and offering a high-quality and safe seafood, with the best organoleptic and nutritional values.</a:t>
            </a:r>
            <a:r>
              <a:rPr lang="es-ES" sz="2000" dirty="0"/>
              <a:t>	</a:t>
            </a:r>
          </a:p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6886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768CE0A-5333-4DF7-95C5-AAD5F8C97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0" y="481815"/>
            <a:ext cx="9819965" cy="906134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>
                <a:solidFill>
                  <a:srgbClr val="087DE9"/>
                </a:solidFill>
              </a:rPr>
              <a:t>Ambition:</a:t>
            </a:r>
            <a:br>
              <a:rPr lang="en-US" sz="4400">
                <a:solidFill>
                  <a:srgbClr val="087DE9"/>
                </a:solidFill>
              </a:rPr>
            </a:br>
            <a:r>
              <a:rPr lang="en-US" sz="3600">
                <a:solidFill>
                  <a:srgbClr val="087DE9"/>
                </a:solidFill>
              </a:rPr>
              <a:t>Progress beyond the status quo</a:t>
            </a:r>
            <a:endParaRPr lang="es-ES" sz="4400">
              <a:solidFill>
                <a:srgbClr val="087DE9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B06C7CB-9608-4F8A-B761-7E9748109FF1}"/>
              </a:ext>
            </a:extLst>
          </p:cNvPr>
          <p:cNvGraphicFramePr/>
          <p:nvPr/>
        </p:nvGraphicFramePr>
        <p:xfrm>
          <a:off x="1762435" y="1590261"/>
          <a:ext cx="9550400" cy="4121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788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73B29B2-8B95-4727-8D0C-41ACF4F7C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0" y="2244"/>
            <a:ext cx="3825765" cy="906134"/>
          </a:xfrm>
        </p:spPr>
        <p:txBody>
          <a:bodyPr/>
          <a:lstStyle/>
          <a:p>
            <a:pPr algn="l"/>
            <a:r>
              <a:rPr lang="es-ES" sz="4400" err="1">
                <a:solidFill>
                  <a:srgbClr val="087DE9"/>
                </a:solidFill>
              </a:rPr>
              <a:t>Workplan</a:t>
            </a:r>
            <a:endParaRPr lang="es-ES" sz="4400">
              <a:solidFill>
                <a:srgbClr val="087DE9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A0BB37E-3D62-4773-9B13-93C0D802FC2E}"/>
              </a:ext>
            </a:extLst>
          </p:cNvPr>
          <p:cNvSpPr/>
          <p:nvPr/>
        </p:nvSpPr>
        <p:spPr>
          <a:xfrm>
            <a:off x="4134678" y="2411893"/>
            <a:ext cx="543339" cy="15372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C7AD88A-A1B5-40E6-85C2-F95A98385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429" y="1362075"/>
            <a:ext cx="942975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03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2EC3A-B93E-4900-886C-5C3C2A56E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err="1"/>
              <a:t>Results</a:t>
            </a:r>
            <a:r>
              <a:rPr lang="gl-ES" dirty="0"/>
              <a:t>: </a:t>
            </a:r>
            <a:r>
              <a:rPr lang="gl-ES" dirty="0" err="1"/>
              <a:t>Dry</a:t>
            </a:r>
            <a:r>
              <a:rPr lang="gl-ES" dirty="0"/>
              <a:t> </a:t>
            </a:r>
            <a:r>
              <a:rPr lang="gl-ES" dirty="0" err="1"/>
              <a:t>Feed</a:t>
            </a:r>
            <a:r>
              <a:rPr lang="gl-ES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A880A1-DE1E-E44B-B808-3BED9FD13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2" y="1596058"/>
            <a:ext cx="4493418" cy="3954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E7ECDCF-CC85-1183-5361-5254E98CB7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0000"/>
          </a:blip>
          <a:srcRect/>
          <a:stretch/>
        </p:blipFill>
        <p:spPr>
          <a:xfrm>
            <a:off x="5406317" y="2037249"/>
            <a:ext cx="5947483" cy="278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3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2EC3A-B93E-4900-886C-5C3C2A56E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err="1"/>
              <a:t>Results</a:t>
            </a:r>
            <a:r>
              <a:rPr lang="gl-ES" dirty="0"/>
              <a:t>: </a:t>
            </a:r>
            <a:r>
              <a:rPr lang="gl-ES" dirty="0" err="1"/>
              <a:t>Live</a:t>
            </a:r>
            <a:r>
              <a:rPr lang="gl-ES" dirty="0"/>
              <a:t> </a:t>
            </a:r>
            <a:r>
              <a:rPr lang="gl-ES" dirty="0" err="1"/>
              <a:t>Feed</a:t>
            </a:r>
            <a:r>
              <a:rPr lang="gl-ES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5A880A1-DE1E-E44B-B808-3BED9FD13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982" y="1596095"/>
            <a:ext cx="4493418" cy="3954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E7ECDCF-CC85-1183-5361-5254E98CB7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6317" y="2284084"/>
            <a:ext cx="5947483" cy="228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55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Microsoft Office PowerPoint</Application>
  <PresentationFormat>Widescreen</PresentationFormat>
  <Paragraphs>59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EC Square Sans Pro</vt:lpstr>
      <vt:lpstr>Wingdings</vt:lpstr>
      <vt:lpstr>Office Theme</vt:lpstr>
      <vt:lpstr>PowerPoint Presentation</vt:lpstr>
      <vt:lpstr>Context</vt:lpstr>
      <vt:lpstr>Consortium</vt:lpstr>
      <vt:lpstr>Overall objetives</vt:lpstr>
      <vt:lpstr>Overall objetives</vt:lpstr>
      <vt:lpstr>Ambition: Progress beyond the status quo</vt:lpstr>
      <vt:lpstr>Workplan</vt:lpstr>
      <vt:lpstr>Results: Dry Feed </vt:lpstr>
      <vt:lpstr>Results: Live Feed </vt:lpstr>
      <vt:lpstr>Results: App</vt:lpstr>
      <vt:lpstr>Results: Hatchery Feeds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Pititto, Alessandro (Cogea, Bip Group)</dc:creator>
  <cp:lastModifiedBy>Pititto, Alessandro (Cogea, Bip Group)</cp:lastModifiedBy>
  <cp:revision>1</cp:revision>
  <dcterms:created xsi:type="dcterms:W3CDTF">2023-07-25T10:44:58Z</dcterms:created>
  <dcterms:modified xsi:type="dcterms:W3CDTF">2023-07-25T10:45:16Z</dcterms:modified>
</cp:coreProperties>
</file>