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0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3A7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83150" autoAdjust="0"/>
  </p:normalViewPr>
  <p:slideViewPr>
    <p:cSldViewPr>
      <p:cViewPr varScale="1">
        <p:scale>
          <a:sx n="65" d="100"/>
          <a:sy n="65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31C26-B084-4A7E-AEE3-24480066D4C9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A136D-58EA-44ED-A366-78C18A88A34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74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C52D4-D3C2-4D19-B8E7-F9753102F1F0}" type="datetimeFigureOut">
              <a:rPr lang="en-GB" smtClean="0"/>
              <a:t>23/03/2017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A39C6-1B85-495C-AB02-0881054EFCF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6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39C6-1B85-495C-AB02-0881054EFC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6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37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3808" y="2130425"/>
            <a:ext cx="5688632" cy="1470025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886200"/>
            <a:ext cx="576064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147979" cy="73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56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8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673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2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E1D-8BB4-4CDE-AEE5-D8B73B58E8A9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2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4294967295" hasCustomPrompt="1"/>
          </p:nvPr>
        </p:nvSpPr>
        <p:spPr>
          <a:xfrm>
            <a:off x="685800" y="2349500"/>
            <a:ext cx="7772400" cy="3024188"/>
          </a:xfrm>
        </p:spPr>
        <p:txBody>
          <a:bodyPr/>
          <a:lstStyle>
            <a:lvl1pPr>
              <a:buNone/>
              <a:defRPr/>
            </a:lvl1pPr>
          </a:lstStyle>
          <a:p>
            <a:pPr marL="0" indent="0"/>
            <a:r>
              <a:rPr lang="en-US" dirty="0">
                <a:latin typeface="Arial" charset="0"/>
                <a:cs typeface="Arial" charset="0"/>
              </a:rPr>
              <a:t>The research leading to these results has received funding from the </a:t>
            </a:r>
            <a:r>
              <a:rPr lang="de-DE" dirty="0">
                <a:latin typeface="Arial" charset="0"/>
                <a:cs typeface="Arial" charset="0"/>
              </a:rPr>
              <a:t>.......</a:t>
            </a:r>
            <a:endParaRPr lang="en-GB" dirty="0">
              <a:latin typeface="Arial" charset="0"/>
              <a:cs typeface="Arial" charset="0"/>
            </a:endParaRPr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67944" y="188640"/>
            <a:ext cx="2184400" cy="15113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13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3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44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720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14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00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8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37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Pilot Blue Cloud Workshop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DFF3-9DF5-462E-BA55-8B4F656A9D7B}" type="slidenum">
              <a:rPr lang="en-GB" smtClean="0"/>
              <a:pPr/>
              <a:t>‹N°›</a:t>
            </a:fld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3" y="0"/>
            <a:ext cx="1573990" cy="36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0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379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1914401"/>
            <a:ext cx="5328592" cy="1514599"/>
          </a:xfrm>
        </p:spPr>
        <p:txBody>
          <a:bodyPr>
            <a:noAutofit/>
          </a:bodyPr>
          <a:lstStyle/>
          <a:p>
            <a:r>
              <a:rPr lang="en-GB" sz="3600" dirty="0" smtClean="0"/>
              <a:t>Pilot Blue Cloud Workshop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3933056"/>
            <a:ext cx="5328592" cy="1584176"/>
          </a:xfrm>
        </p:spPr>
        <p:txBody>
          <a:bodyPr/>
          <a:lstStyle/>
          <a:p>
            <a:pPr algn="l"/>
            <a:r>
              <a:rPr lang="en-GB" dirty="0" smtClean="0"/>
              <a:t>Suggestions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0648"/>
            <a:ext cx="3147979" cy="732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31839" y="5577219"/>
            <a:ext cx="448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S.Tarot</a:t>
            </a:r>
            <a:r>
              <a:rPr lang="en-GB" dirty="0" smtClean="0"/>
              <a:t> (Ifremer), S</a:t>
            </a:r>
            <a:r>
              <a:rPr lang="en-GB" dirty="0"/>
              <a:t>. </a:t>
            </a:r>
            <a:r>
              <a:rPr lang="en-GB" dirty="0" err="1" smtClean="0"/>
              <a:t>Pouliquen</a:t>
            </a:r>
            <a:r>
              <a:rPr lang="en-GB" dirty="0" smtClean="0"/>
              <a:t> (Ifremer)</a:t>
            </a:r>
            <a:endParaRPr lang="en-GB" dirty="0"/>
          </a:p>
          <a:p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March 2017</a:t>
            </a:r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83" y="5661248"/>
            <a:ext cx="1135081" cy="75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4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5460-39C6-410C-A80A-96E592A53964}" type="slidenum">
              <a:rPr lang="en-GB" smtClean="0"/>
              <a:t>2</a:t>
            </a:fld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GB" smtClean="0"/>
              <a:t>28</a:t>
            </a:r>
            <a:r>
              <a:rPr lang="en-GB" baseline="30000" smtClean="0"/>
              <a:t>th</a:t>
            </a:r>
            <a:r>
              <a:rPr lang="en-GB" smtClean="0"/>
              <a:t> March 2017</a:t>
            </a:r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Pilot Blue Cloud Workshop</a:t>
            </a:r>
            <a:endParaRPr lang="en-GB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980728"/>
            <a:ext cx="8363272" cy="514543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 discovery tool and access service</a:t>
            </a:r>
          </a:p>
          <a:p>
            <a:pPr lvl="1"/>
            <a:r>
              <a:rPr lang="en-GB" dirty="0" smtClean="0"/>
              <a:t>To data from many sources</a:t>
            </a:r>
          </a:p>
          <a:p>
            <a:pPr lvl="2"/>
            <a:r>
              <a:rPr lang="en-GB" dirty="0" err="1" smtClean="0"/>
              <a:t>InSitu</a:t>
            </a:r>
            <a:r>
              <a:rPr lang="en-GB" dirty="0" smtClean="0"/>
              <a:t>, satellite, models</a:t>
            </a:r>
          </a:p>
          <a:p>
            <a:pPr lvl="2"/>
            <a:r>
              <a:rPr lang="en-GB" dirty="0" smtClean="0"/>
              <a:t>Link with other cloud initiatives ?</a:t>
            </a:r>
          </a:p>
          <a:p>
            <a:pPr lvl="3"/>
            <a:r>
              <a:rPr lang="en-GB" dirty="0" smtClean="0"/>
              <a:t>DIAS, Helix Nebula, …</a:t>
            </a:r>
          </a:p>
          <a:p>
            <a:pPr lvl="1"/>
            <a:r>
              <a:rPr lang="en-GB" dirty="0" smtClean="0"/>
              <a:t>Relying on existing standards</a:t>
            </a:r>
          </a:p>
          <a:p>
            <a:pPr lvl="2"/>
            <a:r>
              <a:rPr lang="en-GB" dirty="0" smtClean="0"/>
              <a:t>OGC, vocabularies, formats, DOIs, …  </a:t>
            </a:r>
          </a:p>
          <a:p>
            <a:pPr lvl="1"/>
            <a:r>
              <a:rPr lang="en-GB" dirty="0" smtClean="0"/>
              <a:t>And offering new or improved tools and services</a:t>
            </a:r>
          </a:p>
          <a:p>
            <a:pPr lvl="2"/>
            <a:r>
              <a:rPr lang="en-GB" dirty="0" smtClean="0"/>
              <a:t>Extractions, </a:t>
            </a:r>
            <a:r>
              <a:rPr lang="en-GB" dirty="0" err="1" smtClean="0"/>
              <a:t>agregations</a:t>
            </a:r>
            <a:r>
              <a:rPr lang="en-GB" dirty="0" smtClean="0"/>
              <a:t>, data crossing,</a:t>
            </a:r>
            <a:br>
              <a:rPr lang="en-GB" dirty="0" smtClean="0"/>
            </a:br>
            <a:r>
              <a:rPr lang="en-GB" dirty="0" smtClean="0"/>
              <a:t>data mining, </a:t>
            </a:r>
            <a:r>
              <a:rPr lang="en-GB" dirty="0" err="1" smtClean="0"/>
              <a:t>colocalisations</a:t>
            </a:r>
            <a:r>
              <a:rPr lang="en-GB" dirty="0" smtClean="0"/>
              <a:t>, derived parameter computations, …</a:t>
            </a:r>
          </a:p>
          <a:p>
            <a:pPr lvl="2"/>
            <a:r>
              <a:rPr lang="en-GB" dirty="0" smtClean="0"/>
              <a:t>VREs</a:t>
            </a:r>
          </a:p>
          <a:p>
            <a:pPr lvl="2"/>
            <a:r>
              <a:rPr lang="en-GB" dirty="0" smtClean="0"/>
              <a:t>…</a:t>
            </a:r>
          </a:p>
          <a:p>
            <a:endParaRPr lang="en-GB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2665150" y="204566"/>
            <a:ext cx="6371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/>
                </a:solidFill>
              </a:rPr>
              <a:t>The expectations &amp; concerns</a:t>
            </a:r>
            <a:endParaRPr lang="en-GB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31695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OS_Presentation_Template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tlantOS">
      <a:majorFont>
        <a:latin typeface="Futura Hv BT"/>
        <a:ea typeface=""/>
        <a:cs typeface=""/>
      </a:majorFont>
      <a:minorFont>
        <a:latin typeface="Futura Bk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2500</TotalTime>
  <Words>87</Words>
  <Application>Microsoft Office PowerPoint</Application>
  <PresentationFormat>Affichage à l'écran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Futura Bk BT</vt:lpstr>
      <vt:lpstr>Futura Hv BT</vt:lpstr>
      <vt:lpstr>AtlantOS_Presentation_Template-1</vt:lpstr>
      <vt:lpstr>Pilot Blue Cloud Workshop</vt:lpstr>
      <vt:lpstr>Présentation PowerPoint</vt:lpstr>
    </vt:vector>
  </TitlesOfParts>
  <Company>GEOMAR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Reitz, Anja</dc:creator>
  <cp:lastModifiedBy>Stephane TAROT, Ifremer Brest PDG-IMN-IDM-SISMER</cp:lastModifiedBy>
  <cp:revision>166</cp:revision>
  <cp:lastPrinted>2016-10-05T12:25:48Z</cp:lastPrinted>
  <dcterms:created xsi:type="dcterms:W3CDTF">2015-03-20T13:24:26Z</dcterms:created>
  <dcterms:modified xsi:type="dcterms:W3CDTF">2017-03-23T16:34:33Z</dcterms:modified>
</cp:coreProperties>
</file>