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8" r:id="rId2"/>
    <p:sldId id="310" r:id="rId3"/>
    <p:sldId id="314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61131" autoAdjust="0"/>
  </p:normalViewPr>
  <p:slideViewPr>
    <p:cSldViewPr>
      <p:cViewPr varScale="1">
        <p:scale>
          <a:sx n="41" d="100"/>
          <a:sy n="41" d="100"/>
        </p:scale>
        <p:origin x="196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FB3F-133A-46A7-AFF2-EBBC092E417C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4871-786F-4068-AC12-4D0531A5C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6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smtClean="0"/>
              <a:t>Max 3 slides</a:t>
            </a:r>
            <a:endParaRPr lang="en-GB" altLang="en-US" baseline="0" dirty="0" smtClean="0"/>
          </a:p>
          <a:p>
            <a:endParaRPr lang="en-GB" altLang="en-US" baseline="0" dirty="0" smtClean="0"/>
          </a:p>
          <a:p>
            <a:endParaRPr lang="en-GB" altLang="en-US" baseline="0" dirty="0" smtClean="0"/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Pilot Blue Cloud Workshop: Guidelines for presentations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Pilot Blue Cloud Presentations (12:15-13:00)</a:t>
            </a:r>
            <a:endParaRPr lang="en-GB" dirty="0" smtClean="0">
              <a:effectLst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dirty="0" smtClean="0">
              <a:effectLst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expert to present one/two/three PowerPoint slide/s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(Max 4 minutes)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responding to the questions:</a:t>
            </a:r>
            <a:endParaRPr lang="en-GB" dirty="0" smtClean="0">
              <a:effectLst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dirty="0" smtClean="0">
              <a:effectLst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What are the gaps and obstacles that need to be overcome to realise the Pilot Blue Cloud?</a:t>
            </a:r>
            <a:endParaRPr lang="en-GB" dirty="0" smtClean="0">
              <a:effectLst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What is the most pressing need to realise the Pilot Blue Cloud in the short/midterm? </a:t>
            </a:r>
            <a:endParaRPr lang="en-GB" dirty="0" smtClean="0">
              <a:effectLst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As a user of the Pilot Blue Cloud; what would you need it to do?</a:t>
            </a:r>
            <a:endParaRPr lang="en-GB" dirty="0" smtClean="0">
              <a:effectLst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79307-593F-49F9-9539-C40DC5EF38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2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4871-786F-4068-AC12-4D0531A5C4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0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4871-786F-4068-AC12-4D0531A5C4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24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93" y="6021288"/>
            <a:ext cx="765350" cy="68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21288"/>
            <a:ext cx="76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21288"/>
            <a:ext cx="76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76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21288"/>
            <a:ext cx="76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C18C30-716C-430E-AB72-9EC7274CB82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714F2619-65C7-4CCD-8932-C8A262297B0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341440" cy="1944216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900" dirty="0" smtClean="0"/>
              <a:t>ODIP II and the Blue Cloud</a:t>
            </a:r>
            <a:br>
              <a:rPr lang="en-GB" sz="4900" dirty="0" smtClean="0"/>
            </a:br>
            <a:endParaRPr lang="en-GB" sz="4900" dirty="0"/>
          </a:p>
        </p:txBody>
      </p:sp>
      <p:sp>
        <p:nvSpPr>
          <p:cNvPr id="3" name="TextBox 2"/>
          <p:cNvSpPr txBox="1"/>
          <p:nvPr/>
        </p:nvSpPr>
        <p:spPr>
          <a:xfrm>
            <a:off x="2657353" y="4149080"/>
            <a:ext cx="360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Helen Glaves</a:t>
            </a:r>
          </a:p>
          <a:p>
            <a:pPr algn="ctr"/>
            <a:r>
              <a:rPr lang="en-GB" sz="2400" b="1" dirty="0" smtClean="0">
                <a:latin typeface="+mj-lt"/>
              </a:rPr>
              <a:t>ODIP II Project coordinator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3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704088"/>
            <a:ext cx="5338936" cy="1143000"/>
          </a:xfrm>
        </p:spPr>
        <p:txBody>
          <a:bodyPr>
            <a:noAutofit/>
          </a:bodyPr>
          <a:lstStyle/>
          <a:p>
            <a:pPr algn="r"/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Obstacles to overcome in realising the Blue Cloud?</a:t>
            </a:r>
            <a:endParaRPr lang="en-GB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0" y="2020196"/>
            <a:ext cx="583264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 to data sharing and re-use e.g.</a:t>
            </a:r>
          </a:p>
          <a:p>
            <a:pPr marL="731520" lvl="1" indent="-274320">
              <a:spcBef>
                <a:spcPts val="6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Inconsistent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formats </a:t>
            </a:r>
          </a:p>
          <a:p>
            <a:pPr marL="731520" lvl="1" indent="-274320">
              <a:spcBef>
                <a:spcPts val="6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Spatial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referencing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274320">
              <a:spcBef>
                <a:spcPts val="6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standards/best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0" indent="-27432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access policies (organisational, national and regional level)</a:t>
            </a:r>
          </a:p>
          <a:p>
            <a:pPr marL="274320" lvl="0" indent="-27432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010" y="3084682"/>
            <a:ext cx="2651990" cy="24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69560" cy="187220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pressing </a:t>
            </a:r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realise the Pilot Blue Cloud in the </a:t>
            </a:r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short/midterm: the ODIP II perspective?</a:t>
            </a:r>
            <a:endParaRPr lang="en-GB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87" y="2996952"/>
            <a:ext cx="8229600" cy="438912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common standards and best practices e.g. OGC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W3C FAIR data principles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services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open protocols to support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Leveraging and/or integration of existing data infrastructures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629816"/>
            <a:ext cx="5338936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ODIP II user requirement </a:t>
            </a:r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Blue </a:t>
            </a:r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</a:t>
            </a:r>
            <a:endParaRPr lang="en-GB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651304" cy="201622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Harmonised services allowing users to discover, access, share and re-use heterogeneous marine data/products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Adoption/documentation of common standards and best practices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100" y="3933056"/>
            <a:ext cx="3891900" cy="26586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4636874"/>
            <a:ext cx="56166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 tools 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processing</a:t>
            </a: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visualisation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</a:p>
          <a:p>
            <a:pPr marL="274320" lvl="0" indent="-27432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E-collaboration services</a:t>
            </a:r>
          </a:p>
        </p:txBody>
      </p:sp>
    </p:spTree>
    <p:extLst>
      <p:ext uri="{BB962C8B-B14F-4D97-AF65-F5344CB8AC3E}">
        <p14:creationId xmlns:p14="http://schemas.microsoft.com/office/powerpoint/2010/main" val="843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14423</TotalTime>
  <Words>148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   ODIP II and the Blue Cloud </vt:lpstr>
      <vt:lpstr>Obstacles to overcome in realising the Blue Cloud?</vt:lpstr>
      <vt:lpstr>Most pressing needs to realise the Pilot Blue Cloud in the short/midterm: the ODIP II perspective?</vt:lpstr>
      <vt:lpstr>An ODIP II user requirement for the Blue Cloud</vt:lpstr>
    </vt:vector>
  </TitlesOfParts>
  <Company>The British Geological Survey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the Ocean Data Interoperability Platform (ODIP II)</dc:title>
  <dc:creator>Glaves, Helen M.</dc:creator>
  <cp:lastModifiedBy>Glaves, Helen M.</cp:lastModifiedBy>
  <cp:revision>203</cp:revision>
  <dcterms:created xsi:type="dcterms:W3CDTF">2015-04-09T12:12:53Z</dcterms:created>
  <dcterms:modified xsi:type="dcterms:W3CDTF">2017-03-24T09:41:58Z</dcterms:modified>
</cp:coreProperties>
</file>