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89" r:id="rId5"/>
  </p:sldMasterIdLst>
  <p:notesMasterIdLst>
    <p:notesMasterId r:id="rId11"/>
  </p:notesMasterIdLst>
  <p:sldIdLst>
    <p:sldId id="361" r:id="rId6"/>
    <p:sldId id="365" r:id="rId7"/>
    <p:sldId id="366" r:id="rId8"/>
    <p:sldId id="367" r:id="rId9"/>
    <p:sldId id="373" r:id="rId10"/>
  </p:sldIdLst>
  <p:sldSz cx="10691813" cy="7559675"/>
  <p:notesSz cx="7099300" cy="10234613"/>
  <p:defaultTextStyle>
    <a:defPPr>
      <a:defRPr lang="en-US"/>
    </a:defPPr>
    <a:lvl1pPr marL="0" algn="l" defTabSz="1042580" rtl="0" eaLnBrk="1" latinLnBrk="0" hangingPunct="1">
      <a:defRPr sz="2117" kern="1200">
        <a:solidFill>
          <a:schemeClr val="tx1"/>
        </a:solidFill>
        <a:latin typeface="+mn-lt"/>
        <a:ea typeface="+mn-ea"/>
        <a:cs typeface="+mn-cs"/>
      </a:defRPr>
    </a:lvl1pPr>
    <a:lvl2pPr marL="521290" algn="l" defTabSz="1042580" rtl="0" eaLnBrk="1" latinLnBrk="0" hangingPunct="1">
      <a:defRPr sz="2117" kern="1200">
        <a:solidFill>
          <a:schemeClr val="tx1"/>
        </a:solidFill>
        <a:latin typeface="+mn-lt"/>
        <a:ea typeface="+mn-ea"/>
        <a:cs typeface="+mn-cs"/>
      </a:defRPr>
    </a:lvl2pPr>
    <a:lvl3pPr marL="1042580" algn="l" defTabSz="1042580" rtl="0" eaLnBrk="1" latinLnBrk="0" hangingPunct="1">
      <a:defRPr sz="2117" kern="1200">
        <a:solidFill>
          <a:schemeClr val="tx1"/>
        </a:solidFill>
        <a:latin typeface="+mn-lt"/>
        <a:ea typeface="+mn-ea"/>
        <a:cs typeface="+mn-cs"/>
      </a:defRPr>
    </a:lvl3pPr>
    <a:lvl4pPr marL="1563870" algn="l" defTabSz="1042580" rtl="0" eaLnBrk="1" latinLnBrk="0" hangingPunct="1">
      <a:defRPr sz="2117" kern="1200">
        <a:solidFill>
          <a:schemeClr val="tx1"/>
        </a:solidFill>
        <a:latin typeface="+mn-lt"/>
        <a:ea typeface="+mn-ea"/>
        <a:cs typeface="+mn-cs"/>
      </a:defRPr>
    </a:lvl4pPr>
    <a:lvl5pPr marL="2085161" algn="l" defTabSz="1042580" rtl="0" eaLnBrk="1" latinLnBrk="0" hangingPunct="1">
      <a:defRPr sz="2117" kern="1200">
        <a:solidFill>
          <a:schemeClr val="tx1"/>
        </a:solidFill>
        <a:latin typeface="+mn-lt"/>
        <a:ea typeface="+mn-ea"/>
        <a:cs typeface="+mn-cs"/>
      </a:defRPr>
    </a:lvl5pPr>
    <a:lvl6pPr marL="2606449" algn="l" defTabSz="1042580" rtl="0" eaLnBrk="1" latinLnBrk="0" hangingPunct="1">
      <a:defRPr sz="2117" kern="1200">
        <a:solidFill>
          <a:schemeClr val="tx1"/>
        </a:solidFill>
        <a:latin typeface="+mn-lt"/>
        <a:ea typeface="+mn-ea"/>
        <a:cs typeface="+mn-cs"/>
      </a:defRPr>
    </a:lvl6pPr>
    <a:lvl7pPr marL="3127739" algn="l" defTabSz="1042580" rtl="0" eaLnBrk="1" latinLnBrk="0" hangingPunct="1">
      <a:defRPr sz="2117" kern="1200">
        <a:solidFill>
          <a:schemeClr val="tx1"/>
        </a:solidFill>
        <a:latin typeface="+mn-lt"/>
        <a:ea typeface="+mn-ea"/>
        <a:cs typeface="+mn-cs"/>
      </a:defRPr>
    </a:lvl7pPr>
    <a:lvl8pPr marL="3649028" algn="l" defTabSz="1042580" rtl="0" eaLnBrk="1" latinLnBrk="0" hangingPunct="1">
      <a:defRPr sz="2117" kern="1200">
        <a:solidFill>
          <a:schemeClr val="tx1"/>
        </a:solidFill>
        <a:latin typeface="+mn-lt"/>
        <a:ea typeface="+mn-ea"/>
        <a:cs typeface="+mn-cs"/>
      </a:defRPr>
    </a:lvl8pPr>
    <a:lvl9pPr marL="4170318" algn="l" defTabSz="1042580" rtl="0" eaLnBrk="1" latinLnBrk="0" hangingPunct="1">
      <a:defRPr sz="2117" kern="1200">
        <a:solidFill>
          <a:schemeClr val="tx1"/>
        </a:solidFill>
        <a:latin typeface="+mn-lt"/>
        <a:ea typeface="+mn-ea"/>
        <a:cs typeface="+mn-cs"/>
      </a:defRPr>
    </a:lvl9pPr>
  </p:defaultTextStyle>
  <p:extLst>
    <p:ext uri="{EFAFB233-063F-42B5-8137-9DF3F51BA10A}">
      <p15:sldGuideLst xmlns:p15="http://schemas.microsoft.com/office/powerpoint/2012/main">
        <p15:guide id="2" pos="3368" userDrawn="1">
          <p15:clr>
            <a:srgbClr val="A4A3A4"/>
          </p15:clr>
        </p15:guide>
        <p15:guide id="3" orient="horz" pos="12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3131"/>
    <a:srgbClr val="575757"/>
    <a:srgbClr val="0079A6"/>
    <a:srgbClr val="DCDCDC"/>
    <a:srgbClr val="3C8A2E"/>
    <a:srgbClr val="81BC00"/>
    <a:srgbClr val="797979"/>
    <a:srgbClr val="595959"/>
    <a:srgbClr val="7F7F7F"/>
    <a:srgbClr val="72C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65" autoAdjust="0"/>
    <p:restoredTop sz="98100" autoAdjust="0"/>
  </p:normalViewPr>
  <p:slideViewPr>
    <p:cSldViewPr showGuides="1">
      <p:cViewPr varScale="1">
        <p:scale>
          <a:sx n="80" d="100"/>
          <a:sy n="80" d="100"/>
        </p:scale>
        <p:origin x="1710" y="66"/>
      </p:cViewPr>
      <p:guideLst>
        <p:guide pos="3368"/>
        <p:guide orient="horz" pos="1261"/>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0BA5BBE4-AEA3-489A-A28E-0C2FAF2506E3}" type="datetimeFigureOut">
              <a:rPr lang="en-US" smtClean="0"/>
              <a:pPr/>
              <a:t>11/18/2015</a:t>
            </a:fld>
            <a:endParaRPr lang="en-GB"/>
          </a:p>
        </p:txBody>
      </p:sp>
      <p:sp>
        <p:nvSpPr>
          <p:cNvPr id="4" name="Slide Image Placeholder 3"/>
          <p:cNvSpPr>
            <a:spLocks noGrp="1" noRot="1" noChangeAspect="1"/>
          </p:cNvSpPr>
          <p:nvPr>
            <p:ph type="sldImg" idx="2"/>
          </p:nvPr>
        </p:nvSpPr>
        <p:spPr>
          <a:xfrm>
            <a:off x="836613" y="768350"/>
            <a:ext cx="5426075" cy="3836988"/>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C0F4A2C8-6C88-4E71-83EE-698B9D4FE22F}" type="slidenum">
              <a:rPr lang="en-GB" smtClean="0"/>
              <a:pPr/>
              <a:t>‹#›</a:t>
            </a:fld>
            <a:endParaRPr lang="en-GB"/>
          </a:p>
        </p:txBody>
      </p:sp>
    </p:spTree>
    <p:extLst>
      <p:ext uri="{BB962C8B-B14F-4D97-AF65-F5344CB8AC3E}">
        <p14:creationId xmlns:p14="http://schemas.microsoft.com/office/powerpoint/2010/main" val="2818659147"/>
      </p:ext>
    </p:extLst>
  </p:cSld>
  <p:clrMap bg1="lt1" tx1="dk1" bg2="lt2" tx2="dk2" accent1="accent1" accent2="accent2" accent3="accent3" accent4="accent4" accent5="accent5" accent6="accent6" hlink="hlink" folHlink="folHlink"/>
  <p:notesStyle>
    <a:lvl1pPr marL="0" algn="l" defTabSz="1042580" rtl="0" eaLnBrk="1" latinLnBrk="0" hangingPunct="1">
      <a:defRPr sz="1447" kern="1200">
        <a:solidFill>
          <a:schemeClr val="tx1"/>
        </a:solidFill>
        <a:latin typeface="+mn-lt"/>
        <a:ea typeface="+mn-ea"/>
        <a:cs typeface="+mn-cs"/>
      </a:defRPr>
    </a:lvl1pPr>
    <a:lvl2pPr marL="521290" algn="l" defTabSz="1042580" rtl="0" eaLnBrk="1" latinLnBrk="0" hangingPunct="1">
      <a:defRPr sz="1447" kern="1200">
        <a:solidFill>
          <a:schemeClr val="tx1"/>
        </a:solidFill>
        <a:latin typeface="+mn-lt"/>
        <a:ea typeface="+mn-ea"/>
        <a:cs typeface="+mn-cs"/>
      </a:defRPr>
    </a:lvl2pPr>
    <a:lvl3pPr marL="1042580" algn="l" defTabSz="1042580" rtl="0" eaLnBrk="1" latinLnBrk="0" hangingPunct="1">
      <a:defRPr sz="1447" kern="1200">
        <a:solidFill>
          <a:schemeClr val="tx1"/>
        </a:solidFill>
        <a:latin typeface="+mn-lt"/>
        <a:ea typeface="+mn-ea"/>
        <a:cs typeface="+mn-cs"/>
      </a:defRPr>
    </a:lvl3pPr>
    <a:lvl4pPr marL="1563870" algn="l" defTabSz="1042580" rtl="0" eaLnBrk="1" latinLnBrk="0" hangingPunct="1">
      <a:defRPr sz="1447" kern="1200">
        <a:solidFill>
          <a:schemeClr val="tx1"/>
        </a:solidFill>
        <a:latin typeface="+mn-lt"/>
        <a:ea typeface="+mn-ea"/>
        <a:cs typeface="+mn-cs"/>
      </a:defRPr>
    </a:lvl4pPr>
    <a:lvl5pPr marL="2085161" algn="l" defTabSz="1042580" rtl="0" eaLnBrk="1" latinLnBrk="0" hangingPunct="1">
      <a:defRPr sz="1447" kern="1200">
        <a:solidFill>
          <a:schemeClr val="tx1"/>
        </a:solidFill>
        <a:latin typeface="+mn-lt"/>
        <a:ea typeface="+mn-ea"/>
        <a:cs typeface="+mn-cs"/>
      </a:defRPr>
    </a:lvl5pPr>
    <a:lvl6pPr marL="2606449" algn="l" defTabSz="1042580" rtl="0" eaLnBrk="1" latinLnBrk="0" hangingPunct="1">
      <a:defRPr sz="1447" kern="1200">
        <a:solidFill>
          <a:schemeClr val="tx1"/>
        </a:solidFill>
        <a:latin typeface="+mn-lt"/>
        <a:ea typeface="+mn-ea"/>
        <a:cs typeface="+mn-cs"/>
      </a:defRPr>
    </a:lvl6pPr>
    <a:lvl7pPr marL="3127739" algn="l" defTabSz="1042580" rtl="0" eaLnBrk="1" latinLnBrk="0" hangingPunct="1">
      <a:defRPr sz="1447" kern="1200">
        <a:solidFill>
          <a:schemeClr val="tx1"/>
        </a:solidFill>
        <a:latin typeface="+mn-lt"/>
        <a:ea typeface="+mn-ea"/>
        <a:cs typeface="+mn-cs"/>
      </a:defRPr>
    </a:lvl7pPr>
    <a:lvl8pPr marL="3649028" algn="l" defTabSz="1042580" rtl="0" eaLnBrk="1" latinLnBrk="0" hangingPunct="1">
      <a:defRPr sz="1447" kern="1200">
        <a:solidFill>
          <a:schemeClr val="tx1"/>
        </a:solidFill>
        <a:latin typeface="+mn-lt"/>
        <a:ea typeface="+mn-ea"/>
        <a:cs typeface="+mn-cs"/>
      </a:defRPr>
    </a:lvl8pPr>
    <a:lvl9pPr marL="4170318" algn="l" defTabSz="1042580" rtl="0" eaLnBrk="1" latinLnBrk="0" hangingPunct="1">
      <a:defRPr sz="144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434585" y="2015913"/>
            <a:ext cx="6264000" cy="912717"/>
          </a:xfrm>
        </p:spPr>
        <p:txBody>
          <a:bodyPr>
            <a:noAutofit/>
          </a:bodyPr>
          <a:lstStyle>
            <a:lvl1pPr>
              <a:defRPr sz="2800">
                <a:solidFill>
                  <a:schemeClr val="accent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34585" y="4724805"/>
            <a:ext cx="6264000" cy="1653690"/>
          </a:xfrm>
        </p:spPr>
        <p:txBody>
          <a:bodyPr>
            <a:normAutofit/>
          </a:bodyPr>
          <a:lstStyle>
            <a:lvl1pPr marL="0" indent="0" algn="l">
              <a:lnSpc>
                <a:spcPct val="120000"/>
              </a:lnSpc>
              <a:spcBef>
                <a:spcPts val="0"/>
              </a:spcBef>
              <a:spcAft>
                <a:spcPts val="0"/>
              </a:spcAft>
              <a:buNone/>
              <a:defRPr sz="1600" b="0">
                <a:solidFill>
                  <a:schemeClr val="accent5"/>
                </a:solidFill>
              </a:defRPr>
            </a:lvl1pPr>
            <a:lvl2pPr marL="547134" indent="0" algn="ctr">
              <a:buNone/>
              <a:defRPr>
                <a:solidFill>
                  <a:schemeClr val="tx1">
                    <a:tint val="75000"/>
                  </a:schemeClr>
                </a:solidFill>
              </a:defRPr>
            </a:lvl2pPr>
            <a:lvl3pPr marL="1094266" indent="0" algn="ctr">
              <a:buNone/>
              <a:defRPr>
                <a:solidFill>
                  <a:schemeClr val="tx1">
                    <a:tint val="75000"/>
                  </a:schemeClr>
                </a:solidFill>
              </a:defRPr>
            </a:lvl3pPr>
            <a:lvl4pPr marL="1641400" indent="0" algn="ctr">
              <a:buNone/>
              <a:defRPr>
                <a:solidFill>
                  <a:schemeClr val="tx1">
                    <a:tint val="75000"/>
                  </a:schemeClr>
                </a:solidFill>
              </a:defRPr>
            </a:lvl4pPr>
            <a:lvl5pPr marL="2188532" indent="0" algn="ctr">
              <a:buNone/>
              <a:defRPr>
                <a:solidFill>
                  <a:schemeClr val="tx1">
                    <a:tint val="75000"/>
                  </a:schemeClr>
                </a:solidFill>
              </a:defRPr>
            </a:lvl5pPr>
            <a:lvl6pPr marL="2735666" indent="0" algn="ctr">
              <a:buNone/>
              <a:defRPr>
                <a:solidFill>
                  <a:schemeClr val="tx1">
                    <a:tint val="75000"/>
                  </a:schemeClr>
                </a:solidFill>
              </a:defRPr>
            </a:lvl6pPr>
            <a:lvl7pPr marL="3282798" indent="0" algn="ctr">
              <a:buNone/>
              <a:defRPr>
                <a:solidFill>
                  <a:schemeClr val="tx1">
                    <a:tint val="75000"/>
                  </a:schemeClr>
                </a:solidFill>
              </a:defRPr>
            </a:lvl7pPr>
            <a:lvl8pPr marL="3829929" indent="0" algn="ctr">
              <a:buNone/>
              <a:defRPr>
                <a:solidFill>
                  <a:schemeClr val="tx1">
                    <a:tint val="75000"/>
                  </a:schemeClr>
                </a:solidFill>
              </a:defRPr>
            </a:lvl8pPr>
            <a:lvl9pPr marL="4377063" indent="0" algn="ctr">
              <a:buNone/>
              <a:defRPr>
                <a:solidFill>
                  <a:schemeClr val="tx1">
                    <a:tint val="75000"/>
                  </a:schemeClr>
                </a:solidFill>
              </a:defRPr>
            </a:lvl9pPr>
          </a:lstStyle>
          <a:p>
            <a:r>
              <a:rPr lang="en-US" smtClean="0"/>
              <a:t>Click to edit Master subtitle style</a:t>
            </a:r>
            <a:endParaRPr lang="en-GB" dirty="0"/>
          </a:p>
        </p:txBody>
      </p:sp>
      <p:sp>
        <p:nvSpPr>
          <p:cNvPr id="14" name="Slide Number Placeholder 7"/>
          <p:cNvSpPr>
            <a:spLocks noGrp="1"/>
          </p:cNvSpPr>
          <p:nvPr>
            <p:ph type="sldNum" sz="quarter" idx="4"/>
          </p:nvPr>
        </p:nvSpPr>
        <p:spPr>
          <a:xfrm>
            <a:off x="9321425" y="7063636"/>
            <a:ext cx="926166" cy="277784"/>
          </a:xfrm>
          <a:prstGeom prst="rect">
            <a:avLst/>
          </a:prstGeom>
        </p:spPr>
        <p:txBody>
          <a:bodyPr vert="horz" lIns="0" tIns="0" rIns="0" bIns="0" rtlCol="0" anchor="ctr" anchorCtr="0"/>
          <a:lstStyle>
            <a:lvl1pPr algn="r">
              <a:defRPr sz="800" b="0">
                <a:solidFill>
                  <a:schemeClr val="tx2"/>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432764" y="7063636"/>
            <a:ext cx="8839071" cy="277784"/>
          </a:xfrm>
          <a:prstGeom prst="rect">
            <a:avLst/>
          </a:prstGeom>
        </p:spPr>
        <p:txBody>
          <a:bodyPr vert="horz" lIns="0" tIns="0" rIns="0" bIns="0" rtlCol="0" anchor="ctr" anchorCtr="0"/>
          <a:lstStyle>
            <a:lvl1pPr algn="l">
              <a:defRPr sz="800" b="0">
                <a:solidFill>
                  <a:schemeClr val="tx2"/>
                </a:solidFill>
              </a:defRPr>
            </a:lvl1pPr>
          </a:lstStyle>
          <a:p>
            <a:r>
              <a:rPr lang="en-GB" smtClean="0"/>
              <a:t>© 2014 Deloitte Belgium</a:t>
            </a:r>
            <a:endParaRPr lang="en-GB" dirty="0"/>
          </a:p>
        </p:txBody>
      </p:sp>
      <p:sp>
        <p:nvSpPr>
          <p:cNvPr id="8" name="Text Placeholder 5"/>
          <p:cNvSpPr>
            <a:spLocks noGrp="1"/>
          </p:cNvSpPr>
          <p:nvPr>
            <p:ph type="body" sz="quarter" idx="10"/>
          </p:nvPr>
        </p:nvSpPr>
        <p:spPr>
          <a:xfrm>
            <a:off x="434585" y="2935672"/>
            <a:ext cx="6264000" cy="1789134"/>
          </a:xfrm>
        </p:spPr>
        <p:txBody>
          <a:bodyPr>
            <a:noAutofit/>
          </a:bodyPr>
          <a:lstStyle>
            <a:lvl1pPr marL="0" indent="0">
              <a:buNone/>
              <a:defRPr sz="2800">
                <a:solidFill>
                  <a:schemeClr val="accent2"/>
                </a:solidFill>
              </a:defRPr>
            </a:lvl1pPr>
          </a:lstStyle>
          <a:p>
            <a:pPr lvl="0"/>
            <a:r>
              <a:rPr lang="en-US" smtClean="0"/>
              <a:t>Click to edit Master text styles</a:t>
            </a:r>
          </a:p>
        </p:txBody>
      </p:sp>
      <p:pic>
        <p:nvPicPr>
          <p:cNvPr id="10" name="Picture 9" descr="DEL_PRI_RGB.gif"/>
          <p:cNvPicPr>
            <a:picLocks noChangeAspect="1"/>
          </p:cNvPicPr>
          <p:nvPr userDrawn="1"/>
        </p:nvPicPr>
        <p:blipFill>
          <a:blip r:embed="rId2" cstate="print"/>
          <a:stretch>
            <a:fillRect/>
          </a:stretch>
        </p:blipFill>
        <p:spPr>
          <a:xfrm>
            <a:off x="389828" y="449125"/>
            <a:ext cx="2232000" cy="418348"/>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xecutive Summary">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765" y="2015912"/>
            <a:ext cx="6834343" cy="4906537"/>
          </a:xfrm>
        </p:spPr>
        <p:txBody>
          <a:bodyPr>
            <a:noAutofit/>
          </a:bodyPr>
          <a:lstStyle>
            <a:lvl1pPr marL="0" indent="0">
              <a:lnSpc>
                <a:spcPct val="110000"/>
              </a:lnSpc>
              <a:spcBef>
                <a:spcPts val="0"/>
              </a:spcBef>
              <a:buNone/>
              <a:defRPr sz="1200" b="0">
                <a:solidFill>
                  <a:schemeClr val="tx2"/>
                </a:solidFill>
              </a:defRPr>
            </a:lvl1pPr>
            <a:lvl2pPr marL="0" indent="0">
              <a:lnSpc>
                <a:spcPct val="110000"/>
              </a:lnSpc>
              <a:spcBef>
                <a:spcPts val="0"/>
              </a:spcBef>
              <a:buFont typeface="Arial" pitchFamily="34" charset="0"/>
              <a:buNone/>
              <a:tabLst/>
              <a:defRPr sz="1200" b="1">
                <a:solidFill>
                  <a:schemeClr val="accent2"/>
                </a:solidFill>
              </a:defRPr>
            </a:lvl2pPr>
            <a:lvl3pPr marL="0" indent="0">
              <a:lnSpc>
                <a:spcPct val="110000"/>
              </a:lnSpc>
              <a:spcBef>
                <a:spcPts val="0"/>
              </a:spcBef>
              <a:buFont typeface="Arial" pitchFamily="34" charset="0"/>
              <a:buNone/>
              <a:defRPr sz="1200" b="0">
                <a:solidFill>
                  <a:schemeClr val="tx2"/>
                </a:solidFill>
              </a:defRPr>
            </a:lvl3pPr>
            <a:lvl4pPr marL="161495" indent="-161495">
              <a:lnSpc>
                <a:spcPct val="110000"/>
              </a:lnSpc>
              <a:spcBef>
                <a:spcPts val="0"/>
              </a:spcBef>
              <a:buFont typeface="Arial" pitchFamily="34" charset="0"/>
              <a:buChar char="•"/>
              <a:defRPr sz="1200"/>
            </a:lvl4pPr>
            <a:lvl5pPr marL="373110" indent="-200476">
              <a:lnSpc>
                <a:spcPct val="11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432765" y="366033"/>
            <a:ext cx="6834343" cy="1197328"/>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9" name="Slide Number Placeholder 7"/>
          <p:cNvSpPr>
            <a:spLocks noGrp="1"/>
          </p:cNvSpPr>
          <p:nvPr>
            <p:ph type="sldNum" sz="quarter" idx="4"/>
          </p:nvPr>
        </p:nvSpPr>
        <p:spPr>
          <a:xfrm>
            <a:off x="9321425" y="7063636"/>
            <a:ext cx="926166" cy="277784"/>
          </a:xfrm>
          <a:prstGeom prst="rect">
            <a:avLst/>
          </a:prstGeom>
        </p:spPr>
        <p:txBody>
          <a:bodyPr vert="horz" lIns="0" tIns="0" rIns="0" bIns="0" rtlCol="0" anchor="ctr" anchorCtr="0"/>
          <a:lstStyle>
            <a:lvl1pPr algn="r">
              <a:defRPr sz="800" b="0">
                <a:solidFill>
                  <a:schemeClr val="tx2"/>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432764" y="7063636"/>
            <a:ext cx="8839071" cy="277784"/>
          </a:xfrm>
          <a:prstGeom prst="rect">
            <a:avLst/>
          </a:prstGeom>
        </p:spPr>
        <p:txBody>
          <a:bodyPr vert="horz" lIns="0" tIns="0" rIns="0" bIns="0" rtlCol="0" anchor="ctr" anchorCtr="0"/>
          <a:lstStyle>
            <a:lvl1pPr algn="l">
              <a:defRPr sz="800" b="0">
                <a:solidFill>
                  <a:schemeClr val="tx2"/>
                </a:solidFill>
              </a:defRPr>
            </a:lvl1pPr>
          </a:lstStyle>
          <a:p>
            <a:r>
              <a:rPr lang="en-GB" smtClean="0"/>
              <a:t>© 2014 Deloitte Belgium</a:t>
            </a:r>
            <a:endParaRPr lang="en-GB" dirty="0"/>
          </a:p>
        </p:txBody>
      </p:sp>
      <p:sp>
        <p:nvSpPr>
          <p:cNvPr id="10" name="Text Placeholder 9"/>
          <p:cNvSpPr>
            <a:spLocks noGrp="1"/>
          </p:cNvSpPr>
          <p:nvPr>
            <p:ph type="body" sz="quarter" idx="10"/>
          </p:nvPr>
        </p:nvSpPr>
        <p:spPr>
          <a:xfrm>
            <a:off x="7893984" y="2015915"/>
            <a:ext cx="2344770" cy="4905742"/>
          </a:xfrm>
        </p:spPr>
        <p:txBody>
          <a:bodyPr>
            <a:noAutofit/>
          </a:bodyPr>
          <a:lstStyle>
            <a:lvl1pPr marL="0" indent="0">
              <a:lnSpc>
                <a:spcPct val="110000"/>
              </a:lnSpc>
              <a:spcBef>
                <a:spcPts val="0"/>
              </a:spcBef>
              <a:buNone/>
              <a:defRPr sz="1700">
                <a:solidFill>
                  <a:schemeClr val="accent3"/>
                </a:solidFill>
              </a:defRPr>
            </a:lvl1pPr>
            <a:lvl2pPr marL="0" indent="0">
              <a:lnSpc>
                <a:spcPct val="110000"/>
              </a:lnSpc>
              <a:spcBef>
                <a:spcPts val="0"/>
              </a:spcBef>
              <a:buNone/>
              <a:defRPr sz="1200">
                <a:solidFill>
                  <a:schemeClr val="tx2"/>
                </a:solidFill>
              </a:defRPr>
            </a:lvl2pPr>
            <a:lvl3pPr marL="0" indent="0">
              <a:lnSpc>
                <a:spcPct val="110000"/>
              </a:lnSpc>
              <a:spcBef>
                <a:spcPts val="0"/>
              </a:spcBef>
              <a:buNone/>
              <a:defRPr sz="1200">
                <a:solidFill>
                  <a:schemeClr val="tx2"/>
                </a:solidFill>
              </a:defRPr>
            </a:lvl3pPr>
            <a:lvl4pPr marL="0" indent="0">
              <a:lnSpc>
                <a:spcPct val="110000"/>
              </a:lnSpc>
              <a:spcBef>
                <a:spcPts val="0"/>
              </a:spcBef>
              <a:buNone/>
              <a:defRPr sz="1200">
                <a:solidFill>
                  <a:schemeClr val="tx2"/>
                </a:solidFill>
              </a:defRPr>
            </a:lvl4pPr>
            <a:lvl5pPr marL="0" indent="0">
              <a:lnSpc>
                <a:spcPct val="110000"/>
              </a:lnSpc>
              <a:spcBef>
                <a:spcPts val="0"/>
              </a:spcBef>
              <a:buNone/>
              <a:defRPr sz="12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mp;C Layout">
    <p:spTree>
      <p:nvGrpSpPr>
        <p:cNvPr id="1" name=""/>
        <p:cNvGrpSpPr/>
        <p:nvPr/>
      </p:nvGrpSpPr>
      <p:grpSpPr>
        <a:xfrm>
          <a:off x="0" y="0"/>
          <a:ext cx="0" cy="0"/>
          <a:chOff x="0" y="0"/>
          <a:chExt cx="0" cy="0"/>
        </a:xfrm>
      </p:grpSpPr>
      <p:sp>
        <p:nvSpPr>
          <p:cNvPr id="8" name="Rectangle 7"/>
          <p:cNvSpPr/>
          <p:nvPr userDrawn="1"/>
        </p:nvSpPr>
        <p:spPr>
          <a:xfrm>
            <a:off x="0" y="1"/>
            <a:ext cx="5345907" cy="7559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9424" tIns="54712" rIns="109424" bIns="54712" rtlCol="0" anchor="ctr"/>
          <a:lstStyle/>
          <a:p>
            <a:pPr algn="ctr"/>
            <a:endParaRPr lang="en-GB" sz="2476"/>
          </a:p>
        </p:txBody>
      </p:sp>
      <p:sp>
        <p:nvSpPr>
          <p:cNvPr id="3" name="Content Placeholder 2"/>
          <p:cNvSpPr>
            <a:spLocks noGrp="1"/>
          </p:cNvSpPr>
          <p:nvPr>
            <p:ph idx="1"/>
          </p:nvPr>
        </p:nvSpPr>
        <p:spPr>
          <a:xfrm>
            <a:off x="432766" y="2015912"/>
            <a:ext cx="7669646" cy="4906537"/>
          </a:xfrm>
        </p:spPr>
        <p:txBody>
          <a:bodyPr>
            <a:noAutofit/>
          </a:bodyPr>
          <a:lstStyle>
            <a:lvl1pPr marL="0" indent="0">
              <a:lnSpc>
                <a:spcPct val="110000"/>
              </a:lnSpc>
              <a:spcBef>
                <a:spcPts val="0"/>
              </a:spcBef>
              <a:buNone/>
              <a:defRPr sz="1200" b="0">
                <a:solidFill>
                  <a:schemeClr val="tx2"/>
                </a:solidFill>
              </a:defRPr>
            </a:lvl1pPr>
            <a:lvl2pPr marL="0" indent="0">
              <a:lnSpc>
                <a:spcPct val="110000"/>
              </a:lnSpc>
              <a:spcBef>
                <a:spcPts val="0"/>
              </a:spcBef>
              <a:buFont typeface="Arial" pitchFamily="34" charset="0"/>
              <a:buNone/>
              <a:tabLst/>
              <a:defRPr sz="1200" b="1">
                <a:solidFill>
                  <a:schemeClr val="accent2"/>
                </a:solidFill>
              </a:defRPr>
            </a:lvl2pPr>
            <a:lvl3pPr marL="0" indent="0">
              <a:lnSpc>
                <a:spcPct val="110000"/>
              </a:lnSpc>
              <a:spcBef>
                <a:spcPts val="0"/>
              </a:spcBef>
              <a:buFont typeface="Arial" pitchFamily="34" charset="0"/>
              <a:buNone/>
              <a:defRPr sz="1200" b="0">
                <a:solidFill>
                  <a:schemeClr val="tx2"/>
                </a:solidFill>
              </a:defRPr>
            </a:lvl3pPr>
            <a:lvl4pPr marL="161495" indent="-161495">
              <a:lnSpc>
                <a:spcPct val="110000"/>
              </a:lnSpc>
              <a:spcBef>
                <a:spcPts val="0"/>
              </a:spcBef>
              <a:buFont typeface="Arial" pitchFamily="34" charset="0"/>
              <a:buChar char="•"/>
              <a:defRPr sz="1200"/>
            </a:lvl4pPr>
            <a:lvl5pPr marL="373110" indent="-200476">
              <a:lnSpc>
                <a:spcPct val="11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432766" y="366033"/>
            <a:ext cx="7669646" cy="1197328"/>
          </a:xfrm>
          <a:prstGeom prst="rect">
            <a:avLst/>
          </a:prstGeom>
        </p:spPr>
        <p:txBody>
          <a:bodyPr vert="horz" lIns="0" tIns="0" rIns="0" bIns="0" rtlCol="0" anchor="t" anchorCtr="0">
            <a:noAutofit/>
          </a:bodyPr>
          <a:lstStyle>
            <a:lvl1pPr>
              <a:defRPr>
                <a:solidFill>
                  <a:schemeClr val="accent1"/>
                </a:solidFill>
              </a:defRPr>
            </a:lvl1pPr>
          </a:lstStyle>
          <a:p>
            <a:r>
              <a:rPr lang="en-US" smtClean="0"/>
              <a:t>Click to edit Master title style</a:t>
            </a:r>
            <a:endParaRPr lang="en-GB" dirty="0"/>
          </a:p>
        </p:txBody>
      </p:sp>
      <p:sp>
        <p:nvSpPr>
          <p:cNvPr id="19" name="Slide Number Placeholder 7"/>
          <p:cNvSpPr>
            <a:spLocks noGrp="1"/>
          </p:cNvSpPr>
          <p:nvPr>
            <p:ph type="sldNum" sz="quarter" idx="4"/>
          </p:nvPr>
        </p:nvSpPr>
        <p:spPr>
          <a:xfrm>
            <a:off x="9321425" y="7063636"/>
            <a:ext cx="926166" cy="277784"/>
          </a:xfrm>
          <a:prstGeom prst="rect">
            <a:avLst/>
          </a:prstGeom>
        </p:spPr>
        <p:txBody>
          <a:bodyPr vert="horz" lIns="0" tIns="0" rIns="0" bIns="0" rtlCol="0" anchor="ctr" anchorCtr="0"/>
          <a:lstStyle>
            <a:lvl1pPr algn="r">
              <a:defRPr sz="800" b="0">
                <a:solidFill>
                  <a:schemeClr val="tx2"/>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432764" y="7063636"/>
            <a:ext cx="8839071" cy="277784"/>
          </a:xfrm>
          <a:prstGeom prst="rect">
            <a:avLst/>
          </a:prstGeom>
        </p:spPr>
        <p:txBody>
          <a:bodyPr vert="horz" lIns="0" tIns="0" rIns="0" bIns="0" rtlCol="0" anchor="ctr" anchorCtr="0"/>
          <a:lstStyle>
            <a:lvl1pPr algn="l">
              <a:defRPr sz="800" b="0">
                <a:solidFill>
                  <a:schemeClr val="tx2"/>
                </a:solidFill>
              </a:defRPr>
            </a:lvl1pPr>
          </a:lstStyle>
          <a:p>
            <a:r>
              <a:rPr lang="en-GB" smtClean="0"/>
              <a:t>© 2014 Deloitte Belgium</a:t>
            </a:r>
            <a:endParaRPr lang="en-GB"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8" name="Rectangle 7"/>
          <p:cNvSpPr/>
          <p:nvPr userDrawn="1"/>
        </p:nvSpPr>
        <p:spPr>
          <a:xfrm>
            <a:off x="0" y="1"/>
            <a:ext cx="5345907" cy="7559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9424" tIns="54712" rIns="109424" bIns="54712" rtlCol="0" anchor="ctr"/>
          <a:lstStyle/>
          <a:p>
            <a:pPr algn="ctr"/>
            <a:endParaRPr lang="en-GB" sz="2476"/>
          </a:p>
        </p:txBody>
      </p:sp>
      <p:sp>
        <p:nvSpPr>
          <p:cNvPr id="3" name="Content Placeholder 2"/>
          <p:cNvSpPr>
            <a:spLocks noGrp="1"/>
          </p:cNvSpPr>
          <p:nvPr>
            <p:ph idx="1"/>
          </p:nvPr>
        </p:nvSpPr>
        <p:spPr>
          <a:xfrm>
            <a:off x="432766" y="2015912"/>
            <a:ext cx="9813559" cy="4906537"/>
          </a:xfrm>
        </p:spPr>
        <p:txBody>
          <a:bodyPr>
            <a:noAutofit/>
          </a:bodyPr>
          <a:lstStyle>
            <a:lvl1pPr marL="0" indent="0">
              <a:lnSpc>
                <a:spcPct val="110000"/>
              </a:lnSpc>
              <a:spcBef>
                <a:spcPts val="0"/>
              </a:spcBef>
              <a:buNone/>
              <a:defRPr sz="1200" b="0">
                <a:solidFill>
                  <a:schemeClr val="tx2"/>
                </a:solidFill>
              </a:defRPr>
            </a:lvl1pPr>
            <a:lvl2pPr marL="0" indent="0">
              <a:lnSpc>
                <a:spcPct val="110000"/>
              </a:lnSpc>
              <a:spcBef>
                <a:spcPts val="0"/>
              </a:spcBef>
              <a:buFont typeface="Arial" pitchFamily="34" charset="0"/>
              <a:buNone/>
              <a:tabLst/>
              <a:defRPr sz="1200" b="1">
                <a:solidFill>
                  <a:schemeClr val="accent3"/>
                </a:solidFill>
              </a:defRPr>
            </a:lvl2pPr>
            <a:lvl3pPr marL="0" indent="0">
              <a:lnSpc>
                <a:spcPct val="110000"/>
              </a:lnSpc>
              <a:spcBef>
                <a:spcPts val="0"/>
              </a:spcBef>
              <a:buFont typeface="Arial" pitchFamily="34" charset="0"/>
              <a:buNone/>
              <a:defRPr sz="1200" b="0">
                <a:solidFill>
                  <a:schemeClr val="tx2"/>
                </a:solidFill>
              </a:defRPr>
            </a:lvl3pPr>
            <a:lvl4pPr marL="161495" indent="-161495">
              <a:lnSpc>
                <a:spcPct val="110000"/>
              </a:lnSpc>
              <a:spcBef>
                <a:spcPts val="0"/>
              </a:spcBef>
              <a:buFont typeface="Arial" pitchFamily="34" charset="0"/>
              <a:buChar char="•"/>
              <a:defRPr sz="1200"/>
            </a:lvl4pPr>
            <a:lvl5pPr marL="371253" indent="-200476">
              <a:lnSpc>
                <a:spcPct val="11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432766" y="366033"/>
            <a:ext cx="9813559" cy="1197328"/>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9" name="Slide Number Placeholder 7"/>
          <p:cNvSpPr>
            <a:spLocks noGrp="1"/>
          </p:cNvSpPr>
          <p:nvPr>
            <p:ph type="sldNum" sz="quarter" idx="4"/>
          </p:nvPr>
        </p:nvSpPr>
        <p:spPr>
          <a:xfrm>
            <a:off x="9321425" y="7063636"/>
            <a:ext cx="926166" cy="277784"/>
          </a:xfrm>
          <a:prstGeom prst="rect">
            <a:avLst/>
          </a:prstGeom>
        </p:spPr>
        <p:txBody>
          <a:bodyPr vert="horz" lIns="0" tIns="0" rIns="0" bIns="0" rtlCol="0" anchor="ctr" anchorCtr="0"/>
          <a:lstStyle>
            <a:lvl1pPr algn="r">
              <a:defRPr sz="800" b="0">
                <a:solidFill>
                  <a:schemeClr val="tx2"/>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432764" y="7063636"/>
            <a:ext cx="8839071" cy="277784"/>
          </a:xfrm>
          <a:prstGeom prst="rect">
            <a:avLst/>
          </a:prstGeom>
        </p:spPr>
        <p:txBody>
          <a:bodyPr vert="horz" lIns="0" tIns="0" rIns="0" bIns="0" rtlCol="0" anchor="ctr" anchorCtr="0"/>
          <a:lstStyle>
            <a:lvl1pPr algn="l">
              <a:defRPr sz="800" b="0">
                <a:solidFill>
                  <a:schemeClr val="tx2"/>
                </a:solidFill>
              </a:defRPr>
            </a:lvl1pPr>
          </a:lstStyle>
          <a:p>
            <a:r>
              <a:rPr lang="en-GB" smtClean="0"/>
              <a:t>© 2014 Deloitte Belgium</a:t>
            </a:r>
            <a:endParaRPr lang="en-GB"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large image">
    <p:spTree>
      <p:nvGrpSpPr>
        <p:cNvPr id="1" name=""/>
        <p:cNvGrpSpPr/>
        <p:nvPr/>
      </p:nvGrpSpPr>
      <p:grpSpPr>
        <a:xfrm>
          <a:off x="0" y="0"/>
          <a:ext cx="0" cy="0"/>
          <a:chOff x="0" y="0"/>
          <a:chExt cx="0" cy="0"/>
        </a:xfrm>
      </p:grpSpPr>
      <p:sp>
        <p:nvSpPr>
          <p:cNvPr id="8" name="Rectangle 7"/>
          <p:cNvSpPr/>
          <p:nvPr userDrawn="1"/>
        </p:nvSpPr>
        <p:spPr>
          <a:xfrm>
            <a:off x="0" y="1"/>
            <a:ext cx="5345907" cy="7559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9424" tIns="54712" rIns="109424" bIns="54712" rtlCol="0" anchor="ctr"/>
          <a:lstStyle/>
          <a:p>
            <a:pPr algn="ctr"/>
            <a:endParaRPr lang="en-GB" sz="2476"/>
          </a:p>
        </p:txBody>
      </p:sp>
      <p:sp>
        <p:nvSpPr>
          <p:cNvPr id="3" name="Content Placeholder 2"/>
          <p:cNvSpPr>
            <a:spLocks noGrp="1"/>
          </p:cNvSpPr>
          <p:nvPr>
            <p:ph idx="1"/>
          </p:nvPr>
        </p:nvSpPr>
        <p:spPr>
          <a:xfrm>
            <a:off x="432763" y="2015912"/>
            <a:ext cx="4829615" cy="4906537"/>
          </a:xfrm>
        </p:spPr>
        <p:txBody>
          <a:bodyPr>
            <a:noAutofit/>
          </a:bodyPr>
          <a:lstStyle>
            <a:lvl1pPr marL="0" indent="0">
              <a:lnSpc>
                <a:spcPct val="110000"/>
              </a:lnSpc>
              <a:spcBef>
                <a:spcPts val="0"/>
              </a:spcBef>
              <a:spcAft>
                <a:spcPts val="0"/>
              </a:spcAft>
              <a:buNone/>
              <a:defRPr sz="1200" b="0">
                <a:solidFill>
                  <a:schemeClr val="tx2"/>
                </a:solidFill>
              </a:defRPr>
            </a:lvl1pPr>
            <a:lvl2pPr marL="0" indent="0">
              <a:lnSpc>
                <a:spcPct val="110000"/>
              </a:lnSpc>
              <a:spcBef>
                <a:spcPts val="0"/>
              </a:spcBef>
              <a:spcAft>
                <a:spcPts val="0"/>
              </a:spcAft>
              <a:buFont typeface="Arial" pitchFamily="34" charset="0"/>
              <a:buNone/>
              <a:tabLst/>
              <a:defRPr sz="1200" b="1">
                <a:solidFill>
                  <a:schemeClr val="accent2"/>
                </a:solidFill>
              </a:defRPr>
            </a:lvl2pPr>
            <a:lvl3pPr marL="0" indent="0">
              <a:lnSpc>
                <a:spcPct val="110000"/>
              </a:lnSpc>
              <a:spcBef>
                <a:spcPts val="0"/>
              </a:spcBef>
              <a:spcAft>
                <a:spcPts val="0"/>
              </a:spcAft>
              <a:buFont typeface="Arial" pitchFamily="34" charset="0"/>
              <a:buNone/>
              <a:defRPr sz="1200" b="0">
                <a:solidFill>
                  <a:schemeClr val="tx2"/>
                </a:solidFill>
              </a:defRPr>
            </a:lvl3pPr>
            <a:lvl4pPr marL="161495" indent="-161495">
              <a:lnSpc>
                <a:spcPct val="110000"/>
              </a:lnSpc>
              <a:spcBef>
                <a:spcPts val="0"/>
              </a:spcBef>
              <a:spcAft>
                <a:spcPts val="0"/>
              </a:spcAft>
              <a:buFont typeface="Arial" pitchFamily="34" charset="0"/>
              <a:buChar char="•"/>
              <a:defRPr sz="1200"/>
            </a:lvl4pPr>
            <a:lvl5pPr marL="376822" indent="-207902">
              <a:lnSpc>
                <a:spcPct val="110000"/>
              </a:lnSpc>
              <a:spcBef>
                <a:spcPts val="0"/>
              </a:spcBef>
              <a:spcAft>
                <a:spcPts val="0"/>
              </a:spcAft>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432763" y="366033"/>
            <a:ext cx="4829615" cy="1197328"/>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9" name="Slide Number Placeholder 7"/>
          <p:cNvSpPr>
            <a:spLocks noGrp="1"/>
          </p:cNvSpPr>
          <p:nvPr>
            <p:ph type="sldNum" sz="quarter" idx="4"/>
          </p:nvPr>
        </p:nvSpPr>
        <p:spPr>
          <a:xfrm>
            <a:off x="9321425" y="7063636"/>
            <a:ext cx="926166" cy="277784"/>
          </a:xfrm>
          <a:prstGeom prst="rect">
            <a:avLst/>
          </a:prstGeom>
        </p:spPr>
        <p:txBody>
          <a:bodyPr vert="horz" lIns="0" tIns="0" rIns="0" bIns="0" rtlCol="0" anchor="ctr" anchorCtr="0"/>
          <a:lstStyle>
            <a:lvl1pPr algn="r">
              <a:defRPr sz="800" b="0">
                <a:solidFill>
                  <a:schemeClr val="tx2"/>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432764" y="7063636"/>
            <a:ext cx="8839071" cy="277784"/>
          </a:xfrm>
          <a:prstGeom prst="rect">
            <a:avLst/>
          </a:prstGeom>
        </p:spPr>
        <p:txBody>
          <a:bodyPr vert="horz" lIns="0" tIns="0" rIns="0" bIns="0" rtlCol="0" anchor="ctr" anchorCtr="0"/>
          <a:lstStyle>
            <a:lvl1pPr algn="l">
              <a:defRPr sz="800" b="0">
                <a:solidFill>
                  <a:schemeClr val="tx2"/>
                </a:solidFill>
              </a:defRPr>
            </a:lvl1pPr>
          </a:lstStyle>
          <a:p>
            <a:r>
              <a:rPr lang="en-GB" smtClean="0"/>
              <a:t>© 2014 Deloitte Belgium</a:t>
            </a:r>
            <a:endParaRPr lang="en-GB" dirty="0"/>
          </a:p>
        </p:txBody>
      </p:sp>
      <p:sp>
        <p:nvSpPr>
          <p:cNvPr id="11" name="Picture Placeholder 10"/>
          <p:cNvSpPr>
            <a:spLocks noGrp="1"/>
          </p:cNvSpPr>
          <p:nvPr>
            <p:ph type="pic" sz="quarter" idx="10"/>
          </p:nvPr>
        </p:nvSpPr>
        <p:spPr>
          <a:xfrm>
            <a:off x="5429438" y="1"/>
            <a:ext cx="5262375" cy="7559675"/>
          </a:xfrm>
        </p:spPr>
        <p:txBody>
          <a:bodyPr/>
          <a:lstStyle>
            <a:lvl1pPr>
              <a:defRPr sz="1200"/>
            </a:lvl1pPr>
          </a:lstStyle>
          <a:p>
            <a:r>
              <a:rPr lang="en-US" smtClean="0"/>
              <a:t>Click icon to add picture</a:t>
            </a:r>
            <a:endParaRPr lang="en-GB"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8" name="Rectangle 7"/>
          <p:cNvSpPr/>
          <p:nvPr userDrawn="1"/>
        </p:nvSpPr>
        <p:spPr>
          <a:xfrm>
            <a:off x="0" y="1"/>
            <a:ext cx="5345907" cy="7559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9424" tIns="54712" rIns="109424" bIns="54712" rtlCol="0" anchor="ctr"/>
          <a:lstStyle/>
          <a:p>
            <a:pPr algn="ctr"/>
            <a:endParaRPr lang="en-GB" sz="2476"/>
          </a:p>
        </p:txBody>
      </p:sp>
      <p:sp>
        <p:nvSpPr>
          <p:cNvPr id="3" name="Content Placeholder 2"/>
          <p:cNvSpPr>
            <a:spLocks noGrp="1"/>
          </p:cNvSpPr>
          <p:nvPr>
            <p:ph idx="1"/>
          </p:nvPr>
        </p:nvSpPr>
        <p:spPr>
          <a:xfrm>
            <a:off x="432763" y="2015912"/>
            <a:ext cx="4829615" cy="4906537"/>
          </a:xfrm>
        </p:spPr>
        <p:txBody>
          <a:bodyPr>
            <a:noAutofit/>
          </a:bodyPr>
          <a:lstStyle>
            <a:lvl1pPr marL="0" indent="0">
              <a:lnSpc>
                <a:spcPct val="110000"/>
              </a:lnSpc>
              <a:spcBef>
                <a:spcPts val="0"/>
              </a:spcBef>
              <a:buNone/>
              <a:defRPr sz="1200" b="0">
                <a:solidFill>
                  <a:schemeClr val="tx2"/>
                </a:solidFill>
              </a:defRPr>
            </a:lvl1pPr>
            <a:lvl2pPr marL="0" indent="0">
              <a:lnSpc>
                <a:spcPct val="110000"/>
              </a:lnSpc>
              <a:spcBef>
                <a:spcPts val="0"/>
              </a:spcBef>
              <a:buFont typeface="Arial" pitchFamily="34" charset="0"/>
              <a:buNone/>
              <a:tabLst/>
              <a:defRPr sz="1200" b="1">
                <a:solidFill>
                  <a:schemeClr val="accent3"/>
                </a:solidFill>
              </a:defRPr>
            </a:lvl2pPr>
            <a:lvl3pPr marL="0" indent="0">
              <a:lnSpc>
                <a:spcPct val="110000"/>
              </a:lnSpc>
              <a:spcBef>
                <a:spcPts val="0"/>
              </a:spcBef>
              <a:buFont typeface="Arial" pitchFamily="34" charset="0"/>
              <a:buNone/>
              <a:defRPr sz="1200" b="0">
                <a:solidFill>
                  <a:schemeClr val="tx2"/>
                </a:solidFill>
              </a:defRPr>
            </a:lvl3pPr>
            <a:lvl4pPr marL="161495" indent="-161495">
              <a:lnSpc>
                <a:spcPct val="110000"/>
              </a:lnSpc>
              <a:spcBef>
                <a:spcPts val="0"/>
              </a:spcBef>
              <a:buFont typeface="Arial" pitchFamily="34" charset="0"/>
              <a:buChar char="•"/>
              <a:tabLst/>
              <a:defRPr sz="1200"/>
            </a:lvl4pPr>
            <a:lvl5pPr marL="371253" indent="-198620">
              <a:lnSpc>
                <a:spcPct val="110000"/>
              </a:lnSpc>
              <a:spcBef>
                <a:spcPts val="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432766" y="366033"/>
            <a:ext cx="9813559" cy="1197328"/>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9" name="Slide Number Placeholder 7"/>
          <p:cNvSpPr>
            <a:spLocks noGrp="1"/>
          </p:cNvSpPr>
          <p:nvPr>
            <p:ph type="sldNum" sz="quarter" idx="4"/>
          </p:nvPr>
        </p:nvSpPr>
        <p:spPr>
          <a:xfrm>
            <a:off x="9321425" y="7063636"/>
            <a:ext cx="926166" cy="277784"/>
          </a:xfrm>
          <a:prstGeom prst="rect">
            <a:avLst/>
          </a:prstGeom>
        </p:spPr>
        <p:txBody>
          <a:bodyPr vert="horz" lIns="0" tIns="0" rIns="0" bIns="0" rtlCol="0" anchor="ctr" anchorCtr="0"/>
          <a:lstStyle>
            <a:lvl1pPr algn="r">
              <a:defRPr sz="800" b="0">
                <a:solidFill>
                  <a:schemeClr val="tx2"/>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432764" y="7063636"/>
            <a:ext cx="8839071" cy="277784"/>
          </a:xfrm>
          <a:prstGeom prst="rect">
            <a:avLst/>
          </a:prstGeom>
        </p:spPr>
        <p:txBody>
          <a:bodyPr vert="horz" lIns="0" tIns="0" rIns="0" bIns="0" rtlCol="0" anchor="ctr" anchorCtr="0"/>
          <a:lstStyle>
            <a:lvl1pPr algn="l">
              <a:defRPr sz="800" b="0">
                <a:solidFill>
                  <a:schemeClr val="tx2"/>
                </a:solidFill>
              </a:defRPr>
            </a:lvl1pPr>
          </a:lstStyle>
          <a:p>
            <a:r>
              <a:rPr lang="en-GB" smtClean="0"/>
              <a:t>© 2014 Deloitte Belgium</a:t>
            </a:r>
            <a:endParaRPr lang="en-GB" dirty="0"/>
          </a:p>
        </p:txBody>
      </p:sp>
      <p:sp>
        <p:nvSpPr>
          <p:cNvPr id="11" name="Picture Placeholder 10"/>
          <p:cNvSpPr>
            <a:spLocks noGrp="1"/>
          </p:cNvSpPr>
          <p:nvPr>
            <p:ph type="pic" sz="quarter" idx="10"/>
          </p:nvPr>
        </p:nvSpPr>
        <p:spPr>
          <a:xfrm>
            <a:off x="5429438" y="2015914"/>
            <a:ext cx="4816884" cy="4895531"/>
          </a:xfrm>
        </p:spPr>
        <p:txBody>
          <a:bodyPr>
            <a:normAutofit/>
          </a:bodyPr>
          <a:lstStyle>
            <a:lvl1pPr>
              <a:defRPr sz="1200"/>
            </a:lvl1pPr>
          </a:lstStyle>
          <a:p>
            <a:r>
              <a:rPr lang="en-US" smtClean="0"/>
              <a:t>Click icon to add picture</a:t>
            </a:r>
            <a:endParaRPr lang="en-GB"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Statement Slide 1">
    <p:bg>
      <p:bgPr>
        <a:solidFill>
          <a:schemeClr val="accent3"/>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764" y="2015913"/>
            <a:ext cx="7127394" cy="4906537"/>
          </a:xfrm>
        </p:spPr>
        <p:txBody>
          <a:bodyPr>
            <a:normAutofit/>
          </a:bodyPr>
          <a:lstStyle>
            <a:lvl1pPr marL="0" indent="0">
              <a:lnSpc>
                <a:spcPct val="105000"/>
              </a:lnSpc>
              <a:spcBef>
                <a:spcPts val="0"/>
              </a:spcBef>
              <a:buNone/>
              <a:defRPr sz="2000" b="0">
                <a:solidFill>
                  <a:schemeClr val="bg1"/>
                </a:solidFill>
              </a:defRPr>
            </a:lvl1pPr>
            <a:lvl2pPr marL="0" indent="0">
              <a:buNone/>
              <a:tabLst/>
              <a:defRPr sz="3625" b="0">
                <a:solidFill>
                  <a:schemeClr val="bg1"/>
                </a:solidFill>
              </a:defRPr>
            </a:lvl2pPr>
            <a:lvl3pPr marL="328662" indent="-328662">
              <a:buFont typeface="Arial" pitchFamily="34" charset="0"/>
              <a:buChar char="•"/>
              <a:defRPr sz="3625" b="0">
                <a:solidFill>
                  <a:schemeClr val="bg1"/>
                </a:solidFill>
              </a:defRPr>
            </a:lvl3pPr>
            <a:lvl4pPr>
              <a:defRPr sz="3625" b="0">
                <a:solidFill>
                  <a:schemeClr val="bg1"/>
                </a:solidFill>
              </a:defRPr>
            </a:lvl4pPr>
            <a:lvl5pPr>
              <a:defRPr sz="3625" b="0">
                <a:solidFill>
                  <a:schemeClr val="bg1"/>
                </a:solidFill>
              </a:defRPr>
            </a:lvl5pPr>
          </a:lstStyle>
          <a:p>
            <a:pPr lvl="0"/>
            <a:r>
              <a:rPr lang="en-US" smtClean="0"/>
              <a:t>Click to edit Master text styles</a:t>
            </a:r>
          </a:p>
        </p:txBody>
      </p:sp>
      <p:sp>
        <p:nvSpPr>
          <p:cNvPr id="19" name="Slide Number Placeholder 7"/>
          <p:cNvSpPr>
            <a:spLocks noGrp="1"/>
          </p:cNvSpPr>
          <p:nvPr>
            <p:ph type="sldNum" sz="quarter" idx="4"/>
          </p:nvPr>
        </p:nvSpPr>
        <p:spPr>
          <a:xfrm>
            <a:off x="9321425" y="7063636"/>
            <a:ext cx="926166" cy="277784"/>
          </a:xfrm>
          <a:prstGeom prst="rect">
            <a:avLst/>
          </a:prstGeom>
        </p:spPr>
        <p:txBody>
          <a:bodyPr vert="horz" lIns="0" tIns="0" rIns="0" bIns="0" rtlCol="0" anchor="ctr" anchorCtr="0"/>
          <a:lstStyle>
            <a:lvl1pPr algn="r">
              <a:defRPr sz="800" b="0">
                <a:solidFill>
                  <a:schemeClr val="bg1"/>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432764" y="7063636"/>
            <a:ext cx="8839071" cy="277784"/>
          </a:xfrm>
          <a:prstGeom prst="rect">
            <a:avLst/>
          </a:prstGeom>
        </p:spPr>
        <p:txBody>
          <a:bodyPr vert="horz" lIns="0" tIns="0" rIns="0" bIns="0" rtlCol="0" anchor="ctr" anchorCtr="0"/>
          <a:lstStyle>
            <a:lvl1pPr algn="l">
              <a:defRPr sz="800" b="0">
                <a:solidFill>
                  <a:schemeClr val="bg1"/>
                </a:solidFill>
              </a:defRPr>
            </a:lvl1pPr>
          </a:lstStyle>
          <a:p>
            <a:r>
              <a:rPr lang="en-GB" smtClean="0"/>
              <a:t>© 2014 Deloitte Belgium</a:t>
            </a:r>
            <a:endParaRPr lang="en-GB"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Key Statement Slide 1">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764" y="2015913"/>
            <a:ext cx="7127394" cy="4906537"/>
          </a:xfrm>
        </p:spPr>
        <p:txBody>
          <a:bodyPr>
            <a:normAutofit/>
          </a:bodyPr>
          <a:lstStyle>
            <a:lvl1pPr marL="0" indent="0">
              <a:lnSpc>
                <a:spcPct val="105000"/>
              </a:lnSpc>
              <a:spcBef>
                <a:spcPts val="0"/>
              </a:spcBef>
              <a:buNone/>
              <a:defRPr sz="2000" b="0">
                <a:solidFill>
                  <a:schemeClr val="bg1"/>
                </a:solidFill>
              </a:defRPr>
            </a:lvl1pPr>
            <a:lvl2pPr marL="0" indent="0">
              <a:buNone/>
              <a:tabLst/>
              <a:defRPr sz="3625" b="0">
                <a:solidFill>
                  <a:schemeClr val="bg1"/>
                </a:solidFill>
              </a:defRPr>
            </a:lvl2pPr>
            <a:lvl3pPr marL="328662" indent="-328662">
              <a:buFont typeface="Arial" pitchFamily="34" charset="0"/>
              <a:buChar char="•"/>
              <a:defRPr sz="3625" b="0">
                <a:solidFill>
                  <a:schemeClr val="bg1"/>
                </a:solidFill>
              </a:defRPr>
            </a:lvl3pPr>
            <a:lvl4pPr>
              <a:defRPr sz="3625" b="0">
                <a:solidFill>
                  <a:schemeClr val="bg1"/>
                </a:solidFill>
              </a:defRPr>
            </a:lvl4pPr>
            <a:lvl5pPr>
              <a:defRPr sz="3625" b="0">
                <a:solidFill>
                  <a:schemeClr val="bg1"/>
                </a:solidFill>
              </a:defRPr>
            </a:lvl5pPr>
          </a:lstStyle>
          <a:p>
            <a:pPr lvl="0"/>
            <a:r>
              <a:rPr lang="en-US" smtClean="0"/>
              <a:t>Click to edit Master text styles</a:t>
            </a:r>
          </a:p>
        </p:txBody>
      </p:sp>
      <p:sp>
        <p:nvSpPr>
          <p:cNvPr id="19" name="Slide Number Placeholder 7"/>
          <p:cNvSpPr>
            <a:spLocks noGrp="1"/>
          </p:cNvSpPr>
          <p:nvPr>
            <p:ph type="sldNum" sz="quarter" idx="4"/>
          </p:nvPr>
        </p:nvSpPr>
        <p:spPr>
          <a:xfrm>
            <a:off x="9321425" y="7063636"/>
            <a:ext cx="926166" cy="277784"/>
          </a:xfrm>
          <a:prstGeom prst="rect">
            <a:avLst/>
          </a:prstGeom>
        </p:spPr>
        <p:txBody>
          <a:bodyPr vert="horz" lIns="0" tIns="0" rIns="0" bIns="0" rtlCol="0" anchor="ctr" anchorCtr="0"/>
          <a:lstStyle>
            <a:lvl1pPr algn="r">
              <a:defRPr sz="800" b="0">
                <a:solidFill>
                  <a:schemeClr val="bg1"/>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432764" y="7063636"/>
            <a:ext cx="8839071" cy="277784"/>
          </a:xfrm>
          <a:prstGeom prst="rect">
            <a:avLst/>
          </a:prstGeom>
        </p:spPr>
        <p:txBody>
          <a:bodyPr vert="horz" lIns="0" tIns="0" rIns="0" bIns="0" rtlCol="0" anchor="ctr" anchorCtr="0"/>
          <a:lstStyle>
            <a:lvl1pPr algn="l">
              <a:defRPr sz="800" b="0">
                <a:solidFill>
                  <a:schemeClr val="bg1"/>
                </a:solidFill>
              </a:defRPr>
            </a:lvl1pPr>
          </a:lstStyle>
          <a:p>
            <a:r>
              <a:rPr lang="en-GB" smtClean="0"/>
              <a:t>© 2014 Deloitte Belgium</a:t>
            </a:r>
            <a:endParaRPr lang="en-GB" dirty="0"/>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Key Statement Slide 1">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764" y="2015913"/>
            <a:ext cx="7127394" cy="4906537"/>
          </a:xfrm>
        </p:spPr>
        <p:txBody>
          <a:bodyPr>
            <a:normAutofit/>
          </a:bodyPr>
          <a:lstStyle>
            <a:lvl1pPr marL="0" indent="0">
              <a:lnSpc>
                <a:spcPct val="105000"/>
              </a:lnSpc>
              <a:spcBef>
                <a:spcPts val="0"/>
              </a:spcBef>
              <a:buNone/>
              <a:defRPr sz="2000" b="0">
                <a:solidFill>
                  <a:schemeClr val="bg1"/>
                </a:solidFill>
              </a:defRPr>
            </a:lvl1pPr>
            <a:lvl2pPr marL="0" indent="0">
              <a:buNone/>
              <a:tabLst/>
              <a:defRPr sz="3625" b="0">
                <a:solidFill>
                  <a:schemeClr val="bg1"/>
                </a:solidFill>
              </a:defRPr>
            </a:lvl2pPr>
            <a:lvl3pPr marL="328662" indent="-328662">
              <a:buFont typeface="Arial" pitchFamily="34" charset="0"/>
              <a:buChar char="•"/>
              <a:defRPr sz="3625" b="0">
                <a:solidFill>
                  <a:schemeClr val="bg1"/>
                </a:solidFill>
              </a:defRPr>
            </a:lvl3pPr>
            <a:lvl4pPr>
              <a:defRPr sz="3625" b="0">
                <a:solidFill>
                  <a:schemeClr val="bg1"/>
                </a:solidFill>
              </a:defRPr>
            </a:lvl4pPr>
            <a:lvl5pPr>
              <a:defRPr sz="3625" b="0">
                <a:solidFill>
                  <a:schemeClr val="bg1"/>
                </a:solidFill>
              </a:defRPr>
            </a:lvl5pPr>
          </a:lstStyle>
          <a:p>
            <a:pPr lvl="0"/>
            <a:r>
              <a:rPr lang="en-US" smtClean="0"/>
              <a:t>Click to edit Master text styles</a:t>
            </a:r>
          </a:p>
        </p:txBody>
      </p:sp>
      <p:sp>
        <p:nvSpPr>
          <p:cNvPr id="19" name="Slide Number Placeholder 7"/>
          <p:cNvSpPr>
            <a:spLocks noGrp="1"/>
          </p:cNvSpPr>
          <p:nvPr>
            <p:ph type="sldNum" sz="quarter" idx="4"/>
          </p:nvPr>
        </p:nvSpPr>
        <p:spPr>
          <a:xfrm>
            <a:off x="9321425" y="7063636"/>
            <a:ext cx="926166" cy="277784"/>
          </a:xfrm>
          <a:prstGeom prst="rect">
            <a:avLst/>
          </a:prstGeom>
        </p:spPr>
        <p:txBody>
          <a:bodyPr vert="horz" lIns="0" tIns="0" rIns="0" bIns="0" rtlCol="0" anchor="ctr" anchorCtr="0"/>
          <a:lstStyle>
            <a:lvl1pPr algn="r">
              <a:defRPr sz="800" b="0">
                <a:solidFill>
                  <a:schemeClr val="bg1"/>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432764" y="7063636"/>
            <a:ext cx="8839071" cy="277784"/>
          </a:xfrm>
          <a:prstGeom prst="rect">
            <a:avLst/>
          </a:prstGeom>
        </p:spPr>
        <p:txBody>
          <a:bodyPr vert="horz" lIns="0" tIns="0" rIns="0" bIns="0" rtlCol="0" anchor="ctr" anchorCtr="0"/>
          <a:lstStyle>
            <a:lvl1pPr algn="l">
              <a:defRPr sz="800" b="0">
                <a:solidFill>
                  <a:schemeClr val="bg1"/>
                </a:solidFill>
              </a:defRPr>
            </a:lvl1pPr>
          </a:lstStyle>
          <a:p>
            <a:r>
              <a:rPr lang="en-GB" smtClean="0"/>
              <a:t>© 2014 Deloitte Belgium</a:t>
            </a:r>
            <a:endParaRPr lang="en-GB"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720" y="2001600"/>
            <a:ext cx="9812076" cy="5312798"/>
          </a:xfrm>
        </p:spPr>
        <p:txBody>
          <a:bodyPr anchor="t">
            <a:noAutofit/>
          </a:bodyPr>
          <a:lstStyle>
            <a:lvl1pPr algn="l">
              <a:defRPr sz="5800" b="0" cap="none" baseline="0">
                <a:solidFill>
                  <a:schemeClr val="bg1"/>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9321425" y="7063636"/>
            <a:ext cx="926166" cy="277784"/>
          </a:xfrm>
          <a:prstGeom prst="rect">
            <a:avLst/>
          </a:prstGeom>
        </p:spPr>
        <p:txBody>
          <a:bodyPr vert="horz" lIns="0" tIns="0" rIns="0" bIns="0" rtlCol="0" anchor="ctr" anchorCtr="0"/>
          <a:lstStyle>
            <a:lvl1pPr algn="r">
              <a:defRPr sz="800" b="0">
                <a:solidFill>
                  <a:schemeClr val="bg1"/>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432764" y="7063636"/>
            <a:ext cx="8839071" cy="277784"/>
          </a:xfrm>
          <a:prstGeom prst="rect">
            <a:avLst/>
          </a:prstGeom>
        </p:spPr>
        <p:txBody>
          <a:bodyPr vert="horz" lIns="0" tIns="0" rIns="0" bIns="0" rtlCol="0" anchor="ctr" anchorCtr="0"/>
          <a:lstStyle>
            <a:lvl1pPr algn="l">
              <a:defRPr sz="800" b="0">
                <a:solidFill>
                  <a:schemeClr val="bg1"/>
                </a:solidFill>
              </a:defRPr>
            </a:lvl1pPr>
          </a:lstStyle>
          <a:p>
            <a:r>
              <a:rPr lang="en-GB" smtClean="0"/>
              <a:t>© 2014 Deloitte Belgium</a:t>
            </a:r>
            <a:endParaRPr lang="en-GB" dirty="0"/>
          </a:p>
        </p:txBody>
      </p:sp>
      <p:sp>
        <p:nvSpPr>
          <p:cNvPr id="6" name="Text Placeholder 5"/>
          <p:cNvSpPr>
            <a:spLocks noGrp="1"/>
          </p:cNvSpPr>
          <p:nvPr>
            <p:ph type="body" sz="quarter" idx="10"/>
          </p:nvPr>
        </p:nvSpPr>
        <p:spPr>
          <a:xfrm>
            <a:off x="433691" y="3307359"/>
            <a:ext cx="9812102" cy="3622366"/>
          </a:xfrm>
        </p:spPr>
        <p:txBody>
          <a:bodyPr>
            <a:normAutofit/>
          </a:bodyPr>
          <a:lstStyle>
            <a:lvl1pPr marL="0" indent="0">
              <a:spcBef>
                <a:spcPts val="0"/>
              </a:spcBef>
              <a:buNone/>
              <a:defRPr sz="1200" b="1">
                <a:solidFill>
                  <a:schemeClr val="bg1"/>
                </a:solidFill>
              </a:defRPr>
            </a:lvl1pPr>
            <a:lvl2pPr marL="0" indent="0">
              <a:spcBef>
                <a:spcPts val="0"/>
              </a:spcBef>
              <a:buNone/>
              <a:defRPr sz="1200">
                <a:solidFill>
                  <a:schemeClr val="bg1"/>
                </a:solidFill>
              </a:defRPr>
            </a:lvl2pPr>
            <a:lvl3pPr>
              <a:spcBef>
                <a:spcPts val="0"/>
              </a:spcBef>
              <a:defRPr sz="1200">
                <a:solidFill>
                  <a:schemeClr val="bg1"/>
                </a:solidFill>
              </a:defRPr>
            </a:lvl3pPr>
            <a:lvl4pPr>
              <a:spcBef>
                <a:spcPts val="0"/>
              </a:spcBef>
              <a:defRPr sz="1200">
                <a:solidFill>
                  <a:schemeClr val="bg1"/>
                </a:solidFill>
              </a:defRPr>
            </a:lvl4pPr>
            <a:lvl5pPr>
              <a:spcBef>
                <a:spcPts val="0"/>
              </a:spcBef>
              <a:defRPr sz="12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with Image 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816" y="2015914"/>
            <a:ext cx="9845384" cy="818958"/>
          </a:xfrm>
        </p:spPr>
        <p:txBody>
          <a:bodyPr anchor="t">
            <a:noAutofit/>
          </a:bodyPr>
          <a:lstStyle>
            <a:lvl1pPr algn="l">
              <a:defRPr sz="4800" b="0" cap="none" baseline="0">
                <a:solidFill>
                  <a:schemeClr val="accent1"/>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9321425" y="7063636"/>
            <a:ext cx="926166" cy="277784"/>
          </a:xfrm>
          <a:prstGeom prst="rect">
            <a:avLst/>
          </a:prstGeom>
        </p:spPr>
        <p:txBody>
          <a:bodyPr vert="horz" lIns="0" tIns="0" rIns="0" bIns="0" rtlCol="0" anchor="ctr" anchorCtr="0"/>
          <a:lstStyle>
            <a:lvl1pPr algn="r">
              <a:defRPr sz="800" b="0">
                <a:solidFill>
                  <a:schemeClr val="tx2"/>
                </a:solidFill>
              </a:defRPr>
            </a:lvl1pPr>
          </a:lstStyle>
          <a:p>
            <a:fld id="{95CC1D26-A9BD-4BDE-BDD9-08EDBAE96860}" type="slidenum">
              <a:rPr lang="en-GB" smtClean="0"/>
              <a:pPr/>
              <a:t>‹#›</a:t>
            </a:fld>
            <a:endParaRPr lang="en-GB" dirty="0"/>
          </a:p>
        </p:txBody>
      </p:sp>
      <p:sp>
        <p:nvSpPr>
          <p:cNvPr id="5" name="Footer Placeholder 4"/>
          <p:cNvSpPr>
            <a:spLocks noGrp="1"/>
          </p:cNvSpPr>
          <p:nvPr>
            <p:ph type="ftr" sz="quarter" idx="3"/>
          </p:nvPr>
        </p:nvSpPr>
        <p:spPr>
          <a:xfrm>
            <a:off x="432764" y="7063636"/>
            <a:ext cx="8839071" cy="277784"/>
          </a:xfrm>
          <a:prstGeom prst="rect">
            <a:avLst/>
          </a:prstGeom>
        </p:spPr>
        <p:txBody>
          <a:bodyPr vert="horz" lIns="0" tIns="0" rIns="0" bIns="0" rtlCol="0" anchor="ctr" anchorCtr="0"/>
          <a:lstStyle>
            <a:lvl1pPr algn="l">
              <a:defRPr sz="800" b="0">
                <a:solidFill>
                  <a:schemeClr val="tx2"/>
                </a:solidFill>
              </a:defRPr>
            </a:lvl1pPr>
          </a:lstStyle>
          <a:p>
            <a:r>
              <a:rPr lang="en-GB" smtClean="0"/>
              <a:t>© 2014 Deloitte Belgium</a:t>
            </a:r>
            <a:endParaRPr lang="en-GB" dirty="0"/>
          </a:p>
        </p:txBody>
      </p:sp>
      <p:sp>
        <p:nvSpPr>
          <p:cNvPr id="6" name="Text Placeholder 5"/>
          <p:cNvSpPr>
            <a:spLocks noGrp="1"/>
          </p:cNvSpPr>
          <p:nvPr>
            <p:ph type="body" sz="quarter" idx="10"/>
          </p:nvPr>
        </p:nvSpPr>
        <p:spPr>
          <a:xfrm>
            <a:off x="428816" y="2834872"/>
            <a:ext cx="9845384" cy="3527495"/>
          </a:xfrm>
        </p:spPr>
        <p:txBody>
          <a:bodyPr>
            <a:noAutofit/>
          </a:bodyPr>
          <a:lstStyle>
            <a:lvl1pPr marL="0" indent="0">
              <a:buNone/>
              <a:defRPr sz="4800">
                <a:solidFill>
                  <a:schemeClr val="accent2"/>
                </a:solidFill>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32763" y="883560"/>
            <a:ext cx="9807844" cy="1068454"/>
          </a:xfrm>
        </p:spPr>
        <p:txBody>
          <a:bodyPr>
            <a:normAutofit/>
          </a:bodyPr>
          <a:lstStyle>
            <a:lvl1pPr marL="0" indent="0">
              <a:buNone/>
              <a:defRPr sz="3000" b="0">
                <a:solidFill>
                  <a:schemeClr val="accent2"/>
                </a:solidFill>
              </a:defRPr>
            </a:lvl1pPr>
          </a:lstStyle>
          <a:p>
            <a:pPr lvl="0"/>
            <a:r>
              <a:rPr lang="en-US" smtClean="0"/>
              <a:t>Click to edit Master text styles</a:t>
            </a:r>
          </a:p>
        </p:txBody>
      </p:sp>
      <p:sp>
        <p:nvSpPr>
          <p:cNvPr id="14" name="Title Placeholder 1"/>
          <p:cNvSpPr>
            <a:spLocks noGrp="1"/>
          </p:cNvSpPr>
          <p:nvPr>
            <p:ph type="title"/>
          </p:nvPr>
        </p:nvSpPr>
        <p:spPr>
          <a:xfrm>
            <a:off x="432763" y="366033"/>
            <a:ext cx="9807844" cy="517528"/>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20" name="Text Placeholder 19"/>
          <p:cNvSpPr>
            <a:spLocks noGrp="1"/>
          </p:cNvSpPr>
          <p:nvPr>
            <p:ph type="body" sz="quarter" idx="14"/>
          </p:nvPr>
        </p:nvSpPr>
        <p:spPr>
          <a:xfrm>
            <a:off x="433566" y="2015912"/>
            <a:ext cx="9807844" cy="4906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432764" y="7063636"/>
            <a:ext cx="8839071" cy="277784"/>
          </a:xfrm>
          <a:prstGeom prst="rect">
            <a:avLst/>
          </a:prstGeom>
        </p:spPr>
        <p:txBody>
          <a:bodyPr vert="horz" lIns="0" tIns="0" rIns="0" bIns="0" rtlCol="0" anchor="ctr" anchorCtr="0"/>
          <a:lstStyle>
            <a:lvl1pPr algn="l">
              <a:defRPr sz="800" b="0">
                <a:solidFill>
                  <a:schemeClr val="tx2"/>
                </a:solidFill>
              </a:defRPr>
            </a:lvl1pPr>
          </a:lstStyle>
          <a:p>
            <a:r>
              <a:rPr lang="en-GB" smtClean="0"/>
              <a:t>© 2014 Deloitte Belgium</a:t>
            </a:r>
            <a:endParaRPr lang="en-GB" dirty="0"/>
          </a:p>
        </p:txBody>
      </p:sp>
      <p:sp>
        <p:nvSpPr>
          <p:cNvPr id="6" name="Slide Number Placeholder 7"/>
          <p:cNvSpPr>
            <a:spLocks noGrp="1"/>
          </p:cNvSpPr>
          <p:nvPr>
            <p:ph type="sldNum" sz="quarter" idx="4"/>
          </p:nvPr>
        </p:nvSpPr>
        <p:spPr>
          <a:xfrm>
            <a:off x="9321425" y="7063636"/>
            <a:ext cx="926166" cy="277784"/>
          </a:xfrm>
          <a:prstGeom prst="rect">
            <a:avLst/>
          </a:prstGeom>
        </p:spPr>
        <p:txBody>
          <a:bodyPr vert="horz" lIns="0" tIns="0" rIns="0" bIns="0" rtlCol="0" anchor="ctr" anchorCtr="0"/>
          <a:lstStyle>
            <a:lvl1pPr algn="r">
              <a:defRPr sz="800" b="0">
                <a:solidFill>
                  <a:schemeClr val="tx2"/>
                </a:solidFill>
              </a:defRPr>
            </a:lvl1pPr>
          </a:lstStyle>
          <a:p>
            <a:fld id="{95CC1D26-A9BD-4BDE-BDD9-08EDBAE96860}" type="slidenum">
              <a:rPr lang="en-GB" smtClean="0"/>
              <a:pPr/>
              <a:t>‹#›</a:t>
            </a:fld>
            <a:endParaRPr lang="en-GB"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with Image 2">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3620063" cy="7559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9424" tIns="54712" rIns="109424" bIns="54712" rtlCol="0" anchor="ctr"/>
          <a:lstStyle/>
          <a:p>
            <a:pPr algn="ctr"/>
            <a:endParaRPr lang="en-GB" sz="2476"/>
          </a:p>
        </p:txBody>
      </p:sp>
      <p:sp>
        <p:nvSpPr>
          <p:cNvPr id="2" name="Title 1"/>
          <p:cNvSpPr>
            <a:spLocks noGrp="1"/>
          </p:cNvSpPr>
          <p:nvPr>
            <p:ph type="title"/>
          </p:nvPr>
        </p:nvSpPr>
        <p:spPr>
          <a:xfrm>
            <a:off x="428819" y="2015914"/>
            <a:ext cx="3246484" cy="4509576"/>
          </a:xfrm>
        </p:spPr>
        <p:txBody>
          <a:bodyPr anchor="t">
            <a:noAutofit/>
          </a:bodyPr>
          <a:lstStyle>
            <a:lvl1pPr algn="l">
              <a:defRPr sz="3600" b="0" cap="none" baseline="0">
                <a:solidFill>
                  <a:schemeClr val="accent2"/>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9321425" y="7063636"/>
            <a:ext cx="926166" cy="277784"/>
          </a:xfrm>
          <a:prstGeom prst="rect">
            <a:avLst/>
          </a:prstGeom>
        </p:spPr>
        <p:txBody>
          <a:bodyPr vert="horz" lIns="0" tIns="0" rIns="0" bIns="0" rtlCol="0" anchor="ctr" anchorCtr="0"/>
          <a:lstStyle>
            <a:lvl1pPr algn="r">
              <a:defRPr sz="800" b="0">
                <a:solidFill>
                  <a:schemeClr val="tx2"/>
                </a:solidFill>
              </a:defRPr>
            </a:lvl1pPr>
          </a:lstStyle>
          <a:p>
            <a:fld id="{95CC1D26-A9BD-4BDE-BDD9-08EDBAE96860}" type="slidenum">
              <a:rPr lang="en-GB" smtClean="0"/>
              <a:pPr/>
              <a:t>‹#›</a:t>
            </a:fld>
            <a:endParaRPr lang="en-GB" dirty="0"/>
          </a:p>
        </p:txBody>
      </p:sp>
      <p:sp>
        <p:nvSpPr>
          <p:cNvPr id="5" name="Footer Placeholder 4"/>
          <p:cNvSpPr>
            <a:spLocks noGrp="1"/>
          </p:cNvSpPr>
          <p:nvPr>
            <p:ph type="ftr" sz="quarter" idx="3"/>
          </p:nvPr>
        </p:nvSpPr>
        <p:spPr>
          <a:xfrm>
            <a:off x="432764" y="7063636"/>
            <a:ext cx="8839071" cy="277784"/>
          </a:xfrm>
          <a:prstGeom prst="rect">
            <a:avLst/>
          </a:prstGeom>
        </p:spPr>
        <p:txBody>
          <a:bodyPr vert="horz" lIns="0" tIns="0" rIns="0" bIns="0" rtlCol="0" anchor="ctr" anchorCtr="0"/>
          <a:lstStyle>
            <a:lvl1pPr algn="l">
              <a:defRPr sz="800" b="0">
                <a:solidFill>
                  <a:schemeClr val="tx2"/>
                </a:solidFill>
              </a:defRPr>
            </a:lvl1pPr>
          </a:lstStyle>
          <a:p>
            <a:r>
              <a:rPr lang="en-GB" smtClean="0"/>
              <a:t>© 2014 Deloitte Belgium</a:t>
            </a:r>
            <a:endParaRPr lang="en-GB" dirty="0"/>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12" name="Slide Number Placeholder 7"/>
          <p:cNvSpPr>
            <a:spLocks noGrp="1"/>
          </p:cNvSpPr>
          <p:nvPr>
            <p:ph type="sldNum" sz="quarter" idx="4"/>
          </p:nvPr>
        </p:nvSpPr>
        <p:spPr>
          <a:xfrm>
            <a:off x="9321425" y="7063636"/>
            <a:ext cx="926166" cy="277784"/>
          </a:xfrm>
          <a:prstGeom prst="rect">
            <a:avLst/>
          </a:prstGeom>
        </p:spPr>
        <p:txBody>
          <a:bodyPr vert="horz" lIns="0" tIns="0" rIns="0" bIns="0" rtlCol="0" anchor="ctr" anchorCtr="0"/>
          <a:lstStyle>
            <a:lvl1pPr algn="r">
              <a:defRPr sz="800" b="0">
                <a:solidFill>
                  <a:schemeClr val="tx2"/>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432764" y="7063636"/>
            <a:ext cx="8839071" cy="277784"/>
          </a:xfrm>
          <a:prstGeom prst="rect">
            <a:avLst/>
          </a:prstGeom>
        </p:spPr>
        <p:txBody>
          <a:bodyPr vert="horz" lIns="0" tIns="0" rIns="0" bIns="0" rtlCol="0" anchor="ctr" anchorCtr="0"/>
          <a:lstStyle>
            <a:lvl1pPr algn="l">
              <a:defRPr sz="800" b="0">
                <a:solidFill>
                  <a:schemeClr val="tx2"/>
                </a:solidFill>
              </a:defRPr>
            </a:lvl1pPr>
          </a:lstStyle>
          <a:p>
            <a:r>
              <a:rPr lang="en-GB" smtClean="0"/>
              <a:t>© 2014 Deloitte Belgium</a:t>
            </a:r>
            <a:endParaRPr lang="en-GB" dirty="0"/>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081454"/>
            <a:ext cx="10734507" cy="6478221"/>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sz="1200">
                <a:solidFill>
                  <a:srgbClr val="0F5494"/>
                </a:solidFill>
                <a:latin typeface="Verdana" panose="020B0604030504040204" pitchFamily="34" charset="0"/>
              </a:defRPr>
            </a:lvl1pPr>
            <a:lvl2pPr marL="742950" indent="-285750" defTabSz="457200" eaLnBrk="0" hangingPunct="0">
              <a:defRPr sz="1200">
                <a:solidFill>
                  <a:srgbClr val="0F5494"/>
                </a:solidFill>
                <a:latin typeface="Verdana" panose="020B0604030504040204" pitchFamily="34" charset="0"/>
              </a:defRPr>
            </a:lvl2pPr>
            <a:lvl3pPr marL="1143000" indent="-228600" defTabSz="457200" eaLnBrk="0" hangingPunct="0">
              <a:defRPr sz="1200">
                <a:solidFill>
                  <a:srgbClr val="0F5494"/>
                </a:solidFill>
                <a:latin typeface="Verdana" panose="020B0604030504040204" pitchFamily="34" charset="0"/>
              </a:defRPr>
            </a:lvl3pPr>
            <a:lvl4pPr marL="1600200" indent="-228600" defTabSz="457200" eaLnBrk="0" hangingPunct="0">
              <a:defRPr sz="1200">
                <a:solidFill>
                  <a:srgbClr val="0F5494"/>
                </a:solidFill>
                <a:latin typeface="Verdana" panose="020B0604030504040204" pitchFamily="34" charset="0"/>
              </a:defRPr>
            </a:lvl4pPr>
            <a:lvl5pPr marL="2057400" indent="-228600" defTabSz="457200" eaLnBrk="0" hangingPunct="0">
              <a:defRPr sz="1200">
                <a:solidFill>
                  <a:srgbClr val="0F5494"/>
                </a:solidFill>
                <a:latin typeface="Verdana" panose="020B0604030504040204" pitchFamily="34" charset="0"/>
              </a:defRPr>
            </a:lvl5pPr>
            <a:lvl6pPr marL="2514600" indent="-228600" defTabSz="457200" eaLnBrk="0" fontAlgn="base" hangingPunct="0">
              <a:spcBef>
                <a:spcPct val="0"/>
              </a:spcBef>
              <a:spcAft>
                <a:spcPct val="0"/>
              </a:spcAft>
              <a:defRPr sz="1200">
                <a:solidFill>
                  <a:srgbClr val="0F5494"/>
                </a:solidFill>
                <a:latin typeface="Verdana" panose="020B0604030504040204" pitchFamily="34" charset="0"/>
              </a:defRPr>
            </a:lvl6pPr>
            <a:lvl7pPr marL="2971800" indent="-228600" defTabSz="457200" eaLnBrk="0" fontAlgn="base" hangingPunct="0">
              <a:spcBef>
                <a:spcPct val="0"/>
              </a:spcBef>
              <a:spcAft>
                <a:spcPct val="0"/>
              </a:spcAft>
              <a:defRPr sz="1200">
                <a:solidFill>
                  <a:srgbClr val="0F5494"/>
                </a:solidFill>
                <a:latin typeface="Verdana" panose="020B0604030504040204" pitchFamily="34" charset="0"/>
              </a:defRPr>
            </a:lvl7pPr>
            <a:lvl8pPr marL="3429000" indent="-228600" defTabSz="457200" eaLnBrk="0" fontAlgn="base" hangingPunct="0">
              <a:spcBef>
                <a:spcPct val="0"/>
              </a:spcBef>
              <a:spcAft>
                <a:spcPct val="0"/>
              </a:spcAft>
              <a:defRPr sz="1200">
                <a:solidFill>
                  <a:srgbClr val="0F5494"/>
                </a:solidFill>
                <a:latin typeface="Verdana" panose="020B0604030504040204" pitchFamily="34" charset="0"/>
              </a:defRPr>
            </a:lvl8pPr>
            <a:lvl9pPr marL="3886200" indent="-228600" defTabSz="457200" eaLnBrk="0" fontAlgn="base" hangingPunct="0">
              <a:spcBef>
                <a:spcPct val="0"/>
              </a:spcBef>
              <a:spcAft>
                <a:spcPct val="0"/>
              </a:spcAft>
              <a:defRPr sz="1200">
                <a:solidFill>
                  <a:srgbClr val="0F5494"/>
                </a:solidFill>
                <a:latin typeface="Verdana" panose="020B0604030504040204" pitchFamily="34" charset="0"/>
              </a:defRPr>
            </a:lvl9pPr>
          </a:lstStyle>
          <a:p>
            <a:pPr algn="ctr" eaLnBrk="1" fontAlgn="base" hangingPunct="1">
              <a:spcBef>
                <a:spcPct val="0"/>
              </a:spcBef>
              <a:spcAft>
                <a:spcPct val="0"/>
              </a:spcAft>
              <a:defRPr/>
            </a:pPr>
            <a:endParaRPr lang="en-US" altLang="en-US" sz="1984" smtClean="0">
              <a:solidFill>
                <a:srgbClr val="FFFFFF"/>
              </a:solidFill>
              <a:latin typeface="Calibri" panose="020F0502020204030204" pitchFamily="34" charset="0"/>
            </a:endParaRPr>
          </a:p>
        </p:txBody>
      </p:sp>
      <p:pic>
        <p:nvPicPr>
          <p:cNvPr id="5" name="Picture 6" descr="LOGO CE-EN-quadri.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27552" y="285239"/>
            <a:ext cx="1679876" cy="1100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989513" y="7340935"/>
            <a:ext cx="714644" cy="23799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503972" fontAlgn="base">
              <a:spcBef>
                <a:spcPct val="0"/>
              </a:spcBef>
              <a:spcAft>
                <a:spcPct val="0"/>
              </a:spcAft>
              <a:defRPr/>
            </a:pPr>
            <a:endParaRPr lang="en-US" altLang="en-US" sz="1984">
              <a:solidFill>
                <a:srgbClr val="FFFFFF"/>
              </a:solidFill>
              <a:latin typeface="Calibri" pitchFamily="34" charset="0"/>
            </a:endParaRPr>
          </a:p>
        </p:txBody>
      </p:sp>
      <p:sp>
        <p:nvSpPr>
          <p:cNvPr id="3076" name="Rectangle 4"/>
          <p:cNvSpPr>
            <a:spLocks noGrp="1" noChangeArrowheads="1"/>
          </p:cNvSpPr>
          <p:nvPr>
            <p:ph type="ctrTitle"/>
          </p:nvPr>
        </p:nvSpPr>
        <p:spPr>
          <a:xfrm>
            <a:off x="4672100" y="2827879"/>
            <a:ext cx="5893490" cy="871463"/>
          </a:xfrm>
        </p:spPr>
        <p:txBody>
          <a:bodyPr/>
          <a:lstStyle>
            <a:lvl1pPr marL="3500">
              <a:defRPr sz="8377">
                <a:solidFill>
                  <a:srgbClr val="FFD624"/>
                </a:solidFill>
              </a:defRPr>
            </a:lvl1pPr>
          </a:lstStyle>
          <a:p>
            <a:pPr lvl="0"/>
            <a:r>
              <a:rPr lang="en-US" altLang="en-US" noProof="0" smtClean="0"/>
              <a:t>Click to edit Master title style</a:t>
            </a:r>
            <a:endParaRPr lang="en-GB" altLang="en-US" noProof="0" smtClean="0"/>
          </a:p>
        </p:txBody>
      </p:sp>
      <p:sp>
        <p:nvSpPr>
          <p:cNvPr id="3077" name="Rectangle 5"/>
          <p:cNvSpPr>
            <a:spLocks noGrp="1" noChangeArrowheads="1"/>
          </p:cNvSpPr>
          <p:nvPr>
            <p:ph type="subTitle" idx="1"/>
          </p:nvPr>
        </p:nvSpPr>
        <p:spPr>
          <a:xfrm>
            <a:off x="714644" y="4096575"/>
            <a:ext cx="9977169" cy="1905668"/>
          </a:xfrm>
        </p:spPr>
        <p:txBody>
          <a:bodyPr/>
          <a:lstStyle>
            <a:lvl1pPr marL="0" indent="0">
              <a:buFontTx/>
              <a:buNone/>
              <a:defRPr sz="3307" b="1" i="0">
                <a:solidFill>
                  <a:schemeClr val="bg1"/>
                </a:solidFill>
              </a:defRPr>
            </a:lvl1pPr>
          </a:lstStyle>
          <a:p>
            <a:pPr lvl="0"/>
            <a:r>
              <a:rPr lang="en-US" altLang="en-US" noProof="0" smtClean="0"/>
              <a:t>Click to edit Master subtitle style</a:t>
            </a:r>
            <a:endParaRPr lang="en-GB" altLang="en-US" noProof="0" smtClean="0"/>
          </a:p>
        </p:txBody>
      </p:sp>
      <p:sp>
        <p:nvSpPr>
          <p:cNvPr id="7" name="Rectangle 6"/>
          <p:cNvSpPr>
            <a:spLocks noGrp="1" noChangeArrowheads="1"/>
          </p:cNvSpPr>
          <p:nvPr>
            <p:ph type="dt" sz="half" idx="10"/>
          </p:nvPr>
        </p:nvSpPr>
        <p:spPr/>
        <p:txBody>
          <a:bodyPr/>
          <a:lstStyle>
            <a:lvl1pPr>
              <a:defRPr sz="1323" b="1">
                <a:solidFill>
                  <a:schemeClr val="bg1"/>
                </a:solidFill>
                <a:latin typeface="Verdana" pitchFamily="34" charset="0"/>
              </a:defRPr>
            </a:lvl1pPr>
          </a:lstStyle>
          <a:p>
            <a:pPr>
              <a:defRPr/>
            </a:pPr>
            <a:endParaRPr lang="en-GB" altLang="en-US">
              <a:solidFill>
                <a:srgbClr val="FFFFFF"/>
              </a:solidFill>
            </a:endParaRPr>
          </a:p>
        </p:txBody>
      </p:sp>
      <p:sp>
        <p:nvSpPr>
          <p:cNvPr id="8" name="Rectangle 7"/>
          <p:cNvSpPr>
            <a:spLocks noGrp="1" noChangeArrowheads="1"/>
          </p:cNvSpPr>
          <p:nvPr>
            <p:ph type="ftr" sz="quarter" idx="11"/>
          </p:nvPr>
        </p:nvSpPr>
        <p:spPr/>
        <p:txBody>
          <a:bodyPr/>
          <a:lstStyle>
            <a:lvl1pPr>
              <a:defRPr>
                <a:solidFill>
                  <a:schemeClr val="bg1"/>
                </a:solidFill>
                <a:latin typeface="Verdana" pitchFamily="34" charset="0"/>
              </a:defRPr>
            </a:lvl1pPr>
          </a:lstStyle>
          <a:p>
            <a:pPr>
              <a:defRPr/>
            </a:pPr>
            <a:endParaRPr lang="en-GB" altLang="en-US">
              <a:solidFill>
                <a:srgbClr val="FFFFFF"/>
              </a:solidFill>
            </a:endParaRPr>
          </a:p>
        </p:txBody>
      </p:sp>
      <p:sp>
        <p:nvSpPr>
          <p:cNvPr id="9" name="Rectangle 8"/>
          <p:cNvSpPr>
            <a:spLocks noGrp="1" noChangeArrowheads="1"/>
          </p:cNvSpPr>
          <p:nvPr>
            <p:ph type="sldNum" sz="quarter" idx="12"/>
          </p:nvPr>
        </p:nvSpPr>
        <p:spPr/>
        <p:txBody>
          <a:bodyPr/>
          <a:lstStyle>
            <a:lvl1pPr>
              <a:defRPr smtClean="0">
                <a:solidFill>
                  <a:schemeClr val="bg1"/>
                </a:solidFill>
                <a:latin typeface="Verdana" panose="020B0604030504040204" pitchFamily="34" charset="0"/>
              </a:defRPr>
            </a:lvl1pPr>
          </a:lstStyle>
          <a:p>
            <a:pPr>
              <a:defRPr/>
            </a:pPr>
            <a:fld id="{905DF0EF-FC3C-4044-BD38-A0174CB63E93}" type="slidenum">
              <a:rPr lang="en-GB" altLang="en-US">
                <a:solidFill>
                  <a:srgbClr val="FFFFFF"/>
                </a:solidFill>
              </a:rPr>
              <a:pPr>
                <a:defRPr/>
              </a:pPr>
              <a:t>‹#›</a:t>
            </a:fld>
            <a:endParaRPr lang="en-GB" altLang="en-US">
              <a:solidFill>
                <a:srgbClr val="FFFFFF"/>
              </a:solidFill>
            </a:endParaRPr>
          </a:p>
        </p:txBody>
      </p:sp>
    </p:spTree>
    <p:extLst>
      <p:ext uri="{BB962C8B-B14F-4D97-AF65-F5344CB8AC3E}">
        <p14:creationId xmlns:p14="http://schemas.microsoft.com/office/powerpoint/2010/main" val="36461694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885080-ADEC-442D-ABA8-D4302A3C9B11}"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2532748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80" y="4857792"/>
            <a:ext cx="9088041" cy="1501435"/>
          </a:xfrm>
        </p:spPr>
        <p:txBody>
          <a:bodyPr anchor="t"/>
          <a:lstStyle>
            <a:lvl1pPr algn="l">
              <a:defRPr sz="4409" b="1" cap="all"/>
            </a:lvl1pPr>
          </a:lstStyle>
          <a:p>
            <a:r>
              <a:rPr lang="en-US" smtClean="0"/>
              <a:t>Click to edit Master title style</a:t>
            </a:r>
            <a:endParaRPr lang="en-GB"/>
          </a:p>
        </p:txBody>
      </p:sp>
      <p:sp>
        <p:nvSpPr>
          <p:cNvPr id="3" name="Text Placeholder 2"/>
          <p:cNvSpPr>
            <a:spLocks noGrp="1"/>
          </p:cNvSpPr>
          <p:nvPr>
            <p:ph type="body" idx="1"/>
          </p:nvPr>
        </p:nvSpPr>
        <p:spPr>
          <a:xfrm>
            <a:off x="844580" y="3204114"/>
            <a:ext cx="9088041" cy="1653678"/>
          </a:xfrm>
        </p:spPr>
        <p:txBody>
          <a:bodyPr anchor="b"/>
          <a:lstStyle>
            <a:lvl1pPr marL="0" indent="0">
              <a:buNone/>
              <a:defRPr sz="2205"/>
            </a:lvl1pPr>
            <a:lvl2pPr marL="503972" indent="0">
              <a:buNone/>
              <a:defRPr sz="1984"/>
            </a:lvl2pPr>
            <a:lvl3pPr marL="1007943" indent="0">
              <a:buNone/>
              <a:defRPr sz="1764"/>
            </a:lvl3pPr>
            <a:lvl4pPr marL="1511915" indent="0">
              <a:buNone/>
              <a:defRPr sz="1543"/>
            </a:lvl4pPr>
            <a:lvl5pPr marL="2015886" indent="0">
              <a:buNone/>
              <a:defRPr sz="1543"/>
            </a:lvl5pPr>
            <a:lvl6pPr marL="2519858" indent="0">
              <a:buNone/>
              <a:defRPr sz="1543"/>
            </a:lvl6pPr>
            <a:lvl7pPr marL="3023829" indent="0">
              <a:buNone/>
              <a:defRPr sz="1543"/>
            </a:lvl7pPr>
            <a:lvl8pPr marL="3527801" indent="0">
              <a:buNone/>
              <a:defRPr sz="1543"/>
            </a:lvl8pPr>
            <a:lvl9pPr marL="4031772" indent="0">
              <a:buNone/>
              <a:defRPr sz="1543"/>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314C26-E824-4A2B-88D4-51ACE133F39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5984576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4591" y="2747383"/>
            <a:ext cx="4722217" cy="3890083"/>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35005" y="2747383"/>
            <a:ext cx="4722217" cy="3890083"/>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F76917-2198-4C61-86BF-EEF834B98E5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302954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591" y="302737"/>
            <a:ext cx="9622632" cy="1259946"/>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34591" y="1692178"/>
            <a:ext cx="4724074" cy="705219"/>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smtClean="0"/>
              <a:t>Click to edit Master text styles</a:t>
            </a:r>
          </a:p>
        </p:txBody>
      </p:sp>
      <p:sp>
        <p:nvSpPr>
          <p:cNvPr id="4" name="Content Placeholder 3"/>
          <p:cNvSpPr>
            <a:spLocks noGrp="1"/>
          </p:cNvSpPr>
          <p:nvPr>
            <p:ph sz="half" idx="2"/>
          </p:nvPr>
        </p:nvSpPr>
        <p:spPr>
          <a:xfrm>
            <a:off x="534591" y="2397397"/>
            <a:ext cx="4724074"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431293" y="1692178"/>
            <a:ext cx="4725930" cy="705219"/>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smtClean="0"/>
              <a:t>Click to edit Master text styles</a:t>
            </a:r>
          </a:p>
        </p:txBody>
      </p:sp>
      <p:sp>
        <p:nvSpPr>
          <p:cNvPr id="6" name="Content Placeholder 5"/>
          <p:cNvSpPr>
            <a:spLocks noGrp="1"/>
          </p:cNvSpPr>
          <p:nvPr>
            <p:ph sz="quarter" idx="4"/>
          </p:nvPr>
        </p:nvSpPr>
        <p:spPr>
          <a:xfrm>
            <a:off x="5431293" y="2397397"/>
            <a:ext cx="4725930"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0AAFD08-CFA8-45B2-881B-E83A9558118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4027389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85EE79-3332-40C8-8A17-61DF78425C0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5765515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36B8C3B-5E23-497A-B1C4-0689B5C4F6B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0843268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591" y="300987"/>
            <a:ext cx="3517533" cy="1280945"/>
          </a:xfrm>
        </p:spPr>
        <p:txBody>
          <a:bodyPr anchor="b"/>
          <a:lstStyle>
            <a:lvl1pPr algn="l">
              <a:defRPr sz="2205" b="1"/>
            </a:lvl1pPr>
          </a:lstStyle>
          <a:p>
            <a:r>
              <a:rPr lang="en-US" smtClean="0"/>
              <a:t>Click to edit Master title style</a:t>
            </a:r>
            <a:endParaRPr lang="en-GB"/>
          </a:p>
        </p:txBody>
      </p:sp>
      <p:sp>
        <p:nvSpPr>
          <p:cNvPr id="3" name="Content Placeholder 2"/>
          <p:cNvSpPr>
            <a:spLocks noGrp="1"/>
          </p:cNvSpPr>
          <p:nvPr>
            <p:ph idx="1"/>
          </p:nvPr>
        </p:nvSpPr>
        <p:spPr>
          <a:xfrm>
            <a:off x="4180202" y="300988"/>
            <a:ext cx="5977020"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34591" y="1581933"/>
            <a:ext cx="3517533" cy="5171028"/>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5F99E6D-269D-4F3A-A90F-EA5220C3993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635342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tter Layou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7843162" y="418099"/>
            <a:ext cx="2598100" cy="1550555"/>
          </a:xfrm>
          <a:prstGeom prst="rect">
            <a:avLst/>
          </a:prstGeom>
        </p:spPr>
        <p:txBody>
          <a:bodyPr vert="horz" lIns="0" tIns="0" rIns="0" bIns="0" rtlCol="0" anchor="t" anchorCtr="0">
            <a:noAutofit/>
          </a:bodyPr>
          <a:lstStyle>
            <a:lvl1pPr>
              <a:defRPr sz="1200">
                <a:solidFill>
                  <a:schemeClr val="tx2"/>
                </a:solidFill>
                <a:latin typeface="Arial" pitchFamily="34" charset="0"/>
                <a:cs typeface="Arial" pitchFamily="34" charset="0"/>
              </a:defRPr>
            </a:lvl1pPr>
          </a:lstStyle>
          <a:p>
            <a:r>
              <a:rPr lang="en-US" smtClean="0"/>
              <a:t>Click to edit Master title style</a:t>
            </a:r>
            <a:endParaRPr lang="en-GB" dirty="0"/>
          </a:p>
        </p:txBody>
      </p:sp>
      <p:sp>
        <p:nvSpPr>
          <p:cNvPr id="20" name="Text Placeholder 19"/>
          <p:cNvSpPr>
            <a:spLocks noGrp="1"/>
          </p:cNvSpPr>
          <p:nvPr>
            <p:ph type="body" sz="quarter" idx="14"/>
          </p:nvPr>
        </p:nvSpPr>
        <p:spPr>
          <a:xfrm>
            <a:off x="2912175" y="2015912"/>
            <a:ext cx="7100082" cy="4906535"/>
          </a:xfrm>
        </p:spPr>
        <p:txBody>
          <a:bodyPr>
            <a:noAutofit/>
          </a:bodyPr>
          <a:lstStyle>
            <a:lvl1pPr marL="0" indent="0" algn="l">
              <a:lnSpc>
                <a:spcPct val="120000"/>
              </a:lnSpc>
              <a:spcBef>
                <a:spcPts val="0"/>
              </a:spcBef>
              <a:buNone/>
              <a:defRPr sz="1200">
                <a:latin typeface="Arial" pitchFamily="34" charset="0"/>
                <a:cs typeface="Arial" pitchFamily="34" charset="0"/>
              </a:defRPr>
            </a:lvl1pPr>
            <a:lvl2pPr marL="112087" indent="-112087">
              <a:lnSpc>
                <a:spcPct val="120000"/>
              </a:lnSpc>
              <a:spcBef>
                <a:spcPts val="718"/>
              </a:spcBef>
              <a:spcAft>
                <a:spcPts val="0"/>
              </a:spcAft>
              <a:buFont typeface="Arial" pitchFamily="34" charset="0"/>
              <a:buChar char="•"/>
              <a:defRPr sz="1200">
                <a:latin typeface="Arial" pitchFamily="34" charset="0"/>
                <a:cs typeface="Arial" pitchFamily="34" charset="0"/>
              </a:defRPr>
            </a:lvl2pPr>
            <a:lvl3pPr>
              <a:lnSpc>
                <a:spcPct val="120000"/>
              </a:lnSpc>
              <a:spcBef>
                <a:spcPts val="0"/>
              </a:spcBef>
              <a:defRPr sz="1200">
                <a:latin typeface="Arial" pitchFamily="34" charset="0"/>
                <a:cs typeface="Arial" pitchFamily="34" charset="0"/>
              </a:defRPr>
            </a:lvl3pPr>
            <a:lvl4pPr>
              <a:lnSpc>
                <a:spcPct val="120000"/>
              </a:lnSpc>
              <a:spcBef>
                <a:spcPts val="0"/>
              </a:spcBef>
              <a:defRPr sz="1200">
                <a:latin typeface="Arial" pitchFamily="34" charset="0"/>
                <a:cs typeface="Arial" pitchFamily="34" charset="0"/>
              </a:defRPr>
            </a:lvl4pPr>
            <a:lvl5pPr>
              <a:lnSpc>
                <a:spcPct val="120000"/>
              </a:lnSpc>
              <a:spcBef>
                <a:spcPts val="0"/>
              </a:spcBef>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432764" y="7063636"/>
            <a:ext cx="8839071" cy="277784"/>
          </a:xfrm>
          <a:prstGeom prst="rect">
            <a:avLst/>
          </a:prstGeom>
        </p:spPr>
        <p:txBody>
          <a:bodyPr vert="horz" lIns="0" tIns="0" rIns="0" bIns="0" rtlCol="0" anchor="ctr" anchorCtr="0"/>
          <a:lstStyle>
            <a:lvl1pPr algn="l">
              <a:defRPr sz="800" b="0">
                <a:solidFill>
                  <a:schemeClr val="tx2"/>
                </a:solidFill>
              </a:defRPr>
            </a:lvl1pPr>
          </a:lstStyle>
          <a:p>
            <a:r>
              <a:rPr lang="en-GB" smtClean="0"/>
              <a:t>© 2014 Deloitte Belgium</a:t>
            </a:r>
            <a:endParaRPr lang="en-GB" dirty="0"/>
          </a:p>
        </p:txBody>
      </p:sp>
      <p:sp>
        <p:nvSpPr>
          <p:cNvPr id="6" name="Slide Number Placeholder 7"/>
          <p:cNvSpPr>
            <a:spLocks noGrp="1"/>
          </p:cNvSpPr>
          <p:nvPr>
            <p:ph type="sldNum" sz="quarter" idx="4"/>
          </p:nvPr>
        </p:nvSpPr>
        <p:spPr>
          <a:xfrm>
            <a:off x="9321425" y="7063636"/>
            <a:ext cx="926166" cy="277784"/>
          </a:xfrm>
          <a:prstGeom prst="rect">
            <a:avLst/>
          </a:prstGeom>
        </p:spPr>
        <p:txBody>
          <a:bodyPr vert="horz" lIns="0" tIns="0" rIns="0" bIns="0" rtlCol="0" anchor="ctr" anchorCtr="0"/>
          <a:lstStyle>
            <a:lvl1pPr algn="r">
              <a:defRPr sz="800" b="0">
                <a:solidFill>
                  <a:schemeClr val="tx2"/>
                </a:solidFill>
              </a:defRPr>
            </a:lvl1pPr>
          </a:lstStyle>
          <a:p>
            <a:fld id="{95CC1D26-A9BD-4BDE-BDD9-08EDBAE96860}" type="slidenum">
              <a:rPr lang="en-GB" smtClean="0"/>
              <a:pPr/>
              <a:t>‹#›</a:t>
            </a:fld>
            <a:endParaRPr lang="en-GB" dirty="0"/>
          </a:p>
        </p:txBody>
      </p:sp>
      <p:sp>
        <p:nvSpPr>
          <p:cNvPr id="9" name="Text Placeholder 8"/>
          <p:cNvSpPr>
            <a:spLocks noGrp="1"/>
          </p:cNvSpPr>
          <p:nvPr>
            <p:ph type="body" sz="quarter" idx="15"/>
          </p:nvPr>
        </p:nvSpPr>
        <p:spPr>
          <a:xfrm>
            <a:off x="435607" y="2015915"/>
            <a:ext cx="2147660" cy="4906536"/>
          </a:xfrm>
        </p:spPr>
        <p:txBody>
          <a:bodyPr>
            <a:normAutofit/>
          </a:bodyPr>
          <a:lstStyle>
            <a:lvl1pPr marL="0" indent="0">
              <a:spcBef>
                <a:spcPts val="0"/>
              </a:spcBef>
              <a:buNone/>
              <a:defRPr sz="1200">
                <a:latin typeface="Arial" pitchFamily="34" charset="0"/>
                <a:cs typeface="Arial" pitchFamily="34" charset="0"/>
              </a:defRPr>
            </a:lvl1pPr>
            <a:lvl2pPr marL="525323" indent="-196764">
              <a:spcBef>
                <a:spcPts val="0"/>
              </a:spcBef>
              <a:defRPr sz="1200">
                <a:latin typeface="Arial" pitchFamily="34" charset="0"/>
                <a:cs typeface="Arial" pitchFamily="34" charset="0"/>
              </a:defRPr>
            </a:lvl2pPr>
            <a:lvl3pPr marL="525323" indent="-196764">
              <a:spcBef>
                <a:spcPts val="0"/>
              </a:spcBef>
              <a:defRPr sz="1200">
                <a:latin typeface="Arial" pitchFamily="34" charset="0"/>
                <a:cs typeface="Arial" pitchFamily="34" charset="0"/>
              </a:defRPr>
            </a:lvl3pPr>
            <a:lvl4pPr marL="525323" indent="-196764">
              <a:spcBef>
                <a:spcPts val="0"/>
              </a:spcBef>
              <a:defRPr sz="1200">
                <a:latin typeface="Arial" pitchFamily="34" charset="0"/>
                <a:cs typeface="Arial" pitchFamily="34" charset="0"/>
              </a:defRPr>
            </a:lvl4pPr>
            <a:lvl5pPr marL="525323" indent="-196764">
              <a:spcBef>
                <a:spcPts val="0"/>
              </a:spcBef>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10" name="Picture 9" descr="DEL_PRI_RGB.gif"/>
          <p:cNvPicPr>
            <a:picLocks noChangeAspect="1"/>
          </p:cNvPicPr>
          <p:nvPr userDrawn="1"/>
        </p:nvPicPr>
        <p:blipFill>
          <a:blip r:embed="rId2" cstate="print"/>
          <a:stretch>
            <a:fillRect/>
          </a:stretch>
        </p:blipFill>
        <p:spPr>
          <a:xfrm>
            <a:off x="408490" y="463144"/>
            <a:ext cx="1944000" cy="36436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670" y="5291772"/>
            <a:ext cx="6415088" cy="624724"/>
          </a:xfrm>
        </p:spPr>
        <p:txBody>
          <a:bodyPr anchor="b"/>
          <a:lstStyle>
            <a:lvl1pPr algn="l">
              <a:defRPr sz="2205" b="1"/>
            </a:lvl1pPr>
          </a:lstStyle>
          <a:p>
            <a:r>
              <a:rPr lang="en-US" smtClean="0"/>
              <a:t>Click to edit Master title style</a:t>
            </a:r>
            <a:endParaRPr lang="en-GB"/>
          </a:p>
        </p:txBody>
      </p:sp>
      <p:sp>
        <p:nvSpPr>
          <p:cNvPr id="3" name="Picture Placeholder 2"/>
          <p:cNvSpPr>
            <a:spLocks noGrp="1"/>
          </p:cNvSpPr>
          <p:nvPr>
            <p:ph type="pic" idx="1"/>
          </p:nvPr>
        </p:nvSpPr>
        <p:spPr>
          <a:xfrm>
            <a:off x="2095670" y="675471"/>
            <a:ext cx="6415088" cy="4535805"/>
          </a:xfrm>
        </p:spPr>
        <p:txBody>
          <a:bodyPr/>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2095670" y="5916496"/>
            <a:ext cx="6415088" cy="887211"/>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2DFDD76-01BE-4185-9726-4BECB8D0CDB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0042586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1A7F2F-C1EF-4EBD-9122-3CBCC45DCC72}"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0323952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34860" y="1476936"/>
            <a:ext cx="2422363" cy="5160529"/>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62200" y="1476936"/>
            <a:ext cx="7094463" cy="51605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5A01B0-A14A-4A1C-87ED-87F01AEF4E8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5844721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10691813" cy="1090204"/>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a:defRPr/>
            </a:pPr>
            <a:endParaRPr lang="en-US" sz="1984">
              <a:solidFill>
                <a:srgbClr val="FFFFFF"/>
              </a:solidFill>
            </a:endParaRPr>
          </a:p>
        </p:txBody>
      </p:sp>
      <p:pic>
        <p:nvPicPr>
          <p:cNvPr id="5" name="Picture 5" descr="LOGO CE-EN-NEG-quadri.ai"/>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84857" y="3500"/>
            <a:ext cx="1767119" cy="1665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983945" y="7351435"/>
            <a:ext cx="697938" cy="21874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503972">
              <a:defRPr/>
            </a:pPr>
            <a:endParaRPr lang="en-US" sz="1984" dirty="0">
              <a:solidFill>
                <a:srgbClr val="FFFFFF"/>
              </a:solidFill>
            </a:endParaRPr>
          </a:p>
        </p:txBody>
      </p:sp>
      <p:sp>
        <p:nvSpPr>
          <p:cNvPr id="2" name="Title 1"/>
          <p:cNvSpPr>
            <a:spLocks noGrp="1"/>
          </p:cNvSpPr>
          <p:nvPr>
            <p:ph type="title"/>
          </p:nvPr>
        </p:nvSpPr>
        <p:spPr>
          <a:xfrm>
            <a:off x="547585" y="1715501"/>
            <a:ext cx="9622632" cy="1032456"/>
          </a:xfrm>
        </p:spPr>
        <p:txBody>
          <a:bodyPr/>
          <a:lstStyle/>
          <a:p>
            <a:r>
              <a:rPr lang="en-US" dirty="0" smtClean="0"/>
              <a:t>Click to edit Master title style</a:t>
            </a:r>
            <a:endParaRPr lang="en-GB" dirty="0"/>
          </a:p>
        </p:txBody>
      </p:sp>
      <p:sp>
        <p:nvSpPr>
          <p:cNvPr id="10" name="Content Placeholder 2"/>
          <p:cNvSpPr>
            <a:spLocks noGrp="1"/>
          </p:cNvSpPr>
          <p:nvPr>
            <p:ph idx="1"/>
          </p:nvPr>
        </p:nvSpPr>
        <p:spPr>
          <a:xfrm>
            <a:off x="534591" y="2827332"/>
            <a:ext cx="9622632" cy="4005578"/>
          </a:xfrm>
        </p:spPr>
        <p:txBody>
          <a:bodyPr/>
          <a:lstStyle>
            <a:lvl1pPr marL="377979" indent="-377979">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xfrm>
            <a:off x="3653036" y="6875455"/>
            <a:ext cx="3385741" cy="533727"/>
          </a:xfrm>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p:txBody>
          <a:bodyPr/>
          <a:lstStyle>
            <a:lvl1pPr>
              <a:defRPr smtClean="0"/>
            </a:lvl1pPr>
          </a:lstStyle>
          <a:p>
            <a:pPr>
              <a:defRPr/>
            </a:pPr>
            <a:fld id="{8B9EC86B-FAEA-45C7-8D83-3E82DF1CE77C}" type="slidenum">
              <a:rPr lang="en-GB" altLang="nl-BE">
                <a:solidFill>
                  <a:srgbClr val="000000"/>
                </a:solidFill>
              </a:rPr>
              <a:pPr>
                <a:defRPr/>
              </a:pPr>
              <a:t>‹#›</a:t>
            </a:fld>
            <a:endParaRPr lang="en-GB" altLang="nl-BE">
              <a:solidFill>
                <a:srgbClr val="000000"/>
              </a:solidFill>
            </a:endParaRPr>
          </a:p>
        </p:txBody>
      </p:sp>
    </p:spTree>
    <p:extLst>
      <p:ext uri="{BB962C8B-B14F-4D97-AF65-F5344CB8AC3E}">
        <p14:creationId xmlns:p14="http://schemas.microsoft.com/office/powerpoint/2010/main" val="34090051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Contents 1">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762" y="1788407"/>
            <a:ext cx="9807844" cy="5000656"/>
          </a:xfrm>
        </p:spPr>
        <p:txBody>
          <a:bodyPr>
            <a:normAutofit/>
          </a:bodyPr>
          <a:lstStyle>
            <a:lvl1pPr marL="0" indent="0">
              <a:spcBef>
                <a:spcPts val="1984"/>
              </a:spcBef>
              <a:spcAft>
                <a:spcPts val="0"/>
              </a:spcAft>
              <a:buNone/>
              <a:defRPr sz="2205" b="0">
                <a:solidFill>
                  <a:schemeClr val="bg1"/>
                </a:solidFill>
              </a:defRPr>
            </a:lvl1pPr>
            <a:lvl2pPr marL="295734" indent="-295734">
              <a:spcBef>
                <a:spcPts val="661"/>
              </a:spcBef>
              <a:spcAft>
                <a:spcPts val="0"/>
              </a:spcAft>
              <a:buFont typeface="Arial" pitchFamily="34" charset="0"/>
              <a:buChar char="•"/>
              <a:tabLst/>
              <a:defRPr sz="2205" b="0">
                <a:solidFill>
                  <a:schemeClr val="bg1"/>
                </a:solidFill>
              </a:defRPr>
            </a:lvl2pPr>
            <a:lvl3pPr marL="302733" indent="-302733">
              <a:spcBef>
                <a:spcPts val="661"/>
              </a:spcBef>
              <a:spcAft>
                <a:spcPts val="0"/>
              </a:spcAft>
              <a:buFont typeface="Arial" pitchFamily="34" charset="0"/>
              <a:buChar char="•"/>
              <a:defRPr sz="2205" b="0">
                <a:solidFill>
                  <a:schemeClr val="bg1"/>
                </a:solidFill>
              </a:defRPr>
            </a:lvl3pPr>
            <a:lvl4pPr>
              <a:spcBef>
                <a:spcPts val="661"/>
              </a:spcBef>
              <a:spcAft>
                <a:spcPts val="0"/>
              </a:spcAft>
              <a:buFont typeface="Arial" pitchFamily="34" charset="0"/>
              <a:buChar char="•"/>
              <a:defRPr sz="2205" b="0">
                <a:solidFill>
                  <a:schemeClr val="bg1"/>
                </a:solidFill>
              </a:defRPr>
            </a:lvl4pPr>
            <a:lvl5pPr marL="486473" indent="-194240">
              <a:spcBef>
                <a:spcPts val="661"/>
              </a:spcBef>
              <a:spcAft>
                <a:spcPts val="0"/>
              </a:spcAft>
              <a:buFont typeface="Arial" pitchFamily="34" charset="0"/>
              <a:buChar char="•"/>
              <a:defRPr sz="2205" b="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432762" y="197944"/>
            <a:ext cx="9807844" cy="1588888"/>
          </a:xfrm>
          <a:prstGeom prst="rect">
            <a:avLst/>
          </a:prstGeom>
        </p:spPr>
        <p:txBody>
          <a:bodyPr lIns="0" tIns="0" rIns="0" bIns="0" rtlCol="0" anchor="t">
            <a:normAutofit/>
          </a:bodyPr>
          <a:lstStyle>
            <a:lvl1pPr>
              <a:defRPr sz="4960">
                <a:solidFill>
                  <a:schemeClr val="accent3"/>
                </a:solidFill>
              </a:defRPr>
            </a:lvl1pPr>
          </a:lstStyle>
          <a:p>
            <a:r>
              <a:rPr lang="en-US" smtClean="0"/>
              <a:t>Click to edit Master title style</a:t>
            </a:r>
            <a:endParaRPr lang="en-GB" dirty="0"/>
          </a:p>
        </p:txBody>
      </p:sp>
      <p:sp>
        <p:nvSpPr>
          <p:cNvPr id="4" name="Slide Number Placeholder 7"/>
          <p:cNvSpPr>
            <a:spLocks noGrp="1"/>
          </p:cNvSpPr>
          <p:nvPr>
            <p:ph type="sldNum" sz="quarter" idx="10"/>
          </p:nvPr>
        </p:nvSpPr>
        <p:spPr>
          <a:xfrm>
            <a:off x="9321925" y="7062697"/>
            <a:ext cx="926253" cy="278239"/>
          </a:xfrm>
        </p:spPr>
        <p:txBody>
          <a:bodyPr lIns="0" tIns="0" rIns="0" bIns="0" anchor="ctr"/>
          <a:lstStyle>
            <a:lvl1pPr>
              <a:defRPr sz="882" smtClean="0">
                <a:solidFill>
                  <a:srgbClr val="FFFFFF"/>
                </a:solidFill>
              </a:defRPr>
            </a:lvl1pPr>
          </a:lstStyle>
          <a:p>
            <a:pPr>
              <a:defRPr/>
            </a:pPr>
            <a:fld id="{7D0548FE-7B12-404B-953E-907D1FD9B0D7}" type="slidenum">
              <a:rPr lang="en-GB" altLang="nl-BE"/>
              <a:pPr>
                <a:defRPr/>
              </a:pPr>
              <a:t>‹#›</a:t>
            </a:fld>
            <a:endParaRPr lang="en-GB" altLang="nl-BE"/>
          </a:p>
        </p:txBody>
      </p:sp>
      <p:sp>
        <p:nvSpPr>
          <p:cNvPr id="5" name="Footer Placeholder 4"/>
          <p:cNvSpPr>
            <a:spLocks noGrp="1"/>
          </p:cNvSpPr>
          <p:nvPr>
            <p:ph type="ftr" sz="quarter" idx="11"/>
          </p:nvPr>
        </p:nvSpPr>
        <p:spPr>
          <a:xfrm>
            <a:off x="432500" y="7062697"/>
            <a:ext cx="8839308" cy="278239"/>
          </a:xfrm>
        </p:spPr>
        <p:txBody>
          <a:bodyPr lIns="0" tIns="0" rIns="0" bIns="0" rtlCol="0" anchor="ctr"/>
          <a:lstStyle>
            <a:lvl1pPr algn="l">
              <a:defRPr sz="882" b="0">
                <a:solidFill>
                  <a:prstClr val="white"/>
                </a:solidFill>
              </a:defRPr>
            </a:lvl1pPr>
          </a:lstStyle>
          <a:p>
            <a:pPr>
              <a:defRPr/>
            </a:pPr>
            <a:endParaRPr lang="en-GB"/>
          </a:p>
        </p:txBody>
      </p:sp>
    </p:spTree>
    <p:extLst>
      <p:ext uri="{BB962C8B-B14F-4D97-AF65-F5344CB8AC3E}">
        <p14:creationId xmlns:p14="http://schemas.microsoft.com/office/powerpoint/2010/main" val="1811865491"/>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10691813" cy="1090204"/>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base">
              <a:spcBef>
                <a:spcPct val="0"/>
              </a:spcBef>
              <a:spcAft>
                <a:spcPct val="0"/>
              </a:spcAft>
              <a:defRPr/>
            </a:pPr>
            <a:endParaRPr lang="en-US" altLang="en-US" sz="1984">
              <a:solidFill>
                <a:srgbClr val="FFFFFF"/>
              </a:solidFill>
            </a:endParaRPr>
          </a:p>
        </p:txBody>
      </p:sp>
      <p:pic>
        <p:nvPicPr>
          <p:cNvPr id="5" name="Picture 5" descr="LOGO CE-EN-NEG-quadri.ai"/>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84857" y="3500"/>
            <a:ext cx="1767119" cy="1665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47585" y="1557324"/>
            <a:ext cx="9622632" cy="1032456"/>
          </a:xfrm>
        </p:spPr>
        <p:txBody>
          <a:bodyPr/>
          <a:lstStyle>
            <a:lvl1pPr algn="ctr">
              <a:defRPr/>
            </a:lvl1pPr>
          </a:lstStyle>
          <a:p>
            <a:r>
              <a:rPr lang="en-US" dirty="0" smtClean="0"/>
              <a:t>Click to edit Master title style</a:t>
            </a:r>
            <a:endParaRPr lang="en-GB" dirty="0"/>
          </a:p>
        </p:txBody>
      </p:sp>
      <p:sp>
        <p:nvSpPr>
          <p:cNvPr id="10" name="Content Placeholder 2"/>
          <p:cNvSpPr>
            <a:spLocks noGrp="1"/>
          </p:cNvSpPr>
          <p:nvPr>
            <p:ph idx="1"/>
          </p:nvPr>
        </p:nvSpPr>
        <p:spPr>
          <a:xfrm>
            <a:off x="534591" y="2827332"/>
            <a:ext cx="9622632" cy="4005578"/>
          </a:xfrm>
        </p:spPr>
        <p:txBody>
          <a:bodyPr/>
          <a:lstStyle>
            <a:lvl1pPr marL="377979" indent="-377979">
              <a:buClr>
                <a:srgbClr val="0F5494"/>
              </a:buClr>
              <a:buFont typeface="Arial" pitchFamily="34" charset="0"/>
              <a:buChar char="•"/>
              <a:defRPr i="0"/>
            </a:lvl1pPr>
            <a:lvl2pPr>
              <a:buClr>
                <a:srgbClr val="0F5494"/>
              </a:buClr>
              <a:defRPr b="0"/>
            </a:lvl2pPr>
            <a:lvl3pPr marL="1322925" indent="-314982">
              <a:buFont typeface="Courier New" panose="02070309020205020404" pitchFamily="49" charset="0"/>
              <a:buChar char="o"/>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Rectangle 4"/>
          <p:cNvSpPr>
            <a:spLocks noGrp="1" noChangeArrowheads="1"/>
          </p:cNvSpPr>
          <p:nvPr>
            <p:ph type="dt" sz="half" idx="10"/>
          </p:nvPr>
        </p:nvSpPr>
        <p:spPr>
          <a:xfrm>
            <a:off x="10044884" y="7181692"/>
            <a:ext cx="184731" cy="329770"/>
          </a:xfrm>
        </p:spPr>
        <p:txBody>
          <a:bodyPr wrap="none">
            <a:spAutoFit/>
          </a:bodyPr>
          <a:lstStyle>
            <a:lvl1pPr algn="r">
              <a:defRPr/>
            </a:lvl1pPr>
          </a:lstStyle>
          <a:p>
            <a:pPr>
              <a:defRPr/>
            </a:pPr>
            <a:endParaRPr lang="en-GB" altLang="en-US">
              <a:solidFill>
                <a:srgbClr val="000000"/>
              </a:solidFill>
            </a:endParaRPr>
          </a:p>
        </p:txBody>
      </p:sp>
      <p:sp>
        <p:nvSpPr>
          <p:cNvPr id="7" name="Rectangle 5"/>
          <p:cNvSpPr>
            <a:spLocks noGrp="1" noChangeArrowheads="1"/>
          </p:cNvSpPr>
          <p:nvPr>
            <p:ph type="ftr" sz="quarter" idx="11"/>
          </p:nvPr>
        </p:nvSpPr>
        <p:spPr>
          <a:xfrm>
            <a:off x="462200" y="7171192"/>
            <a:ext cx="184731" cy="329770"/>
          </a:xfrm>
        </p:spPr>
        <p:txBody>
          <a:bodyPr wrap="none">
            <a:spAutoFit/>
          </a:bodyPr>
          <a:lstStyle>
            <a:lvl1pPr algn="l">
              <a:defRPr/>
            </a:lvl1pPr>
          </a:lstStyle>
          <a:p>
            <a:pPr>
              <a:defRPr/>
            </a:pPr>
            <a:endParaRPr lang="en-GB">
              <a:solidFill>
                <a:srgbClr val="000000"/>
              </a:solidFill>
            </a:endParaRPr>
          </a:p>
        </p:txBody>
      </p:sp>
      <p:sp>
        <p:nvSpPr>
          <p:cNvPr id="8" name="Rectangle 6"/>
          <p:cNvSpPr>
            <a:spLocks noGrp="1" noChangeArrowheads="1"/>
          </p:cNvSpPr>
          <p:nvPr>
            <p:ph type="sldNum" sz="quarter" idx="12"/>
          </p:nvPr>
        </p:nvSpPr>
        <p:spPr>
          <a:xfrm>
            <a:off x="5154927" y="7171192"/>
            <a:ext cx="426720" cy="329770"/>
          </a:xfrm>
        </p:spPr>
        <p:txBody>
          <a:bodyPr wrap="none">
            <a:spAutoFit/>
          </a:bodyPr>
          <a:lstStyle>
            <a:lvl1pPr>
              <a:defRPr smtClean="0">
                <a:solidFill>
                  <a:srgbClr val="0F5494"/>
                </a:solidFill>
              </a:defRPr>
            </a:lvl1pPr>
          </a:lstStyle>
          <a:p>
            <a:pPr>
              <a:defRPr/>
            </a:pPr>
            <a:fld id="{1A9A7D27-44D3-40EB-A4E4-6624ABBA62D9}" type="slidenum">
              <a:rPr lang="en-GB" altLang="en-US"/>
              <a:pPr>
                <a:defRPr/>
              </a:pPr>
              <a:t>‹#›</a:t>
            </a:fld>
            <a:endParaRPr lang="en-GB" altLang="en-US"/>
          </a:p>
        </p:txBody>
      </p:sp>
    </p:spTree>
    <p:extLst>
      <p:ext uri="{BB962C8B-B14F-4D97-AF65-F5344CB8AC3E}">
        <p14:creationId xmlns:p14="http://schemas.microsoft.com/office/powerpoint/2010/main" val="964802424"/>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32762" y="843464"/>
            <a:ext cx="9807844" cy="1068454"/>
          </a:xfrm>
        </p:spPr>
        <p:txBody>
          <a:bodyPr>
            <a:normAutofit/>
          </a:bodyPr>
          <a:lstStyle>
            <a:lvl1pPr marL="0" indent="0">
              <a:buNone/>
              <a:defRPr sz="3307" b="0">
                <a:solidFill>
                  <a:srgbClr val="575757"/>
                </a:solidFill>
              </a:defRPr>
            </a:lvl1pPr>
          </a:lstStyle>
          <a:p>
            <a:pPr lvl="0"/>
            <a:r>
              <a:rPr lang="en-US" smtClean="0"/>
              <a:t>Click to edit Master text styles</a:t>
            </a:r>
          </a:p>
        </p:txBody>
      </p:sp>
      <p:sp>
        <p:nvSpPr>
          <p:cNvPr id="14" name="Title Placeholder 1"/>
          <p:cNvSpPr>
            <a:spLocks noGrp="1"/>
          </p:cNvSpPr>
          <p:nvPr>
            <p:ph type="title"/>
          </p:nvPr>
        </p:nvSpPr>
        <p:spPr>
          <a:xfrm>
            <a:off x="432762" y="325936"/>
            <a:ext cx="9807844" cy="517528"/>
          </a:xfrm>
          <a:prstGeom prst="rect">
            <a:avLst/>
          </a:prstGeom>
        </p:spPr>
        <p:txBody>
          <a:bodyPr lIns="0" tIns="0" rIns="0" bIns="0" rtlCol="0" anchor="t">
            <a:noAutofit/>
          </a:bodyPr>
          <a:lstStyle/>
          <a:p>
            <a:r>
              <a:rPr lang="en-US" dirty="0" smtClean="0"/>
              <a:t>Click to edit Master title style</a:t>
            </a:r>
            <a:endParaRPr lang="en-GB" dirty="0"/>
          </a:p>
        </p:txBody>
      </p:sp>
      <p:sp>
        <p:nvSpPr>
          <p:cNvPr id="20" name="Text Placeholder 19"/>
          <p:cNvSpPr>
            <a:spLocks noGrp="1"/>
          </p:cNvSpPr>
          <p:nvPr>
            <p:ph type="body" sz="quarter" idx="14"/>
          </p:nvPr>
        </p:nvSpPr>
        <p:spPr>
          <a:xfrm>
            <a:off x="433566" y="1996072"/>
            <a:ext cx="9807844" cy="5000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15"/>
          </p:nvPr>
        </p:nvSpPr>
        <p:spPr>
          <a:xfrm>
            <a:off x="432500" y="7062697"/>
            <a:ext cx="8839308" cy="278239"/>
          </a:xfrm>
        </p:spPr>
        <p:txBody>
          <a:bodyPr lIns="0" tIns="0" rIns="0" bIns="0" rtlCol="0" anchor="ctr"/>
          <a:lstStyle>
            <a:lvl1pPr algn="l">
              <a:defRPr sz="882" b="0">
                <a:solidFill>
                  <a:srgbClr val="8C8C8C"/>
                </a:solidFill>
              </a:defRPr>
            </a:lvl1pPr>
          </a:lstStyle>
          <a:p>
            <a:pPr>
              <a:defRPr/>
            </a:pPr>
            <a:endParaRPr lang="en-GB"/>
          </a:p>
        </p:txBody>
      </p:sp>
      <p:sp>
        <p:nvSpPr>
          <p:cNvPr id="6" name="Slide Number Placeholder 7"/>
          <p:cNvSpPr>
            <a:spLocks noGrp="1"/>
          </p:cNvSpPr>
          <p:nvPr>
            <p:ph type="sldNum" sz="quarter" idx="16"/>
          </p:nvPr>
        </p:nvSpPr>
        <p:spPr>
          <a:xfrm>
            <a:off x="9321925" y="7062697"/>
            <a:ext cx="926253" cy="278239"/>
          </a:xfrm>
        </p:spPr>
        <p:txBody>
          <a:bodyPr lIns="0" tIns="0" rIns="0" bIns="0" anchor="ctr"/>
          <a:lstStyle>
            <a:lvl1pPr>
              <a:defRPr sz="882" smtClean="0">
                <a:solidFill>
                  <a:srgbClr val="8C8C8C"/>
                </a:solidFill>
              </a:defRPr>
            </a:lvl1pPr>
          </a:lstStyle>
          <a:p>
            <a:pPr>
              <a:defRPr/>
            </a:pPr>
            <a:fld id="{77982579-2DD4-4C08-9817-000EBDB38562}" type="slidenum">
              <a:rPr lang="en-GB" altLang="nl-BE"/>
              <a:pPr>
                <a:defRPr/>
              </a:pPr>
              <a:t>‹#›</a:t>
            </a:fld>
            <a:endParaRPr lang="en-GB" altLang="nl-BE"/>
          </a:p>
        </p:txBody>
      </p:sp>
    </p:spTree>
    <p:extLst>
      <p:ext uri="{BB962C8B-B14F-4D97-AF65-F5344CB8AC3E}">
        <p14:creationId xmlns:p14="http://schemas.microsoft.com/office/powerpoint/2010/main" val="4082576820"/>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eface Layou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32762" y="325935"/>
            <a:ext cx="9807844" cy="1091487"/>
          </a:xfrm>
          <a:prstGeom prst="rect">
            <a:avLst/>
          </a:prstGeom>
        </p:spPr>
        <p:txBody>
          <a:bodyPr lIns="0" tIns="0" rIns="0" bIns="0" rtlCol="0" anchor="t">
            <a:noAutofit/>
          </a:bodyPr>
          <a:lstStyle/>
          <a:p>
            <a:r>
              <a:rPr lang="en-US" smtClean="0"/>
              <a:t>Click to edit Master title style</a:t>
            </a:r>
            <a:endParaRPr lang="en-GB" dirty="0"/>
          </a:p>
        </p:txBody>
      </p:sp>
      <p:sp>
        <p:nvSpPr>
          <p:cNvPr id="20" name="Text Placeholder 19"/>
          <p:cNvSpPr>
            <a:spLocks noGrp="1"/>
          </p:cNvSpPr>
          <p:nvPr>
            <p:ph type="body" sz="quarter" idx="14"/>
          </p:nvPr>
        </p:nvSpPr>
        <p:spPr>
          <a:xfrm>
            <a:off x="433566" y="1496061"/>
            <a:ext cx="9807844" cy="5512410"/>
          </a:xfrm>
        </p:spPr>
        <p:txBody>
          <a:bodyPr/>
          <a:lstStyle>
            <a:lvl1pPr marL="0" indent="0" algn="l">
              <a:buNone/>
              <a:defRPr/>
            </a:lvl1pPr>
            <a:lvl2pPr marL="299234" indent="-299234">
              <a:buFont typeface="Arial" pitchFamily="34" charset="0"/>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Footer Placeholder 4"/>
          <p:cNvSpPr>
            <a:spLocks noGrp="1"/>
          </p:cNvSpPr>
          <p:nvPr>
            <p:ph type="ftr" sz="quarter" idx="15"/>
          </p:nvPr>
        </p:nvSpPr>
        <p:spPr>
          <a:xfrm>
            <a:off x="432500" y="7062697"/>
            <a:ext cx="8839308" cy="278239"/>
          </a:xfrm>
        </p:spPr>
        <p:txBody>
          <a:bodyPr lIns="0" tIns="0" rIns="0" bIns="0" rtlCol="0" anchor="ctr"/>
          <a:lstStyle>
            <a:lvl1pPr algn="l">
              <a:defRPr sz="882" b="0">
                <a:solidFill>
                  <a:srgbClr val="8C8C8C"/>
                </a:solidFill>
              </a:defRPr>
            </a:lvl1pPr>
          </a:lstStyle>
          <a:p>
            <a:pPr>
              <a:defRPr/>
            </a:pPr>
            <a:endParaRPr lang="en-GB"/>
          </a:p>
        </p:txBody>
      </p:sp>
      <p:sp>
        <p:nvSpPr>
          <p:cNvPr id="5" name="Slide Number Placeholder 7"/>
          <p:cNvSpPr>
            <a:spLocks noGrp="1"/>
          </p:cNvSpPr>
          <p:nvPr>
            <p:ph type="sldNum" sz="quarter" idx="16"/>
          </p:nvPr>
        </p:nvSpPr>
        <p:spPr>
          <a:xfrm>
            <a:off x="9321925" y="7062697"/>
            <a:ext cx="926253" cy="278239"/>
          </a:xfrm>
        </p:spPr>
        <p:txBody>
          <a:bodyPr lIns="0" tIns="0" rIns="0" bIns="0" anchor="ctr"/>
          <a:lstStyle>
            <a:lvl1pPr>
              <a:defRPr sz="882" smtClean="0">
                <a:solidFill>
                  <a:srgbClr val="8C8C8C"/>
                </a:solidFill>
              </a:defRPr>
            </a:lvl1pPr>
          </a:lstStyle>
          <a:p>
            <a:pPr>
              <a:defRPr/>
            </a:pPr>
            <a:fld id="{4F3E6B5A-378C-4C4B-BA4A-FD166B39FAA4}" type="slidenum">
              <a:rPr lang="en-GB" altLang="nl-BE"/>
              <a:pPr>
                <a:defRPr/>
              </a:pPr>
              <a:t>‹#›</a:t>
            </a:fld>
            <a:endParaRPr lang="en-GB" altLang="nl-BE"/>
          </a:p>
        </p:txBody>
      </p:sp>
    </p:spTree>
    <p:extLst>
      <p:ext uri="{BB962C8B-B14F-4D97-AF65-F5344CB8AC3E}">
        <p14:creationId xmlns:p14="http://schemas.microsoft.com/office/powerpoint/2010/main" val="206612772"/>
      </p:ext>
    </p:extLst>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Text &amp; Conten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32762" y="325936"/>
            <a:ext cx="9807844" cy="517528"/>
          </a:xfrm>
          <a:prstGeom prst="rect">
            <a:avLst/>
          </a:prstGeom>
        </p:spPr>
        <p:txBody>
          <a:bodyPr lIns="0" tIns="0" rIns="0" bIns="0" rtlCol="0" anchor="t">
            <a:noAutofit/>
          </a:bodyPr>
          <a:lstStyle/>
          <a:p>
            <a:r>
              <a:rPr lang="en-US" smtClean="0"/>
              <a:t>Click to edit Master title style</a:t>
            </a:r>
            <a:endParaRPr lang="en-GB" dirty="0"/>
          </a:p>
        </p:txBody>
      </p:sp>
      <p:sp>
        <p:nvSpPr>
          <p:cNvPr id="9" name="Text Placeholder 8"/>
          <p:cNvSpPr>
            <a:spLocks noGrp="1"/>
          </p:cNvSpPr>
          <p:nvPr>
            <p:ph type="body" sz="quarter" idx="13"/>
          </p:nvPr>
        </p:nvSpPr>
        <p:spPr>
          <a:xfrm>
            <a:off x="432762" y="843464"/>
            <a:ext cx="9807844" cy="1068454"/>
          </a:xfrm>
        </p:spPr>
        <p:txBody>
          <a:bodyPr>
            <a:normAutofit/>
          </a:bodyPr>
          <a:lstStyle>
            <a:lvl1pPr marL="0" indent="0">
              <a:buNone/>
              <a:defRPr sz="3307" b="0">
                <a:solidFill>
                  <a:srgbClr val="575757"/>
                </a:solidFill>
              </a:defRPr>
            </a:lvl1pPr>
          </a:lstStyle>
          <a:p>
            <a:pPr lvl="0"/>
            <a:r>
              <a:rPr lang="en-US" smtClean="0"/>
              <a:t>Click to edit Master text styles</a:t>
            </a:r>
          </a:p>
        </p:txBody>
      </p:sp>
      <p:sp>
        <p:nvSpPr>
          <p:cNvPr id="20" name="Text Placeholder 19"/>
          <p:cNvSpPr>
            <a:spLocks noGrp="1"/>
          </p:cNvSpPr>
          <p:nvPr>
            <p:ph type="body" sz="quarter" idx="14"/>
          </p:nvPr>
        </p:nvSpPr>
        <p:spPr>
          <a:xfrm>
            <a:off x="433566" y="1996072"/>
            <a:ext cx="4840781" cy="5000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Chart Placeholder 7"/>
          <p:cNvSpPr>
            <a:spLocks noGrp="1"/>
          </p:cNvSpPr>
          <p:nvPr>
            <p:ph type="chart" sz="quarter" idx="15"/>
          </p:nvPr>
        </p:nvSpPr>
        <p:spPr>
          <a:xfrm>
            <a:off x="5429436" y="1996072"/>
            <a:ext cx="4840781" cy="5000100"/>
          </a:xfrm>
        </p:spPr>
        <p:txBody>
          <a:bodyPr/>
          <a:lstStyle/>
          <a:p>
            <a:pPr lvl="0"/>
            <a:r>
              <a:rPr lang="en-US" noProof="0" smtClean="0"/>
              <a:t>Click icon to add chart</a:t>
            </a:r>
            <a:endParaRPr lang="en-GB" noProof="0" dirty="0"/>
          </a:p>
        </p:txBody>
      </p:sp>
      <p:sp>
        <p:nvSpPr>
          <p:cNvPr id="6" name="Footer Placeholder 4"/>
          <p:cNvSpPr>
            <a:spLocks noGrp="1"/>
          </p:cNvSpPr>
          <p:nvPr>
            <p:ph type="ftr" sz="quarter" idx="16"/>
          </p:nvPr>
        </p:nvSpPr>
        <p:spPr>
          <a:xfrm>
            <a:off x="432500" y="7062697"/>
            <a:ext cx="8839308" cy="278239"/>
          </a:xfrm>
        </p:spPr>
        <p:txBody>
          <a:bodyPr lIns="0" tIns="0" rIns="0" bIns="0" rtlCol="0" anchor="ctr"/>
          <a:lstStyle>
            <a:lvl1pPr algn="l">
              <a:defRPr sz="882" b="0">
                <a:solidFill>
                  <a:srgbClr val="8C8C8C"/>
                </a:solidFill>
              </a:defRPr>
            </a:lvl1pPr>
          </a:lstStyle>
          <a:p>
            <a:pPr>
              <a:defRPr/>
            </a:pPr>
            <a:endParaRPr lang="en-GB"/>
          </a:p>
        </p:txBody>
      </p:sp>
      <p:sp>
        <p:nvSpPr>
          <p:cNvPr id="7" name="Slide Number Placeholder 7"/>
          <p:cNvSpPr>
            <a:spLocks noGrp="1"/>
          </p:cNvSpPr>
          <p:nvPr>
            <p:ph type="sldNum" sz="quarter" idx="17"/>
          </p:nvPr>
        </p:nvSpPr>
        <p:spPr>
          <a:xfrm>
            <a:off x="9321925" y="7062697"/>
            <a:ext cx="926253" cy="278239"/>
          </a:xfrm>
        </p:spPr>
        <p:txBody>
          <a:bodyPr lIns="0" tIns="0" rIns="0" bIns="0" anchor="ctr"/>
          <a:lstStyle>
            <a:lvl1pPr>
              <a:defRPr sz="882" smtClean="0">
                <a:solidFill>
                  <a:srgbClr val="8C8C8C"/>
                </a:solidFill>
              </a:defRPr>
            </a:lvl1pPr>
          </a:lstStyle>
          <a:p>
            <a:pPr>
              <a:defRPr/>
            </a:pPr>
            <a:fld id="{1E5D5D95-72FC-4C70-8421-7F712E8F2E36}" type="slidenum">
              <a:rPr lang="en-GB" altLang="nl-BE"/>
              <a:pPr>
                <a:defRPr/>
              </a:pPr>
              <a:t>‹#›</a:t>
            </a:fld>
            <a:endParaRPr lang="en-GB" altLang="nl-BE"/>
          </a:p>
        </p:txBody>
      </p:sp>
    </p:spTree>
    <p:extLst>
      <p:ext uri="{BB962C8B-B14F-4D97-AF65-F5344CB8AC3E}">
        <p14:creationId xmlns:p14="http://schemas.microsoft.com/office/powerpoint/2010/main" val="2129387521"/>
      </p:ext>
    </p:extLst>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b="1"/>
            </a:lvl1pPr>
            <a:lvl2pPr marL="299234" indent="-299234">
              <a:buFont typeface="Arial" pitchFamily="34" charset="0"/>
              <a:buChar char="•"/>
              <a:tabLst/>
              <a:defRPr/>
            </a:lvl2pPr>
            <a:lvl3pPr marL="302733" indent="-302733">
              <a:buFont typeface="Arial" pitchFamily="34" charset="0"/>
              <a:buChar char="•"/>
              <a:defRPr i="1"/>
            </a:lvl3pPr>
            <a:lvl4pPr marL="589717" indent="-290484">
              <a:buFont typeface="Arial" pitchFamily="34" charset="0"/>
              <a:buChar char="−"/>
              <a:defRPr i="0"/>
            </a:lvl4pPr>
            <a:lvl5pPr marL="888950" indent="-299234">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432762" y="325936"/>
            <a:ext cx="9807844" cy="517528"/>
          </a:xfrm>
          <a:prstGeom prst="rect">
            <a:avLst/>
          </a:prstGeom>
        </p:spPr>
        <p:txBody>
          <a:bodyPr lIns="0" tIns="0" rIns="0" bIns="0" rtlCol="0" anchor="t">
            <a:noAutofit/>
          </a:bodyPr>
          <a:lstStyle/>
          <a:p>
            <a:r>
              <a:rPr lang="en-US" smtClean="0"/>
              <a:t>Click to edit Master title style</a:t>
            </a:r>
            <a:endParaRPr lang="en-GB" dirty="0"/>
          </a:p>
        </p:txBody>
      </p:sp>
      <p:sp>
        <p:nvSpPr>
          <p:cNvPr id="17" name="Text Placeholder 8"/>
          <p:cNvSpPr>
            <a:spLocks noGrp="1"/>
          </p:cNvSpPr>
          <p:nvPr>
            <p:ph type="body" sz="quarter" idx="13"/>
          </p:nvPr>
        </p:nvSpPr>
        <p:spPr>
          <a:xfrm>
            <a:off x="432762" y="843464"/>
            <a:ext cx="9807844" cy="1068454"/>
          </a:xfrm>
        </p:spPr>
        <p:txBody>
          <a:bodyPr>
            <a:normAutofit/>
          </a:bodyPr>
          <a:lstStyle>
            <a:lvl1pPr marL="0" indent="0">
              <a:buNone/>
              <a:defRPr sz="3307" b="0">
                <a:solidFill>
                  <a:srgbClr val="575757"/>
                </a:solidFill>
              </a:defRPr>
            </a:lvl1pPr>
          </a:lstStyle>
          <a:p>
            <a:pPr lvl="0"/>
            <a:r>
              <a:rPr lang="en-US" smtClean="0"/>
              <a:t>Click to edit Master text styles</a:t>
            </a:r>
          </a:p>
        </p:txBody>
      </p:sp>
      <p:sp>
        <p:nvSpPr>
          <p:cNvPr id="5" name="Slide Number Placeholder 7"/>
          <p:cNvSpPr>
            <a:spLocks noGrp="1"/>
          </p:cNvSpPr>
          <p:nvPr>
            <p:ph type="sldNum" sz="quarter" idx="14"/>
          </p:nvPr>
        </p:nvSpPr>
        <p:spPr>
          <a:xfrm>
            <a:off x="9321925" y="7062697"/>
            <a:ext cx="926253" cy="278239"/>
          </a:xfrm>
        </p:spPr>
        <p:txBody>
          <a:bodyPr lIns="0" tIns="0" rIns="0" bIns="0" anchor="ctr"/>
          <a:lstStyle>
            <a:lvl1pPr>
              <a:defRPr sz="882" smtClean="0">
                <a:solidFill>
                  <a:srgbClr val="8C8C8C"/>
                </a:solidFill>
              </a:defRPr>
            </a:lvl1pPr>
          </a:lstStyle>
          <a:p>
            <a:pPr>
              <a:defRPr/>
            </a:pPr>
            <a:fld id="{2488E28B-4EA7-4C30-8C33-8276C110126B}" type="slidenum">
              <a:rPr lang="en-GB" altLang="nl-BE"/>
              <a:pPr>
                <a:defRPr/>
              </a:pPr>
              <a:t>‹#›</a:t>
            </a:fld>
            <a:endParaRPr lang="en-GB" altLang="nl-BE"/>
          </a:p>
        </p:txBody>
      </p:sp>
      <p:sp>
        <p:nvSpPr>
          <p:cNvPr id="6" name="Footer Placeholder 4"/>
          <p:cNvSpPr>
            <a:spLocks noGrp="1"/>
          </p:cNvSpPr>
          <p:nvPr>
            <p:ph type="ftr" sz="quarter" idx="15"/>
          </p:nvPr>
        </p:nvSpPr>
        <p:spPr>
          <a:xfrm>
            <a:off x="432500" y="7062697"/>
            <a:ext cx="8839308" cy="278239"/>
          </a:xfrm>
        </p:spPr>
        <p:txBody>
          <a:bodyPr lIns="0" tIns="0" rIns="0" bIns="0" rtlCol="0" anchor="ctr"/>
          <a:lstStyle>
            <a:lvl1pPr algn="l">
              <a:defRPr sz="882" b="0">
                <a:solidFill>
                  <a:srgbClr val="8C8C8C"/>
                </a:solidFill>
              </a:defRPr>
            </a:lvl1pPr>
          </a:lstStyle>
          <a:p>
            <a:pPr>
              <a:defRPr/>
            </a:pPr>
            <a:endParaRPr lang="en-GB"/>
          </a:p>
        </p:txBody>
      </p:sp>
    </p:spTree>
    <p:extLst>
      <p:ext uri="{BB962C8B-B14F-4D97-AF65-F5344CB8AC3E}">
        <p14:creationId xmlns:p14="http://schemas.microsoft.com/office/powerpoint/2010/main" val="1855700373"/>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Text &amp; Conten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32763" y="366033"/>
            <a:ext cx="9807844" cy="517528"/>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9" name="Text Placeholder 8"/>
          <p:cNvSpPr>
            <a:spLocks noGrp="1"/>
          </p:cNvSpPr>
          <p:nvPr>
            <p:ph type="body" sz="quarter" idx="13"/>
          </p:nvPr>
        </p:nvSpPr>
        <p:spPr>
          <a:xfrm>
            <a:off x="432763" y="883560"/>
            <a:ext cx="9807844" cy="1068454"/>
          </a:xfrm>
        </p:spPr>
        <p:txBody>
          <a:bodyPr>
            <a:normAutofit/>
          </a:bodyPr>
          <a:lstStyle>
            <a:lvl1pPr marL="0" indent="0">
              <a:buNone/>
              <a:defRPr sz="3000" b="0">
                <a:solidFill>
                  <a:schemeClr val="accent2"/>
                </a:solidFill>
              </a:defRPr>
            </a:lvl1pPr>
          </a:lstStyle>
          <a:p>
            <a:pPr lvl="0"/>
            <a:r>
              <a:rPr lang="en-US" smtClean="0"/>
              <a:t>Click to edit Master text styles</a:t>
            </a:r>
          </a:p>
        </p:txBody>
      </p:sp>
      <p:sp>
        <p:nvSpPr>
          <p:cNvPr id="20" name="Text Placeholder 19"/>
          <p:cNvSpPr>
            <a:spLocks noGrp="1"/>
          </p:cNvSpPr>
          <p:nvPr>
            <p:ph type="body" sz="quarter" idx="14"/>
          </p:nvPr>
        </p:nvSpPr>
        <p:spPr>
          <a:xfrm>
            <a:off x="433566" y="2015914"/>
            <a:ext cx="4840781" cy="4906538"/>
          </a:xfrm>
        </p:spPr>
        <p:txBody>
          <a:bodyPr>
            <a:noAutofit/>
          </a:bodyPr>
          <a:lstStyle>
            <a:lvl1pPr marL="0" indent="0">
              <a:lnSpc>
                <a:spcPct val="110000"/>
              </a:lnSpc>
              <a:spcBef>
                <a:spcPts val="0"/>
              </a:spcBef>
              <a:buNone/>
              <a:defRPr sz="1200" b="0">
                <a:solidFill>
                  <a:schemeClr val="tx2"/>
                </a:solidFill>
              </a:defRPr>
            </a:lvl1pPr>
            <a:lvl2pPr marL="0" indent="0">
              <a:lnSpc>
                <a:spcPct val="110000"/>
              </a:lnSpc>
              <a:spcBef>
                <a:spcPts val="0"/>
              </a:spcBef>
              <a:buNone/>
              <a:defRPr sz="1200" b="1">
                <a:solidFill>
                  <a:schemeClr val="accent2"/>
                </a:solidFill>
              </a:defRPr>
            </a:lvl2pPr>
            <a:lvl3pPr marL="0" indent="0">
              <a:lnSpc>
                <a:spcPct val="110000"/>
              </a:lnSpc>
              <a:spcBef>
                <a:spcPts val="0"/>
              </a:spcBef>
              <a:buFont typeface="Arial" pitchFamily="34" charset="0"/>
              <a:buNone/>
              <a:defRPr sz="1200">
                <a:solidFill>
                  <a:schemeClr val="tx2"/>
                </a:solidFill>
              </a:defRPr>
            </a:lvl3pPr>
            <a:lvl4pPr marL="184864" indent="-184864">
              <a:lnSpc>
                <a:spcPct val="110000"/>
              </a:lnSpc>
              <a:spcBef>
                <a:spcPts val="0"/>
              </a:spcBef>
              <a:buFont typeface="Arial" pitchFamily="34" charset="0"/>
              <a:buChar char="•"/>
              <a:defRPr sz="1200">
                <a:solidFill>
                  <a:schemeClr val="tx2"/>
                </a:solidFill>
              </a:defRPr>
            </a:lvl4pPr>
            <a:lvl5pPr marL="378056" indent="-193191">
              <a:lnSpc>
                <a:spcPct val="110000"/>
              </a:lnSpc>
              <a:spcBef>
                <a:spcPts val="0"/>
              </a:spcBef>
              <a:buFont typeface="Arial" pitchFamily="34" charset="0"/>
              <a:buChar char="−"/>
              <a:defRPr sz="12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432764" y="7063636"/>
            <a:ext cx="8839071" cy="277784"/>
          </a:xfrm>
          <a:prstGeom prst="rect">
            <a:avLst/>
          </a:prstGeom>
        </p:spPr>
        <p:txBody>
          <a:bodyPr vert="horz" lIns="0" tIns="0" rIns="0" bIns="0" rtlCol="0" anchor="ctr" anchorCtr="0"/>
          <a:lstStyle>
            <a:lvl1pPr algn="l">
              <a:defRPr sz="800" b="0">
                <a:solidFill>
                  <a:schemeClr val="tx2"/>
                </a:solidFill>
              </a:defRPr>
            </a:lvl1pPr>
          </a:lstStyle>
          <a:p>
            <a:r>
              <a:rPr lang="en-GB" smtClean="0"/>
              <a:t>© 2014 Deloitte Belgium</a:t>
            </a:r>
            <a:endParaRPr lang="en-GB" dirty="0"/>
          </a:p>
        </p:txBody>
      </p:sp>
      <p:sp>
        <p:nvSpPr>
          <p:cNvPr id="6" name="Slide Number Placeholder 7"/>
          <p:cNvSpPr>
            <a:spLocks noGrp="1"/>
          </p:cNvSpPr>
          <p:nvPr>
            <p:ph type="sldNum" sz="quarter" idx="4"/>
          </p:nvPr>
        </p:nvSpPr>
        <p:spPr>
          <a:xfrm>
            <a:off x="9321425" y="7063636"/>
            <a:ext cx="926166" cy="277784"/>
          </a:xfrm>
          <a:prstGeom prst="rect">
            <a:avLst/>
          </a:prstGeom>
        </p:spPr>
        <p:txBody>
          <a:bodyPr vert="horz" lIns="0" tIns="0" rIns="0" bIns="0" rtlCol="0" anchor="ctr" anchorCtr="0"/>
          <a:lstStyle>
            <a:lvl1pPr algn="r">
              <a:defRPr sz="800" b="0">
                <a:solidFill>
                  <a:schemeClr val="tx2"/>
                </a:solidFill>
              </a:defRPr>
            </a:lvl1pPr>
          </a:lstStyle>
          <a:p>
            <a:fld id="{95CC1D26-A9BD-4BDE-BDD9-08EDBAE96860}" type="slidenum">
              <a:rPr lang="en-GB" smtClean="0"/>
              <a:pPr/>
              <a:t>‹#›</a:t>
            </a:fld>
            <a:endParaRPr lang="en-GB" dirty="0"/>
          </a:p>
        </p:txBody>
      </p:sp>
      <p:sp>
        <p:nvSpPr>
          <p:cNvPr id="11" name="Text Placeholder 10"/>
          <p:cNvSpPr>
            <a:spLocks noGrp="1"/>
          </p:cNvSpPr>
          <p:nvPr>
            <p:ph type="body" sz="quarter" idx="16"/>
          </p:nvPr>
        </p:nvSpPr>
        <p:spPr>
          <a:xfrm>
            <a:off x="5429439" y="2015913"/>
            <a:ext cx="4816885" cy="4906537"/>
          </a:xfrm>
        </p:spPr>
        <p:txBody>
          <a:bodyPr>
            <a:noAutofit/>
          </a:bodyPr>
          <a:lstStyle>
            <a:lvl1pPr marL="0" indent="0">
              <a:lnSpc>
                <a:spcPct val="110000"/>
              </a:lnSpc>
              <a:spcBef>
                <a:spcPts val="0"/>
              </a:spcBef>
              <a:buNone/>
              <a:defRPr sz="1200" b="0">
                <a:solidFill>
                  <a:schemeClr val="tx2"/>
                </a:solidFill>
              </a:defRPr>
            </a:lvl1pPr>
            <a:lvl2pPr marL="0" indent="0">
              <a:lnSpc>
                <a:spcPct val="110000"/>
              </a:lnSpc>
              <a:spcBef>
                <a:spcPts val="0"/>
              </a:spcBef>
              <a:buNone/>
              <a:defRPr sz="1200" b="1">
                <a:solidFill>
                  <a:schemeClr val="accent2"/>
                </a:solidFill>
              </a:defRPr>
            </a:lvl2pPr>
            <a:lvl3pPr marL="0" indent="0">
              <a:lnSpc>
                <a:spcPct val="110000"/>
              </a:lnSpc>
              <a:spcBef>
                <a:spcPts val="0"/>
              </a:spcBef>
              <a:buFont typeface="Arial" pitchFamily="34" charset="0"/>
              <a:buNone/>
              <a:defRPr sz="1200"/>
            </a:lvl3pPr>
            <a:lvl4pPr marL="184864" indent="-184864">
              <a:lnSpc>
                <a:spcPct val="110000"/>
              </a:lnSpc>
              <a:spcBef>
                <a:spcPts val="0"/>
              </a:spcBef>
              <a:buFont typeface="Arial" pitchFamily="34" charset="0"/>
              <a:buChar char="•"/>
              <a:defRPr sz="1200"/>
            </a:lvl4pPr>
            <a:lvl5pPr marL="378056" indent="-193191">
              <a:lnSpc>
                <a:spcPct val="110000"/>
              </a:lnSpc>
              <a:spcBef>
                <a:spcPts val="0"/>
              </a:spcBef>
              <a:buFont typeface="Arial" pitchFamily="34" charset="0"/>
              <a:buChar cha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for Background Image">
    <p:spTree>
      <p:nvGrpSpPr>
        <p:cNvPr id="1" name=""/>
        <p:cNvGrpSpPr/>
        <p:nvPr/>
      </p:nvGrpSpPr>
      <p:grpSpPr>
        <a:xfrm>
          <a:off x="0" y="0"/>
          <a:ext cx="0" cy="0"/>
          <a:chOff x="0" y="0"/>
          <a:chExt cx="0" cy="0"/>
        </a:xfrm>
      </p:grpSpPr>
      <p:sp>
        <p:nvSpPr>
          <p:cNvPr id="5" name="Rectangle 4"/>
          <p:cNvSpPr/>
          <p:nvPr userDrawn="1"/>
        </p:nvSpPr>
        <p:spPr>
          <a:xfrm>
            <a:off x="0" y="0"/>
            <a:ext cx="5345907" cy="7559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a:defRPr/>
            </a:pPr>
            <a:endParaRPr lang="en-GB" sz="1984">
              <a:solidFill>
                <a:prstClr val="white"/>
              </a:solidFill>
            </a:endParaRPr>
          </a:p>
        </p:txBody>
      </p:sp>
      <p:sp>
        <p:nvSpPr>
          <p:cNvPr id="3" name="Content Placeholder 2"/>
          <p:cNvSpPr>
            <a:spLocks noGrp="1"/>
          </p:cNvSpPr>
          <p:nvPr>
            <p:ph idx="1"/>
          </p:nvPr>
        </p:nvSpPr>
        <p:spPr>
          <a:xfrm>
            <a:off x="432763" y="1994199"/>
            <a:ext cx="4746083" cy="5000656"/>
          </a:xfrm>
        </p:spPr>
        <p:txBody>
          <a:bodyPr/>
          <a:lstStyle>
            <a:lvl1pPr marL="0" indent="0">
              <a:buNone/>
              <a:defRPr b="0"/>
            </a:lvl1pPr>
            <a:lvl2pPr marL="293983" indent="-293983">
              <a:buFont typeface="Arial" pitchFamily="34" charset="0"/>
              <a:buChar char="•"/>
              <a:tabLst/>
              <a:defRPr/>
            </a:lvl2pPr>
            <a:lvl3pPr marL="493472" indent="-199489">
              <a:buFont typeface="Calibri" pitchFamily="34" charset="0"/>
              <a:buChar cha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432763" y="325936"/>
            <a:ext cx="4746083" cy="517528"/>
          </a:xfrm>
          <a:prstGeom prst="rect">
            <a:avLst/>
          </a:prstGeom>
        </p:spPr>
        <p:txBody>
          <a:bodyPr lIns="0" tIns="0" rIns="0" bIns="0" rtlCol="0" anchor="t">
            <a:noAutofit/>
          </a:bodyPr>
          <a:lstStyle/>
          <a:p>
            <a:r>
              <a:rPr lang="en-US" smtClean="0"/>
              <a:t>Click to edit Master title style</a:t>
            </a:r>
            <a:endParaRPr lang="en-GB" dirty="0"/>
          </a:p>
        </p:txBody>
      </p:sp>
      <p:sp>
        <p:nvSpPr>
          <p:cNvPr id="17" name="Text Placeholder 8"/>
          <p:cNvSpPr>
            <a:spLocks noGrp="1"/>
          </p:cNvSpPr>
          <p:nvPr>
            <p:ph type="body" sz="quarter" idx="13"/>
          </p:nvPr>
        </p:nvSpPr>
        <p:spPr>
          <a:xfrm>
            <a:off x="432763" y="843464"/>
            <a:ext cx="4746083" cy="1068454"/>
          </a:xfrm>
        </p:spPr>
        <p:txBody>
          <a:bodyPr>
            <a:normAutofit/>
          </a:bodyPr>
          <a:lstStyle>
            <a:lvl1pPr marL="0" indent="0">
              <a:buNone/>
              <a:defRPr sz="3307" b="0">
                <a:solidFill>
                  <a:srgbClr val="575757"/>
                </a:solidFill>
              </a:defRPr>
            </a:lvl1pPr>
          </a:lstStyle>
          <a:p>
            <a:pPr lvl="0"/>
            <a:r>
              <a:rPr lang="en-US" smtClean="0"/>
              <a:t>Click to edit Master text styles</a:t>
            </a:r>
          </a:p>
        </p:txBody>
      </p:sp>
      <p:sp>
        <p:nvSpPr>
          <p:cNvPr id="6" name="Slide Number Placeholder 7"/>
          <p:cNvSpPr>
            <a:spLocks noGrp="1"/>
          </p:cNvSpPr>
          <p:nvPr>
            <p:ph type="sldNum" sz="quarter" idx="14"/>
          </p:nvPr>
        </p:nvSpPr>
        <p:spPr>
          <a:xfrm>
            <a:off x="9321925" y="7062697"/>
            <a:ext cx="926253" cy="278239"/>
          </a:xfrm>
        </p:spPr>
        <p:txBody>
          <a:bodyPr lIns="0" tIns="0" rIns="0" bIns="0" anchor="ctr"/>
          <a:lstStyle>
            <a:lvl1pPr>
              <a:defRPr sz="882" smtClean="0">
                <a:solidFill>
                  <a:srgbClr val="8C8C8C"/>
                </a:solidFill>
              </a:defRPr>
            </a:lvl1pPr>
          </a:lstStyle>
          <a:p>
            <a:pPr>
              <a:defRPr/>
            </a:pPr>
            <a:fld id="{74508633-F90F-4B18-9A25-917DAB6EA9DF}" type="slidenum">
              <a:rPr lang="en-GB" altLang="nl-BE"/>
              <a:pPr>
                <a:defRPr/>
              </a:pPr>
              <a:t>‹#›</a:t>
            </a:fld>
            <a:endParaRPr lang="en-GB" altLang="nl-BE"/>
          </a:p>
        </p:txBody>
      </p:sp>
      <p:sp>
        <p:nvSpPr>
          <p:cNvPr id="7" name="Footer Placeholder 4"/>
          <p:cNvSpPr>
            <a:spLocks noGrp="1"/>
          </p:cNvSpPr>
          <p:nvPr>
            <p:ph type="ftr" sz="quarter" idx="15"/>
          </p:nvPr>
        </p:nvSpPr>
        <p:spPr>
          <a:xfrm>
            <a:off x="432500" y="7062697"/>
            <a:ext cx="8839308" cy="278239"/>
          </a:xfrm>
        </p:spPr>
        <p:txBody>
          <a:bodyPr lIns="0" tIns="0" rIns="0" bIns="0" rtlCol="0" anchor="ctr"/>
          <a:lstStyle>
            <a:lvl1pPr algn="l">
              <a:defRPr sz="882" b="0">
                <a:solidFill>
                  <a:srgbClr val="8C8C8C"/>
                </a:solidFill>
              </a:defRPr>
            </a:lvl1pPr>
          </a:lstStyle>
          <a:p>
            <a:pPr>
              <a:defRPr/>
            </a:pPr>
            <a:endParaRPr lang="en-GB"/>
          </a:p>
        </p:txBody>
      </p:sp>
    </p:spTree>
    <p:extLst>
      <p:ext uri="{BB962C8B-B14F-4D97-AF65-F5344CB8AC3E}">
        <p14:creationId xmlns:p14="http://schemas.microsoft.com/office/powerpoint/2010/main" val="2918399105"/>
      </p:ext>
    </p:extLst>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ox and Background Image">
    <p:spTree>
      <p:nvGrpSpPr>
        <p:cNvPr id="1" name=""/>
        <p:cNvGrpSpPr/>
        <p:nvPr/>
      </p:nvGrpSpPr>
      <p:grpSpPr>
        <a:xfrm>
          <a:off x="0" y="0"/>
          <a:ext cx="0" cy="0"/>
          <a:chOff x="0" y="0"/>
          <a:chExt cx="0" cy="0"/>
        </a:xfrm>
      </p:grpSpPr>
      <p:sp>
        <p:nvSpPr>
          <p:cNvPr id="5" name="Rectangle 4"/>
          <p:cNvSpPr/>
          <p:nvPr userDrawn="1"/>
        </p:nvSpPr>
        <p:spPr>
          <a:xfrm>
            <a:off x="456630" y="708721"/>
            <a:ext cx="5774693" cy="5827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a:defRPr/>
            </a:pPr>
            <a:endParaRPr lang="en-GB" sz="1984">
              <a:solidFill>
                <a:prstClr val="white"/>
              </a:solidFill>
            </a:endParaRPr>
          </a:p>
        </p:txBody>
      </p:sp>
      <p:sp>
        <p:nvSpPr>
          <p:cNvPr id="6" name="Rectangle 5"/>
          <p:cNvSpPr/>
          <p:nvPr userDrawn="1"/>
        </p:nvSpPr>
        <p:spPr>
          <a:xfrm>
            <a:off x="456630" y="335986"/>
            <a:ext cx="5774693" cy="3762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a:defRPr/>
            </a:pPr>
            <a:endParaRPr lang="en-GB" sz="1984">
              <a:solidFill>
                <a:prstClr val="white"/>
              </a:solidFill>
            </a:endParaRPr>
          </a:p>
        </p:txBody>
      </p:sp>
      <p:sp>
        <p:nvSpPr>
          <p:cNvPr id="3" name="Content Placeholder 2"/>
          <p:cNvSpPr>
            <a:spLocks noGrp="1"/>
          </p:cNvSpPr>
          <p:nvPr>
            <p:ph idx="1"/>
          </p:nvPr>
        </p:nvSpPr>
        <p:spPr>
          <a:xfrm>
            <a:off x="662638" y="1900406"/>
            <a:ext cx="5401630" cy="4714330"/>
          </a:xfrm>
        </p:spPr>
        <p:txBody>
          <a:bodyPr/>
          <a:lstStyle>
            <a:lvl1pPr marL="0" indent="0">
              <a:buNone/>
              <a:defRPr b="0"/>
            </a:lvl1pPr>
            <a:lvl2pPr marL="293983" indent="-293983">
              <a:buFont typeface="Arial" pitchFamily="34" charset="0"/>
              <a:buChar char="•"/>
              <a:tabLst/>
              <a:defRPr/>
            </a:lvl2pPr>
            <a:lvl3pPr marL="493472" indent="-199489">
              <a:buFont typeface="Calibri" pitchFamily="34" charset="0"/>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itle Placeholder 1"/>
          <p:cNvSpPr>
            <a:spLocks noGrp="1"/>
          </p:cNvSpPr>
          <p:nvPr>
            <p:ph type="title"/>
          </p:nvPr>
        </p:nvSpPr>
        <p:spPr>
          <a:xfrm>
            <a:off x="562402" y="336436"/>
            <a:ext cx="5668927" cy="382762"/>
          </a:xfrm>
          <a:prstGeom prst="rect">
            <a:avLst/>
          </a:prstGeom>
        </p:spPr>
        <p:txBody>
          <a:bodyPr lIns="0" tIns="0" rIns="0" bIns="0" rtlCol="0">
            <a:normAutofit/>
          </a:bodyPr>
          <a:lstStyle>
            <a:lvl1pPr>
              <a:defRPr sz="1543" b="0">
                <a:solidFill>
                  <a:schemeClr val="tx1"/>
                </a:solidFill>
              </a:defRPr>
            </a:lvl1pPr>
          </a:lstStyle>
          <a:p>
            <a:r>
              <a:rPr lang="en-US" smtClean="0"/>
              <a:t>Click to edit Master title style</a:t>
            </a:r>
            <a:endParaRPr lang="en-GB" dirty="0"/>
          </a:p>
        </p:txBody>
      </p:sp>
      <p:sp>
        <p:nvSpPr>
          <p:cNvPr id="17" name="Text Placeholder 8"/>
          <p:cNvSpPr>
            <a:spLocks noGrp="1"/>
          </p:cNvSpPr>
          <p:nvPr>
            <p:ph type="body" sz="quarter" idx="13"/>
          </p:nvPr>
        </p:nvSpPr>
        <p:spPr>
          <a:xfrm>
            <a:off x="662638" y="796369"/>
            <a:ext cx="5401933" cy="1115549"/>
          </a:xfrm>
        </p:spPr>
        <p:txBody>
          <a:bodyPr anchor="ctr">
            <a:normAutofit/>
          </a:bodyPr>
          <a:lstStyle>
            <a:lvl1pPr marL="0" indent="0">
              <a:buNone/>
              <a:defRPr sz="3307" b="0">
                <a:solidFill>
                  <a:schemeClr val="accent3"/>
                </a:solidFill>
              </a:defRPr>
            </a:lvl1pPr>
          </a:lstStyle>
          <a:p>
            <a:pPr lvl="0"/>
            <a:r>
              <a:rPr lang="en-US" smtClean="0"/>
              <a:t>Click to edit Master text styles</a:t>
            </a:r>
          </a:p>
        </p:txBody>
      </p:sp>
      <p:sp>
        <p:nvSpPr>
          <p:cNvPr id="7" name="Slide Number Placeholder 7"/>
          <p:cNvSpPr>
            <a:spLocks noGrp="1"/>
          </p:cNvSpPr>
          <p:nvPr>
            <p:ph type="sldNum" sz="quarter" idx="14"/>
          </p:nvPr>
        </p:nvSpPr>
        <p:spPr>
          <a:xfrm>
            <a:off x="9321925" y="7062697"/>
            <a:ext cx="926253" cy="278239"/>
          </a:xfrm>
        </p:spPr>
        <p:txBody>
          <a:bodyPr lIns="0" tIns="0" rIns="0" bIns="0" anchor="ctr"/>
          <a:lstStyle>
            <a:lvl1pPr>
              <a:defRPr sz="882" smtClean="0">
                <a:solidFill>
                  <a:srgbClr val="FFFFFF"/>
                </a:solidFill>
              </a:defRPr>
            </a:lvl1pPr>
          </a:lstStyle>
          <a:p>
            <a:pPr>
              <a:defRPr/>
            </a:pPr>
            <a:fld id="{67959E84-234B-441E-A353-EEB33F372FD6}" type="slidenum">
              <a:rPr lang="en-GB" altLang="nl-BE"/>
              <a:pPr>
                <a:defRPr/>
              </a:pPr>
              <a:t>‹#›</a:t>
            </a:fld>
            <a:endParaRPr lang="en-GB" altLang="nl-BE"/>
          </a:p>
        </p:txBody>
      </p:sp>
      <p:sp>
        <p:nvSpPr>
          <p:cNvPr id="8" name="Footer Placeholder 4"/>
          <p:cNvSpPr>
            <a:spLocks noGrp="1"/>
          </p:cNvSpPr>
          <p:nvPr>
            <p:ph type="ftr" sz="quarter" idx="15"/>
          </p:nvPr>
        </p:nvSpPr>
        <p:spPr>
          <a:xfrm>
            <a:off x="432500" y="7062697"/>
            <a:ext cx="8839308" cy="278239"/>
          </a:xfrm>
        </p:spPr>
        <p:txBody>
          <a:bodyPr lIns="0" tIns="0" rIns="0" bIns="0" rtlCol="0" anchor="ctr"/>
          <a:lstStyle>
            <a:lvl1pPr algn="l">
              <a:defRPr sz="882" b="0">
                <a:solidFill>
                  <a:prstClr val="white"/>
                </a:solidFill>
              </a:defRPr>
            </a:lvl1pPr>
          </a:lstStyle>
          <a:p>
            <a:pPr>
              <a:defRPr/>
            </a:pPr>
            <a:endParaRPr lang="en-GB"/>
          </a:p>
        </p:txBody>
      </p:sp>
    </p:spTree>
    <p:extLst>
      <p:ext uri="{BB962C8B-B14F-4D97-AF65-F5344CB8AC3E}">
        <p14:creationId xmlns:p14="http://schemas.microsoft.com/office/powerpoint/2010/main" val="315100881"/>
      </p:ext>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ey Statement Slide 1">
    <p:bg>
      <p:bgPr>
        <a:solidFill>
          <a:srgbClr val="FFFFFF"/>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763" y="351712"/>
            <a:ext cx="8003768" cy="6601145"/>
          </a:xfrm>
        </p:spPr>
        <p:txBody>
          <a:bodyPr>
            <a:normAutofit/>
          </a:bodyPr>
          <a:lstStyle>
            <a:lvl1pPr marL="0" indent="0">
              <a:buNone/>
              <a:defRPr sz="3307" b="0">
                <a:solidFill>
                  <a:schemeClr val="bg1"/>
                </a:solidFill>
              </a:defRPr>
            </a:lvl1pPr>
            <a:lvl2pPr marL="0" indent="0">
              <a:buNone/>
              <a:tabLst/>
              <a:defRPr sz="3307" b="0">
                <a:solidFill>
                  <a:schemeClr val="bg1"/>
                </a:solidFill>
              </a:defRPr>
            </a:lvl2pPr>
            <a:lvl3pPr marL="302733" indent="-302733">
              <a:buFont typeface="Arial" pitchFamily="34" charset="0"/>
              <a:buChar char="•"/>
              <a:defRPr sz="3307" b="0">
                <a:solidFill>
                  <a:schemeClr val="bg1"/>
                </a:solidFill>
              </a:defRPr>
            </a:lvl3pPr>
            <a:lvl4pPr>
              <a:defRPr sz="3307" b="0">
                <a:solidFill>
                  <a:schemeClr val="bg1"/>
                </a:solidFill>
              </a:defRPr>
            </a:lvl4pPr>
            <a:lvl5pPr>
              <a:defRPr sz="3307" b="0">
                <a:solidFill>
                  <a:schemeClr val="bg1"/>
                </a:solidFill>
              </a:defRPr>
            </a:lvl5pPr>
          </a:lstStyle>
          <a:p>
            <a:pPr lvl="0"/>
            <a:r>
              <a:rPr lang="en-US" smtClean="0"/>
              <a:t>Click to edit Master text styles</a:t>
            </a:r>
          </a:p>
        </p:txBody>
      </p:sp>
      <p:sp>
        <p:nvSpPr>
          <p:cNvPr id="4" name="Slide Number Placeholder 7"/>
          <p:cNvSpPr>
            <a:spLocks noGrp="1"/>
          </p:cNvSpPr>
          <p:nvPr>
            <p:ph type="sldNum" sz="quarter" idx="10"/>
          </p:nvPr>
        </p:nvSpPr>
        <p:spPr>
          <a:xfrm>
            <a:off x="9321925" y="7062697"/>
            <a:ext cx="926253" cy="278239"/>
          </a:xfrm>
        </p:spPr>
        <p:txBody>
          <a:bodyPr lIns="0" tIns="0" rIns="0" bIns="0" anchor="ctr"/>
          <a:lstStyle>
            <a:lvl1pPr>
              <a:defRPr sz="882" smtClean="0">
                <a:solidFill>
                  <a:srgbClr val="FFFFFF"/>
                </a:solidFill>
              </a:defRPr>
            </a:lvl1pPr>
          </a:lstStyle>
          <a:p>
            <a:pPr>
              <a:defRPr/>
            </a:pPr>
            <a:fld id="{700FE1DF-E6AF-4D0B-956A-9A7947F5C1DF}" type="slidenum">
              <a:rPr lang="en-GB" altLang="nl-BE"/>
              <a:pPr>
                <a:defRPr/>
              </a:pPr>
              <a:t>‹#›</a:t>
            </a:fld>
            <a:endParaRPr lang="en-GB" altLang="nl-BE"/>
          </a:p>
        </p:txBody>
      </p:sp>
      <p:sp>
        <p:nvSpPr>
          <p:cNvPr id="5" name="Footer Placeholder 4"/>
          <p:cNvSpPr>
            <a:spLocks noGrp="1"/>
          </p:cNvSpPr>
          <p:nvPr>
            <p:ph type="ftr" sz="quarter" idx="11"/>
          </p:nvPr>
        </p:nvSpPr>
        <p:spPr>
          <a:xfrm>
            <a:off x="432500" y="7062697"/>
            <a:ext cx="8839308" cy="278239"/>
          </a:xfrm>
        </p:spPr>
        <p:txBody>
          <a:bodyPr lIns="0" tIns="0" rIns="0" bIns="0" rtlCol="0" anchor="ctr"/>
          <a:lstStyle>
            <a:lvl1pPr algn="l">
              <a:defRPr sz="882" b="0">
                <a:solidFill>
                  <a:prstClr val="white"/>
                </a:solidFill>
              </a:defRPr>
            </a:lvl1pPr>
          </a:lstStyle>
          <a:p>
            <a:pPr>
              <a:defRPr/>
            </a:pPr>
            <a:endParaRPr lang="en-GB"/>
          </a:p>
        </p:txBody>
      </p:sp>
    </p:spTree>
    <p:extLst>
      <p:ext uri="{BB962C8B-B14F-4D97-AF65-F5344CB8AC3E}">
        <p14:creationId xmlns:p14="http://schemas.microsoft.com/office/powerpoint/2010/main" val="487438043"/>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ey Statement Slide 2">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763" y="351712"/>
            <a:ext cx="8003768" cy="6601145"/>
          </a:xfrm>
        </p:spPr>
        <p:txBody>
          <a:bodyPr>
            <a:normAutofit/>
          </a:bodyPr>
          <a:lstStyle>
            <a:lvl1pPr marL="0" indent="0">
              <a:buNone/>
              <a:defRPr sz="3307" b="0">
                <a:solidFill>
                  <a:schemeClr val="bg1"/>
                </a:solidFill>
              </a:defRPr>
            </a:lvl1pPr>
            <a:lvl2pPr marL="0" indent="0">
              <a:buNone/>
              <a:tabLst/>
              <a:defRPr sz="3307" b="0">
                <a:solidFill>
                  <a:schemeClr val="bg1"/>
                </a:solidFill>
              </a:defRPr>
            </a:lvl2pPr>
            <a:lvl3pPr marL="302733" indent="-302733">
              <a:buFont typeface="Arial" pitchFamily="34" charset="0"/>
              <a:buChar char="•"/>
              <a:defRPr sz="3307" b="0">
                <a:solidFill>
                  <a:schemeClr val="bg1"/>
                </a:solidFill>
              </a:defRPr>
            </a:lvl3pPr>
            <a:lvl4pPr>
              <a:defRPr sz="3307" b="0">
                <a:solidFill>
                  <a:schemeClr val="bg1"/>
                </a:solidFill>
              </a:defRPr>
            </a:lvl4pPr>
            <a:lvl5pPr>
              <a:defRPr sz="3307" b="0">
                <a:solidFill>
                  <a:schemeClr val="bg1"/>
                </a:solidFill>
              </a:defRPr>
            </a:lvl5pPr>
          </a:lstStyle>
          <a:p>
            <a:pPr lvl="0"/>
            <a:r>
              <a:rPr lang="en-US" smtClean="0"/>
              <a:t>Click to edit Master text styles</a:t>
            </a:r>
          </a:p>
        </p:txBody>
      </p:sp>
      <p:sp>
        <p:nvSpPr>
          <p:cNvPr id="4" name="Slide Number Placeholder 7"/>
          <p:cNvSpPr>
            <a:spLocks noGrp="1"/>
          </p:cNvSpPr>
          <p:nvPr>
            <p:ph type="sldNum" sz="quarter" idx="10"/>
          </p:nvPr>
        </p:nvSpPr>
        <p:spPr>
          <a:xfrm>
            <a:off x="9321925" y="7062697"/>
            <a:ext cx="926253" cy="278239"/>
          </a:xfrm>
        </p:spPr>
        <p:txBody>
          <a:bodyPr lIns="0" tIns="0" rIns="0" bIns="0" anchor="ctr"/>
          <a:lstStyle>
            <a:lvl1pPr>
              <a:defRPr sz="882" smtClean="0">
                <a:solidFill>
                  <a:srgbClr val="FFFFFF"/>
                </a:solidFill>
              </a:defRPr>
            </a:lvl1pPr>
          </a:lstStyle>
          <a:p>
            <a:pPr>
              <a:defRPr/>
            </a:pPr>
            <a:fld id="{C4D690C9-B7D9-4522-B865-A4DB9CA10AE6}" type="slidenum">
              <a:rPr lang="en-GB" altLang="nl-BE"/>
              <a:pPr>
                <a:defRPr/>
              </a:pPr>
              <a:t>‹#›</a:t>
            </a:fld>
            <a:endParaRPr lang="en-GB" altLang="nl-BE"/>
          </a:p>
        </p:txBody>
      </p:sp>
      <p:sp>
        <p:nvSpPr>
          <p:cNvPr id="5" name="Footer Placeholder 4"/>
          <p:cNvSpPr>
            <a:spLocks noGrp="1"/>
          </p:cNvSpPr>
          <p:nvPr>
            <p:ph type="ftr" sz="quarter" idx="11"/>
          </p:nvPr>
        </p:nvSpPr>
        <p:spPr>
          <a:xfrm>
            <a:off x="432500" y="7062697"/>
            <a:ext cx="8839308" cy="278239"/>
          </a:xfrm>
        </p:spPr>
        <p:txBody>
          <a:bodyPr lIns="0" tIns="0" rIns="0" bIns="0" rtlCol="0" anchor="ctr"/>
          <a:lstStyle>
            <a:lvl1pPr algn="l">
              <a:defRPr sz="882" b="0">
                <a:solidFill>
                  <a:prstClr val="white"/>
                </a:solidFill>
              </a:defRPr>
            </a:lvl1pPr>
          </a:lstStyle>
          <a:p>
            <a:pPr>
              <a:defRPr/>
            </a:pPr>
            <a:endParaRPr lang="en-GB"/>
          </a:p>
        </p:txBody>
      </p:sp>
    </p:spTree>
    <p:extLst>
      <p:ext uri="{BB962C8B-B14F-4D97-AF65-F5344CB8AC3E}">
        <p14:creationId xmlns:p14="http://schemas.microsoft.com/office/powerpoint/2010/main" val="3127620842"/>
      </p:ext>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ey Statement Slide 3">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763" y="351712"/>
            <a:ext cx="8003768" cy="6601145"/>
          </a:xfrm>
        </p:spPr>
        <p:txBody>
          <a:bodyPr>
            <a:normAutofit/>
          </a:bodyPr>
          <a:lstStyle>
            <a:lvl1pPr marL="0" indent="0">
              <a:buNone/>
              <a:defRPr sz="3307" b="0">
                <a:solidFill>
                  <a:schemeClr val="bg1"/>
                </a:solidFill>
              </a:defRPr>
            </a:lvl1pPr>
            <a:lvl2pPr marL="0" indent="0">
              <a:buNone/>
              <a:tabLst/>
              <a:defRPr sz="3307" b="0">
                <a:solidFill>
                  <a:schemeClr val="bg1"/>
                </a:solidFill>
              </a:defRPr>
            </a:lvl2pPr>
            <a:lvl3pPr marL="302733" indent="-302733">
              <a:buFont typeface="Arial" pitchFamily="34" charset="0"/>
              <a:buChar char="•"/>
              <a:defRPr sz="3307" b="0">
                <a:solidFill>
                  <a:schemeClr val="bg1"/>
                </a:solidFill>
              </a:defRPr>
            </a:lvl3pPr>
            <a:lvl4pPr>
              <a:defRPr sz="3307" b="0">
                <a:solidFill>
                  <a:schemeClr val="bg1"/>
                </a:solidFill>
              </a:defRPr>
            </a:lvl4pPr>
            <a:lvl5pPr>
              <a:defRPr sz="3307" b="0">
                <a:solidFill>
                  <a:schemeClr val="bg1"/>
                </a:solidFill>
              </a:defRPr>
            </a:lvl5pPr>
          </a:lstStyle>
          <a:p>
            <a:pPr lvl="0"/>
            <a:r>
              <a:rPr lang="en-US" smtClean="0"/>
              <a:t>Click to edit Master text styles</a:t>
            </a:r>
          </a:p>
        </p:txBody>
      </p:sp>
      <p:sp>
        <p:nvSpPr>
          <p:cNvPr id="4" name="Slide Number Placeholder 7"/>
          <p:cNvSpPr>
            <a:spLocks noGrp="1"/>
          </p:cNvSpPr>
          <p:nvPr>
            <p:ph type="sldNum" sz="quarter" idx="10"/>
          </p:nvPr>
        </p:nvSpPr>
        <p:spPr>
          <a:xfrm>
            <a:off x="9321925" y="7062697"/>
            <a:ext cx="926253" cy="278239"/>
          </a:xfrm>
        </p:spPr>
        <p:txBody>
          <a:bodyPr lIns="0" tIns="0" rIns="0" bIns="0" anchor="ctr"/>
          <a:lstStyle>
            <a:lvl1pPr>
              <a:defRPr sz="882" smtClean="0">
                <a:solidFill>
                  <a:srgbClr val="FFFFFF"/>
                </a:solidFill>
              </a:defRPr>
            </a:lvl1pPr>
          </a:lstStyle>
          <a:p>
            <a:pPr>
              <a:defRPr/>
            </a:pPr>
            <a:fld id="{51ED0EBB-E468-4243-BE81-DF42489D28BF}" type="slidenum">
              <a:rPr lang="en-GB" altLang="nl-BE"/>
              <a:pPr>
                <a:defRPr/>
              </a:pPr>
              <a:t>‹#›</a:t>
            </a:fld>
            <a:endParaRPr lang="en-GB" altLang="nl-BE"/>
          </a:p>
        </p:txBody>
      </p:sp>
      <p:sp>
        <p:nvSpPr>
          <p:cNvPr id="5" name="Footer Placeholder 4"/>
          <p:cNvSpPr>
            <a:spLocks noGrp="1"/>
          </p:cNvSpPr>
          <p:nvPr>
            <p:ph type="ftr" sz="quarter" idx="11"/>
          </p:nvPr>
        </p:nvSpPr>
        <p:spPr>
          <a:xfrm>
            <a:off x="432500" y="7062697"/>
            <a:ext cx="8839308" cy="278239"/>
          </a:xfrm>
        </p:spPr>
        <p:txBody>
          <a:bodyPr lIns="0" tIns="0" rIns="0" bIns="0" rtlCol="0" anchor="ctr"/>
          <a:lstStyle>
            <a:lvl1pPr algn="l">
              <a:defRPr sz="882" b="0">
                <a:solidFill>
                  <a:prstClr val="white"/>
                </a:solidFill>
              </a:defRPr>
            </a:lvl1pPr>
          </a:lstStyle>
          <a:p>
            <a:pPr>
              <a:defRPr/>
            </a:pPr>
            <a:endParaRPr lang="en-GB"/>
          </a:p>
        </p:txBody>
      </p:sp>
    </p:spTree>
    <p:extLst>
      <p:ext uri="{BB962C8B-B14F-4D97-AF65-F5344CB8AC3E}">
        <p14:creationId xmlns:p14="http://schemas.microsoft.com/office/powerpoint/2010/main" val="1053911763"/>
      </p:ext>
    </p:extLst>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ontents 2">
    <p:spTree>
      <p:nvGrpSpPr>
        <p:cNvPr id="1" name=""/>
        <p:cNvGrpSpPr/>
        <p:nvPr/>
      </p:nvGrpSpPr>
      <p:grpSpPr>
        <a:xfrm>
          <a:off x="0" y="0"/>
          <a:ext cx="0" cy="0"/>
          <a:chOff x="0" y="0"/>
          <a:chExt cx="0" cy="0"/>
        </a:xfrm>
      </p:grpSpPr>
      <p:sp>
        <p:nvSpPr>
          <p:cNvPr id="4" name="Rectangle 3"/>
          <p:cNvSpPr/>
          <p:nvPr userDrawn="1"/>
        </p:nvSpPr>
        <p:spPr>
          <a:xfrm>
            <a:off x="1" y="0"/>
            <a:ext cx="8603569" cy="7559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a:defRPr/>
            </a:pPr>
            <a:endParaRPr lang="en-GB" sz="1984">
              <a:solidFill>
                <a:prstClr val="white"/>
              </a:solidFill>
            </a:endParaRPr>
          </a:p>
        </p:txBody>
      </p:sp>
      <p:sp>
        <p:nvSpPr>
          <p:cNvPr id="3" name="Content Placeholder 2"/>
          <p:cNvSpPr>
            <a:spLocks noGrp="1"/>
          </p:cNvSpPr>
          <p:nvPr>
            <p:ph idx="1"/>
          </p:nvPr>
        </p:nvSpPr>
        <p:spPr>
          <a:xfrm>
            <a:off x="432762" y="1788407"/>
            <a:ext cx="9807844" cy="5000656"/>
          </a:xfrm>
        </p:spPr>
        <p:txBody>
          <a:bodyPr>
            <a:normAutofit/>
          </a:bodyPr>
          <a:lstStyle>
            <a:lvl1pPr marL="0" indent="0">
              <a:spcBef>
                <a:spcPts val="1984"/>
              </a:spcBef>
              <a:spcAft>
                <a:spcPts val="0"/>
              </a:spcAft>
              <a:buNone/>
              <a:defRPr sz="2205" b="0">
                <a:solidFill>
                  <a:schemeClr val="tx2"/>
                </a:solidFill>
              </a:defRPr>
            </a:lvl1pPr>
            <a:lvl2pPr marL="295734" indent="-295734">
              <a:spcBef>
                <a:spcPts val="661"/>
              </a:spcBef>
              <a:spcAft>
                <a:spcPts val="0"/>
              </a:spcAft>
              <a:buFont typeface="Arial" pitchFamily="34" charset="0"/>
              <a:buChar char="•"/>
              <a:tabLst/>
              <a:defRPr sz="2205" b="0">
                <a:solidFill>
                  <a:schemeClr val="tx2"/>
                </a:solidFill>
              </a:defRPr>
            </a:lvl2pPr>
            <a:lvl3pPr marL="302733" indent="-302733">
              <a:spcBef>
                <a:spcPts val="661"/>
              </a:spcBef>
              <a:spcAft>
                <a:spcPts val="0"/>
              </a:spcAft>
              <a:buFont typeface="Arial" pitchFamily="34" charset="0"/>
              <a:buChar char="•"/>
              <a:defRPr sz="2205" b="0">
                <a:solidFill>
                  <a:schemeClr val="tx2"/>
                </a:solidFill>
              </a:defRPr>
            </a:lvl3pPr>
            <a:lvl4pPr>
              <a:spcBef>
                <a:spcPts val="661"/>
              </a:spcBef>
              <a:spcAft>
                <a:spcPts val="0"/>
              </a:spcAft>
              <a:buFont typeface="Arial" pitchFamily="34" charset="0"/>
              <a:buChar char="•"/>
              <a:defRPr sz="2205" b="0">
                <a:solidFill>
                  <a:schemeClr val="tx2"/>
                </a:solidFill>
              </a:defRPr>
            </a:lvl4pPr>
            <a:lvl5pPr marL="486473" indent="-194240">
              <a:spcBef>
                <a:spcPts val="661"/>
              </a:spcBef>
              <a:spcAft>
                <a:spcPts val="0"/>
              </a:spcAft>
              <a:buFont typeface="Arial" pitchFamily="34" charset="0"/>
              <a:buChar char="•"/>
              <a:defRPr sz="2205" b="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itle Placeholder 1"/>
          <p:cNvSpPr>
            <a:spLocks noGrp="1"/>
          </p:cNvSpPr>
          <p:nvPr>
            <p:ph type="title"/>
          </p:nvPr>
        </p:nvSpPr>
        <p:spPr>
          <a:xfrm>
            <a:off x="432762" y="197944"/>
            <a:ext cx="9807844" cy="1588888"/>
          </a:xfrm>
          <a:prstGeom prst="rect">
            <a:avLst/>
          </a:prstGeom>
        </p:spPr>
        <p:txBody>
          <a:bodyPr lIns="0" tIns="0" rIns="0" bIns="0" rtlCol="0" anchor="t">
            <a:normAutofit/>
          </a:bodyPr>
          <a:lstStyle>
            <a:lvl1pPr>
              <a:defRPr sz="4960">
                <a:solidFill>
                  <a:schemeClr val="accent2"/>
                </a:solidFill>
              </a:defRPr>
            </a:lvl1pPr>
          </a:lstStyle>
          <a:p>
            <a:r>
              <a:rPr lang="en-US" smtClean="0"/>
              <a:t>Click to edit Master title style</a:t>
            </a:r>
            <a:endParaRPr lang="en-GB" dirty="0"/>
          </a:p>
        </p:txBody>
      </p:sp>
      <p:sp>
        <p:nvSpPr>
          <p:cNvPr id="5" name="Slide Number Placeholder 7"/>
          <p:cNvSpPr>
            <a:spLocks noGrp="1"/>
          </p:cNvSpPr>
          <p:nvPr>
            <p:ph type="sldNum" sz="quarter" idx="10"/>
          </p:nvPr>
        </p:nvSpPr>
        <p:spPr>
          <a:xfrm>
            <a:off x="9321925" y="7062697"/>
            <a:ext cx="926253" cy="278239"/>
          </a:xfrm>
        </p:spPr>
        <p:txBody>
          <a:bodyPr lIns="0" tIns="0" rIns="0" bIns="0" anchor="ctr"/>
          <a:lstStyle>
            <a:lvl1pPr>
              <a:defRPr sz="882" smtClean="0">
                <a:solidFill>
                  <a:srgbClr val="8C8C8C"/>
                </a:solidFill>
              </a:defRPr>
            </a:lvl1pPr>
          </a:lstStyle>
          <a:p>
            <a:pPr>
              <a:defRPr/>
            </a:pPr>
            <a:fld id="{F83D7FED-E5FF-44D7-B4BA-F0841E158894}" type="slidenum">
              <a:rPr lang="en-GB" altLang="nl-BE"/>
              <a:pPr>
                <a:defRPr/>
              </a:pPr>
              <a:t>‹#›</a:t>
            </a:fld>
            <a:endParaRPr lang="en-GB" altLang="nl-BE"/>
          </a:p>
        </p:txBody>
      </p:sp>
      <p:sp>
        <p:nvSpPr>
          <p:cNvPr id="6" name="Footer Placeholder 4"/>
          <p:cNvSpPr>
            <a:spLocks noGrp="1"/>
          </p:cNvSpPr>
          <p:nvPr>
            <p:ph type="ftr" sz="quarter" idx="11"/>
          </p:nvPr>
        </p:nvSpPr>
        <p:spPr>
          <a:xfrm>
            <a:off x="432500" y="7062697"/>
            <a:ext cx="8839308" cy="278239"/>
          </a:xfrm>
        </p:spPr>
        <p:txBody>
          <a:bodyPr lIns="0" tIns="0" rIns="0" bIns="0" rtlCol="0" anchor="ctr"/>
          <a:lstStyle>
            <a:lvl1pPr algn="l">
              <a:defRPr sz="882" b="0">
                <a:solidFill>
                  <a:srgbClr val="8C8C8C"/>
                </a:solidFill>
              </a:defRPr>
            </a:lvl1pPr>
          </a:lstStyle>
          <a:p>
            <a:pPr>
              <a:defRPr/>
            </a:pPr>
            <a:endParaRPr lang="en-GB"/>
          </a:p>
        </p:txBody>
      </p:sp>
    </p:spTree>
    <p:extLst>
      <p:ext uri="{BB962C8B-B14F-4D97-AF65-F5344CB8AC3E}">
        <p14:creationId xmlns:p14="http://schemas.microsoft.com/office/powerpoint/2010/main" val="145685917"/>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7677" y="1616926"/>
            <a:ext cx="9839781" cy="4682820"/>
          </a:xfrm>
        </p:spPr>
        <p:txBody>
          <a:bodyPr anchor="t">
            <a:noAutofit/>
          </a:bodyPr>
          <a:lstStyle>
            <a:lvl1pPr algn="l">
              <a:defRPr sz="6614" b="0" cap="none" baseline="0">
                <a:solidFill>
                  <a:schemeClr val="accent1"/>
                </a:solidFill>
              </a:defRPr>
            </a:lvl1pPr>
          </a:lstStyle>
          <a:p>
            <a:r>
              <a:rPr lang="en-US" smtClean="0"/>
              <a:t>Click to edit Master title style</a:t>
            </a:r>
            <a:endParaRPr lang="en-GB" dirty="0"/>
          </a:p>
        </p:txBody>
      </p:sp>
      <p:sp>
        <p:nvSpPr>
          <p:cNvPr id="3" name="Slide Number Placeholder 7"/>
          <p:cNvSpPr>
            <a:spLocks noGrp="1"/>
          </p:cNvSpPr>
          <p:nvPr>
            <p:ph type="sldNum" sz="quarter" idx="10"/>
          </p:nvPr>
        </p:nvSpPr>
        <p:spPr>
          <a:xfrm>
            <a:off x="9321925" y="7062697"/>
            <a:ext cx="926253" cy="278239"/>
          </a:xfrm>
        </p:spPr>
        <p:txBody>
          <a:bodyPr lIns="0" tIns="0" rIns="0" bIns="0" anchor="ctr"/>
          <a:lstStyle>
            <a:lvl1pPr>
              <a:defRPr sz="882" smtClean="0">
                <a:solidFill>
                  <a:srgbClr val="FFFFFF"/>
                </a:solidFill>
              </a:defRPr>
            </a:lvl1pPr>
          </a:lstStyle>
          <a:p>
            <a:pPr>
              <a:defRPr/>
            </a:pPr>
            <a:fld id="{6C134ED5-FB89-45D8-8A21-E12EABCAAA31}" type="slidenum">
              <a:rPr lang="en-GB" altLang="nl-BE"/>
              <a:pPr>
                <a:defRPr/>
              </a:pPr>
              <a:t>‹#›</a:t>
            </a:fld>
            <a:endParaRPr lang="en-GB" altLang="nl-BE"/>
          </a:p>
        </p:txBody>
      </p:sp>
      <p:sp>
        <p:nvSpPr>
          <p:cNvPr id="4" name="Footer Placeholder 4"/>
          <p:cNvSpPr>
            <a:spLocks noGrp="1"/>
          </p:cNvSpPr>
          <p:nvPr>
            <p:ph type="ftr" sz="quarter" idx="11"/>
          </p:nvPr>
        </p:nvSpPr>
        <p:spPr>
          <a:xfrm>
            <a:off x="432500" y="7062697"/>
            <a:ext cx="8839308" cy="278239"/>
          </a:xfrm>
        </p:spPr>
        <p:txBody>
          <a:bodyPr lIns="0" tIns="0" rIns="0" bIns="0" rtlCol="0" anchor="ctr"/>
          <a:lstStyle>
            <a:lvl1pPr algn="l">
              <a:defRPr sz="882" b="0">
                <a:solidFill>
                  <a:prstClr val="white"/>
                </a:solidFill>
              </a:defRPr>
            </a:lvl1pPr>
          </a:lstStyle>
          <a:p>
            <a:pPr>
              <a:defRPr/>
            </a:pPr>
            <a:endParaRPr lang="en-GB"/>
          </a:p>
        </p:txBody>
      </p:sp>
    </p:spTree>
    <p:extLst>
      <p:ext uri="{BB962C8B-B14F-4D97-AF65-F5344CB8AC3E}">
        <p14:creationId xmlns:p14="http://schemas.microsoft.com/office/powerpoint/2010/main" val="1458937042"/>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vider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7677" y="1616926"/>
            <a:ext cx="9839781" cy="4682820"/>
          </a:xfrm>
        </p:spPr>
        <p:txBody>
          <a:bodyPr anchor="t">
            <a:noAutofit/>
          </a:bodyPr>
          <a:lstStyle>
            <a:lvl1pPr algn="l">
              <a:defRPr sz="6614" b="0" cap="none" baseline="0">
                <a:solidFill>
                  <a:schemeClr val="accent3"/>
                </a:solidFill>
              </a:defRPr>
            </a:lvl1pPr>
          </a:lstStyle>
          <a:p>
            <a:r>
              <a:rPr lang="en-US" smtClean="0"/>
              <a:t>Click to edit Master title style</a:t>
            </a:r>
            <a:endParaRPr lang="en-GB" dirty="0"/>
          </a:p>
        </p:txBody>
      </p:sp>
      <p:sp>
        <p:nvSpPr>
          <p:cNvPr id="3" name="Slide Number Placeholder 7"/>
          <p:cNvSpPr>
            <a:spLocks noGrp="1"/>
          </p:cNvSpPr>
          <p:nvPr>
            <p:ph type="sldNum" sz="quarter" idx="10"/>
          </p:nvPr>
        </p:nvSpPr>
        <p:spPr>
          <a:xfrm>
            <a:off x="9321925" y="7062697"/>
            <a:ext cx="926253" cy="278239"/>
          </a:xfrm>
        </p:spPr>
        <p:txBody>
          <a:bodyPr lIns="0" tIns="0" rIns="0" bIns="0" anchor="ctr"/>
          <a:lstStyle>
            <a:lvl1pPr>
              <a:defRPr sz="882" smtClean="0">
                <a:solidFill>
                  <a:srgbClr val="FFFFFF"/>
                </a:solidFill>
              </a:defRPr>
            </a:lvl1pPr>
          </a:lstStyle>
          <a:p>
            <a:pPr>
              <a:defRPr/>
            </a:pPr>
            <a:fld id="{B28C863C-9328-4CD9-AA67-9CAC0D758BE5}" type="slidenum">
              <a:rPr lang="en-GB" altLang="nl-BE"/>
              <a:pPr>
                <a:defRPr/>
              </a:pPr>
              <a:t>‹#›</a:t>
            </a:fld>
            <a:endParaRPr lang="en-GB" altLang="nl-BE"/>
          </a:p>
        </p:txBody>
      </p:sp>
      <p:sp>
        <p:nvSpPr>
          <p:cNvPr id="4" name="Footer Placeholder 4"/>
          <p:cNvSpPr>
            <a:spLocks noGrp="1"/>
          </p:cNvSpPr>
          <p:nvPr>
            <p:ph type="ftr" sz="quarter" idx="11"/>
          </p:nvPr>
        </p:nvSpPr>
        <p:spPr>
          <a:xfrm>
            <a:off x="432500" y="7062697"/>
            <a:ext cx="8839308" cy="278239"/>
          </a:xfrm>
        </p:spPr>
        <p:txBody>
          <a:bodyPr lIns="0" tIns="0" rIns="0" bIns="0" rtlCol="0" anchor="ctr"/>
          <a:lstStyle>
            <a:lvl1pPr algn="l">
              <a:defRPr sz="882" b="0">
                <a:solidFill>
                  <a:prstClr val="white"/>
                </a:solidFill>
              </a:defRPr>
            </a:lvl1pPr>
          </a:lstStyle>
          <a:p>
            <a:pPr>
              <a:defRPr/>
            </a:pPr>
            <a:endParaRPr lang="en-GB"/>
          </a:p>
        </p:txBody>
      </p:sp>
    </p:spTree>
    <p:extLst>
      <p:ext uri="{BB962C8B-B14F-4D97-AF65-F5344CB8AC3E}">
        <p14:creationId xmlns:p14="http://schemas.microsoft.com/office/powerpoint/2010/main" val="3081497501"/>
      </p:ext>
    </p:extLst>
  </p:cSld>
  <p:clrMapOvr>
    <a:masterClrMapping/>
  </p:clrMapOvr>
  <p:transition spd="slow"/>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vider Slide 3">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7677" y="1616926"/>
            <a:ext cx="9839781" cy="4682820"/>
          </a:xfrm>
        </p:spPr>
        <p:txBody>
          <a:bodyPr anchor="t">
            <a:noAutofit/>
          </a:bodyPr>
          <a:lstStyle>
            <a:lvl1pPr algn="l">
              <a:defRPr sz="6614" b="0" cap="none" baseline="0">
                <a:solidFill>
                  <a:schemeClr val="accent1"/>
                </a:solidFill>
              </a:defRPr>
            </a:lvl1pPr>
          </a:lstStyle>
          <a:p>
            <a:r>
              <a:rPr lang="en-US" smtClean="0"/>
              <a:t>Click to edit Master title style</a:t>
            </a:r>
            <a:endParaRPr lang="en-GB" dirty="0"/>
          </a:p>
        </p:txBody>
      </p:sp>
      <p:sp>
        <p:nvSpPr>
          <p:cNvPr id="3" name="Slide Number Placeholder 7"/>
          <p:cNvSpPr>
            <a:spLocks noGrp="1"/>
          </p:cNvSpPr>
          <p:nvPr>
            <p:ph type="sldNum" sz="quarter" idx="10"/>
          </p:nvPr>
        </p:nvSpPr>
        <p:spPr>
          <a:xfrm>
            <a:off x="9321925" y="7062697"/>
            <a:ext cx="926253" cy="278239"/>
          </a:xfrm>
        </p:spPr>
        <p:txBody>
          <a:bodyPr lIns="0" tIns="0" rIns="0" bIns="0" anchor="ctr"/>
          <a:lstStyle>
            <a:lvl1pPr>
              <a:defRPr sz="882" smtClean="0">
                <a:solidFill>
                  <a:srgbClr val="FFFFFF"/>
                </a:solidFill>
              </a:defRPr>
            </a:lvl1pPr>
          </a:lstStyle>
          <a:p>
            <a:pPr>
              <a:defRPr/>
            </a:pPr>
            <a:fld id="{E27B7982-7BFA-42F6-986A-168B1CD5C289}" type="slidenum">
              <a:rPr lang="en-GB" altLang="nl-BE"/>
              <a:pPr>
                <a:defRPr/>
              </a:pPr>
              <a:t>‹#›</a:t>
            </a:fld>
            <a:endParaRPr lang="en-GB" altLang="nl-BE"/>
          </a:p>
        </p:txBody>
      </p:sp>
      <p:sp>
        <p:nvSpPr>
          <p:cNvPr id="4" name="Footer Placeholder 4"/>
          <p:cNvSpPr>
            <a:spLocks noGrp="1"/>
          </p:cNvSpPr>
          <p:nvPr>
            <p:ph type="ftr" sz="quarter" idx="11"/>
          </p:nvPr>
        </p:nvSpPr>
        <p:spPr>
          <a:xfrm>
            <a:off x="432500" y="7062697"/>
            <a:ext cx="8839308" cy="278239"/>
          </a:xfrm>
        </p:spPr>
        <p:txBody>
          <a:bodyPr lIns="0" tIns="0" rIns="0" bIns="0" rtlCol="0" anchor="ctr"/>
          <a:lstStyle>
            <a:lvl1pPr algn="l">
              <a:defRPr sz="882" b="0">
                <a:solidFill>
                  <a:prstClr val="white"/>
                </a:solidFill>
              </a:defRPr>
            </a:lvl1pPr>
          </a:lstStyle>
          <a:p>
            <a:pPr>
              <a:defRPr/>
            </a:pPr>
            <a:endParaRPr lang="en-GB"/>
          </a:p>
        </p:txBody>
      </p:sp>
    </p:spTree>
    <p:extLst>
      <p:ext uri="{BB962C8B-B14F-4D97-AF65-F5344CB8AC3E}">
        <p14:creationId xmlns:p14="http://schemas.microsoft.com/office/powerpoint/2010/main" val="232692197"/>
      </p:ext>
    </p:extLst>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vider Slide 4">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7677" y="1616926"/>
            <a:ext cx="9839781" cy="4682820"/>
          </a:xfrm>
        </p:spPr>
        <p:txBody>
          <a:bodyPr anchor="t">
            <a:noAutofit/>
          </a:bodyPr>
          <a:lstStyle>
            <a:lvl1pPr algn="l">
              <a:defRPr sz="6614" b="0" cap="none" baseline="0">
                <a:solidFill>
                  <a:schemeClr val="accent1"/>
                </a:solidFill>
              </a:defRPr>
            </a:lvl1pPr>
          </a:lstStyle>
          <a:p>
            <a:r>
              <a:rPr lang="en-US" smtClean="0"/>
              <a:t>Click to edit Master title style</a:t>
            </a:r>
            <a:endParaRPr lang="en-GB" dirty="0"/>
          </a:p>
        </p:txBody>
      </p:sp>
      <p:sp>
        <p:nvSpPr>
          <p:cNvPr id="3" name="Slide Number Placeholder 7"/>
          <p:cNvSpPr>
            <a:spLocks noGrp="1"/>
          </p:cNvSpPr>
          <p:nvPr>
            <p:ph type="sldNum" sz="quarter" idx="10"/>
          </p:nvPr>
        </p:nvSpPr>
        <p:spPr>
          <a:xfrm>
            <a:off x="9321925" y="7062697"/>
            <a:ext cx="926253" cy="278239"/>
          </a:xfrm>
        </p:spPr>
        <p:txBody>
          <a:bodyPr lIns="0" tIns="0" rIns="0" bIns="0" anchor="ctr"/>
          <a:lstStyle>
            <a:lvl1pPr>
              <a:defRPr sz="882" smtClean="0">
                <a:solidFill>
                  <a:srgbClr val="FFFFFF"/>
                </a:solidFill>
              </a:defRPr>
            </a:lvl1pPr>
          </a:lstStyle>
          <a:p>
            <a:pPr>
              <a:defRPr/>
            </a:pPr>
            <a:fld id="{1866330F-5F93-4DDF-9178-51F128655E35}" type="slidenum">
              <a:rPr lang="en-GB" altLang="nl-BE"/>
              <a:pPr>
                <a:defRPr/>
              </a:pPr>
              <a:t>‹#›</a:t>
            </a:fld>
            <a:endParaRPr lang="en-GB" altLang="nl-BE"/>
          </a:p>
        </p:txBody>
      </p:sp>
      <p:sp>
        <p:nvSpPr>
          <p:cNvPr id="4" name="Footer Placeholder 4"/>
          <p:cNvSpPr>
            <a:spLocks noGrp="1"/>
          </p:cNvSpPr>
          <p:nvPr>
            <p:ph type="ftr" sz="quarter" idx="11"/>
          </p:nvPr>
        </p:nvSpPr>
        <p:spPr>
          <a:xfrm>
            <a:off x="432500" y="7062697"/>
            <a:ext cx="8839308" cy="278239"/>
          </a:xfrm>
        </p:spPr>
        <p:txBody>
          <a:bodyPr lIns="0" tIns="0" rIns="0" bIns="0" rtlCol="0" anchor="ctr"/>
          <a:lstStyle>
            <a:lvl1pPr algn="l">
              <a:defRPr sz="882" b="0">
                <a:solidFill>
                  <a:prstClr val="white"/>
                </a:solidFill>
              </a:defRPr>
            </a:lvl1pPr>
          </a:lstStyle>
          <a:p>
            <a:pPr>
              <a:defRPr/>
            </a:pPr>
            <a:endParaRPr lang="en-GB"/>
          </a:p>
        </p:txBody>
      </p:sp>
    </p:spTree>
    <p:extLst>
      <p:ext uri="{BB962C8B-B14F-4D97-AF65-F5344CB8AC3E}">
        <p14:creationId xmlns:p14="http://schemas.microsoft.com/office/powerpoint/2010/main" val="3647678691"/>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mp; Content 2">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32763" y="366033"/>
            <a:ext cx="9807844" cy="1197328"/>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20" name="Text Placeholder 19"/>
          <p:cNvSpPr>
            <a:spLocks noGrp="1"/>
          </p:cNvSpPr>
          <p:nvPr>
            <p:ph type="body" sz="quarter" idx="14"/>
          </p:nvPr>
        </p:nvSpPr>
        <p:spPr>
          <a:xfrm>
            <a:off x="433566" y="2015914"/>
            <a:ext cx="4840781" cy="4906538"/>
          </a:xfrm>
        </p:spPr>
        <p:txBody>
          <a:bodyPr/>
          <a:lstStyle>
            <a:lvl1pPr marL="0" indent="0">
              <a:lnSpc>
                <a:spcPct val="110000"/>
              </a:lnSpc>
              <a:buNone/>
              <a:defRPr sz="1200" b="0">
                <a:solidFill>
                  <a:schemeClr val="tx2"/>
                </a:solidFill>
              </a:defRPr>
            </a:lvl1pPr>
            <a:lvl2pPr marL="0" indent="0">
              <a:lnSpc>
                <a:spcPct val="110000"/>
              </a:lnSpc>
              <a:spcBef>
                <a:spcPts val="718"/>
              </a:spcBef>
              <a:buFont typeface="Arial" pitchFamily="34" charset="0"/>
              <a:buNone/>
              <a:defRPr sz="1200" b="1">
                <a:solidFill>
                  <a:schemeClr val="accent3"/>
                </a:solidFill>
              </a:defRPr>
            </a:lvl2pPr>
            <a:lvl3pPr marL="0" indent="0">
              <a:lnSpc>
                <a:spcPct val="110000"/>
              </a:lnSpc>
              <a:spcBef>
                <a:spcPts val="718"/>
              </a:spcBef>
              <a:buFont typeface="Arial" pitchFamily="34" charset="0"/>
              <a:buNone/>
              <a:defRPr sz="1200"/>
            </a:lvl3pPr>
            <a:lvl4pPr marL="187483" indent="-187483">
              <a:lnSpc>
                <a:spcPct val="110000"/>
              </a:lnSpc>
              <a:spcBef>
                <a:spcPts val="718"/>
              </a:spcBef>
              <a:buFont typeface="Arial" pitchFamily="34" charset="0"/>
              <a:buChar char="•"/>
              <a:defRPr sz="1200"/>
            </a:lvl4pPr>
            <a:lvl5pPr marL="389816" indent="-202334">
              <a:lnSpc>
                <a:spcPct val="110000"/>
              </a:lnSpc>
              <a:spcBef>
                <a:spcPts val="718"/>
              </a:spcBef>
              <a:buFont typeface="Arial" pitchFamily="34" charset="0"/>
              <a:buChar cha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432764" y="7063636"/>
            <a:ext cx="8839071" cy="277784"/>
          </a:xfrm>
          <a:prstGeom prst="rect">
            <a:avLst/>
          </a:prstGeom>
        </p:spPr>
        <p:txBody>
          <a:bodyPr vert="horz" lIns="0" tIns="0" rIns="0" bIns="0" rtlCol="0" anchor="ctr" anchorCtr="0"/>
          <a:lstStyle>
            <a:lvl1pPr algn="l">
              <a:defRPr sz="800" b="0">
                <a:solidFill>
                  <a:schemeClr val="tx2"/>
                </a:solidFill>
              </a:defRPr>
            </a:lvl1pPr>
          </a:lstStyle>
          <a:p>
            <a:r>
              <a:rPr lang="en-GB" smtClean="0"/>
              <a:t>© 2014 Deloitte Belgium</a:t>
            </a:r>
            <a:endParaRPr lang="en-GB" dirty="0"/>
          </a:p>
        </p:txBody>
      </p:sp>
      <p:sp>
        <p:nvSpPr>
          <p:cNvPr id="6" name="Slide Number Placeholder 7"/>
          <p:cNvSpPr>
            <a:spLocks noGrp="1"/>
          </p:cNvSpPr>
          <p:nvPr>
            <p:ph type="sldNum" sz="quarter" idx="4"/>
          </p:nvPr>
        </p:nvSpPr>
        <p:spPr>
          <a:xfrm>
            <a:off x="9321425" y="7063636"/>
            <a:ext cx="926166" cy="277784"/>
          </a:xfrm>
          <a:prstGeom prst="rect">
            <a:avLst/>
          </a:prstGeom>
        </p:spPr>
        <p:txBody>
          <a:bodyPr vert="horz" lIns="0" tIns="0" rIns="0" bIns="0" rtlCol="0" anchor="ctr" anchorCtr="0"/>
          <a:lstStyle>
            <a:lvl1pPr algn="r">
              <a:defRPr sz="800" b="0">
                <a:solidFill>
                  <a:schemeClr val="tx2"/>
                </a:solidFill>
              </a:defRPr>
            </a:lvl1pPr>
          </a:lstStyle>
          <a:p>
            <a:fld id="{95CC1D26-A9BD-4BDE-BDD9-08EDBAE96860}" type="slidenum">
              <a:rPr lang="en-GB" smtClean="0"/>
              <a:pPr/>
              <a:t>‹#›</a:t>
            </a:fld>
            <a:endParaRPr lang="en-GB" dirty="0"/>
          </a:p>
        </p:txBody>
      </p:sp>
      <p:sp>
        <p:nvSpPr>
          <p:cNvPr id="8" name="Chart Placeholder 7"/>
          <p:cNvSpPr>
            <a:spLocks noGrp="1"/>
          </p:cNvSpPr>
          <p:nvPr>
            <p:ph type="chart" sz="quarter" idx="15"/>
          </p:nvPr>
        </p:nvSpPr>
        <p:spPr>
          <a:xfrm>
            <a:off x="5429439" y="2015914"/>
            <a:ext cx="4816885" cy="4906538"/>
          </a:xfrm>
        </p:spPr>
        <p:txBody>
          <a:bodyPr>
            <a:normAutofit/>
          </a:bodyPr>
          <a:lstStyle>
            <a:lvl1pPr>
              <a:defRPr sz="1200"/>
            </a:lvl1pPr>
          </a:lstStyle>
          <a:p>
            <a:r>
              <a:rPr lang="en-US" smtClean="0"/>
              <a:t>Click icon to add chart</a:t>
            </a:r>
            <a:endParaRPr lang="en-GB" dirty="0"/>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vider Slide with Image 1">
    <p:spTree>
      <p:nvGrpSpPr>
        <p:cNvPr id="1" name=""/>
        <p:cNvGrpSpPr/>
        <p:nvPr/>
      </p:nvGrpSpPr>
      <p:grpSpPr>
        <a:xfrm>
          <a:off x="0" y="0"/>
          <a:ext cx="0" cy="0"/>
          <a:chOff x="0" y="0"/>
          <a:chExt cx="0" cy="0"/>
        </a:xfrm>
      </p:grpSpPr>
      <p:sp>
        <p:nvSpPr>
          <p:cNvPr id="2" name="Title 1"/>
          <p:cNvSpPr>
            <a:spLocks noGrp="1"/>
          </p:cNvSpPr>
          <p:nvPr>
            <p:ph type="title"/>
          </p:nvPr>
        </p:nvSpPr>
        <p:spPr>
          <a:xfrm>
            <a:off x="428814" y="1695675"/>
            <a:ext cx="9839781" cy="4682820"/>
          </a:xfrm>
        </p:spPr>
        <p:txBody>
          <a:bodyPr anchor="t">
            <a:noAutofit/>
          </a:bodyPr>
          <a:lstStyle>
            <a:lvl1pPr algn="l">
              <a:defRPr sz="5291" b="0" cap="none" baseline="0">
                <a:solidFill>
                  <a:schemeClr val="accent2"/>
                </a:solidFill>
              </a:defRPr>
            </a:lvl1pPr>
          </a:lstStyle>
          <a:p>
            <a:r>
              <a:rPr lang="en-US" smtClean="0"/>
              <a:t>Click to edit Master title style</a:t>
            </a:r>
            <a:endParaRPr lang="en-GB" dirty="0"/>
          </a:p>
        </p:txBody>
      </p:sp>
      <p:sp>
        <p:nvSpPr>
          <p:cNvPr id="3" name="Slide Number Placeholder 7"/>
          <p:cNvSpPr>
            <a:spLocks noGrp="1"/>
          </p:cNvSpPr>
          <p:nvPr>
            <p:ph type="sldNum" sz="quarter" idx="10"/>
          </p:nvPr>
        </p:nvSpPr>
        <p:spPr>
          <a:xfrm>
            <a:off x="9321925" y="7062697"/>
            <a:ext cx="926253" cy="278239"/>
          </a:xfrm>
        </p:spPr>
        <p:txBody>
          <a:bodyPr lIns="0" tIns="0" rIns="0" bIns="0" anchor="ctr"/>
          <a:lstStyle>
            <a:lvl1pPr>
              <a:defRPr sz="882" smtClean="0">
                <a:solidFill>
                  <a:srgbClr val="8C8C8C"/>
                </a:solidFill>
              </a:defRPr>
            </a:lvl1pPr>
          </a:lstStyle>
          <a:p>
            <a:pPr>
              <a:defRPr/>
            </a:pPr>
            <a:fld id="{01E88228-28A8-4B8A-BA66-B81DBAD2DBD6}" type="slidenum">
              <a:rPr lang="en-GB" altLang="nl-BE"/>
              <a:pPr>
                <a:defRPr/>
              </a:pPr>
              <a:t>‹#›</a:t>
            </a:fld>
            <a:endParaRPr lang="en-GB" altLang="nl-BE"/>
          </a:p>
        </p:txBody>
      </p:sp>
      <p:sp>
        <p:nvSpPr>
          <p:cNvPr id="4" name="Footer Placeholder 4"/>
          <p:cNvSpPr>
            <a:spLocks noGrp="1"/>
          </p:cNvSpPr>
          <p:nvPr>
            <p:ph type="ftr" sz="quarter" idx="11"/>
          </p:nvPr>
        </p:nvSpPr>
        <p:spPr>
          <a:xfrm>
            <a:off x="432500" y="7062697"/>
            <a:ext cx="8839308" cy="278239"/>
          </a:xfrm>
        </p:spPr>
        <p:txBody>
          <a:bodyPr lIns="0" tIns="0" rIns="0" bIns="0" rtlCol="0" anchor="ctr"/>
          <a:lstStyle>
            <a:lvl1pPr algn="l">
              <a:defRPr sz="882" b="0">
                <a:solidFill>
                  <a:srgbClr val="8C8C8C"/>
                </a:solidFill>
              </a:defRPr>
            </a:lvl1pPr>
          </a:lstStyle>
          <a:p>
            <a:pPr>
              <a:defRPr/>
            </a:pPr>
            <a:endParaRPr lang="en-GB"/>
          </a:p>
        </p:txBody>
      </p:sp>
    </p:spTree>
    <p:extLst>
      <p:ext uri="{BB962C8B-B14F-4D97-AF65-F5344CB8AC3E}">
        <p14:creationId xmlns:p14="http://schemas.microsoft.com/office/powerpoint/2010/main" val="1617509747"/>
      </p:ext>
    </p:extLst>
  </p:cSld>
  <p:clrMapOvr>
    <a:masterClrMapping/>
  </p:clrMapOvr>
  <p:transition spd="slow"/>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Slide with Image 2">
    <p:spTree>
      <p:nvGrpSpPr>
        <p:cNvPr id="1" name=""/>
        <p:cNvGrpSpPr/>
        <p:nvPr/>
      </p:nvGrpSpPr>
      <p:grpSpPr>
        <a:xfrm>
          <a:off x="0" y="0"/>
          <a:ext cx="0" cy="0"/>
          <a:chOff x="0" y="0"/>
          <a:chExt cx="0" cy="0"/>
        </a:xfrm>
      </p:grpSpPr>
      <p:sp>
        <p:nvSpPr>
          <p:cNvPr id="3" name="Rectangle 2"/>
          <p:cNvSpPr/>
          <p:nvPr userDrawn="1"/>
        </p:nvSpPr>
        <p:spPr>
          <a:xfrm>
            <a:off x="1" y="0"/>
            <a:ext cx="3619624" cy="7559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a:defRPr/>
            </a:pPr>
            <a:endParaRPr lang="en-GB" sz="1984">
              <a:solidFill>
                <a:prstClr val="white"/>
              </a:solidFill>
            </a:endParaRPr>
          </a:p>
        </p:txBody>
      </p:sp>
      <p:sp>
        <p:nvSpPr>
          <p:cNvPr id="2" name="Title 1"/>
          <p:cNvSpPr>
            <a:spLocks noGrp="1"/>
          </p:cNvSpPr>
          <p:nvPr>
            <p:ph type="title"/>
          </p:nvPr>
        </p:nvSpPr>
        <p:spPr>
          <a:xfrm>
            <a:off x="428815" y="1842669"/>
            <a:ext cx="3246485" cy="4682820"/>
          </a:xfrm>
        </p:spPr>
        <p:txBody>
          <a:bodyPr anchor="t">
            <a:noAutofit/>
          </a:bodyPr>
          <a:lstStyle>
            <a:lvl1pPr algn="l">
              <a:defRPr sz="3968" b="0" cap="none" baseline="0">
                <a:solidFill>
                  <a:schemeClr val="accent2"/>
                </a:solidFill>
              </a:defRPr>
            </a:lvl1pPr>
          </a:lstStyle>
          <a:p>
            <a:r>
              <a:rPr lang="en-US" smtClean="0"/>
              <a:t>Click to edit Master title style</a:t>
            </a:r>
            <a:endParaRPr lang="en-GB" dirty="0"/>
          </a:p>
        </p:txBody>
      </p:sp>
      <p:sp>
        <p:nvSpPr>
          <p:cNvPr id="4" name="Slide Number Placeholder 7"/>
          <p:cNvSpPr>
            <a:spLocks noGrp="1"/>
          </p:cNvSpPr>
          <p:nvPr>
            <p:ph type="sldNum" sz="quarter" idx="10"/>
          </p:nvPr>
        </p:nvSpPr>
        <p:spPr>
          <a:xfrm>
            <a:off x="9321925" y="7062697"/>
            <a:ext cx="926253" cy="278239"/>
          </a:xfrm>
        </p:spPr>
        <p:txBody>
          <a:bodyPr lIns="0" tIns="0" rIns="0" bIns="0" anchor="ctr"/>
          <a:lstStyle>
            <a:lvl1pPr>
              <a:defRPr sz="882" smtClean="0">
                <a:solidFill>
                  <a:srgbClr val="8C8C8C"/>
                </a:solidFill>
              </a:defRPr>
            </a:lvl1pPr>
          </a:lstStyle>
          <a:p>
            <a:pPr>
              <a:defRPr/>
            </a:pPr>
            <a:fld id="{E3A63E21-EB10-49CA-8AA9-57DE8875D794}" type="slidenum">
              <a:rPr lang="en-GB" altLang="nl-BE"/>
              <a:pPr>
                <a:defRPr/>
              </a:pPr>
              <a:t>‹#›</a:t>
            </a:fld>
            <a:endParaRPr lang="en-GB" altLang="nl-BE"/>
          </a:p>
        </p:txBody>
      </p:sp>
      <p:sp>
        <p:nvSpPr>
          <p:cNvPr id="5" name="Footer Placeholder 4"/>
          <p:cNvSpPr>
            <a:spLocks noGrp="1"/>
          </p:cNvSpPr>
          <p:nvPr>
            <p:ph type="ftr" sz="quarter" idx="11"/>
          </p:nvPr>
        </p:nvSpPr>
        <p:spPr>
          <a:xfrm>
            <a:off x="432500" y="7062697"/>
            <a:ext cx="8839308" cy="278239"/>
          </a:xfrm>
        </p:spPr>
        <p:txBody>
          <a:bodyPr lIns="0" tIns="0" rIns="0" bIns="0" rtlCol="0" anchor="ctr"/>
          <a:lstStyle>
            <a:lvl1pPr algn="l">
              <a:defRPr sz="882" b="0">
                <a:solidFill>
                  <a:srgbClr val="8C8C8C"/>
                </a:solidFill>
              </a:defRPr>
            </a:lvl1pPr>
          </a:lstStyle>
          <a:p>
            <a:pPr>
              <a:defRPr/>
            </a:pPr>
            <a:endParaRPr lang="en-GB"/>
          </a:p>
        </p:txBody>
      </p:sp>
    </p:spTree>
    <p:extLst>
      <p:ext uri="{BB962C8B-B14F-4D97-AF65-F5344CB8AC3E}">
        <p14:creationId xmlns:p14="http://schemas.microsoft.com/office/powerpoint/2010/main" val="1355268380"/>
      </p:ext>
    </p:extLst>
  </p:cSld>
  <p:clrMapOvr>
    <a:masterClrMapping/>
  </p:clrMapOvr>
  <p:transition spd="slow"/>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2" name="Picture 9" descr="DEL_PRI_RGB.g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6093" y="4236568"/>
            <a:ext cx="2012140" cy="356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7"/>
          <p:cNvSpPr>
            <a:spLocks noGrp="1"/>
          </p:cNvSpPr>
          <p:nvPr>
            <p:ph type="sldNum" sz="quarter" idx="10"/>
          </p:nvPr>
        </p:nvSpPr>
        <p:spPr>
          <a:xfrm>
            <a:off x="9321925" y="7062697"/>
            <a:ext cx="926253" cy="278239"/>
          </a:xfrm>
        </p:spPr>
        <p:txBody>
          <a:bodyPr lIns="0" tIns="0" rIns="0" bIns="0" anchor="ctr"/>
          <a:lstStyle>
            <a:lvl1pPr>
              <a:defRPr sz="882" smtClean="0">
                <a:solidFill>
                  <a:srgbClr val="8C8C8C"/>
                </a:solidFill>
              </a:defRPr>
            </a:lvl1pPr>
          </a:lstStyle>
          <a:p>
            <a:pPr>
              <a:defRPr/>
            </a:pPr>
            <a:fld id="{7B83DD8B-80DC-4E7D-AB2A-AD1C1B037326}" type="slidenum">
              <a:rPr lang="en-GB" altLang="nl-BE"/>
              <a:pPr>
                <a:defRPr/>
              </a:pPr>
              <a:t>‹#›</a:t>
            </a:fld>
            <a:endParaRPr lang="en-GB" altLang="nl-BE"/>
          </a:p>
        </p:txBody>
      </p:sp>
      <p:sp>
        <p:nvSpPr>
          <p:cNvPr id="4" name="Footer Placeholder 4"/>
          <p:cNvSpPr>
            <a:spLocks noGrp="1"/>
          </p:cNvSpPr>
          <p:nvPr>
            <p:ph type="ftr" sz="quarter" idx="11"/>
          </p:nvPr>
        </p:nvSpPr>
        <p:spPr>
          <a:xfrm>
            <a:off x="432500" y="7062697"/>
            <a:ext cx="8839308" cy="278239"/>
          </a:xfrm>
        </p:spPr>
        <p:txBody>
          <a:bodyPr lIns="0" tIns="0" rIns="0" bIns="0" rtlCol="0" anchor="ctr"/>
          <a:lstStyle>
            <a:lvl1pPr algn="l">
              <a:defRPr sz="882" b="0">
                <a:solidFill>
                  <a:srgbClr val="8C8C8C"/>
                </a:solidFill>
              </a:defRPr>
            </a:lvl1pPr>
          </a:lstStyle>
          <a:p>
            <a:pPr>
              <a:defRPr/>
            </a:pPr>
            <a:endParaRPr lang="en-GB"/>
          </a:p>
        </p:txBody>
      </p:sp>
    </p:spTree>
    <p:extLst>
      <p:ext uri="{BB962C8B-B14F-4D97-AF65-F5344CB8AC3E}">
        <p14:creationId xmlns:p14="http://schemas.microsoft.com/office/powerpoint/2010/main" val="2079948855"/>
      </p:ext>
    </p:extLst>
  </p:cSld>
  <p:clrMapOvr>
    <a:masterClrMapping/>
  </p:clrMapOvr>
  <p:transition spd="slow"/>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graphicFrame>
        <p:nvGraphicFramePr>
          <p:cNvPr id="3" name="Rectangle 1" hidden="1"/>
          <p:cNvGraphicFramePr>
            <a:graphicFrameLocks/>
          </p:cNvGraphicFramePr>
          <p:nvPr>
            <p:custDataLst>
              <p:tags r:id="rId2"/>
            </p:custDataLst>
          </p:nvPr>
        </p:nvGraphicFramePr>
        <p:xfrm>
          <a:off x="0" y="0"/>
          <a:ext cx="170772" cy="174992"/>
        </p:xfrm>
        <a:graphic>
          <a:graphicData uri="http://schemas.openxmlformats.org/presentationml/2006/ole">
            <mc:AlternateContent xmlns:mc="http://schemas.openxmlformats.org/markup-compatibility/2006">
              <mc:Choice xmlns:v="urn:schemas-microsoft-com:vml" Requires="v">
                <p:oleObj spid="_x0000_s1110" name="think-cell Slide" r:id="rId4" imgW="0" imgH="0" progId="">
                  <p:embed/>
                </p:oleObj>
              </mc:Choice>
              <mc:Fallback>
                <p:oleObj name="think-cell Slide"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70772" cy="174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lvl1pPr>
              <a:defRPr sz="3307" b="0">
                <a:solidFill>
                  <a:srgbClr val="81BC00"/>
                </a:solidFill>
              </a:defRPr>
            </a:lvl1pPr>
          </a:lstStyle>
          <a:p>
            <a:r>
              <a:rPr lang="en-US" noProof="0" dirty="0" smtClean="0"/>
              <a:t>Click to edit Master title style</a:t>
            </a:r>
            <a:endParaRPr lang="en-US" noProof="0" dirty="0"/>
          </a:p>
        </p:txBody>
      </p:sp>
      <p:sp>
        <p:nvSpPr>
          <p:cNvPr id="4" name="Slide Number Placeholder 7"/>
          <p:cNvSpPr>
            <a:spLocks noGrp="1"/>
          </p:cNvSpPr>
          <p:nvPr>
            <p:ph type="sldNum" sz="quarter" idx="10"/>
          </p:nvPr>
        </p:nvSpPr>
        <p:spPr>
          <a:xfrm>
            <a:off x="9321925" y="7106445"/>
            <a:ext cx="926253" cy="278237"/>
          </a:xfrm>
        </p:spPr>
        <p:txBody>
          <a:bodyPr lIns="0" tIns="0" rIns="0" bIns="0" anchor="ctr"/>
          <a:lstStyle>
            <a:lvl1pPr>
              <a:defRPr sz="882" smtClean="0">
                <a:solidFill>
                  <a:srgbClr val="8C8C8C"/>
                </a:solidFill>
              </a:defRPr>
            </a:lvl1pPr>
          </a:lstStyle>
          <a:p>
            <a:pPr>
              <a:defRPr/>
            </a:pPr>
            <a:fld id="{A7928A08-A8CD-4FF1-AC1B-7A78BC7EED4D}" type="slidenum">
              <a:rPr lang="en-GB" altLang="nl-BE"/>
              <a:pPr>
                <a:defRPr/>
              </a:pPr>
              <a:t>‹#›</a:t>
            </a:fld>
            <a:endParaRPr lang="en-GB" altLang="nl-BE"/>
          </a:p>
        </p:txBody>
      </p:sp>
      <p:sp>
        <p:nvSpPr>
          <p:cNvPr id="5" name="Footer Placeholder 4"/>
          <p:cNvSpPr>
            <a:spLocks noGrp="1"/>
          </p:cNvSpPr>
          <p:nvPr>
            <p:ph type="ftr" sz="quarter" idx="11"/>
          </p:nvPr>
        </p:nvSpPr>
        <p:spPr>
          <a:xfrm>
            <a:off x="432500" y="7106445"/>
            <a:ext cx="8839308" cy="278237"/>
          </a:xfrm>
        </p:spPr>
        <p:txBody>
          <a:bodyPr lIns="0" tIns="0" rIns="0" bIns="0" rtlCol="0" anchor="ctr"/>
          <a:lstStyle>
            <a:lvl1pPr algn="l">
              <a:defRPr sz="882" b="0">
                <a:solidFill>
                  <a:srgbClr val="8C8C8C"/>
                </a:solidFill>
              </a:defRPr>
            </a:lvl1pPr>
          </a:lstStyle>
          <a:p>
            <a:pPr>
              <a:defRPr/>
            </a:pPr>
            <a:endParaRPr lang="en-GB"/>
          </a:p>
        </p:txBody>
      </p:sp>
    </p:spTree>
    <p:extLst>
      <p:ext uri="{BB962C8B-B14F-4D97-AF65-F5344CB8AC3E}">
        <p14:creationId xmlns:p14="http://schemas.microsoft.com/office/powerpoint/2010/main" val="1589356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Narrow Text &amp; Conten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32763" y="366033"/>
            <a:ext cx="9807844" cy="517528"/>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9" name="Text Placeholder 8"/>
          <p:cNvSpPr>
            <a:spLocks noGrp="1"/>
          </p:cNvSpPr>
          <p:nvPr>
            <p:ph type="body" sz="quarter" idx="13"/>
          </p:nvPr>
        </p:nvSpPr>
        <p:spPr>
          <a:xfrm>
            <a:off x="432763" y="883560"/>
            <a:ext cx="9807844" cy="1068454"/>
          </a:xfrm>
        </p:spPr>
        <p:txBody>
          <a:bodyPr>
            <a:normAutofit/>
          </a:bodyPr>
          <a:lstStyle>
            <a:lvl1pPr marL="0" indent="0">
              <a:buNone/>
              <a:defRPr sz="3000" b="0">
                <a:solidFill>
                  <a:schemeClr val="accent2"/>
                </a:solidFill>
              </a:defRPr>
            </a:lvl1pPr>
          </a:lstStyle>
          <a:p>
            <a:pPr lvl="0"/>
            <a:r>
              <a:rPr lang="en-US" smtClean="0"/>
              <a:t>Click to edit Master text styles</a:t>
            </a:r>
          </a:p>
        </p:txBody>
      </p:sp>
      <p:sp>
        <p:nvSpPr>
          <p:cNvPr id="20" name="Text Placeholder 19"/>
          <p:cNvSpPr>
            <a:spLocks noGrp="1"/>
          </p:cNvSpPr>
          <p:nvPr>
            <p:ph type="body" sz="quarter" idx="14"/>
          </p:nvPr>
        </p:nvSpPr>
        <p:spPr>
          <a:xfrm>
            <a:off x="433566" y="2015914"/>
            <a:ext cx="2489960" cy="4901944"/>
          </a:xfrm>
        </p:spPr>
        <p:txBody>
          <a:bodyPr>
            <a:noAutofit/>
          </a:bodyPr>
          <a:lstStyle>
            <a:lvl1pPr marL="0" indent="0">
              <a:lnSpc>
                <a:spcPct val="110000"/>
              </a:lnSpc>
              <a:spcBef>
                <a:spcPts val="0"/>
              </a:spcBef>
              <a:buNone/>
              <a:defRPr sz="1200" b="0">
                <a:solidFill>
                  <a:schemeClr val="tx2"/>
                </a:solidFill>
              </a:defRPr>
            </a:lvl1pPr>
            <a:lvl2pPr marL="0" indent="0">
              <a:lnSpc>
                <a:spcPct val="110000"/>
              </a:lnSpc>
              <a:spcBef>
                <a:spcPts val="0"/>
              </a:spcBef>
              <a:buNone/>
              <a:defRPr sz="1200" b="1">
                <a:solidFill>
                  <a:schemeClr val="accent2"/>
                </a:solidFill>
              </a:defRPr>
            </a:lvl2pPr>
            <a:lvl3pPr marL="0" indent="0">
              <a:lnSpc>
                <a:spcPct val="110000"/>
              </a:lnSpc>
              <a:spcBef>
                <a:spcPts val="0"/>
              </a:spcBef>
              <a:buFont typeface="Arial" pitchFamily="34" charset="0"/>
              <a:buNone/>
              <a:defRPr sz="1200"/>
            </a:lvl3pPr>
            <a:lvl4pPr marL="184864" indent="-184864">
              <a:lnSpc>
                <a:spcPct val="110000"/>
              </a:lnSpc>
              <a:spcBef>
                <a:spcPts val="0"/>
              </a:spcBef>
              <a:buFont typeface="Arial" pitchFamily="34" charset="0"/>
              <a:buChar char="•"/>
              <a:defRPr sz="1200"/>
            </a:lvl4pPr>
            <a:lvl5pPr marL="378056" indent="-193191">
              <a:lnSpc>
                <a:spcPct val="110000"/>
              </a:lnSpc>
              <a:spcBef>
                <a:spcPts val="0"/>
              </a:spcBef>
              <a:buFont typeface="Arial" pitchFamily="34" charset="0"/>
              <a:buChar cha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432764" y="7063636"/>
            <a:ext cx="8839071" cy="277784"/>
          </a:xfrm>
          <a:prstGeom prst="rect">
            <a:avLst/>
          </a:prstGeom>
        </p:spPr>
        <p:txBody>
          <a:bodyPr vert="horz" lIns="0" tIns="0" rIns="0" bIns="0" rtlCol="0" anchor="ctr" anchorCtr="0"/>
          <a:lstStyle>
            <a:lvl1pPr algn="l">
              <a:defRPr sz="800" b="0">
                <a:solidFill>
                  <a:schemeClr val="tx2"/>
                </a:solidFill>
              </a:defRPr>
            </a:lvl1pPr>
          </a:lstStyle>
          <a:p>
            <a:r>
              <a:rPr lang="en-GB" smtClean="0"/>
              <a:t>© 2014 Deloitte Belgium</a:t>
            </a:r>
            <a:endParaRPr lang="en-GB" dirty="0"/>
          </a:p>
        </p:txBody>
      </p:sp>
      <p:sp>
        <p:nvSpPr>
          <p:cNvPr id="6" name="Slide Number Placeholder 7"/>
          <p:cNvSpPr>
            <a:spLocks noGrp="1"/>
          </p:cNvSpPr>
          <p:nvPr>
            <p:ph type="sldNum" sz="quarter" idx="4"/>
          </p:nvPr>
        </p:nvSpPr>
        <p:spPr>
          <a:xfrm>
            <a:off x="9321425" y="7063636"/>
            <a:ext cx="926166" cy="277784"/>
          </a:xfrm>
          <a:prstGeom prst="rect">
            <a:avLst/>
          </a:prstGeom>
        </p:spPr>
        <p:txBody>
          <a:bodyPr vert="horz" lIns="0" tIns="0" rIns="0" bIns="0" rtlCol="0" anchor="ctr" anchorCtr="0"/>
          <a:lstStyle>
            <a:lvl1pPr algn="r">
              <a:defRPr sz="800" b="0">
                <a:solidFill>
                  <a:schemeClr val="tx2"/>
                </a:solidFill>
              </a:defRPr>
            </a:lvl1pPr>
          </a:lstStyle>
          <a:p>
            <a:fld id="{95CC1D26-A9BD-4BDE-BDD9-08EDBAE96860}" type="slidenum">
              <a:rPr lang="en-GB" smtClean="0"/>
              <a:pPr/>
              <a:t>‹#›</a:t>
            </a:fld>
            <a:endParaRPr lang="en-GB" dirty="0"/>
          </a:p>
        </p:txBody>
      </p:sp>
      <p:sp>
        <p:nvSpPr>
          <p:cNvPr id="10" name="Picture Placeholder 9"/>
          <p:cNvSpPr>
            <a:spLocks noGrp="1"/>
          </p:cNvSpPr>
          <p:nvPr>
            <p:ph type="pic" sz="quarter" idx="17"/>
          </p:nvPr>
        </p:nvSpPr>
        <p:spPr>
          <a:xfrm>
            <a:off x="3257665" y="2015912"/>
            <a:ext cx="6988659" cy="4906537"/>
          </a:xfrm>
        </p:spPr>
        <p:txBody>
          <a:bodyPr>
            <a:normAutofit/>
          </a:bodyPr>
          <a:lstStyle>
            <a:lvl1pPr>
              <a:defRPr sz="1200"/>
            </a:lvl1pPr>
          </a:lstStyle>
          <a:p>
            <a:r>
              <a:rPr lang="en-US" smtClean="0"/>
              <a:t>Click icon to add picture</a:t>
            </a:r>
            <a:endParaRPr lang="en-GB" dirty="0"/>
          </a:p>
        </p:txBody>
      </p:sp>
    </p:spTree>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2" pos="3367"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ap layou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32763" y="366033"/>
            <a:ext cx="9807844" cy="1197328"/>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20" name="Text Placeholder 19"/>
          <p:cNvSpPr>
            <a:spLocks noGrp="1"/>
          </p:cNvSpPr>
          <p:nvPr>
            <p:ph type="body" sz="quarter" idx="14"/>
          </p:nvPr>
        </p:nvSpPr>
        <p:spPr>
          <a:xfrm>
            <a:off x="7768288" y="2015914"/>
            <a:ext cx="2472318" cy="4906538"/>
          </a:xfrm>
        </p:spPr>
        <p:txBody>
          <a:bodyPr>
            <a:noAutofit/>
          </a:bodyPr>
          <a:lstStyle>
            <a:lvl1pPr marL="0" indent="0">
              <a:lnSpc>
                <a:spcPct val="110000"/>
              </a:lnSpc>
              <a:spcBef>
                <a:spcPts val="0"/>
              </a:spcBef>
              <a:buNone/>
              <a:defRPr sz="1200" b="1">
                <a:solidFill>
                  <a:schemeClr val="accent1"/>
                </a:solidFill>
              </a:defRPr>
            </a:lvl1pPr>
            <a:lvl2pPr marL="0" indent="0">
              <a:lnSpc>
                <a:spcPct val="110000"/>
              </a:lnSpc>
              <a:spcBef>
                <a:spcPts val="0"/>
              </a:spcBef>
              <a:buFont typeface="Arial" pitchFamily="34" charset="0"/>
              <a:buNone/>
              <a:defRPr sz="1200"/>
            </a:lvl2pPr>
            <a:lvl3pPr marL="184864" indent="-184864">
              <a:lnSpc>
                <a:spcPct val="110000"/>
              </a:lnSpc>
              <a:spcBef>
                <a:spcPts val="0"/>
              </a:spcBef>
              <a:buFont typeface="Arial" pitchFamily="34" charset="0"/>
              <a:buChar char="•"/>
              <a:defRPr sz="1200"/>
            </a:lvl3pPr>
            <a:lvl4pPr marL="378056" indent="-193191">
              <a:lnSpc>
                <a:spcPct val="110000"/>
              </a:lnSpc>
              <a:spcBef>
                <a:spcPts val="0"/>
              </a:spcBef>
              <a:buFont typeface="Arial" pitchFamily="34" charset="0"/>
              <a:buChar char="−"/>
              <a:defRPr sz="1200"/>
            </a:lvl4pPr>
            <a:lvl5pPr marL="564585" indent="-186529">
              <a:lnSpc>
                <a:spcPct val="110000"/>
              </a:lnSpc>
              <a:spcBef>
                <a:spcPts val="0"/>
              </a:spcBef>
              <a:buFont typeface="Arial" pitchFamily="34" charset="0"/>
              <a:buChar cha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432764" y="7063636"/>
            <a:ext cx="8839071" cy="277784"/>
          </a:xfrm>
          <a:prstGeom prst="rect">
            <a:avLst/>
          </a:prstGeom>
        </p:spPr>
        <p:txBody>
          <a:bodyPr vert="horz" lIns="0" tIns="0" rIns="0" bIns="0" rtlCol="0" anchor="ctr" anchorCtr="0"/>
          <a:lstStyle>
            <a:lvl1pPr algn="l">
              <a:defRPr sz="800" b="0">
                <a:solidFill>
                  <a:schemeClr val="tx2"/>
                </a:solidFill>
              </a:defRPr>
            </a:lvl1pPr>
          </a:lstStyle>
          <a:p>
            <a:r>
              <a:rPr lang="en-GB" smtClean="0"/>
              <a:t>© 2014 Deloitte Belgium</a:t>
            </a:r>
            <a:endParaRPr lang="en-GB" dirty="0"/>
          </a:p>
        </p:txBody>
      </p:sp>
      <p:sp>
        <p:nvSpPr>
          <p:cNvPr id="6" name="Slide Number Placeholder 7"/>
          <p:cNvSpPr>
            <a:spLocks noGrp="1"/>
          </p:cNvSpPr>
          <p:nvPr>
            <p:ph type="sldNum" sz="quarter" idx="4"/>
          </p:nvPr>
        </p:nvSpPr>
        <p:spPr>
          <a:xfrm>
            <a:off x="9321425" y="7063636"/>
            <a:ext cx="926166" cy="277784"/>
          </a:xfrm>
          <a:prstGeom prst="rect">
            <a:avLst/>
          </a:prstGeom>
        </p:spPr>
        <p:txBody>
          <a:bodyPr vert="horz" lIns="0" tIns="0" rIns="0" bIns="0" rtlCol="0" anchor="ctr" anchorCtr="0"/>
          <a:lstStyle>
            <a:lvl1pPr algn="r">
              <a:defRPr sz="800" b="0">
                <a:solidFill>
                  <a:schemeClr val="tx2"/>
                </a:solidFill>
              </a:defRPr>
            </a:lvl1pPr>
          </a:lstStyle>
          <a:p>
            <a:fld id="{95CC1D26-A9BD-4BDE-BDD9-08EDBAE96860}" type="slidenum">
              <a:rPr lang="en-GB" smtClean="0"/>
              <a:pPr/>
              <a:t>‹#›</a:t>
            </a:fld>
            <a:endParaRPr lang="en-GB" dirty="0"/>
          </a:p>
        </p:txBody>
      </p:sp>
      <p:sp>
        <p:nvSpPr>
          <p:cNvPr id="8" name="Chart Placeholder 7"/>
          <p:cNvSpPr>
            <a:spLocks noGrp="1"/>
          </p:cNvSpPr>
          <p:nvPr>
            <p:ph type="chart" sz="quarter" idx="15"/>
          </p:nvPr>
        </p:nvSpPr>
        <p:spPr>
          <a:xfrm>
            <a:off x="432764" y="2015914"/>
            <a:ext cx="7168464" cy="4906538"/>
          </a:xfrm>
        </p:spPr>
        <p:txBody>
          <a:bodyPr>
            <a:normAutofit/>
          </a:bodyPr>
          <a:lstStyle>
            <a:lvl1pPr>
              <a:defRPr sz="1200"/>
            </a:lvl1pPr>
          </a:lstStyle>
          <a:p>
            <a:r>
              <a:rPr lang="en-US" smtClean="0"/>
              <a:t>Click icon to add chart</a:t>
            </a:r>
            <a:endParaRPr lang="en-GB"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rganisational layou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32763" y="366033"/>
            <a:ext cx="9807844" cy="1197328"/>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20" name="Text Placeholder 19"/>
          <p:cNvSpPr>
            <a:spLocks noGrp="1"/>
          </p:cNvSpPr>
          <p:nvPr>
            <p:ph type="body" sz="quarter" idx="14"/>
          </p:nvPr>
        </p:nvSpPr>
        <p:spPr>
          <a:xfrm>
            <a:off x="432764" y="2015914"/>
            <a:ext cx="2472318" cy="4906538"/>
          </a:xfrm>
        </p:spPr>
        <p:txBody>
          <a:bodyPr/>
          <a:lstStyle>
            <a:lvl1pPr marL="0" indent="0">
              <a:lnSpc>
                <a:spcPct val="110000"/>
              </a:lnSpc>
              <a:spcBef>
                <a:spcPts val="0"/>
              </a:spcBef>
              <a:buNone/>
              <a:defRPr sz="1200" b="0">
                <a:solidFill>
                  <a:schemeClr val="tx2"/>
                </a:solidFill>
              </a:defRPr>
            </a:lvl1pPr>
            <a:lvl2pPr marL="0" indent="0">
              <a:lnSpc>
                <a:spcPct val="110000"/>
              </a:lnSpc>
              <a:spcBef>
                <a:spcPts val="0"/>
              </a:spcBef>
              <a:buFont typeface="Arial" pitchFamily="34" charset="0"/>
              <a:buNone/>
              <a:defRPr sz="1200" b="1">
                <a:solidFill>
                  <a:schemeClr val="accent1"/>
                </a:solidFill>
              </a:defRPr>
            </a:lvl2pPr>
            <a:lvl3pPr marL="0" indent="0">
              <a:lnSpc>
                <a:spcPct val="110000"/>
              </a:lnSpc>
              <a:spcBef>
                <a:spcPts val="0"/>
              </a:spcBef>
              <a:buFont typeface="Arial" pitchFamily="34" charset="0"/>
              <a:buNone/>
              <a:defRPr sz="1200"/>
            </a:lvl3pPr>
            <a:lvl4pPr marL="187483" indent="-187483">
              <a:lnSpc>
                <a:spcPct val="110000"/>
              </a:lnSpc>
              <a:spcBef>
                <a:spcPts val="0"/>
              </a:spcBef>
              <a:buFont typeface="Arial" pitchFamily="34" charset="0"/>
              <a:buChar char="•"/>
              <a:defRPr sz="1200"/>
            </a:lvl4pPr>
            <a:lvl5pPr marL="373110" indent="-178201">
              <a:lnSpc>
                <a:spcPct val="110000"/>
              </a:lnSpc>
              <a:spcBef>
                <a:spcPts val="0"/>
              </a:spcBef>
              <a:buFont typeface="Arial" pitchFamily="34" charset="0"/>
              <a:buChar cha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432764" y="7063636"/>
            <a:ext cx="8839071" cy="277784"/>
          </a:xfrm>
          <a:prstGeom prst="rect">
            <a:avLst/>
          </a:prstGeom>
        </p:spPr>
        <p:txBody>
          <a:bodyPr vert="horz" lIns="0" tIns="0" rIns="0" bIns="0" rtlCol="0" anchor="ctr" anchorCtr="0"/>
          <a:lstStyle>
            <a:lvl1pPr algn="l">
              <a:defRPr sz="800" b="0">
                <a:solidFill>
                  <a:schemeClr val="tx2"/>
                </a:solidFill>
              </a:defRPr>
            </a:lvl1pPr>
          </a:lstStyle>
          <a:p>
            <a:r>
              <a:rPr lang="en-GB" smtClean="0"/>
              <a:t>© 2014 Deloitte Belgium</a:t>
            </a:r>
            <a:endParaRPr lang="en-GB" dirty="0"/>
          </a:p>
        </p:txBody>
      </p:sp>
      <p:sp>
        <p:nvSpPr>
          <p:cNvPr id="6" name="Slide Number Placeholder 7"/>
          <p:cNvSpPr>
            <a:spLocks noGrp="1"/>
          </p:cNvSpPr>
          <p:nvPr>
            <p:ph type="sldNum" sz="quarter" idx="4"/>
          </p:nvPr>
        </p:nvSpPr>
        <p:spPr>
          <a:xfrm>
            <a:off x="9321425" y="7063636"/>
            <a:ext cx="926166" cy="277784"/>
          </a:xfrm>
          <a:prstGeom prst="rect">
            <a:avLst/>
          </a:prstGeom>
        </p:spPr>
        <p:txBody>
          <a:bodyPr vert="horz" lIns="0" tIns="0" rIns="0" bIns="0" rtlCol="0" anchor="ctr" anchorCtr="0"/>
          <a:lstStyle>
            <a:lvl1pPr algn="r">
              <a:defRPr sz="800" b="0">
                <a:solidFill>
                  <a:schemeClr val="tx2"/>
                </a:solidFill>
              </a:defRPr>
            </a:lvl1pPr>
          </a:lstStyle>
          <a:p>
            <a:fld id="{95CC1D26-A9BD-4BDE-BDD9-08EDBAE96860}" type="slidenum">
              <a:rPr lang="en-GB" smtClean="0"/>
              <a:pPr/>
              <a:t>‹#›</a:t>
            </a:fld>
            <a:endParaRPr lang="en-GB" dirty="0"/>
          </a:p>
        </p:txBody>
      </p:sp>
      <p:sp>
        <p:nvSpPr>
          <p:cNvPr id="8" name="Chart Placeholder 7"/>
          <p:cNvSpPr>
            <a:spLocks noGrp="1"/>
          </p:cNvSpPr>
          <p:nvPr>
            <p:ph type="chart" sz="quarter" idx="15"/>
          </p:nvPr>
        </p:nvSpPr>
        <p:spPr>
          <a:xfrm>
            <a:off x="3077860" y="2015914"/>
            <a:ext cx="7168464" cy="4906538"/>
          </a:xfrm>
        </p:spPr>
        <p:txBody>
          <a:bodyPr>
            <a:normAutofit/>
          </a:bodyPr>
          <a:lstStyle>
            <a:lvl1pPr>
              <a:defRPr sz="1200"/>
            </a:lvl1pPr>
          </a:lstStyle>
          <a:p>
            <a:r>
              <a:rPr lang="en-US" smtClean="0"/>
              <a:t>Click icon to add chart</a:t>
            </a:r>
            <a:endParaRPr lang="en-GB"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763" y="2015913"/>
            <a:ext cx="9807844" cy="4906537"/>
          </a:xfrm>
        </p:spPr>
        <p:txBody>
          <a:bodyPr/>
          <a:lstStyle>
            <a:lvl1pPr marL="0" indent="0">
              <a:spcBef>
                <a:spcPts val="0"/>
              </a:spcBef>
              <a:buNone/>
              <a:defRPr sz="1200" b="1"/>
            </a:lvl1pPr>
            <a:lvl2pPr marL="184864" indent="-184864">
              <a:spcBef>
                <a:spcPts val="0"/>
              </a:spcBef>
              <a:buFont typeface="Arial" pitchFamily="34" charset="0"/>
              <a:buChar char="•"/>
              <a:tabLst/>
              <a:defRPr sz="1200"/>
            </a:lvl2pPr>
            <a:lvl3pPr marL="184864" indent="-184864">
              <a:spcBef>
                <a:spcPts val="0"/>
              </a:spcBef>
              <a:buFont typeface="Arial" pitchFamily="34" charset="0"/>
              <a:buChar char="•"/>
              <a:defRPr sz="1200" i="1"/>
            </a:lvl3pPr>
            <a:lvl4pPr marL="378056" indent="-193191">
              <a:spcBef>
                <a:spcPts val="0"/>
              </a:spcBef>
              <a:buFont typeface="Arial" pitchFamily="34" charset="0"/>
              <a:buChar char="−"/>
              <a:defRPr sz="1200" i="0"/>
            </a:lvl4pPr>
            <a:lvl5pPr marL="564585" indent="-186529">
              <a:spcBef>
                <a:spcPts val="0"/>
              </a:spcBef>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itle Placeholder 1"/>
          <p:cNvSpPr>
            <a:spLocks noGrp="1"/>
          </p:cNvSpPr>
          <p:nvPr>
            <p:ph type="title"/>
          </p:nvPr>
        </p:nvSpPr>
        <p:spPr>
          <a:xfrm>
            <a:off x="432763" y="366033"/>
            <a:ext cx="9807844" cy="517528"/>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7" name="Text Placeholder 8"/>
          <p:cNvSpPr>
            <a:spLocks noGrp="1"/>
          </p:cNvSpPr>
          <p:nvPr>
            <p:ph type="body" sz="quarter" idx="13"/>
          </p:nvPr>
        </p:nvSpPr>
        <p:spPr>
          <a:xfrm>
            <a:off x="432763" y="883560"/>
            <a:ext cx="9807844" cy="1068454"/>
          </a:xfrm>
        </p:spPr>
        <p:txBody>
          <a:bodyPr>
            <a:normAutofit/>
          </a:bodyPr>
          <a:lstStyle>
            <a:lvl1pPr marL="0" indent="0">
              <a:buNone/>
              <a:defRPr sz="3000" b="0">
                <a:solidFill>
                  <a:schemeClr val="accent2"/>
                </a:solidFill>
              </a:defRPr>
            </a:lvl1pPr>
          </a:lstStyle>
          <a:p>
            <a:pPr lvl="0"/>
            <a:r>
              <a:rPr lang="en-US" smtClean="0"/>
              <a:t>Click to edit Master text styles</a:t>
            </a:r>
          </a:p>
        </p:txBody>
      </p:sp>
      <p:sp>
        <p:nvSpPr>
          <p:cNvPr id="19" name="Slide Number Placeholder 7"/>
          <p:cNvSpPr>
            <a:spLocks noGrp="1"/>
          </p:cNvSpPr>
          <p:nvPr>
            <p:ph type="sldNum" sz="quarter" idx="4"/>
          </p:nvPr>
        </p:nvSpPr>
        <p:spPr>
          <a:xfrm>
            <a:off x="9321425" y="7063636"/>
            <a:ext cx="926166" cy="277784"/>
          </a:xfrm>
          <a:prstGeom prst="rect">
            <a:avLst/>
          </a:prstGeom>
        </p:spPr>
        <p:txBody>
          <a:bodyPr vert="horz" lIns="0" tIns="0" rIns="0" bIns="0" rtlCol="0" anchor="ctr" anchorCtr="0"/>
          <a:lstStyle>
            <a:lvl1pPr algn="r">
              <a:defRPr sz="800" b="0">
                <a:solidFill>
                  <a:schemeClr val="tx2"/>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432764" y="7063636"/>
            <a:ext cx="8839071" cy="277784"/>
          </a:xfrm>
          <a:prstGeom prst="rect">
            <a:avLst/>
          </a:prstGeom>
        </p:spPr>
        <p:txBody>
          <a:bodyPr vert="horz" lIns="0" tIns="0" rIns="0" bIns="0" rtlCol="0" anchor="ctr" anchorCtr="0"/>
          <a:lstStyle>
            <a:lvl1pPr algn="l">
              <a:defRPr sz="800" b="0">
                <a:solidFill>
                  <a:schemeClr val="tx2"/>
                </a:solidFill>
              </a:defRPr>
            </a:lvl1pPr>
          </a:lstStyle>
          <a:p>
            <a:r>
              <a:rPr lang="en-GB" dirty="0" smtClean="0"/>
              <a:t>© 2015 Deloitte Belgium</a:t>
            </a:r>
            <a:endParaRPr lang="en-GB"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34" Type="http://schemas.openxmlformats.org/officeDocument/2006/relationships/image" Target="../media/image2.png"/><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33" Type="http://schemas.openxmlformats.org/officeDocument/2006/relationships/theme" Target="../theme/theme2.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slideLayout" Target="../slideLayouts/slideLayout50.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32" Type="http://schemas.openxmlformats.org/officeDocument/2006/relationships/slideLayout" Target="../slideLayouts/slideLayout53.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31" Type="http://schemas.openxmlformats.org/officeDocument/2006/relationships/slideLayout" Target="../slideLayouts/slideLayout52.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2763" y="366036"/>
            <a:ext cx="9807844" cy="1628229"/>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32763" y="2015913"/>
            <a:ext cx="9807844" cy="490653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432764" y="7063636"/>
            <a:ext cx="8839071" cy="277784"/>
          </a:xfrm>
          <a:prstGeom prst="rect">
            <a:avLst/>
          </a:prstGeom>
        </p:spPr>
        <p:txBody>
          <a:bodyPr vert="horz" lIns="0" tIns="0" rIns="0" bIns="0" rtlCol="0" anchor="ctr" anchorCtr="0"/>
          <a:lstStyle>
            <a:lvl1pPr algn="l">
              <a:defRPr sz="800" b="0">
                <a:solidFill>
                  <a:schemeClr val="tx2"/>
                </a:solidFill>
              </a:defRPr>
            </a:lvl1pPr>
          </a:lstStyle>
          <a:p>
            <a:r>
              <a:rPr lang="en-GB" smtClean="0"/>
              <a:t>© 2014 Deloitte Belgium</a:t>
            </a:r>
            <a:endParaRPr lang="en-GB" dirty="0"/>
          </a:p>
        </p:txBody>
      </p:sp>
      <p:sp>
        <p:nvSpPr>
          <p:cNvPr id="8" name="Slide Number Placeholder 7"/>
          <p:cNvSpPr>
            <a:spLocks noGrp="1"/>
          </p:cNvSpPr>
          <p:nvPr>
            <p:ph type="sldNum" sz="quarter" idx="4"/>
          </p:nvPr>
        </p:nvSpPr>
        <p:spPr>
          <a:xfrm>
            <a:off x="9321425" y="7063636"/>
            <a:ext cx="926166" cy="277784"/>
          </a:xfrm>
          <a:prstGeom prst="rect">
            <a:avLst/>
          </a:prstGeom>
        </p:spPr>
        <p:txBody>
          <a:bodyPr vert="horz" lIns="0" tIns="0" rIns="0" bIns="0" rtlCol="0" anchor="ctr" anchorCtr="0"/>
          <a:lstStyle>
            <a:lvl1pPr algn="r">
              <a:defRPr sz="800" b="0">
                <a:solidFill>
                  <a:schemeClr val="tx2"/>
                </a:solidFill>
              </a:defRPr>
            </a:lvl1pPr>
          </a:lstStyle>
          <a:p>
            <a:fld id="{95CC1D26-A9BD-4BDE-BDD9-08EDBAE96860}"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8" r:id="rId3"/>
    <p:sldLayoutId id="2147483674" r:id="rId4"/>
    <p:sldLayoutId id="2147483682" r:id="rId5"/>
    <p:sldLayoutId id="2147483685" r:id="rId6"/>
    <p:sldLayoutId id="2147483683" r:id="rId7"/>
    <p:sldLayoutId id="2147483684" r:id="rId8"/>
    <p:sldLayoutId id="2147483660" r:id="rId9"/>
    <p:sldLayoutId id="2147483672" r:id="rId10"/>
    <p:sldLayoutId id="2147483686" r:id="rId11"/>
    <p:sldLayoutId id="2147483680" r:id="rId12"/>
    <p:sldLayoutId id="2147483679" r:id="rId13"/>
    <p:sldLayoutId id="2147483681" r:id="rId14"/>
    <p:sldLayoutId id="2147483671" r:id="rId15"/>
    <p:sldLayoutId id="2147483687" r:id="rId16"/>
    <p:sldLayoutId id="2147483688" r:id="rId17"/>
    <p:sldLayoutId id="2147483651" r:id="rId18"/>
    <p:sldLayoutId id="2147483669" r:id="rId19"/>
    <p:sldLayoutId id="2147483670" r:id="rId20"/>
    <p:sldLayoutId id="2147483652" r:id="rId21"/>
  </p:sldLayoutIdLst>
  <p:transition>
    <p:fade/>
  </p:transition>
  <p:timing>
    <p:tnLst>
      <p:par>
        <p:cTn id="1" dur="indefinite" restart="never" nodeType="tmRoot"/>
      </p:par>
    </p:tnLst>
  </p:timing>
  <p:hf hdr="0" dt="0"/>
  <p:txStyles>
    <p:titleStyle>
      <a:lvl1pPr algn="l" defTabSz="1094266" rtl="0" eaLnBrk="1" latinLnBrk="0" hangingPunct="1">
        <a:spcBef>
          <a:spcPct val="0"/>
        </a:spcBef>
        <a:buNone/>
        <a:defRPr sz="3000" kern="1200">
          <a:solidFill>
            <a:schemeClr val="accent1"/>
          </a:solidFill>
          <a:latin typeface="+mj-lt"/>
          <a:ea typeface="+mj-ea"/>
          <a:cs typeface="+mj-cs"/>
        </a:defRPr>
      </a:lvl1pPr>
    </p:titleStyle>
    <p:bodyStyle>
      <a:lvl1pPr marL="328662" indent="-328662" algn="l" defTabSz="1094266" rtl="0" eaLnBrk="1" latinLnBrk="0" hangingPunct="1">
        <a:spcBef>
          <a:spcPts val="1436"/>
        </a:spcBef>
        <a:buFont typeface="Arial" pitchFamily="34" charset="0"/>
        <a:buChar char="•"/>
        <a:defRPr sz="1200" b="0" kern="1200">
          <a:solidFill>
            <a:schemeClr val="tx2"/>
          </a:solidFill>
          <a:latin typeface="+mn-lt"/>
          <a:ea typeface="+mn-ea"/>
          <a:cs typeface="+mn-cs"/>
        </a:defRPr>
      </a:lvl1pPr>
      <a:lvl2pPr marL="528136" indent="-199477" algn="l" defTabSz="1094266" rtl="0" eaLnBrk="1" latinLnBrk="0" hangingPunct="1">
        <a:spcBef>
          <a:spcPts val="1436"/>
        </a:spcBef>
        <a:buFont typeface="Arial" pitchFamily="34" charset="0"/>
        <a:buChar char="−"/>
        <a:defRPr sz="1200" kern="1200">
          <a:solidFill>
            <a:schemeClr val="tx2"/>
          </a:solidFill>
          <a:latin typeface="+mn-lt"/>
          <a:ea typeface="+mn-ea"/>
          <a:cs typeface="+mn-cs"/>
        </a:defRPr>
      </a:lvl2pPr>
      <a:lvl3pPr marL="528136" indent="-199477" algn="l" defTabSz="1094266" rtl="0" eaLnBrk="1" latinLnBrk="0" hangingPunct="1">
        <a:spcBef>
          <a:spcPts val="1436"/>
        </a:spcBef>
        <a:buFont typeface="Arial" pitchFamily="34" charset="0"/>
        <a:buChar char="−"/>
        <a:defRPr sz="1200" kern="1200">
          <a:solidFill>
            <a:schemeClr val="tx2"/>
          </a:solidFill>
          <a:latin typeface="+mn-lt"/>
          <a:ea typeface="+mn-ea"/>
          <a:cs typeface="+mn-cs"/>
        </a:defRPr>
      </a:lvl3pPr>
      <a:lvl4pPr marL="535735" indent="-216573" algn="l" defTabSz="1094266" rtl="0" eaLnBrk="1" latinLnBrk="0" hangingPunct="1">
        <a:spcBef>
          <a:spcPts val="1436"/>
        </a:spcBef>
        <a:buFont typeface="Arial" pitchFamily="34" charset="0"/>
        <a:buChar char="−"/>
        <a:defRPr sz="1200" kern="1200">
          <a:solidFill>
            <a:schemeClr val="tx2"/>
          </a:solidFill>
          <a:latin typeface="+mn-lt"/>
          <a:ea typeface="+mn-ea"/>
          <a:cs typeface="+mn-cs"/>
        </a:defRPr>
      </a:lvl4pPr>
      <a:lvl5pPr marL="528136" indent="-199477" algn="l" defTabSz="1094266" rtl="0" eaLnBrk="1" latinLnBrk="0" hangingPunct="1">
        <a:spcBef>
          <a:spcPts val="1436"/>
        </a:spcBef>
        <a:buFont typeface="Arial" pitchFamily="34" charset="0"/>
        <a:buChar char="−"/>
        <a:defRPr sz="1200" kern="1200">
          <a:solidFill>
            <a:schemeClr val="tx2"/>
          </a:solidFill>
          <a:latin typeface="+mn-lt"/>
          <a:ea typeface="+mn-ea"/>
          <a:cs typeface="+mn-cs"/>
        </a:defRPr>
      </a:lvl5pPr>
      <a:lvl6pPr marL="3009231" indent="-273566" algn="l" defTabSz="1094266" rtl="0" eaLnBrk="1" latinLnBrk="0" hangingPunct="1">
        <a:spcBef>
          <a:spcPct val="20000"/>
        </a:spcBef>
        <a:buFont typeface="Arial" pitchFamily="34" charset="0"/>
        <a:buChar char="•"/>
        <a:defRPr sz="2456" kern="1200">
          <a:solidFill>
            <a:schemeClr val="tx1"/>
          </a:solidFill>
          <a:latin typeface="+mn-lt"/>
          <a:ea typeface="+mn-ea"/>
          <a:cs typeface="+mn-cs"/>
        </a:defRPr>
      </a:lvl6pPr>
      <a:lvl7pPr marL="3556364" indent="-273566" algn="l" defTabSz="1094266" rtl="0" eaLnBrk="1" latinLnBrk="0" hangingPunct="1">
        <a:spcBef>
          <a:spcPct val="20000"/>
        </a:spcBef>
        <a:buFont typeface="Arial" pitchFamily="34" charset="0"/>
        <a:buChar char="•"/>
        <a:defRPr sz="2456" kern="1200">
          <a:solidFill>
            <a:schemeClr val="tx1"/>
          </a:solidFill>
          <a:latin typeface="+mn-lt"/>
          <a:ea typeface="+mn-ea"/>
          <a:cs typeface="+mn-cs"/>
        </a:defRPr>
      </a:lvl7pPr>
      <a:lvl8pPr marL="4103497" indent="-273566" algn="l" defTabSz="1094266" rtl="0" eaLnBrk="1" latinLnBrk="0" hangingPunct="1">
        <a:spcBef>
          <a:spcPct val="20000"/>
        </a:spcBef>
        <a:buFont typeface="Arial" pitchFamily="34" charset="0"/>
        <a:buChar char="•"/>
        <a:defRPr sz="2456" kern="1200">
          <a:solidFill>
            <a:schemeClr val="tx1"/>
          </a:solidFill>
          <a:latin typeface="+mn-lt"/>
          <a:ea typeface="+mn-ea"/>
          <a:cs typeface="+mn-cs"/>
        </a:defRPr>
      </a:lvl8pPr>
      <a:lvl9pPr marL="4650630" indent="-273566" algn="l" defTabSz="1094266" rtl="0" eaLnBrk="1" latinLnBrk="0" hangingPunct="1">
        <a:spcBef>
          <a:spcPct val="20000"/>
        </a:spcBef>
        <a:buFont typeface="Arial" pitchFamily="34" charset="0"/>
        <a:buChar char="•"/>
        <a:defRPr sz="2456" kern="1200">
          <a:solidFill>
            <a:schemeClr val="tx1"/>
          </a:solidFill>
          <a:latin typeface="+mn-lt"/>
          <a:ea typeface="+mn-ea"/>
          <a:cs typeface="+mn-cs"/>
        </a:defRPr>
      </a:lvl9pPr>
    </p:bodyStyle>
    <p:otherStyle>
      <a:defPPr>
        <a:defRPr lang="en-US"/>
      </a:defPPr>
      <a:lvl1pPr marL="0" algn="l" defTabSz="1094266" rtl="0" eaLnBrk="1" latinLnBrk="0" hangingPunct="1">
        <a:defRPr sz="2222" kern="1200">
          <a:solidFill>
            <a:schemeClr val="tx1"/>
          </a:solidFill>
          <a:latin typeface="+mn-lt"/>
          <a:ea typeface="+mn-ea"/>
          <a:cs typeface="+mn-cs"/>
        </a:defRPr>
      </a:lvl1pPr>
      <a:lvl2pPr marL="547134" algn="l" defTabSz="1094266" rtl="0" eaLnBrk="1" latinLnBrk="0" hangingPunct="1">
        <a:defRPr sz="2222" kern="1200">
          <a:solidFill>
            <a:schemeClr val="tx1"/>
          </a:solidFill>
          <a:latin typeface="+mn-lt"/>
          <a:ea typeface="+mn-ea"/>
          <a:cs typeface="+mn-cs"/>
        </a:defRPr>
      </a:lvl2pPr>
      <a:lvl3pPr marL="1094266" algn="l" defTabSz="1094266" rtl="0" eaLnBrk="1" latinLnBrk="0" hangingPunct="1">
        <a:defRPr sz="2222" kern="1200">
          <a:solidFill>
            <a:schemeClr val="tx1"/>
          </a:solidFill>
          <a:latin typeface="+mn-lt"/>
          <a:ea typeface="+mn-ea"/>
          <a:cs typeface="+mn-cs"/>
        </a:defRPr>
      </a:lvl3pPr>
      <a:lvl4pPr marL="1641400" algn="l" defTabSz="1094266" rtl="0" eaLnBrk="1" latinLnBrk="0" hangingPunct="1">
        <a:defRPr sz="2222" kern="1200">
          <a:solidFill>
            <a:schemeClr val="tx1"/>
          </a:solidFill>
          <a:latin typeface="+mn-lt"/>
          <a:ea typeface="+mn-ea"/>
          <a:cs typeface="+mn-cs"/>
        </a:defRPr>
      </a:lvl4pPr>
      <a:lvl5pPr marL="2188532" algn="l" defTabSz="1094266" rtl="0" eaLnBrk="1" latinLnBrk="0" hangingPunct="1">
        <a:defRPr sz="2222" kern="1200">
          <a:solidFill>
            <a:schemeClr val="tx1"/>
          </a:solidFill>
          <a:latin typeface="+mn-lt"/>
          <a:ea typeface="+mn-ea"/>
          <a:cs typeface="+mn-cs"/>
        </a:defRPr>
      </a:lvl5pPr>
      <a:lvl6pPr marL="2735666" algn="l" defTabSz="1094266" rtl="0" eaLnBrk="1" latinLnBrk="0" hangingPunct="1">
        <a:defRPr sz="2222" kern="1200">
          <a:solidFill>
            <a:schemeClr val="tx1"/>
          </a:solidFill>
          <a:latin typeface="+mn-lt"/>
          <a:ea typeface="+mn-ea"/>
          <a:cs typeface="+mn-cs"/>
        </a:defRPr>
      </a:lvl6pPr>
      <a:lvl7pPr marL="3282798" algn="l" defTabSz="1094266" rtl="0" eaLnBrk="1" latinLnBrk="0" hangingPunct="1">
        <a:defRPr sz="2222" kern="1200">
          <a:solidFill>
            <a:schemeClr val="tx1"/>
          </a:solidFill>
          <a:latin typeface="+mn-lt"/>
          <a:ea typeface="+mn-ea"/>
          <a:cs typeface="+mn-cs"/>
        </a:defRPr>
      </a:lvl7pPr>
      <a:lvl8pPr marL="3829929" algn="l" defTabSz="1094266" rtl="0" eaLnBrk="1" latinLnBrk="0" hangingPunct="1">
        <a:defRPr sz="2222" kern="1200">
          <a:solidFill>
            <a:schemeClr val="tx1"/>
          </a:solidFill>
          <a:latin typeface="+mn-lt"/>
          <a:ea typeface="+mn-ea"/>
          <a:cs typeface="+mn-cs"/>
        </a:defRPr>
      </a:lvl8pPr>
      <a:lvl9pPr marL="4377063" algn="l" defTabSz="1094266" rtl="0" eaLnBrk="1" latinLnBrk="0" hangingPunct="1">
        <a:defRPr sz="222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2199" y="1476937"/>
            <a:ext cx="9622632" cy="1032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534591" y="2747383"/>
            <a:ext cx="9622632" cy="3890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534591" y="6884204"/>
            <a:ext cx="2494756" cy="524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543">
                <a:solidFill>
                  <a:schemeClr val="tx1"/>
                </a:solidFill>
                <a:latin typeface="Arial" charset="0"/>
              </a:defRPr>
            </a:lvl1pPr>
          </a:lstStyle>
          <a:p>
            <a:pPr defTabSz="1007943" fontAlgn="base">
              <a:spcBef>
                <a:spcPct val="0"/>
              </a:spcBef>
              <a:spcAft>
                <a:spcPct val="0"/>
              </a:spcAft>
              <a:defRPr/>
            </a:pPr>
            <a:endParaRPr lang="en-GB" altLang="en-US">
              <a:solidFill>
                <a:srgbClr val="000000"/>
              </a:solidFill>
            </a:endParaRPr>
          </a:p>
        </p:txBody>
      </p:sp>
      <p:sp>
        <p:nvSpPr>
          <p:cNvPr id="1029" name="Rectangle 5"/>
          <p:cNvSpPr>
            <a:spLocks noGrp="1" noChangeArrowheads="1"/>
          </p:cNvSpPr>
          <p:nvPr>
            <p:ph type="ftr" sz="quarter" idx="3"/>
          </p:nvPr>
        </p:nvSpPr>
        <p:spPr bwMode="auto">
          <a:xfrm>
            <a:off x="3653036" y="6884204"/>
            <a:ext cx="3385741" cy="524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543">
                <a:solidFill>
                  <a:schemeClr val="tx1"/>
                </a:solidFill>
                <a:latin typeface="Arial" charset="0"/>
              </a:defRPr>
            </a:lvl1pPr>
          </a:lstStyle>
          <a:p>
            <a:pPr defTabSz="1007943" fontAlgn="base">
              <a:spcBef>
                <a:spcPct val="0"/>
              </a:spcBef>
              <a:spcAft>
                <a:spcPct val="0"/>
              </a:spcAft>
              <a:defRPr/>
            </a:pPr>
            <a:endParaRPr lang="en-GB" altLang="en-US">
              <a:solidFill>
                <a:srgbClr val="000000"/>
              </a:solidFill>
            </a:endParaRPr>
          </a:p>
        </p:txBody>
      </p:sp>
      <p:sp>
        <p:nvSpPr>
          <p:cNvPr id="1030" name="Rectangle 6"/>
          <p:cNvSpPr>
            <a:spLocks noGrp="1" noChangeArrowheads="1"/>
          </p:cNvSpPr>
          <p:nvPr>
            <p:ph type="sldNum" sz="quarter" idx="4"/>
          </p:nvPr>
        </p:nvSpPr>
        <p:spPr bwMode="auto">
          <a:xfrm>
            <a:off x="7662466" y="6884204"/>
            <a:ext cx="2494756" cy="524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543" smtClean="0">
                <a:solidFill>
                  <a:schemeClr val="tx1"/>
                </a:solidFill>
                <a:latin typeface="Arial" panose="020B0604020202020204" pitchFamily="34" charset="0"/>
              </a:defRPr>
            </a:lvl1pPr>
          </a:lstStyle>
          <a:p>
            <a:pPr defTabSz="1007943" fontAlgn="base">
              <a:spcBef>
                <a:spcPct val="0"/>
              </a:spcBef>
              <a:spcAft>
                <a:spcPct val="0"/>
              </a:spcAft>
              <a:defRPr/>
            </a:pPr>
            <a:fld id="{10E073BD-8198-4CEC-8754-70E2DDA7CE0D}" type="slidenum">
              <a:rPr lang="en-GB" altLang="en-US" smtClean="0">
                <a:solidFill>
                  <a:srgbClr val="000000"/>
                </a:solidFill>
              </a:rPr>
              <a:pPr defTabSz="1007943" fontAlgn="base">
                <a:spcBef>
                  <a:spcPct val="0"/>
                </a:spcBef>
                <a:spcAft>
                  <a:spcPct val="0"/>
                </a:spcAft>
                <a:defRPr/>
              </a:pPr>
              <a:t>‹#›</a:t>
            </a:fld>
            <a:endParaRPr lang="en-GB" altLang="en-US">
              <a:solidFill>
                <a:srgbClr val="000000"/>
              </a:solidFill>
            </a:endParaRPr>
          </a:p>
        </p:txBody>
      </p:sp>
      <p:sp>
        <p:nvSpPr>
          <p:cNvPr id="15" name="Rectangle 14"/>
          <p:cNvSpPr/>
          <p:nvPr/>
        </p:nvSpPr>
        <p:spPr>
          <a:xfrm>
            <a:off x="0" y="1"/>
            <a:ext cx="10691813" cy="1055205"/>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3972" fontAlgn="base">
              <a:spcBef>
                <a:spcPct val="0"/>
              </a:spcBef>
              <a:spcAft>
                <a:spcPct val="0"/>
              </a:spcAft>
              <a:defRPr/>
            </a:pPr>
            <a:endParaRPr lang="en-US" altLang="en-US" sz="1984">
              <a:solidFill>
                <a:srgbClr val="FFFFFF"/>
              </a:solidFill>
              <a:latin typeface="Calibri" pitchFamily="34" charset="0"/>
            </a:endParaRPr>
          </a:p>
        </p:txBody>
      </p:sp>
      <p:sp>
        <p:nvSpPr>
          <p:cNvPr id="7" name="Rectangle 6"/>
          <p:cNvSpPr/>
          <p:nvPr/>
        </p:nvSpPr>
        <p:spPr>
          <a:xfrm>
            <a:off x="4983945" y="7340936"/>
            <a:ext cx="714643" cy="21874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503972" fontAlgn="base">
              <a:spcBef>
                <a:spcPct val="0"/>
              </a:spcBef>
              <a:spcAft>
                <a:spcPct val="0"/>
              </a:spcAft>
              <a:defRPr/>
            </a:pPr>
            <a:endParaRPr lang="en-US" altLang="en-US" sz="1984">
              <a:solidFill>
                <a:srgbClr val="FFFFFF"/>
              </a:solidFill>
              <a:latin typeface="Calibri" pitchFamily="34" charset="0"/>
            </a:endParaRPr>
          </a:p>
        </p:txBody>
      </p:sp>
      <p:pic>
        <p:nvPicPr>
          <p:cNvPr id="1033" name="Picture 17" descr="LOGO CE_Vertical_EN_NEG_quadri_H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627552" y="285239"/>
            <a:ext cx="1679876" cy="110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016389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 id="2147483714" r:id="rId25"/>
    <p:sldLayoutId id="2147483715" r:id="rId26"/>
    <p:sldLayoutId id="2147483716" r:id="rId27"/>
    <p:sldLayoutId id="2147483717" r:id="rId28"/>
    <p:sldLayoutId id="2147483718" r:id="rId29"/>
    <p:sldLayoutId id="2147483719" r:id="rId30"/>
    <p:sldLayoutId id="2147483720" r:id="rId31"/>
    <p:sldLayoutId id="2147483721" r:id="rId32"/>
  </p:sldLayoutIdLst>
  <p:hf hdr="0" ftr="0" dt="0"/>
  <p:txStyles>
    <p:titleStyle>
      <a:lvl1pPr marL="395478" indent="-395478" algn="l" rtl="0" eaLnBrk="0" fontAlgn="base" hangingPunct="0">
        <a:spcBef>
          <a:spcPct val="0"/>
        </a:spcBef>
        <a:spcAft>
          <a:spcPct val="0"/>
        </a:spcAft>
        <a:defRPr sz="3307" b="1">
          <a:solidFill>
            <a:srgbClr val="0F5494"/>
          </a:solidFill>
          <a:latin typeface="+mj-lt"/>
          <a:ea typeface="+mj-ea"/>
          <a:cs typeface="+mj-cs"/>
        </a:defRPr>
      </a:lvl1pPr>
      <a:lvl2pPr marL="395478" indent="-395478" algn="l" rtl="0" eaLnBrk="0" fontAlgn="base" hangingPunct="0">
        <a:spcBef>
          <a:spcPct val="0"/>
        </a:spcBef>
        <a:spcAft>
          <a:spcPct val="0"/>
        </a:spcAft>
        <a:defRPr sz="3307" b="1">
          <a:solidFill>
            <a:srgbClr val="0F5494"/>
          </a:solidFill>
          <a:latin typeface="Verdana" pitchFamily="34" charset="0"/>
        </a:defRPr>
      </a:lvl2pPr>
      <a:lvl3pPr marL="395478" indent="-395478" algn="l" rtl="0" eaLnBrk="0" fontAlgn="base" hangingPunct="0">
        <a:spcBef>
          <a:spcPct val="0"/>
        </a:spcBef>
        <a:spcAft>
          <a:spcPct val="0"/>
        </a:spcAft>
        <a:defRPr sz="3307" b="1">
          <a:solidFill>
            <a:srgbClr val="0F5494"/>
          </a:solidFill>
          <a:latin typeface="Verdana" pitchFamily="34" charset="0"/>
        </a:defRPr>
      </a:lvl3pPr>
      <a:lvl4pPr marL="395478" indent="-395478" algn="l" rtl="0" eaLnBrk="0" fontAlgn="base" hangingPunct="0">
        <a:spcBef>
          <a:spcPct val="0"/>
        </a:spcBef>
        <a:spcAft>
          <a:spcPct val="0"/>
        </a:spcAft>
        <a:defRPr sz="3307" b="1">
          <a:solidFill>
            <a:srgbClr val="0F5494"/>
          </a:solidFill>
          <a:latin typeface="Verdana" pitchFamily="34" charset="0"/>
        </a:defRPr>
      </a:lvl4pPr>
      <a:lvl5pPr marL="395478" indent="-395478" algn="l" rtl="0" eaLnBrk="0" fontAlgn="base" hangingPunct="0">
        <a:spcBef>
          <a:spcPct val="0"/>
        </a:spcBef>
        <a:spcAft>
          <a:spcPct val="0"/>
        </a:spcAft>
        <a:defRPr sz="3307" b="1">
          <a:solidFill>
            <a:srgbClr val="0F5494"/>
          </a:solidFill>
          <a:latin typeface="Verdana" pitchFamily="34" charset="0"/>
        </a:defRPr>
      </a:lvl5pPr>
      <a:lvl6pPr marL="899449" algn="l" rtl="0" eaLnBrk="1" fontAlgn="base" hangingPunct="1">
        <a:spcBef>
          <a:spcPct val="0"/>
        </a:spcBef>
        <a:spcAft>
          <a:spcPct val="0"/>
        </a:spcAft>
        <a:defRPr sz="3307" b="1">
          <a:solidFill>
            <a:srgbClr val="0F5494"/>
          </a:solidFill>
          <a:latin typeface="Verdana" pitchFamily="34" charset="0"/>
        </a:defRPr>
      </a:lvl6pPr>
      <a:lvl7pPr marL="1403421" algn="l" rtl="0" eaLnBrk="1" fontAlgn="base" hangingPunct="1">
        <a:spcBef>
          <a:spcPct val="0"/>
        </a:spcBef>
        <a:spcAft>
          <a:spcPct val="0"/>
        </a:spcAft>
        <a:defRPr sz="3307" b="1">
          <a:solidFill>
            <a:srgbClr val="0F5494"/>
          </a:solidFill>
          <a:latin typeface="Verdana" pitchFamily="34" charset="0"/>
        </a:defRPr>
      </a:lvl7pPr>
      <a:lvl8pPr marL="1907392" algn="l" rtl="0" eaLnBrk="1" fontAlgn="base" hangingPunct="1">
        <a:spcBef>
          <a:spcPct val="0"/>
        </a:spcBef>
        <a:spcAft>
          <a:spcPct val="0"/>
        </a:spcAft>
        <a:defRPr sz="3307" b="1">
          <a:solidFill>
            <a:srgbClr val="0F5494"/>
          </a:solidFill>
          <a:latin typeface="Verdana" pitchFamily="34" charset="0"/>
        </a:defRPr>
      </a:lvl8pPr>
      <a:lvl9pPr marL="2411364" algn="l" rtl="0" eaLnBrk="1" fontAlgn="base" hangingPunct="1">
        <a:spcBef>
          <a:spcPct val="0"/>
        </a:spcBef>
        <a:spcAft>
          <a:spcPct val="0"/>
        </a:spcAft>
        <a:defRPr sz="3307" b="1">
          <a:solidFill>
            <a:srgbClr val="0F5494"/>
          </a:solidFill>
          <a:latin typeface="Verdana" pitchFamily="34" charset="0"/>
        </a:defRPr>
      </a:lvl9pPr>
    </p:titleStyle>
    <p:bodyStyle>
      <a:lvl1pPr marL="377979" indent="-377979" algn="l" rtl="0" eaLnBrk="0" fontAlgn="base" hangingPunct="0">
        <a:spcBef>
          <a:spcPct val="20000"/>
        </a:spcBef>
        <a:spcAft>
          <a:spcPct val="0"/>
        </a:spcAft>
        <a:buClr>
          <a:schemeClr val="bg1"/>
        </a:buClr>
        <a:buChar char="•"/>
        <a:defRPr sz="2646" i="1">
          <a:solidFill>
            <a:srgbClr val="0F5494"/>
          </a:solidFill>
          <a:latin typeface="+mn-lt"/>
          <a:ea typeface="+mn-ea"/>
          <a:cs typeface="+mn-cs"/>
        </a:defRPr>
      </a:lvl1pPr>
      <a:lvl2pPr marL="818954" indent="-314982" algn="l" rtl="0" eaLnBrk="0" fontAlgn="base" hangingPunct="0">
        <a:spcBef>
          <a:spcPct val="20000"/>
        </a:spcBef>
        <a:spcAft>
          <a:spcPct val="0"/>
        </a:spcAft>
        <a:buClr>
          <a:srgbClr val="009FBA"/>
        </a:buClr>
        <a:buChar char="•"/>
        <a:defRPr sz="2205" b="1">
          <a:solidFill>
            <a:srgbClr val="0F5494"/>
          </a:solidFill>
          <a:latin typeface="+mn-lt"/>
        </a:defRPr>
      </a:lvl2pPr>
      <a:lvl3pPr marL="1259929" indent="-251986" algn="l" rtl="0" eaLnBrk="0" fontAlgn="base" hangingPunct="0">
        <a:spcBef>
          <a:spcPct val="20000"/>
        </a:spcBef>
        <a:spcAft>
          <a:spcPct val="0"/>
        </a:spcAft>
        <a:defRPr sz="1543">
          <a:solidFill>
            <a:srgbClr val="0F5494"/>
          </a:solidFill>
          <a:latin typeface="+mn-lt"/>
        </a:defRPr>
      </a:lvl3pPr>
      <a:lvl4pPr marL="1763900" indent="-251986" algn="l" rtl="0" eaLnBrk="0" fontAlgn="base" hangingPunct="0">
        <a:spcBef>
          <a:spcPct val="20000"/>
        </a:spcBef>
        <a:spcAft>
          <a:spcPct val="0"/>
        </a:spcAft>
        <a:buChar char="–"/>
        <a:defRPr sz="2205">
          <a:solidFill>
            <a:schemeClr val="tx1"/>
          </a:solidFill>
          <a:latin typeface="Arial" charset="0"/>
        </a:defRPr>
      </a:lvl4pPr>
      <a:lvl5pPr marL="2267872" indent="-251986" algn="l" rtl="0" eaLnBrk="0" fontAlgn="base" hangingPunct="0">
        <a:spcBef>
          <a:spcPct val="20000"/>
        </a:spcBef>
        <a:spcAft>
          <a:spcPct val="0"/>
        </a:spcAft>
        <a:buChar char="»"/>
        <a:defRPr sz="2205">
          <a:solidFill>
            <a:schemeClr val="tx1"/>
          </a:solidFill>
          <a:latin typeface="Arial" charset="0"/>
        </a:defRPr>
      </a:lvl5pPr>
      <a:lvl6pPr marL="2771844" indent="-251986" algn="l" rtl="0" eaLnBrk="1" fontAlgn="base" hangingPunct="1">
        <a:spcBef>
          <a:spcPct val="20000"/>
        </a:spcBef>
        <a:spcAft>
          <a:spcPct val="0"/>
        </a:spcAft>
        <a:buChar char="»"/>
        <a:defRPr sz="2205">
          <a:solidFill>
            <a:schemeClr val="tx1"/>
          </a:solidFill>
          <a:latin typeface="Arial" charset="0"/>
        </a:defRPr>
      </a:lvl6pPr>
      <a:lvl7pPr marL="3275815" indent="-251986" algn="l" rtl="0" eaLnBrk="1" fontAlgn="base" hangingPunct="1">
        <a:spcBef>
          <a:spcPct val="20000"/>
        </a:spcBef>
        <a:spcAft>
          <a:spcPct val="0"/>
        </a:spcAft>
        <a:buChar char="»"/>
        <a:defRPr sz="2205">
          <a:solidFill>
            <a:schemeClr val="tx1"/>
          </a:solidFill>
          <a:latin typeface="Arial" charset="0"/>
        </a:defRPr>
      </a:lvl7pPr>
      <a:lvl8pPr marL="3779787" indent="-251986" algn="l" rtl="0" eaLnBrk="1" fontAlgn="base" hangingPunct="1">
        <a:spcBef>
          <a:spcPct val="20000"/>
        </a:spcBef>
        <a:spcAft>
          <a:spcPct val="0"/>
        </a:spcAft>
        <a:buChar char="»"/>
        <a:defRPr sz="2205">
          <a:solidFill>
            <a:schemeClr val="tx1"/>
          </a:solidFill>
          <a:latin typeface="Arial" charset="0"/>
        </a:defRPr>
      </a:lvl8pPr>
      <a:lvl9pPr marL="4283758" indent="-251986" algn="l" rtl="0" eaLnBrk="1" fontAlgn="base" hangingPunct="1">
        <a:spcBef>
          <a:spcPct val="20000"/>
        </a:spcBef>
        <a:spcAft>
          <a:spcPct val="0"/>
        </a:spcAft>
        <a:buChar char="»"/>
        <a:defRPr sz="2205">
          <a:solidFill>
            <a:schemeClr val="tx1"/>
          </a:solidFill>
          <a:latin typeface="Arial" charset="0"/>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ctrTitle"/>
          </p:nvPr>
        </p:nvSpPr>
        <p:spPr/>
        <p:txBody>
          <a:bodyPr/>
          <a:lstStyle/>
          <a:p>
            <a:r>
              <a:rPr lang="fr-BE" altLang="nl-BE" dirty="0" smtClean="0"/>
              <a:t>CISE</a:t>
            </a:r>
            <a:endParaRPr lang="en-GB" altLang="nl-BE" dirty="0" smtClean="0"/>
          </a:p>
        </p:txBody>
      </p:sp>
      <p:sp>
        <p:nvSpPr>
          <p:cNvPr id="120835" name="Subtitle 2"/>
          <p:cNvSpPr>
            <a:spLocks noGrp="1"/>
          </p:cNvSpPr>
          <p:nvPr>
            <p:ph type="subTitle" idx="1"/>
          </p:nvPr>
        </p:nvSpPr>
        <p:spPr/>
        <p:txBody>
          <a:bodyPr/>
          <a:lstStyle/>
          <a:p>
            <a:r>
              <a:rPr lang="fr-BE" altLang="nl-BE" dirty="0" smtClean="0"/>
              <a:t>TESTA Introduction</a:t>
            </a:r>
            <a:endParaRPr lang="en-GB" altLang="nl-BE" dirty="0" smtClean="0"/>
          </a:p>
        </p:txBody>
      </p:sp>
      <p:sp>
        <p:nvSpPr>
          <p:cNvPr id="120836" name="Rectangle 3"/>
          <p:cNvSpPr>
            <a:spLocks noChangeArrowheads="1"/>
          </p:cNvSpPr>
          <p:nvPr/>
        </p:nvSpPr>
        <p:spPr bwMode="auto">
          <a:xfrm>
            <a:off x="8044291" y="6954201"/>
            <a:ext cx="2362398" cy="36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1007943" fontAlgn="base">
              <a:spcAft>
                <a:spcPct val="0"/>
              </a:spcAft>
              <a:buClr>
                <a:srgbClr val="FFFFFF"/>
              </a:buClr>
              <a:buNone/>
            </a:pPr>
            <a:r>
              <a:rPr lang="fr-BE" altLang="en-US" sz="1764" b="1" i="0" dirty="0" err="1" smtClean="0">
                <a:solidFill>
                  <a:srgbClr val="FFFFFF"/>
                </a:solidFill>
                <a:cs typeface="Arial" panose="020B0604020202020204" pitchFamily="34" charset="0"/>
              </a:rPr>
              <a:t>November</a:t>
            </a:r>
            <a:r>
              <a:rPr lang="fr-BE" altLang="en-US" sz="1764" b="1" i="0" dirty="0" smtClean="0">
                <a:solidFill>
                  <a:srgbClr val="FFFFFF"/>
                </a:solidFill>
                <a:cs typeface="Arial" panose="020B0604020202020204" pitchFamily="34" charset="0"/>
              </a:rPr>
              <a:t> 2015</a:t>
            </a:r>
            <a:endParaRPr lang="en-GB" altLang="en-US" sz="1764" b="1" i="0" dirty="0">
              <a:solidFill>
                <a:srgbClr val="FFFFFF"/>
              </a:solidFill>
              <a:cs typeface="Arial" panose="020B0604020202020204" pitchFamily="34" charset="0"/>
            </a:endParaRPr>
          </a:p>
        </p:txBody>
      </p:sp>
    </p:spTree>
    <p:extLst>
      <p:ext uri="{BB962C8B-B14F-4D97-AF65-F5344CB8AC3E}">
        <p14:creationId xmlns:p14="http://schemas.microsoft.com/office/powerpoint/2010/main" val="20448665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nl-BE" sz="2400" dirty="0" smtClean="0"/>
              <a:t>TESTA</a:t>
            </a:r>
            <a:endParaRPr lang="nl-BE" sz="2400" dirty="0"/>
          </a:p>
        </p:txBody>
      </p:sp>
      <p:sp>
        <p:nvSpPr>
          <p:cNvPr id="3" name="Title 2"/>
          <p:cNvSpPr>
            <a:spLocks noGrp="1"/>
          </p:cNvSpPr>
          <p:nvPr>
            <p:ph type="title"/>
          </p:nvPr>
        </p:nvSpPr>
        <p:spPr/>
        <p:txBody>
          <a:bodyPr/>
          <a:lstStyle/>
          <a:p>
            <a:r>
              <a:rPr lang="nl-BE" dirty="0" err="1" smtClean="0"/>
              <a:t>Introduction</a:t>
            </a:r>
            <a:endParaRPr lang="nl-BE" dirty="0"/>
          </a:p>
        </p:txBody>
      </p:sp>
      <p:sp>
        <p:nvSpPr>
          <p:cNvPr id="6" name="Slide Number Placeholder 5"/>
          <p:cNvSpPr>
            <a:spLocks noGrp="1"/>
          </p:cNvSpPr>
          <p:nvPr>
            <p:ph type="sldNum" sz="quarter" idx="4"/>
          </p:nvPr>
        </p:nvSpPr>
        <p:spPr/>
        <p:txBody>
          <a:bodyPr/>
          <a:lstStyle/>
          <a:p>
            <a:fld id="{95CC1D26-A9BD-4BDE-BDD9-08EDBAE96860}" type="slidenum">
              <a:rPr lang="en-GB" smtClean="0"/>
              <a:pPr/>
              <a:t>2</a:t>
            </a:fld>
            <a:endParaRPr lang="en-GB" dirty="0"/>
          </a:p>
        </p:txBody>
      </p:sp>
      <p:sp>
        <p:nvSpPr>
          <p:cNvPr id="9" name="Rectangle 8"/>
          <p:cNvSpPr/>
          <p:nvPr/>
        </p:nvSpPr>
        <p:spPr>
          <a:xfrm>
            <a:off x="5132535" y="1843534"/>
            <a:ext cx="5040560" cy="1584176"/>
          </a:xfrm>
          <a:prstGeom prst="rect">
            <a:avLst/>
          </a:prstGeom>
          <a:solidFill>
            <a:schemeClr val="bg1">
              <a:lumMod val="95000"/>
            </a:schemeClr>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
            <a:r>
              <a:rPr lang="nl-BE" sz="1600" dirty="0" smtClean="0">
                <a:solidFill>
                  <a:schemeClr val="accent3"/>
                </a:solidFill>
                <a:latin typeface="Calibri" panose="020F0502020204030204" pitchFamily="34" charset="0"/>
              </a:rPr>
              <a:t>TESTA </a:t>
            </a:r>
            <a:r>
              <a:rPr lang="nl-BE" sz="1600" dirty="0" smtClean="0">
                <a:solidFill>
                  <a:schemeClr val="tx1">
                    <a:lumMod val="75000"/>
                    <a:lumOff val="25000"/>
                  </a:schemeClr>
                </a:solidFill>
                <a:latin typeface="Calibri" panose="020F0502020204030204" pitchFamily="34" charset="0"/>
              </a:rPr>
              <a:t>– Trans European Services </a:t>
            </a:r>
            <a:r>
              <a:rPr lang="nl-BE" sz="1600" dirty="0" err="1" smtClean="0">
                <a:solidFill>
                  <a:schemeClr val="tx1">
                    <a:lumMod val="75000"/>
                    <a:lumOff val="25000"/>
                  </a:schemeClr>
                </a:solidFill>
                <a:latin typeface="Calibri" panose="020F0502020204030204" pitchFamily="34" charset="0"/>
              </a:rPr>
              <a:t>for</a:t>
            </a:r>
            <a:r>
              <a:rPr lang="nl-BE" sz="1600" dirty="0" smtClean="0">
                <a:solidFill>
                  <a:schemeClr val="tx1">
                    <a:lumMod val="75000"/>
                    <a:lumOff val="25000"/>
                  </a:schemeClr>
                </a:solidFill>
                <a:latin typeface="Calibri" panose="020F0502020204030204" pitchFamily="34" charset="0"/>
              </a:rPr>
              <a:t> </a:t>
            </a:r>
            <a:r>
              <a:rPr lang="nl-BE" sz="1600" dirty="0" err="1" smtClean="0">
                <a:solidFill>
                  <a:schemeClr val="tx1">
                    <a:lumMod val="75000"/>
                    <a:lumOff val="25000"/>
                  </a:schemeClr>
                </a:solidFill>
                <a:latin typeface="Calibri" panose="020F0502020204030204" pitchFamily="34" charset="0"/>
              </a:rPr>
              <a:t>Telematics</a:t>
            </a:r>
            <a:r>
              <a:rPr lang="nl-BE" sz="1600" dirty="0" smtClean="0">
                <a:solidFill>
                  <a:schemeClr val="tx1">
                    <a:lumMod val="75000"/>
                    <a:lumOff val="25000"/>
                  </a:schemeClr>
                </a:solidFill>
                <a:latin typeface="Calibri" panose="020F0502020204030204" pitchFamily="34" charset="0"/>
              </a:rPr>
              <a:t> </a:t>
            </a:r>
            <a:r>
              <a:rPr lang="nl-BE" sz="1600" dirty="0" err="1" smtClean="0">
                <a:solidFill>
                  <a:schemeClr val="tx1">
                    <a:lumMod val="75000"/>
                    <a:lumOff val="25000"/>
                  </a:schemeClr>
                </a:solidFill>
                <a:latin typeface="Calibri" panose="020F0502020204030204" pitchFamily="34" charset="0"/>
              </a:rPr>
              <a:t>between</a:t>
            </a:r>
            <a:r>
              <a:rPr lang="nl-BE" sz="1600" dirty="0" smtClean="0">
                <a:solidFill>
                  <a:schemeClr val="tx1">
                    <a:lumMod val="75000"/>
                    <a:lumOff val="25000"/>
                  </a:schemeClr>
                </a:solidFill>
                <a:latin typeface="Calibri" panose="020F0502020204030204" pitchFamily="34" charset="0"/>
              </a:rPr>
              <a:t> </a:t>
            </a:r>
            <a:r>
              <a:rPr lang="nl-BE" sz="1600" dirty="0" err="1" smtClean="0">
                <a:solidFill>
                  <a:schemeClr val="tx1">
                    <a:lumMod val="75000"/>
                    <a:lumOff val="25000"/>
                  </a:schemeClr>
                </a:solidFill>
                <a:latin typeface="Calibri" panose="020F0502020204030204" pitchFamily="34" charset="0"/>
              </a:rPr>
              <a:t>Administrations</a:t>
            </a:r>
            <a:r>
              <a:rPr lang="nl-BE" sz="1600" dirty="0" smtClean="0">
                <a:solidFill>
                  <a:schemeClr val="tx1">
                    <a:lumMod val="75000"/>
                    <a:lumOff val="25000"/>
                  </a:schemeClr>
                </a:solidFill>
                <a:latin typeface="Calibri" panose="020F0502020204030204" pitchFamily="34" charset="0"/>
              </a:rPr>
              <a:t> – is a </a:t>
            </a:r>
            <a:r>
              <a:rPr lang="nl-BE" sz="1600" dirty="0" smtClean="0">
                <a:solidFill>
                  <a:schemeClr val="accent3"/>
                </a:solidFill>
                <a:latin typeface="Calibri" panose="020F0502020204030204" pitchFamily="34" charset="0"/>
              </a:rPr>
              <a:t>data </a:t>
            </a:r>
            <a:r>
              <a:rPr lang="nl-BE" sz="1600" dirty="0" err="1" smtClean="0">
                <a:solidFill>
                  <a:schemeClr val="accent3"/>
                </a:solidFill>
                <a:latin typeface="Calibri" panose="020F0502020204030204" pitchFamily="34" charset="0"/>
              </a:rPr>
              <a:t>communication</a:t>
            </a:r>
            <a:r>
              <a:rPr lang="nl-BE" sz="1600" dirty="0" smtClean="0">
                <a:solidFill>
                  <a:schemeClr val="accent3"/>
                </a:solidFill>
                <a:latin typeface="Calibri" panose="020F0502020204030204" pitchFamily="34" charset="0"/>
              </a:rPr>
              <a:t> </a:t>
            </a:r>
            <a:r>
              <a:rPr lang="nl-BE" sz="1600" dirty="0" err="1" smtClean="0">
                <a:solidFill>
                  <a:schemeClr val="accent3"/>
                </a:solidFill>
                <a:latin typeface="Calibri" panose="020F0502020204030204" pitchFamily="34" charset="0"/>
              </a:rPr>
              <a:t>network</a:t>
            </a:r>
            <a:r>
              <a:rPr lang="nl-BE" sz="1600" dirty="0" smtClean="0">
                <a:solidFill>
                  <a:schemeClr val="accent3"/>
                </a:solidFill>
                <a:latin typeface="Calibri" panose="020F0502020204030204" pitchFamily="34" charset="0"/>
              </a:rPr>
              <a:t> service </a:t>
            </a:r>
            <a:r>
              <a:rPr lang="nl-BE" sz="1600" dirty="0" err="1" smtClean="0">
                <a:solidFill>
                  <a:schemeClr val="accent3"/>
                </a:solidFill>
                <a:latin typeface="Calibri" panose="020F0502020204030204" pitchFamily="34" charset="0"/>
              </a:rPr>
              <a:t>provided</a:t>
            </a:r>
            <a:r>
              <a:rPr lang="nl-BE" sz="1600" dirty="0" smtClean="0">
                <a:solidFill>
                  <a:schemeClr val="accent3"/>
                </a:solidFill>
                <a:latin typeface="Calibri" panose="020F0502020204030204" pitchFamily="34" charset="0"/>
              </a:rPr>
              <a:t> </a:t>
            </a:r>
            <a:r>
              <a:rPr lang="nl-BE" sz="1600" dirty="0" err="1" smtClean="0">
                <a:solidFill>
                  <a:schemeClr val="accent3"/>
                </a:solidFill>
                <a:latin typeface="Calibri" panose="020F0502020204030204" pitchFamily="34" charset="0"/>
              </a:rPr>
              <a:t>by</a:t>
            </a:r>
            <a:r>
              <a:rPr lang="nl-BE" sz="1600" dirty="0" smtClean="0">
                <a:solidFill>
                  <a:schemeClr val="accent3"/>
                </a:solidFill>
                <a:latin typeface="Calibri" panose="020F0502020204030204" pitchFamily="34" charset="0"/>
              </a:rPr>
              <a:t> </a:t>
            </a:r>
            <a:r>
              <a:rPr lang="nl-BE" sz="1600" dirty="0" err="1" smtClean="0">
                <a:solidFill>
                  <a:schemeClr val="accent3"/>
                </a:solidFill>
                <a:latin typeface="Calibri" panose="020F0502020204030204" pitchFamily="34" charset="0"/>
              </a:rPr>
              <a:t>the</a:t>
            </a:r>
            <a:r>
              <a:rPr lang="nl-BE" sz="1600" dirty="0" smtClean="0">
                <a:solidFill>
                  <a:schemeClr val="accent3"/>
                </a:solidFill>
                <a:latin typeface="Calibri" panose="020F0502020204030204" pitchFamily="34" charset="0"/>
              </a:rPr>
              <a:t> European </a:t>
            </a:r>
            <a:r>
              <a:rPr lang="nl-BE" sz="1600" dirty="0" err="1" smtClean="0">
                <a:solidFill>
                  <a:schemeClr val="accent3"/>
                </a:solidFill>
                <a:latin typeface="Calibri" panose="020F0502020204030204" pitchFamily="34" charset="0"/>
              </a:rPr>
              <a:t>Commission</a:t>
            </a:r>
            <a:r>
              <a:rPr lang="nl-BE" sz="1600" dirty="0" smtClean="0">
                <a:solidFill>
                  <a:schemeClr val="tx1">
                    <a:lumMod val="75000"/>
                    <a:lumOff val="25000"/>
                  </a:schemeClr>
                </a:solidFill>
                <a:latin typeface="Calibri" panose="020F0502020204030204" pitchFamily="34" charset="0"/>
              </a:rPr>
              <a:t>. It </a:t>
            </a:r>
            <a:r>
              <a:rPr lang="nl-BE" sz="1600" dirty="0" err="1" smtClean="0">
                <a:solidFill>
                  <a:schemeClr val="tx1">
                    <a:lumMod val="75000"/>
                    <a:lumOff val="25000"/>
                  </a:schemeClr>
                </a:solidFill>
                <a:latin typeface="Calibri" panose="020F0502020204030204" pitchFamily="34" charset="0"/>
              </a:rPr>
              <a:t>provides</a:t>
            </a:r>
            <a:r>
              <a:rPr lang="nl-BE" sz="1600" dirty="0" smtClean="0">
                <a:solidFill>
                  <a:schemeClr val="tx1">
                    <a:lumMod val="75000"/>
                    <a:lumOff val="25000"/>
                  </a:schemeClr>
                </a:solidFill>
                <a:latin typeface="Calibri" panose="020F0502020204030204" pitchFamily="34" charset="0"/>
              </a:rPr>
              <a:t> </a:t>
            </a:r>
            <a:r>
              <a:rPr lang="nl-BE" sz="1600" dirty="0" err="1" smtClean="0">
                <a:solidFill>
                  <a:schemeClr val="tx1">
                    <a:lumMod val="75000"/>
                    <a:lumOff val="25000"/>
                  </a:schemeClr>
                </a:solidFill>
                <a:latin typeface="Calibri" panose="020F0502020204030204" pitchFamily="34" charset="0"/>
              </a:rPr>
              <a:t>garantueed</a:t>
            </a:r>
            <a:r>
              <a:rPr lang="nl-BE" sz="1600" dirty="0" smtClean="0">
                <a:solidFill>
                  <a:schemeClr val="tx1">
                    <a:lumMod val="75000"/>
                    <a:lumOff val="25000"/>
                  </a:schemeClr>
                </a:solidFill>
                <a:latin typeface="Calibri" panose="020F0502020204030204" pitchFamily="34" charset="0"/>
              </a:rPr>
              <a:t> performance, high levels of security </a:t>
            </a:r>
            <a:r>
              <a:rPr lang="nl-BE" sz="1600" dirty="0" err="1" smtClean="0">
                <a:solidFill>
                  <a:schemeClr val="tx1">
                    <a:lumMod val="75000"/>
                    <a:lumOff val="25000"/>
                  </a:schemeClr>
                </a:solidFill>
                <a:latin typeface="Calibri" panose="020F0502020204030204" pitchFamily="34" charset="0"/>
              </a:rPr>
              <a:t>and</a:t>
            </a:r>
            <a:r>
              <a:rPr lang="nl-BE" sz="1600" dirty="0" smtClean="0">
                <a:solidFill>
                  <a:schemeClr val="tx1">
                    <a:lumMod val="75000"/>
                    <a:lumOff val="25000"/>
                  </a:schemeClr>
                </a:solidFill>
                <a:latin typeface="Calibri" panose="020F0502020204030204" pitchFamily="34" charset="0"/>
              </a:rPr>
              <a:t> has </a:t>
            </a:r>
            <a:r>
              <a:rPr lang="nl-BE" sz="1600" dirty="0" err="1" smtClean="0">
                <a:solidFill>
                  <a:schemeClr val="tx1">
                    <a:lumMod val="75000"/>
                    <a:lumOff val="25000"/>
                  </a:schemeClr>
                </a:solidFill>
                <a:latin typeface="Calibri" panose="020F0502020204030204" pitchFamily="34" charset="0"/>
              </a:rPr>
              <a:t>connections</a:t>
            </a:r>
            <a:r>
              <a:rPr lang="nl-BE" sz="1600" dirty="0" smtClean="0">
                <a:solidFill>
                  <a:schemeClr val="tx1">
                    <a:lumMod val="75000"/>
                    <a:lumOff val="25000"/>
                  </a:schemeClr>
                </a:solidFill>
                <a:latin typeface="Calibri" panose="020F0502020204030204" pitchFamily="34" charset="0"/>
              </a:rPr>
              <a:t> </a:t>
            </a:r>
            <a:r>
              <a:rPr lang="nl-BE" sz="1600" dirty="0" err="1" smtClean="0">
                <a:solidFill>
                  <a:schemeClr val="tx1">
                    <a:lumMod val="75000"/>
                    <a:lumOff val="25000"/>
                  </a:schemeClr>
                </a:solidFill>
                <a:latin typeface="Calibri" panose="020F0502020204030204" pitchFamily="34" charset="0"/>
              </a:rPr>
              <a:t>with</a:t>
            </a:r>
            <a:r>
              <a:rPr lang="nl-BE" sz="1600" dirty="0" smtClean="0">
                <a:solidFill>
                  <a:schemeClr val="tx1">
                    <a:lumMod val="75000"/>
                    <a:lumOff val="25000"/>
                  </a:schemeClr>
                </a:solidFill>
                <a:latin typeface="Calibri" panose="020F0502020204030204" pitchFamily="34" charset="0"/>
              </a:rPr>
              <a:t> EU </a:t>
            </a:r>
            <a:r>
              <a:rPr lang="nl-BE" sz="1600" dirty="0" err="1" smtClean="0">
                <a:solidFill>
                  <a:schemeClr val="tx1">
                    <a:lumMod val="75000"/>
                    <a:lumOff val="25000"/>
                  </a:schemeClr>
                </a:solidFill>
                <a:latin typeface="Calibri" panose="020F0502020204030204" pitchFamily="34" charset="0"/>
              </a:rPr>
              <a:t>institutions</a:t>
            </a:r>
            <a:r>
              <a:rPr lang="nl-BE" sz="1600" dirty="0" smtClean="0">
                <a:solidFill>
                  <a:schemeClr val="tx1">
                    <a:lumMod val="75000"/>
                    <a:lumOff val="25000"/>
                  </a:schemeClr>
                </a:solidFill>
                <a:latin typeface="Calibri" panose="020F0502020204030204" pitchFamily="34" charset="0"/>
              </a:rPr>
              <a:t> </a:t>
            </a:r>
            <a:r>
              <a:rPr lang="nl-BE" sz="1600" dirty="0" err="1" smtClean="0">
                <a:solidFill>
                  <a:schemeClr val="tx1">
                    <a:lumMod val="75000"/>
                    <a:lumOff val="25000"/>
                  </a:schemeClr>
                </a:solidFill>
                <a:latin typeface="Calibri" panose="020F0502020204030204" pitchFamily="34" charset="0"/>
              </a:rPr>
              <a:t>and</a:t>
            </a:r>
            <a:r>
              <a:rPr lang="nl-BE" sz="1600" dirty="0" smtClean="0">
                <a:solidFill>
                  <a:schemeClr val="tx1">
                    <a:lumMod val="75000"/>
                    <a:lumOff val="25000"/>
                  </a:schemeClr>
                </a:solidFill>
                <a:latin typeface="Calibri" panose="020F0502020204030204" pitchFamily="34" charset="0"/>
              </a:rPr>
              <a:t> </a:t>
            </a:r>
            <a:r>
              <a:rPr lang="nl-BE" sz="1600" dirty="0" err="1" smtClean="0">
                <a:solidFill>
                  <a:schemeClr val="tx1">
                    <a:lumMod val="75000"/>
                    <a:lumOff val="25000"/>
                  </a:schemeClr>
                </a:solidFill>
                <a:latin typeface="Calibri" panose="020F0502020204030204" pitchFamily="34" charset="0"/>
              </a:rPr>
              <a:t>agencies</a:t>
            </a:r>
            <a:r>
              <a:rPr lang="nl-BE" sz="1600" dirty="0" smtClean="0">
                <a:solidFill>
                  <a:schemeClr val="tx1">
                    <a:lumMod val="75000"/>
                    <a:lumOff val="25000"/>
                  </a:schemeClr>
                </a:solidFill>
                <a:latin typeface="Calibri" panose="020F0502020204030204" pitchFamily="34" charset="0"/>
              </a:rPr>
              <a:t> </a:t>
            </a:r>
            <a:r>
              <a:rPr lang="nl-BE" sz="1600" dirty="0" err="1" smtClean="0">
                <a:solidFill>
                  <a:schemeClr val="tx1">
                    <a:lumMod val="75000"/>
                    <a:lumOff val="25000"/>
                  </a:schemeClr>
                </a:solidFill>
                <a:latin typeface="Calibri" panose="020F0502020204030204" pitchFamily="34" charset="0"/>
              </a:rPr>
              <a:t>and</a:t>
            </a:r>
            <a:r>
              <a:rPr lang="nl-BE" sz="1600" dirty="0" smtClean="0">
                <a:solidFill>
                  <a:schemeClr val="tx1">
                    <a:lumMod val="75000"/>
                    <a:lumOff val="25000"/>
                  </a:schemeClr>
                </a:solidFill>
                <a:latin typeface="Calibri" panose="020F0502020204030204" pitchFamily="34" charset="0"/>
              </a:rPr>
              <a:t> </a:t>
            </a:r>
            <a:r>
              <a:rPr lang="nl-BE" sz="1600" dirty="0" err="1" smtClean="0">
                <a:solidFill>
                  <a:schemeClr val="tx1">
                    <a:lumMod val="75000"/>
                    <a:lumOff val="25000"/>
                  </a:schemeClr>
                </a:solidFill>
                <a:latin typeface="Calibri" panose="020F0502020204030204" pitchFamily="34" charset="0"/>
              </a:rPr>
              <a:t>national</a:t>
            </a:r>
            <a:r>
              <a:rPr lang="nl-BE" sz="1600" dirty="0" smtClean="0">
                <a:solidFill>
                  <a:schemeClr val="tx1">
                    <a:lumMod val="75000"/>
                    <a:lumOff val="25000"/>
                  </a:schemeClr>
                </a:solidFill>
                <a:latin typeface="Calibri" panose="020F0502020204030204" pitchFamily="34" charset="0"/>
              </a:rPr>
              <a:t> </a:t>
            </a:r>
            <a:r>
              <a:rPr lang="nl-BE" sz="1600" dirty="0" err="1" smtClean="0">
                <a:solidFill>
                  <a:schemeClr val="tx1">
                    <a:lumMod val="75000"/>
                    <a:lumOff val="25000"/>
                  </a:schemeClr>
                </a:solidFill>
                <a:latin typeface="Calibri" panose="020F0502020204030204" pitchFamily="34" charset="0"/>
              </a:rPr>
              <a:t>networks</a:t>
            </a:r>
            <a:r>
              <a:rPr lang="nl-BE" sz="1600" dirty="0" smtClean="0">
                <a:solidFill>
                  <a:schemeClr val="tx1">
                    <a:lumMod val="75000"/>
                    <a:lumOff val="25000"/>
                  </a:schemeClr>
                </a:solidFill>
                <a:latin typeface="Calibri" panose="020F0502020204030204" pitchFamily="34" charset="0"/>
              </a:rPr>
              <a:t> of EU Member </a:t>
            </a:r>
            <a:r>
              <a:rPr lang="nl-BE" sz="1600" dirty="0" err="1" smtClean="0">
                <a:solidFill>
                  <a:schemeClr val="tx1">
                    <a:lumMod val="75000"/>
                    <a:lumOff val="25000"/>
                  </a:schemeClr>
                </a:solidFill>
                <a:latin typeface="Calibri" panose="020F0502020204030204" pitchFamily="34" charset="0"/>
              </a:rPr>
              <a:t>States</a:t>
            </a:r>
            <a:r>
              <a:rPr lang="nl-BE" sz="1600" dirty="0" smtClean="0">
                <a:solidFill>
                  <a:schemeClr val="tx1">
                    <a:lumMod val="75000"/>
                    <a:lumOff val="25000"/>
                  </a:schemeClr>
                </a:solidFill>
                <a:latin typeface="Calibri" panose="020F0502020204030204" pitchFamily="34" charset="0"/>
              </a:rPr>
              <a:t>. </a:t>
            </a:r>
            <a:endParaRPr lang="en-US" sz="1600" dirty="0">
              <a:solidFill>
                <a:schemeClr val="tx1">
                  <a:lumMod val="75000"/>
                  <a:lumOff val="25000"/>
                </a:schemeClr>
              </a:solidFill>
              <a:latin typeface="Calibri" panose="020F0502020204030204" pitchFamily="34" charset="0"/>
            </a:endParaRPr>
          </a:p>
        </p:txBody>
      </p:sp>
      <p:sp>
        <p:nvSpPr>
          <p:cNvPr id="76" name="Slide Number Placeholder 5"/>
          <p:cNvSpPr txBox="1">
            <a:spLocks/>
          </p:cNvSpPr>
          <p:nvPr/>
        </p:nvSpPr>
        <p:spPr>
          <a:xfrm>
            <a:off x="9321425" y="7063636"/>
            <a:ext cx="926166" cy="277784"/>
          </a:xfrm>
          <a:prstGeom prst="rect">
            <a:avLst/>
          </a:prstGeom>
        </p:spPr>
        <p:txBody>
          <a:bodyPr vert="horz" lIns="0" tIns="0" rIns="0" bIns="0" rtlCol="0" anchor="ctr" anchorCtr="0"/>
          <a:lstStyle>
            <a:defPPr>
              <a:defRPr lang="en-US"/>
            </a:defPPr>
            <a:lvl1pPr marL="0" algn="r" defTabSz="1042580" rtl="0" eaLnBrk="1" latinLnBrk="0" hangingPunct="1">
              <a:defRPr sz="800" b="0" kern="1200">
                <a:solidFill>
                  <a:schemeClr val="tx2"/>
                </a:solidFill>
                <a:latin typeface="+mn-lt"/>
                <a:ea typeface="+mn-ea"/>
                <a:cs typeface="+mn-cs"/>
              </a:defRPr>
            </a:lvl1pPr>
            <a:lvl2pPr marL="521290" algn="l" defTabSz="1042580" rtl="0" eaLnBrk="1" latinLnBrk="0" hangingPunct="1">
              <a:defRPr sz="2117" kern="1200">
                <a:solidFill>
                  <a:schemeClr val="tx1"/>
                </a:solidFill>
                <a:latin typeface="+mn-lt"/>
                <a:ea typeface="+mn-ea"/>
                <a:cs typeface="+mn-cs"/>
              </a:defRPr>
            </a:lvl2pPr>
            <a:lvl3pPr marL="1042580" algn="l" defTabSz="1042580" rtl="0" eaLnBrk="1" latinLnBrk="0" hangingPunct="1">
              <a:defRPr sz="2117" kern="1200">
                <a:solidFill>
                  <a:schemeClr val="tx1"/>
                </a:solidFill>
                <a:latin typeface="+mn-lt"/>
                <a:ea typeface="+mn-ea"/>
                <a:cs typeface="+mn-cs"/>
              </a:defRPr>
            </a:lvl3pPr>
            <a:lvl4pPr marL="1563870" algn="l" defTabSz="1042580" rtl="0" eaLnBrk="1" latinLnBrk="0" hangingPunct="1">
              <a:defRPr sz="2117" kern="1200">
                <a:solidFill>
                  <a:schemeClr val="tx1"/>
                </a:solidFill>
                <a:latin typeface="+mn-lt"/>
                <a:ea typeface="+mn-ea"/>
                <a:cs typeface="+mn-cs"/>
              </a:defRPr>
            </a:lvl4pPr>
            <a:lvl5pPr marL="2085161" algn="l" defTabSz="1042580" rtl="0" eaLnBrk="1" latinLnBrk="0" hangingPunct="1">
              <a:defRPr sz="2117" kern="1200">
                <a:solidFill>
                  <a:schemeClr val="tx1"/>
                </a:solidFill>
                <a:latin typeface="+mn-lt"/>
                <a:ea typeface="+mn-ea"/>
                <a:cs typeface="+mn-cs"/>
              </a:defRPr>
            </a:lvl5pPr>
            <a:lvl6pPr marL="2606449" algn="l" defTabSz="1042580" rtl="0" eaLnBrk="1" latinLnBrk="0" hangingPunct="1">
              <a:defRPr sz="2117" kern="1200">
                <a:solidFill>
                  <a:schemeClr val="tx1"/>
                </a:solidFill>
                <a:latin typeface="+mn-lt"/>
                <a:ea typeface="+mn-ea"/>
                <a:cs typeface="+mn-cs"/>
              </a:defRPr>
            </a:lvl6pPr>
            <a:lvl7pPr marL="3127739" algn="l" defTabSz="1042580" rtl="0" eaLnBrk="1" latinLnBrk="0" hangingPunct="1">
              <a:defRPr sz="2117" kern="1200">
                <a:solidFill>
                  <a:schemeClr val="tx1"/>
                </a:solidFill>
                <a:latin typeface="+mn-lt"/>
                <a:ea typeface="+mn-ea"/>
                <a:cs typeface="+mn-cs"/>
              </a:defRPr>
            </a:lvl7pPr>
            <a:lvl8pPr marL="3649028" algn="l" defTabSz="1042580" rtl="0" eaLnBrk="1" latinLnBrk="0" hangingPunct="1">
              <a:defRPr sz="2117" kern="1200">
                <a:solidFill>
                  <a:schemeClr val="tx1"/>
                </a:solidFill>
                <a:latin typeface="+mn-lt"/>
                <a:ea typeface="+mn-ea"/>
                <a:cs typeface="+mn-cs"/>
              </a:defRPr>
            </a:lvl8pPr>
            <a:lvl9pPr marL="4170318" algn="l" defTabSz="1042580" rtl="0" eaLnBrk="1" latinLnBrk="0" hangingPunct="1">
              <a:defRPr sz="2117" kern="1200">
                <a:solidFill>
                  <a:schemeClr val="tx1"/>
                </a:solidFill>
                <a:latin typeface="+mn-lt"/>
                <a:ea typeface="+mn-ea"/>
                <a:cs typeface="+mn-cs"/>
              </a:defRPr>
            </a:lvl9pPr>
          </a:lstStyle>
          <a:p>
            <a:fld id="{95CC1D26-A9BD-4BDE-BDD9-08EDBAE96860}" type="slidenum">
              <a:rPr lang="en-GB" smtClean="0"/>
              <a:pPr/>
              <a:t>2</a:t>
            </a:fld>
            <a:endParaRPr lang="en-GB" dirty="0"/>
          </a:p>
        </p:txBody>
      </p:sp>
      <p:sp>
        <p:nvSpPr>
          <p:cNvPr id="4" name="Rectangle 3"/>
          <p:cNvSpPr/>
          <p:nvPr/>
        </p:nvSpPr>
        <p:spPr>
          <a:xfrm>
            <a:off x="465018" y="1835621"/>
            <a:ext cx="3472983" cy="158417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1600" dirty="0" err="1" smtClean="0">
                <a:solidFill>
                  <a:schemeClr val="accent3"/>
                </a:solidFill>
                <a:latin typeface="Calibri" panose="020F0502020204030204" pitchFamily="34" charset="0"/>
              </a:rPr>
              <a:t>Facilitate</a:t>
            </a:r>
            <a:r>
              <a:rPr lang="nl-BE" sz="1600" dirty="0" smtClean="0">
                <a:solidFill>
                  <a:schemeClr val="accent3"/>
                </a:solidFill>
                <a:latin typeface="Calibri" panose="020F0502020204030204" pitchFamily="34" charset="0"/>
              </a:rPr>
              <a:t> cooperation </a:t>
            </a:r>
            <a:r>
              <a:rPr lang="nl-BE" sz="1600" dirty="0" err="1" smtClean="0">
                <a:solidFill>
                  <a:schemeClr val="tx1">
                    <a:lumMod val="75000"/>
                    <a:lumOff val="25000"/>
                  </a:schemeClr>
                </a:solidFill>
                <a:latin typeface="Calibri" panose="020F0502020204030204" pitchFamily="34" charset="0"/>
              </a:rPr>
              <a:t>between</a:t>
            </a:r>
            <a:r>
              <a:rPr lang="nl-BE" sz="1600" dirty="0" smtClean="0">
                <a:solidFill>
                  <a:schemeClr val="tx1">
                    <a:lumMod val="75000"/>
                    <a:lumOff val="25000"/>
                  </a:schemeClr>
                </a:solidFill>
                <a:latin typeface="Calibri" panose="020F0502020204030204" pitchFamily="34" charset="0"/>
              </a:rPr>
              <a:t> public </a:t>
            </a:r>
            <a:r>
              <a:rPr lang="nl-BE" sz="1600" dirty="0" err="1" smtClean="0">
                <a:solidFill>
                  <a:schemeClr val="tx1">
                    <a:lumMod val="75000"/>
                    <a:lumOff val="25000"/>
                  </a:schemeClr>
                </a:solidFill>
                <a:latin typeface="Calibri" panose="020F0502020204030204" pitchFamily="34" charset="0"/>
              </a:rPr>
              <a:t>administrations</a:t>
            </a:r>
            <a:r>
              <a:rPr lang="nl-BE" sz="1600" dirty="0" smtClean="0">
                <a:solidFill>
                  <a:schemeClr val="tx1">
                    <a:lumMod val="75000"/>
                    <a:lumOff val="25000"/>
                  </a:schemeClr>
                </a:solidFill>
                <a:latin typeface="Calibri" panose="020F0502020204030204" pitchFamily="34" charset="0"/>
              </a:rPr>
              <a:t> in </a:t>
            </a:r>
            <a:r>
              <a:rPr lang="nl-BE" sz="1600" dirty="0" err="1" smtClean="0">
                <a:solidFill>
                  <a:schemeClr val="tx1">
                    <a:lumMod val="75000"/>
                    <a:lumOff val="25000"/>
                  </a:schemeClr>
                </a:solidFill>
                <a:latin typeface="Calibri" panose="020F0502020204030204" pitchFamily="34" charset="0"/>
              </a:rPr>
              <a:t>various</a:t>
            </a:r>
            <a:r>
              <a:rPr lang="nl-BE" sz="1600" dirty="0" smtClean="0">
                <a:solidFill>
                  <a:schemeClr val="tx1">
                    <a:lumMod val="75000"/>
                    <a:lumOff val="25000"/>
                  </a:schemeClr>
                </a:solidFill>
                <a:latin typeface="Calibri" panose="020F0502020204030204" pitchFamily="34" charset="0"/>
              </a:rPr>
              <a:t> policy </a:t>
            </a:r>
            <a:r>
              <a:rPr lang="nl-BE" sz="1600" dirty="0" err="1" smtClean="0">
                <a:solidFill>
                  <a:schemeClr val="tx1">
                    <a:lumMod val="75000"/>
                    <a:lumOff val="25000"/>
                  </a:schemeClr>
                </a:solidFill>
                <a:latin typeface="Calibri" panose="020F0502020204030204" pitchFamily="34" charset="0"/>
              </a:rPr>
              <a:t>areas</a:t>
            </a:r>
            <a:r>
              <a:rPr lang="nl-BE" sz="1600" dirty="0" smtClean="0">
                <a:solidFill>
                  <a:schemeClr val="tx1">
                    <a:lumMod val="75000"/>
                    <a:lumOff val="25000"/>
                  </a:schemeClr>
                </a:solidFill>
                <a:latin typeface="Calibri" panose="020F0502020204030204" pitchFamily="34" charset="0"/>
              </a:rPr>
              <a:t> </a:t>
            </a:r>
            <a:r>
              <a:rPr lang="nl-BE" sz="1600" dirty="0" err="1" smtClean="0">
                <a:solidFill>
                  <a:schemeClr val="accent3"/>
                </a:solidFill>
                <a:latin typeface="Calibri" panose="020F0502020204030204" pitchFamily="34" charset="0"/>
              </a:rPr>
              <a:t>by</a:t>
            </a:r>
            <a:r>
              <a:rPr lang="nl-BE" sz="1600" dirty="0" smtClean="0">
                <a:solidFill>
                  <a:schemeClr val="accent3"/>
                </a:solidFill>
                <a:latin typeface="Calibri" panose="020F0502020204030204" pitchFamily="34" charset="0"/>
              </a:rPr>
              <a:t> </a:t>
            </a:r>
            <a:r>
              <a:rPr lang="nl-BE" sz="1600" dirty="0" err="1" smtClean="0">
                <a:solidFill>
                  <a:schemeClr val="accent3"/>
                </a:solidFill>
                <a:latin typeface="Calibri" panose="020F0502020204030204" pitchFamily="34" charset="0"/>
              </a:rPr>
              <a:t>consolidating</a:t>
            </a:r>
            <a:r>
              <a:rPr lang="nl-BE" sz="1600" dirty="0" smtClean="0">
                <a:solidFill>
                  <a:schemeClr val="accent3"/>
                </a:solidFill>
                <a:latin typeface="Calibri" panose="020F0502020204030204" pitchFamily="34" charset="0"/>
              </a:rPr>
              <a:t> </a:t>
            </a:r>
            <a:r>
              <a:rPr lang="nl-BE" sz="1600" dirty="0" err="1" smtClean="0">
                <a:solidFill>
                  <a:schemeClr val="accent3"/>
                </a:solidFill>
                <a:latin typeface="Calibri" panose="020F0502020204030204" pitchFamily="34" charset="0"/>
              </a:rPr>
              <a:t>exisiting</a:t>
            </a:r>
            <a:r>
              <a:rPr lang="nl-BE" sz="1600" dirty="0" smtClean="0">
                <a:solidFill>
                  <a:schemeClr val="accent3"/>
                </a:solidFill>
                <a:latin typeface="Calibri" panose="020F0502020204030204" pitchFamily="34" charset="0"/>
              </a:rPr>
              <a:t> </a:t>
            </a:r>
            <a:r>
              <a:rPr lang="nl-BE" sz="1600" dirty="0" err="1" smtClean="0">
                <a:solidFill>
                  <a:schemeClr val="accent3"/>
                </a:solidFill>
                <a:latin typeface="Calibri" panose="020F0502020204030204" pitchFamily="34" charset="0"/>
              </a:rPr>
              <a:t>networks</a:t>
            </a:r>
            <a:r>
              <a:rPr lang="nl-BE" sz="1600" dirty="0" smtClean="0">
                <a:solidFill>
                  <a:schemeClr val="accent3"/>
                </a:solidFill>
                <a:latin typeface="Calibri" panose="020F0502020204030204" pitchFamily="34" charset="0"/>
              </a:rPr>
              <a:t> </a:t>
            </a:r>
            <a:r>
              <a:rPr lang="nl-BE" sz="1600" dirty="0" err="1">
                <a:solidFill>
                  <a:schemeClr val="tx1">
                    <a:lumMod val="75000"/>
                    <a:lumOff val="25000"/>
                  </a:schemeClr>
                </a:solidFill>
                <a:latin typeface="Calibri" panose="020F0502020204030204" pitchFamily="34" charset="0"/>
              </a:rPr>
              <a:t>and</a:t>
            </a:r>
            <a:r>
              <a:rPr lang="nl-BE" sz="1600" dirty="0" smtClean="0">
                <a:solidFill>
                  <a:schemeClr val="accent3"/>
                </a:solidFill>
                <a:latin typeface="Calibri" panose="020F0502020204030204" pitchFamily="34" charset="0"/>
              </a:rPr>
              <a:t> </a:t>
            </a:r>
            <a:r>
              <a:rPr lang="nl-BE" sz="1600" dirty="0" err="1" smtClean="0">
                <a:solidFill>
                  <a:schemeClr val="tx1">
                    <a:lumMod val="75000"/>
                    <a:lumOff val="25000"/>
                  </a:schemeClr>
                </a:solidFill>
                <a:latin typeface="Calibri" panose="020F0502020204030204" pitchFamily="34" charset="0"/>
              </a:rPr>
              <a:t>by</a:t>
            </a:r>
            <a:r>
              <a:rPr lang="nl-BE" sz="1600" dirty="0" smtClean="0">
                <a:solidFill>
                  <a:schemeClr val="tx1">
                    <a:lumMod val="75000"/>
                    <a:lumOff val="25000"/>
                  </a:schemeClr>
                </a:solidFill>
                <a:latin typeface="Calibri" panose="020F0502020204030204" pitchFamily="34" charset="0"/>
              </a:rPr>
              <a:t> </a:t>
            </a:r>
            <a:r>
              <a:rPr lang="nl-BE" sz="1600" dirty="0" err="1" smtClean="0">
                <a:solidFill>
                  <a:schemeClr val="tx1">
                    <a:lumMod val="75000"/>
                    <a:lumOff val="25000"/>
                  </a:schemeClr>
                </a:solidFill>
                <a:latin typeface="Calibri" panose="020F0502020204030204" pitchFamily="34" charset="0"/>
              </a:rPr>
              <a:t>providing</a:t>
            </a:r>
            <a:r>
              <a:rPr lang="nl-BE" sz="1600" dirty="0" smtClean="0">
                <a:solidFill>
                  <a:schemeClr val="tx1">
                    <a:lumMod val="75000"/>
                    <a:lumOff val="25000"/>
                  </a:schemeClr>
                </a:solidFill>
                <a:latin typeface="Calibri" panose="020F0502020204030204" pitchFamily="34" charset="0"/>
              </a:rPr>
              <a:t> a secure, </a:t>
            </a:r>
            <a:r>
              <a:rPr lang="nl-BE" sz="1600" dirty="0" err="1" smtClean="0">
                <a:solidFill>
                  <a:schemeClr val="tx1">
                    <a:lumMod val="75000"/>
                    <a:lumOff val="25000"/>
                  </a:schemeClr>
                </a:solidFill>
                <a:latin typeface="Calibri" panose="020F0502020204030204" pitchFamily="34" charset="0"/>
              </a:rPr>
              <a:t>reliable</a:t>
            </a:r>
            <a:r>
              <a:rPr lang="nl-BE" sz="1600" dirty="0" smtClean="0">
                <a:solidFill>
                  <a:schemeClr val="tx1">
                    <a:lumMod val="75000"/>
                    <a:lumOff val="25000"/>
                  </a:schemeClr>
                </a:solidFill>
                <a:latin typeface="Calibri" panose="020F0502020204030204" pitchFamily="34" charset="0"/>
              </a:rPr>
              <a:t> </a:t>
            </a:r>
            <a:r>
              <a:rPr lang="nl-BE" sz="1600" dirty="0" err="1" smtClean="0">
                <a:solidFill>
                  <a:schemeClr val="tx1">
                    <a:lumMod val="75000"/>
                    <a:lumOff val="25000"/>
                  </a:schemeClr>
                </a:solidFill>
                <a:latin typeface="Calibri" panose="020F0502020204030204" pitchFamily="34" charset="0"/>
              </a:rPr>
              <a:t>and</a:t>
            </a:r>
            <a:r>
              <a:rPr lang="nl-BE" sz="1600" dirty="0" smtClean="0">
                <a:solidFill>
                  <a:schemeClr val="tx1">
                    <a:lumMod val="75000"/>
                    <a:lumOff val="25000"/>
                  </a:schemeClr>
                </a:solidFill>
                <a:latin typeface="Calibri" panose="020F0502020204030204" pitchFamily="34" charset="0"/>
              </a:rPr>
              <a:t> </a:t>
            </a:r>
            <a:r>
              <a:rPr lang="nl-BE" sz="1600" dirty="0" err="1" smtClean="0">
                <a:solidFill>
                  <a:schemeClr val="tx1">
                    <a:lumMod val="75000"/>
                    <a:lumOff val="25000"/>
                  </a:schemeClr>
                </a:solidFill>
                <a:latin typeface="Calibri" panose="020F0502020204030204" pitchFamily="34" charset="0"/>
              </a:rPr>
              <a:t>flexible</a:t>
            </a:r>
            <a:r>
              <a:rPr lang="nl-BE" sz="1600" dirty="0" smtClean="0">
                <a:solidFill>
                  <a:schemeClr val="tx1">
                    <a:lumMod val="75000"/>
                    <a:lumOff val="25000"/>
                  </a:schemeClr>
                </a:solidFill>
                <a:latin typeface="Calibri" panose="020F0502020204030204" pitchFamily="34" charset="0"/>
              </a:rPr>
              <a:t> </a:t>
            </a:r>
            <a:r>
              <a:rPr lang="nl-BE" sz="1600" dirty="0" err="1" smtClean="0">
                <a:solidFill>
                  <a:schemeClr val="tx1">
                    <a:lumMod val="75000"/>
                    <a:lumOff val="25000"/>
                  </a:schemeClr>
                </a:solidFill>
                <a:latin typeface="Calibri" panose="020F0502020204030204" pitchFamily="34" charset="0"/>
              </a:rPr>
              <a:t>communication</a:t>
            </a:r>
            <a:r>
              <a:rPr lang="nl-BE" sz="1600" dirty="0" smtClean="0">
                <a:solidFill>
                  <a:schemeClr val="tx1">
                    <a:lumMod val="75000"/>
                    <a:lumOff val="25000"/>
                  </a:schemeClr>
                </a:solidFill>
                <a:latin typeface="Calibri" panose="020F0502020204030204" pitchFamily="34" charset="0"/>
              </a:rPr>
              <a:t> service </a:t>
            </a:r>
            <a:r>
              <a:rPr lang="nl-BE" sz="1600" dirty="0" err="1" smtClean="0">
                <a:solidFill>
                  <a:schemeClr val="tx1">
                    <a:lumMod val="75000"/>
                    <a:lumOff val="25000"/>
                  </a:schemeClr>
                </a:solidFill>
                <a:latin typeface="Calibri" panose="020F0502020204030204" pitchFamily="34" charset="0"/>
              </a:rPr>
              <a:t>layer</a:t>
            </a:r>
            <a:r>
              <a:rPr lang="nl-BE" sz="1600" dirty="0" smtClean="0">
                <a:solidFill>
                  <a:schemeClr val="tx1">
                    <a:lumMod val="75000"/>
                    <a:lumOff val="25000"/>
                  </a:schemeClr>
                </a:solidFill>
                <a:latin typeface="Calibri" panose="020F0502020204030204" pitchFamily="34" charset="0"/>
              </a:rPr>
              <a:t>.</a:t>
            </a:r>
            <a:endParaRPr lang="en-US" sz="1600" dirty="0">
              <a:solidFill>
                <a:schemeClr val="tx1">
                  <a:lumMod val="75000"/>
                  <a:lumOff val="25000"/>
                </a:schemeClr>
              </a:solidFill>
              <a:latin typeface="Calibri" panose="020F0502020204030204" pitchFamily="34" charset="0"/>
            </a:endParaRPr>
          </a:p>
        </p:txBody>
      </p:sp>
      <p:sp>
        <p:nvSpPr>
          <p:cNvPr id="5" name="Rectangle 4"/>
          <p:cNvSpPr/>
          <p:nvPr/>
        </p:nvSpPr>
        <p:spPr>
          <a:xfrm>
            <a:off x="465018" y="1555502"/>
            <a:ext cx="1512000" cy="28803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1600" dirty="0" smtClean="0">
                <a:solidFill>
                  <a:schemeClr val="bg1"/>
                </a:solidFill>
                <a:latin typeface="Calibri" panose="020F0502020204030204" pitchFamily="34" charset="0"/>
              </a:rPr>
              <a:t>Mission</a:t>
            </a:r>
            <a:endParaRPr lang="en-US" sz="1600" dirty="0">
              <a:solidFill>
                <a:schemeClr val="bg1"/>
              </a:solidFill>
              <a:latin typeface="Calibri" panose="020F0502020204030204" pitchFamily="34" charset="0"/>
            </a:endParaRPr>
          </a:p>
        </p:txBody>
      </p:sp>
      <p:sp>
        <p:nvSpPr>
          <p:cNvPr id="7" name="Right Arrow 6"/>
          <p:cNvSpPr/>
          <p:nvPr/>
        </p:nvSpPr>
        <p:spPr>
          <a:xfrm>
            <a:off x="4319244" y="2491606"/>
            <a:ext cx="432048" cy="28803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386" y="3818831"/>
            <a:ext cx="5418784" cy="3244805"/>
          </a:xfrm>
          <a:prstGeom prst="rect">
            <a:avLst/>
          </a:prstGeom>
        </p:spPr>
      </p:pic>
      <p:sp>
        <p:nvSpPr>
          <p:cNvPr id="13" name="Rounded Rectangle 12"/>
          <p:cNvSpPr/>
          <p:nvPr/>
        </p:nvSpPr>
        <p:spPr>
          <a:xfrm>
            <a:off x="6714058" y="4850092"/>
            <a:ext cx="3459037" cy="1475696"/>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57610"/>
            <a:r>
              <a:rPr lang="nl-BE" sz="1400" dirty="0" smtClean="0">
                <a:solidFill>
                  <a:schemeClr val="tx1">
                    <a:lumMod val="65000"/>
                    <a:lumOff val="35000"/>
                  </a:schemeClr>
                </a:solidFill>
                <a:latin typeface="Calibri" panose="020F0502020204030204" pitchFamily="34" charset="0"/>
              </a:rPr>
              <a:t>The </a:t>
            </a:r>
            <a:r>
              <a:rPr lang="nl-BE" sz="1400" dirty="0" err="1" smtClean="0">
                <a:solidFill>
                  <a:schemeClr val="tx1">
                    <a:lumMod val="65000"/>
                    <a:lumOff val="35000"/>
                  </a:schemeClr>
                </a:solidFill>
                <a:latin typeface="Calibri" panose="020F0502020204030204" pitchFamily="34" charset="0"/>
              </a:rPr>
              <a:t>EuroDomain</a:t>
            </a:r>
            <a:r>
              <a:rPr lang="nl-BE" sz="1400" dirty="0" smtClean="0">
                <a:solidFill>
                  <a:schemeClr val="tx1">
                    <a:lumMod val="65000"/>
                    <a:lumOff val="35000"/>
                  </a:schemeClr>
                </a:solidFill>
                <a:latin typeface="Calibri" panose="020F0502020204030204" pitchFamily="34" charset="0"/>
              </a:rPr>
              <a:t> </a:t>
            </a:r>
            <a:r>
              <a:rPr lang="nl-BE" sz="1400" dirty="0" err="1" smtClean="0">
                <a:solidFill>
                  <a:schemeClr val="tx1">
                    <a:lumMod val="65000"/>
                    <a:lumOff val="35000"/>
                  </a:schemeClr>
                </a:solidFill>
                <a:latin typeface="Calibri" panose="020F0502020204030204" pitchFamily="34" charset="0"/>
              </a:rPr>
              <a:t>provides</a:t>
            </a:r>
            <a:r>
              <a:rPr lang="nl-BE" sz="1400" dirty="0" smtClean="0">
                <a:solidFill>
                  <a:schemeClr val="tx1">
                    <a:lumMod val="65000"/>
                    <a:lumOff val="35000"/>
                  </a:schemeClr>
                </a:solidFill>
                <a:latin typeface="Calibri" panose="020F0502020204030204" pitchFamily="34" charset="0"/>
              </a:rPr>
              <a:t> </a:t>
            </a:r>
            <a:r>
              <a:rPr lang="nl-BE" sz="1400" dirty="0" err="1" smtClean="0">
                <a:solidFill>
                  <a:schemeClr val="tx1">
                    <a:lumMod val="65000"/>
                    <a:lumOff val="35000"/>
                  </a:schemeClr>
                </a:solidFill>
                <a:latin typeface="Calibri" panose="020F0502020204030204" pitchFamily="34" charset="0"/>
              </a:rPr>
              <a:t>the</a:t>
            </a:r>
            <a:r>
              <a:rPr lang="nl-BE" sz="1400" dirty="0" smtClean="0">
                <a:solidFill>
                  <a:schemeClr val="tx1">
                    <a:lumMod val="65000"/>
                    <a:lumOff val="35000"/>
                  </a:schemeClr>
                </a:solidFill>
                <a:latin typeface="Calibri" panose="020F0502020204030204" pitchFamily="34" charset="0"/>
              </a:rPr>
              <a:t> common </a:t>
            </a:r>
            <a:r>
              <a:rPr lang="nl-BE" sz="1400" dirty="0" err="1" smtClean="0">
                <a:solidFill>
                  <a:schemeClr val="tx1">
                    <a:lumMod val="65000"/>
                    <a:lumOff val="35000"/>
                  </a:schemeClr>
                </a:solidFill>
                <a:latin typeface="Calibri" panose="020F0502020204030204" pitchFamily="34" charset="0"/>
              </a:rPr>
              <a:t>telecommunications</a:t>
            </a:r>
            <a:r>
              <a:rPr lang="nl-BE" sz="1400" dirty="0" smtClean="0">
                <a:solidFill>
                  <a:schemeClr val="tx1">
                    <a:lumMod val="65000"/>
                    <a:lumOff val="35000"/>
                  </a:schemeClr>
                </a:solidFill>
                <a:latin typeface="Calibri" panose="020F0502020204030204" pitchFamily="34" charset="0"/>
              </a:rPr>
              <a:t> </a:t>
            </a:r>
            <a:r>
              <a:rPr lang="nl-BE" sz="1400" dirty="0" err="1" smtClean="0">
                <a:solidFill>
                  <a:schemeClr val="tx1">
                    <a:lumMod val="65000"/>
                    <a:lumOff val="35000"/>
                  </a:schemeClr>
                </a:solidFill>
                <a:latin typeface="Calibri" panose="020F0502020204030204" pitchFamily="34" charset="0"/>
              </a:rPr>
              <a:t>infrastructure</a:t>
            </a:r>
            <a:r>
              <a:rPr lang="nl-BE" sz="1400" dirty="0" smtClean="0">
                <a:solidFill>
                  <a:schemeClr val="tx1">
                    <a:lumMod val="65000"/>
                    <a:lumOff val="35000"/>
                  </a:schemeClr>
                </a:solidFill>
                <a:latin typeface="Calibri" panose="020F0502020204030204" pitchFamily="34" charset="0"/>
              </a:rPr>
              <a:t> </a:t>
            </a:r>
            <a:r>
              <a:rPr lang="nl-BE" sz="1400" dirty="0" err="1" smtClean="0">
                <a:solidFill>
                  <a:schemeClr val="tx1">
                    <a:lumMod val="65000"/>
                    <a:lumOff val="35000"/>
                  </a:schemeClr>
                </a:solidFill>
                <a:latin typeface="Calibri" panose="020F0502020204030204" pitchFamily="34" charset="0"/>
              </a:rPr>
              <a:t>for</a:t>
            </a:r>
            <a:r>
              <a:rPr lang="nl-BE" sz="1400" dirty="0" smtClean="0">
                <a:solidFill>
                  <a:schemeClr val="tx1">
                    <a:lumMod val="65000"/>
                    <a:lumOff val="35000"/>
                  </a:schemeClr>
                </a:solidFill>
                <a:latin typeface="Calibri" panose="020F0502020204030204" pitchFamily="34" charset="0"/>
              </a:rPr>
              <a:t> </a:t>
            </a:r>
            <a:r>
              <a:rPr lang="nl-BE" sz="1400" dirty="0" err="1" smtClean="0">
                <a:solidFill>
                  <a:schemeClr val="tx1">
                    <a:lumMod val="65000"/>
                    <a:lumOff val="35000"/>
                  </a:schemeClr>
                </a:solidFill>
                <a:latin typeface="Calibri" panose="020F0502020204030204" pitchFamily="34" charset="0"/>
              </a:rPr>
              <a:t>the</a:t>
            </a:r>
            <a:r>
              <a:rPr lang="nl-BE" sz="1400" dirty="0" smtClean="0">
                <a:solidFill>
                  <a:schemeClr val="tx1">
                    <a:lumMod val="65000"/>
                    <a:lumOff val="35000"/>
                  </a:schemeClr>
                </a:solidFill>
                <a:latin typeface="Calibri" panose="020F0502020204030204" pitchFamily="34" charset="0"/>
              </a:rPr>
              <a:t> trans-European </a:t>
            </a:r>
            <a:r>
              <a:rPr lang="nl-BE" sz="1400" dirty="0" err="1" smtClean="0">
                <a:solidFill>
                  <a:schemeClr val="tx1">
                    <a:lumMod val="65000"/>
                    <a:lumOff val="35000"/>
                  </a:schemeClr>
                </a:solidFill>
                <a:latin typeface="Calibri" panose="020F0502020204030204" pitchFamily="34" charset="0"/>
              </a:rPr>
              <a:t>network</a:t>
            </a:r>
            <a:r>
              <a:rPr lang="nl-BE" sz="1400" dirty="0" smtClean="0">
                <a:solidFill>
                  <a:schemeClr val="tx1">
                    <a:lumMod val="65000"/>
                    <a:lumOff val="35000"/>
                  </a:schemeClr>
                </a:solidFill>
                <a:latin typeface="Calibri" panose="020F0502020204030204" pitchFamily="34" charset="0"/>
              </a:rPr>
              <a:t>. </a:t>
            </a:r>
            <a:r>
              <a:rPr lang="nl-BE" sz="1400" dirty="0" err="1" smtClean="0">
                <a:solidFill>
                  <a:schemeClr val="tx1">
                    <a:lumMod val="65000"/>
                    <a:lumOff val="35000"/>
                  </a:schemeClr>
                </a:solidFill>
                <a:latin typeface="Calibri" panose="020F0502020204030204" pitchFamily="34" charset="0"/>
              </a:rPr>
              <a:t>This</a:t>
            </a:r>
            <a:r>
              <a:rPr lang="nl-BE" sz="1400" dirty="0" smtClean="0">
                <a:solidFill>
                  <a:schemeClr val="tx1">
                    <a:lumMod val="65000"/>
                    <a:lumOff val="35000"/>
                  </a:schemeClr>
                </a:solidFill>
                <a:latin typeface="Calibri" panose="020F0502020204030204" pitchFamily="34" charset="0"/>
              </a:rPr>
              <a:t> </a:t>
            </a:r>
            <a:r>
              <a:rPr lang="nl-BE" sz="1400" dirty="0" err="1" smtClean="0">
                <a:solidFill>
                  <a:schemeClr val="tx1">
                    <a:lumMod val="65000"/>
                    <a:lumOff val="35000"/>
                  </a:schemeClr>
                </a:solidFill>
                <a:latin typeface="Calibri" panose="020F0502020204030204" pitchFamily="34" charset="0"/>
              </a:rPr>
              <a:t>network</a:t>
            </a:r>
            <a:r>
              <a:rPr lang="nl-BE" sz="1400" dirty="0" smtClean="0">
                <a:solidFill>
                  <a:schemeClr val="tx1">
                    <a:lumMod val="65000"/>
                    <a:lumOff val="35000"/>
                  </a:schemeClr>
                </a:solidFill>
                <a:latin typeface="Calibri" panose="020F0502020204030204" pitchFamily="34" charset="0"/>
              </a:rPr>
              <a:t> </a:t>
            </a:r>
            <a:r>
              <a:rPr lang="nl-BE" sz="1400" dirty="0" err="1" smtClean="0">
                <a:solidFill>
                  <a:schemeClr val="tx1">
                    <a:lumMod val="65000"/>
                    <a:lumOff val="35000"/>
                  </a:schemeClr>
                </a:solidFill>
                <a:latin typeface="Calibri" panose="020F0502020204030204" pitchFamily="34" charset="0"/>
              </a:rPr>
              <a:t>interconnects</a:t>
            </a:r>
            <a:r>
              <a:rPr lang="nl-BE" sz="1400" dirty="0" smtClean="0">
                <a:solidFill>
                  <a:schemeClr val="tx1">
                    <a:lumMod val="65000"/>
                    <a:lumOff val="35000"/>
                  </a:schemeClr>
                </a:solidFill>
                <a:latin typeface="Calibri" panose="020F0502020204030204" pitchFamily="34" charset="0"/>
              </a:rPr>
              <a:t> </a:t>
            </a:r>
            <a:r>
              <a:rPr lang="nl-BE" sz="1400" dirty="0" err="1" smtClean="0">
                <a:solidFill>
                  <a:schemeClr val="tx1">
                    <a:lumMod val="65000"/>
                    <a:lumOff val="35000"/>
                  </a:schemeClr>
                </a:solidFill>
                <a:latin typeface="Calibri" panose="020F0502020204030204" pitchFamily="34" charset="0"/>
              </a:rPr>
              <a:t>the</a:t>
            </a:r>
            <a:r>
              <a:rPr lang="nl-BE" sz="1400" dirty="0" smtClean="0">
                <a:solidFill>
                  <a:schemeClr val="tx1">
                    <a:lumMod val="65000"/>
                    <a:lumOff val="35000"/>
                  </a:schemeClr>
                </a:solidFill>
                <a:latin typeface="Calibri" panose="020F0502020204030204" pitchFamily="34" charset="0"/>
              </a:rPr>
              <a:t> </a:t>
            </a:r>
            <a:r>
              <a:rPr lang="nl-BE" sz="1400" dirty="0" err="1" smtClean="0">
                <a:solidFill>
                  <a:schemeClr val="tx1">
                    <a:lumMod val="65000"/>
                    <a:lumOff val="35000"/>
                  </a:schemeClr>
                </a:solidFill>
                <a:latin typeface="Calibri" panose="020F0502020204030204" pitchFamily="34" charset="0"/>
              </a:rPr>
              <a:t>Local</a:t>
            </a:r>
            <a:r>
              <a:rPr lang="nl-BE" sz="1400" dirty="0" smtClean="0">
                <a:solidFill>
                  <a:schemeClr val="tx1">
                    <a:lumMod val="65000"/>
                    <a:lumOff val="35000"/>
                  </a:schemeClr>
                </a:solidFill>
                <a:latin typeface="Calibri" panose="020F0502020204030204" pitchFamily="34" charset="0"/>
              </a:rPr>
              <a:t> </a:t>
            </a:r>
            <a:r>
              <a:rPr lang="nl-BE" sz="1400" dirty="0" err="1" smtClean="0">
                <a:solidFill>
                  <a:schemeClr val="tx1">
                    <a:lumMod val="65000"/>
                    <a:lumOff val="35000"/>
                  </a:schemeClr>
                </a:solidFill>
                <a:latin typeface="Calibri" panose="020F0502020204030204" pitchFamily="34" charset="0"/>
              </a:rPr>
              <a:t>Domains</a:t>
            </a:r>
            <a:r>
              <a:rPr lang="nl-BE" sz="1400" dirty="0" smtClean="0">
                <a:solidFill>
                  <a:schemeClr val="tx1">
                    <a:lumMod val="65000"/>
                    <a:lumOff val="35000"/>
                  </a:schemeClr>
                </a:solidFill>
                <a:latin typeface="Calibri" panose="020F0502020204030204" pitchFamily="34" charset="0"/>
              </a:rPr>
              <a:t>, </a:t>
            </a:r>
            <a:r>
              <a:rPr lang="nl-BE" sz="1400" dirty="0" err="1" smtClean="0">
                <a:solidFill>
                  <a:schemeClr val="tx1">
                    <a:lumMod val="65000"/>
                    <a:lumOff val="35000"/>
                  </a:schemeClr>
                </a:solidFill>
                <a:latin typeface="Calibri" panose="020F0502020204030204" pitchFamily="34" charset="0"/>
              </a:rPr>
              <a:t>which</a:t>
            </a:r>
            <a:r>
              <a:rPr lang="nl-BE" sz="1400" dirty="0" smtClean="0">
                <a:solidFill>
                  <a:schemeClr val="tx1">
                    <a:lumMod val="65000"/>
                    <a:lumOff val="35000"/>
                  </a:schemeClr>
                </a:solidFill>
                <a:latin typeface="Calibri" panose="020F0502020204030204" pitchFamily="34" charset="0"/>
              </a:rPr>
              <a:t> are </a:t>
            </a:r>
            <a:r>
              <a:rPr lang="nl-BE" sz="1400" dirty="0" err="1" smtClean="0">
                <a:solidFill>
                  <a:schemeClr val="tx1">
                    <a:lumMod val="65000"/>
                    <a:lumOff val="35000"/>
                  </a:schemeClr>
                </a:solidFill>
                <a:latin typeface="Calibri" panose="020F0502020204030204" pitchFamily="34" charset="0"/>
              </a:rPr>
              <a:t>national</a:t>
            </a:r>
            <a:r>
              <a:rPr lang="nl-BE" sz="1400" dirty="0" smtClean="0">
                <a:solidFill>
                  <a:schemeClr val="tx1">
                    <a:lumMod val="65000"/>
                    <a:lumOff val="35000"/>
                  </a:schemeClr>
                </a:solidFill>
                <a:latin typeface="Calibri" panose="020F0502020204030204" pitchFamily="34" charset="0"/>
              </a:rPr>
              <a:t>, </a:t>
            </a:r>
            <a:r>
              <a:rPr lang="nl-BE" sz="1400" dirty="0" err="1" smtClean="0">
                <a:solidFill>
                  <a:schemeClr val="tx1">
                    <a:lumMod val="65000"/>
                    <a:lumOff val="35000"/>
                  </a:schemeClr>
                </a:solidFill>
                <a:latin typeface="Calibri" panose="020F0502020204030204" pitchFamily="34" charset="0"/>
              </a:rPr>
              <a:t>regional</a:t>
            </a:r>
            <a:r>
              <a:rPr lang="nl-BE" sz="1400" dirty="0" smtClean="0">
                <a:solidFill>
                  <a:schemeClr val="tx1">
                    <a:lumMod val="65000"/>
                    <a:lumOff val="35000"/>
                  </a:schemeClr>
                </a:solidFill>
                <a:latin typeface="Calibri" panose="020F0502020204030204" pitchFamily="34" charset="0"/>
              </a:rPr>
              <a:t> or </a:t>
            </a:r>
            <a:r>
              <a:rPr lang="nl-BE" sz="1400" dirty="0" err="1" smtClean="0">
                <a:solidFill>
                  <a:schemeClr val="tx1">
                    <a:lumMod val="65000"/>
                    <a:lumOff val="35000"/>
                  </a:schemeClr>
                </a:solidFill>
                <a:latin typeface="Calibri" panose="020F0502020204030204" pitchFamily="34" charset="0"/>
              </a:rPr>
              <a:t>local</a:t>
            </a:r>
            <a:r>
              <a:rPr lang="nl-BE" sz="1400" dirty="0" smtClean="0">
                <a:solidFill>
                  <a:schemeClr val="tx1">
                    <a:lumMod val="65000"/>
                    <a:lumOff val="35000"/>
                  </a:schemeClr>
                </a:solidFill>
                <a:latin typeface="Calibri" panose="020F0502020204030204" pitchFamily="34" charset="0"/>
              </a:rPr>
              <a:t> </a:t>
            </a:r>
            <a:r>
              <a:rPr lang="nl-BE" sz="1400" dirty="0" err="1" smtClean="0">
                <a:solidFill>
                  <a:schemeClr val="tx1">
                    <a:lumMod val="65000"/>
                    <a:lumOff val="35000"/>
                  </a:schemeClr>
                </a:solidFill>
                <a:latin typeface="Calibri" panose="020F0502020204030204" pitchFamily="34" charset="0"/>
              </a:rPr>
              <a:t>administrative</a:t>
            </a:r>
            <a:r>
              <a:rPr lang="nl-BE" sz="1400" dirty="0" smtClean="0">
                <a:solidFill>
                  <a:schemeClr val="tx1">
                    <a:lumMod val="65000"/>
                    <a:lumOff val="35000"/>
                  </a:schemeClr>
                </a:solidFill>
                <a:latin typeface="Calibri" panose="020F0502020204030204" pitchFamily="34" charset="0"/>
              </a:rPr>
              <a:t> </a:t>
            </a:r>
            <a:r>
              <a:rPr lang="nl-BE" sz="1400" dirty="0" err="1" smtClean="0">
                <a:solidFill>
                  <a:schemeClr val="tx1">
                    <a:lumMod val="65000"/>
                    <a:lumOff val="35000"/>
                  </a:schemeClr>
                </a:solidFill>
                <a:latin typeface="Calibri" panose="020F0502020204030204" pitchFamily="34" charset="0"/>
              </a:rPr>
              <a:t>networks</a:t>
            </a:r>
            <a:r>
              <a:rPr lang="nl-BE" sz="1400" dirty="0" smtClean="0">
                <a:solidFill>
                  <a:schemeClr val="tx1">
                    <a:lumMod val="65000"/>
                    <a:lumOff val="35000"/>
                  </a:schemeClr>
                </a:solidFill>
                <a:latin typeface="Calibri" panose="020F0502020204030204" pitchFamily="34" charset="0"/>
              </a:rPr>
              <a:t>.</a:t>
            </a:r>
            <a:endParaRPr lang="en-US" sz="1400" dirty="0">
              <a:solidFill>
                <a:schemeClr val="tx1">
                  <a:lumMod val="65000"/>
                  <a:lumOff val="35000"/>
                </a:schemeClr>
              </a:solidFill>
              <a:latin typeface="Calibri" panose="020F0502020204030204" pitchFamily="34" charset="0"/>
            </a:endParaRPr>
          </a:p>
        </p:txBody>
      </p:sp>
      <p:grpSp>
        <p:nvGrpSpPr>
          <p:cNvPr id="14" name="Group 13"/>
          <p:cNvGrpSpPr/>
          <p:nvPr/>
        </p:nvGrpSpPr>
        <p:grpSpPr>
          <a:xfrm>
            <a:off x="6642049" y="4667317"/>
            <a:ext cx="288000" cy="428693"/>
            <a:chOff x="10261376" y="3638972"/>
            <a:chExt cx="288000" cy="428693"/>
          </a:xfrm>
        </p:grpSpPr>
        <p:sp>
          <p:nvSpPr>
            <p:cNvPr id="15" name="Rectangle 14"/>
            <p:cNvSpPr/>
            <p:nvPr/>
          </p:nvSpPr>
          <p:spPr>
            <a:xfrm>
              <a:off x="10261376" y="3638972"/>
              <a:ext cx="288000" cy="4286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57610"/>
              <a:endParaRPr lang="nl-BE" sz="1400"/>
            </a:p>
          </p:txBody>
        </p:sp>
        <p:pic>
          <p:nvPicPr>
            <p:cNvPr id="16" name="Picture 2" descr="C:\Users\jsauvageau\Desktop\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23207" y="3690210"/>
              <a:ext cx="164337" cy="3478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1644224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Straight Connector 69"/>
          <p:cNvCxnSpPr/>
          <p:nvPr/>
        </p:nvCxnSpPr>
        <p:spPr>
          <a:xfrm>
            <a:off x="4923105" y="1982748"/>
            <a:ext cx="2133483" cy="74693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Text Placeholder 1"/>
          <p:cNvSpPr>
            <a:spLocks noGrp="1"/>
          </p:cNvSpPr>
          <p:nvPr>
            <p:ph type="body" sz="quarter" idx="13"/>
          </p:nvPr>
        </p:nvSpPr>
        <p:spPr/>
        <p:txBody>
          <a:bodyPr>
            <a:normAutofit/>
          </a:bodyPr>
          <a:lstStyle/>
          <a:p>
            <a:r>
              <a:rPr lang="nl-BE" sz="2400" dirty="0" smtClean="0"/>
              <a:t>TESTA services</a:t>
            </a:r>
            <a:endParaRPr lang="nl-BE" sz="2400" dirty="0"/>
          </a:p>
        </p:txBody>
      </p:sp>
      <p:sp>
        <p:nvSpPr>
          <p:cNvPr id="3" name="Title 2"/>
          <p:cNvSpPr>
            <a:spLocks noGrp="1"/>
          </p:cNvSpPr>
          <p:nvPr>
            <p:ph type="title"/>
          </p:nvPr>
        </p:nvSpPr>
        <p:spPr/>
        <p:txBody>
          <a:bodyPr/>
          <a:lstStyle/>
          <a:p>
            <a:r>
              <a:rPr lang="nl-BE" dirty="0" err="1" smtClean="0"/>
              <a:t>Introduction</a:t>
            </a:r>
            <a:endParaRPr lang="nl-BE" dirty="0"/>
          </a:p>
        </p:txBody>
      </p:sp>
      <p:sp>
        <p:nvSpPr>
          <p:cNvPr id="6" name="Slide Number Placeholder 5"/>
          <p:cNvSpPr>
            <a:spLocks noGrp="1"/>
          </p:cNvSpPr>
          <p:nvPr>
            <p:ph type="sldNum" sz="quarter" idx="4"/>
          </p:nvPr>
        </p:nvSpPr>
        <p:spPr/>
        <p:txBody>
          <a:bodyPr/>
          <a:lstStyle/>
          <a:p>
            <a:fld id="{95CC1D26-A9BD-4BDE-BDD9-08EDBAE96860}" type="slidenum">
              <a:rPr lang="en-GB" smtClean="0"/>
              <a:pPr/>
              <a:t>3</a:t>
            </a:fld>
            <a:endParaRPr lang="en-GB" dirty="0"/>
          </a:p>
        </p:txBody>
      </p:sp>
      <p:sp>
        <p:nvSpPr>
          <p:cNvPr id="76" name="Slide Number Placeholder 5"/>
          <p:cNvSpPr txBox="1">
            <a:spLocks/>
          </p:cNvSpPr>
          <p:nvPr/>
        </p:nvSpPr>
        <p:spPr>
          <a:xfrm>
            <a:off x="9321425" y="7063636"/>
            <a:ext cx="926166" cy="277784"/>
          </a:xfrm>
          <a:prstGeom prst="rect">
            <a:avLst/>
          </a:prstGeom>
        </p:spPr>
        <p:txBody>
          <a:bodyPr vert="horz" lIns="0" tIns="0" rIns="0" bIns="0" rtlCol="0" anchor="ctr" anchorCtr="0"/>
          <a:lstStyle>
            <a:defPPr>
              <a:defRPr lang="en-US"/>
            </a:defPPr>
            <a:lvl1pPr marL="0" algn="r" defTabSz="1042580" rtl="0" eaLnBrk="1" latinLnBrk="0" hangingPunct="1">
              <a:defRPr sz="800" b="0" kern="1200">
                <a:solidFill>
                  <a:schemeClr val="tx2"/>
                </a:solidFill>
                <a:latin typeface="+mn-lt"/>
                <a:ea typeface="+mn-ea"/>
                <a:cs typeface="+mn-cs"/>
              </a:defRPr>
            </a:lvl1pPr>
            <a:lvl2pPr marL="521290" algn="l" defTabSz="1042580" rtl="0" eaLnBrk="1" latinLnBrk="0" hangingPunct="1">
              <a:defRPr sz="2117" kern="1200">
                <a:solidFill>
                  <a:schemeClr val="tx1"/>
                </a:solidFill>
                <a:latin typeface="+mn-lt"/>
                <a:ea typeface="+mn-ea"/>
                <a:cs typeface="+mn-cs"/>
              </a:defRPr>
            </a:lvl2pPr>
            <a:lvl3pPr marL="1042580" algn="l" defTabSz="1042580" rtl="0" eaLnBrk="1" latinLnBrk="0" hangingPunct="1">
              <a:defRPr sz="2117" kern="1200">
                <a:solidFill>
                  <a:schemeClr val="tx1"/>
                </a:solidFill>
                <a:latin typeface="+mn-lt"/>
                <a:ea typeface="+mn-ea"/>
                <a:cs typeface="+mn-cs"/>
              </a:defRPr>
            </a:lvl3pPr>
            <a:lvl4pPr marL="1563870" algn="l" defTabSz="1042580" rtl="0" eaLnBrk="1" latinLnBrk="0" hangingPunct="1">
              <a:defRPr sz="2117" kern="1200">
                <a:solidFill>
                  <a:schemeClr val="tx1"/>
                </a:solidFill>
                <a:latin typeface="+mn-lt"/>
                <a:ea typeface="+mn-ea"/>
                <a:cs typeface="+mn-cs"/>
              </a:defRPr>
            </a:lvl4pPr>
            <a:lvl5pPr marL="2085161" algn="l" defTabSz="1042580" rtl="0" eaLnBrk="1" latinLnBrk="0" hangingPunct="1">
              <a:defRPr sz="2117" kern="1200">
                <a:solidFill>
                  <a:schemeClr val="tx1"/>
                </a:solidFill>
                <a:latin typeface="+mn-lt"/>
                <a:ea typeface="+mn-ea"/>
                <a:cs typeface="+mn-cs"/>
              </a:defRPr>
            </a:lvl5pPr>
            <a:lvl6pPr marL="2606449" algn="l" defTabSz="1042580" rtl="0" eaLnBrk="1" latinLnBrk="0" hangingPunct="1">
              <a:defRPr sz="2117" kern="1200">
                <a:solidFill>
                  <a:schemeClr val="tx1"/>
                </a:solidFill>
                <a:latin typeface="+mn-lt"/>
                <a:ea typeface="+mn-ea"/>
                <a:cs typeface="+mn-cs"/>
              </a:defRPr>
            </a:lvl6pPr>
            <a:lvl7pPr marL="3127739" algn="l" defTabSz="1042580" rtl="0" eaLnBrk="1" latinLnBrk="0" hangingPunct="1">
              <a:defRPr sz="2117" kern="1200">
                <a:solidFill>
                  <a:schemeClr val="tx1"/>
                </a:solidFill>
                <a:latin typeface="+mn-lt"/>
                <a:ea typeface="+mn-ea"/>
                <a:cs typeface="+mn-cs"/>
              </a:defRPr>
            </a:lvl7pPr>
            <a:lvl8pPr marL="3649028" algn="l" defTabSz="1042580" rtl="0" eaLnBrk="1" latinLnBrk="0" hangingPunct="1">
              <a:defRPr sz="2117" kern="1200">
                <a:solidFill>
                  <a:schemeClr val="tx1"/>
                </a:solidFill>
                <a:latin typeface="+mn-lt"/>
                <a:ea typeface="+mn-ea"/>
                <a:cs typeface="+mn-cs"/>
              </a:defRPr>
            </a:lvl8pPr>
            <a:lvl9pPr marL="4170318" algn="l" defTabSz="1042580" rtl="0" eaLnBrk="1" latinLnBrk="0" hangingPunct="1">
              <a:defRPr sz="2117" kern="1200">
                <a:solidFill>
                  <a:schemeClr val="tx1"/>
                </a:solidFill>
                <a:latin typeface="+mn-lt"/>
                <a:ea typeface="+mn-ea"/>
                <a:cs typeface="+mn-cs"/>
              </a:defRPr>
            </a:lvl9pPr>
          </a:lstStyle>
          <a:p>
            <a:fld id="{95CC1D26-A9BD-4BDE-BDD9-08EDBAE96860}" type="slidenum">
              <a:rPr lang="en-GB" smtClean="0"/>
              <a:pPr/>
              <a:t>3</a:t>
            </a:fld>
            <a:endParaRPr lang="en-GB" dirty="0"/>
          </a:p>
        </p:txBody>
      </p:sp>
      <p:sp>
        <p:nvSpPr>
          <p:cNvPr id="21" name="Rectangle 20"/>
          <p:cNvSpPr/>
          <p:nvPr/>
        </p:nvSpPr>
        <p:spPr>
          <a:xfrm>
            <a:off x="1169442" y="4582532"/>
            <a:ext cx="7287887" cy="2481103"/>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
              <a:spcAft>
                <a:spcPts val="600"/>
              </a:spcAft>
            </a:pPr>
            <a:r>
              <a:rPr lang="nl-BE" sz="1600" dirty="0" smtClean="0">
                <a:solidFill>
                  <a:schemeClr val="tx1">
                    <a:lumMod val="75000"/>
                    <a:lumOff val="25000"/>
                  </a:schemeClr>
                </a:solidFill>
                <a:latin typeface="Calibri" panose="020F0502020204030204" pitchFamily="34" charset="0"/>
              </a:rPr>
              <a:t>TESTA </a:t>
            </a:r>
            <a:r>
              <a:rPr lang="nl-BE" sz="1600" dirty="0" err="1" smtClean="0">
                <a:solidFill>
                  <a:schemeClr val="tx1">
                    <a:lumMod val="75000"/>
                    <a:lumOff val="25000"/>
                  </a:schemeClr>
                </a:solidFill>
                <a:latin typeface="Calibri" panose="020F0502020204030204" pitchFamily="34" charset="0"/>
              </a:rPr>
              <a:t>also</a:t>
            </a:r>
            <a:r>
              <a:rPr lang="nl-BE" sz="1600" dirty="0" smtClean="0">
                <a:solidFill>
                  <a:schemeClr val="tx1">
                    <a:lumMod val="75000"/>
                    <a:lumOff val="25000"/>
                  </a:schemeClr>
                </a:solidFill>
                <a:latin typeface="Calibri" panose="020F0502020204030204" pitchFamily="34" charset="0"/>
              </a:rPr>
              <a:t> </a:t>
            </a:r>
            <a:r>
              <a:rPr lang="nl-BE" sz="1600" dirty="0" err="1" smtClean="0">
                <a:solidFill>
                  <a:schemeClr val="tx1">
                    <a:lumMod val="75000"/>
                    <a:lumOff val="25000"/>
                  </a:schemeClr>
                </a:solidFill>
                <a:latin typeface="Calibri" panose="020F0502020204030204" pitchFamily="34" charset="0"/>
              </a:rPr>
              <a:t>provides</a:t>
            </a:r>
            <a:r>
              <a:rPr lang="nl-BE" sz="1600" dirty="0" smtClean="0">
                <a:solidFill>
                  <a:schemeClr val="tx1">
                    <a:lumMod val="75000"/>
                    <a:lumOff val="25000"/>
                  </a:schemeClr>
                </a:solidFill>
                <a:latin typeface="Calibri" panose="020F0502020204030204" pitchFamily="34" charset="0"/>
              </a:rPr>
              <a:t> a set of </a:t>
            </a:r>
            <a:r>
              <a:rPr lang="nl-BE" sz="1600" dirty="0" err="1" smtClean="0">
                <a:solidFill>
                  <a:schemeClr val="accent3"/>
                </a:solidFill>
                <a:latin typeface="Calibri" panose="020F0502020204030204" pitchFamily="34" charset="0"/>
              </a:rPr>
              <a:t>supporting</a:t>
            </a:r>
            <a:r>
              <a:rPr lang="nl-BE" sz="1600" dirty="0" smtClean="0">
                <a:solidFill>
                  <a:schemeClr val="accent3"/>
                </a:solidFill>
                <a:latin typeface="Calibri" panose="020F0502020204030204" pitchFamily="34" charset="0"/>
              </a:rPr>
              <a:t> services</a:t>
            </a:r>
            <a:r>
              <a:rPr lang="nl-BE" sz="1600" dirty="0" smtClean="0">
                <a:solidFill>
                  <a:schemeClr val="tx1">
                    <a:lumMod val="75000"/>
                    <a:lumOff val="25000"/>
                  </a:schemeClr>
                </a:solidFill>
                <a:latin typeface="Calibri" panose="020F0502020204030204" pitchFamily="34" charset="0"/>
              </a:rPr>
              <a:t>, </a:t>
            </a:r>
            <a:r>
              <a:rPr lang="nl-BE" sz="1600" dirty="0" err="1" smtClean="0">
                <a:solidFill>
                  <a:schemeClr val="tx1">
                    <a:lumMod val="75000"/>
                    <a:lumOff val="25000"/>
                  </a:schemeClr>
                </a:solidFill>
                <a:latin typeface="Calibri" panose="020F0502020204030204" pitchFamily="34" charset="0"/>
              </a:rPr>
              <a:t>including</a:t>
            </a:r>
            <a:r>
              <a:rPr lang="nl-BE" sz="1600" dirty="0" smtClean="0">
                <a:solidFill>
                  <a:schemeClr val="tx1">
                    <a:lumMod val="75000"/>
                    <a:lumOff val="25000"/>
                  </a:schemeClr>
                </a:solidFill>
                <a:latin typeface="Calibri" panose="020F0502020204030204" pitchFamily="34" charset="0"/>
              </a:rPr>
              <a:t>:</a:t>
            </a:r>
          </a:p>
          <a:p>
            <a:pPr marL="538163" indent="-363538">
              <a:buFont typeface="Arial" panose="020B0604020202020204" pitchFamily="34" charset="0"/>
              <a:buChar char="•"/>
            </a:pPr>
            <a:r>
              <a:rPr lang="nl-BE" sz="1600" dirty="0" smtClean="0">
                <a:solidFill>
                  <a:schemeClr val="tx1">
                    <a:lumMod val="75000"/>
                    <a:lumOff val="25000"/>
                  </a:schemeClr>
                </a:solidFill>
                <a:latin typeface="Calibri" panose="020F0502020204030204" pitchFamily="34" charset="0"/>
              </a:rPr>
              <a:t>Mail </a:t>
            </a:r>
            <a:r>
              <a:rPr lang="nl-BE" sz="1600" dirty="0" err="1" smtClean="0">
                <a:solidFill>
                  <a:schemeClr val="tx1">
                    <a:lumMod val="75000"/>
                    <a:lumOff val="25000"/>
                  </a:schemeClr>
                </a:solidFill>
                <a:latin typeface="Calibri" panose="020F0502020204030204" pitchFamily="34" charset="0"/>
              </a:rPr>
              <a:t>relay</a:t>
            </a:r>
            <a:endParaRPr lang="nl-BE" sz="1600" dirty="0" smtClean="0">
              <a:solidFill>
                <a:schemeClr val="tx1">
                  <a:lumMod val="75000"/>
                  <a:lumOff val="25000"/>
                </a:schemeClr>
              </a:solidFill>
              <a:latin typeface="Calibri" panose="020F0502020204030204" pitchFamily="34" charset="0"/>
            </a:endParaRPr>
          </a:p>
          <a:p>
            <a:pPr marL="538163" indent="-363538">
              <a:buFont typeface="Arial" panose="020B0604020202020204" pitchFamily="34" charset="0"/>
              <a:buChar char="•"/>
            </a:pPr>
            <a:r>
              <a:rPr lang="nl-BE" sz="1600" dirty="0" smtClean="0">
                <a:solidFill>
                  <a:schemeClr val="tx1">
                    <a:lumMod val="75000"/>
                    <a:lumOff val="25000"/>
                  </a:schemeClr>
                </a:solidFill>
                <a:latin typeface="Calibri" panose="020F0502020204030204" pitchFamily="34" charset="0"/>
              </a:rPr>
              <a:t>DNS services</a:t>
            </a:r>
          </a:p>
          <a:p>
            <a:pPr marL="538163" indent="-363538">
              <a:buFont typeface="Arial" panose="020B0604020202020204" pitchFamily="34" charset="0"/>
              <a:buChar char="•"/>
            </a:pPr>
            <a:r>
              <a:rPr lang="nl-BE" sz="1600" dirty="0" smtClean="0">
                <a:solidFill>
                  <a:schemeClr val="tx1">
                    <a:lumMod val="75000"/>
                    <a:lumOff val="25000"/>
                  </a:schemeClr>
                </a:solidFill>
                <a:latin typeface="Calibri" panose="020F0502020204030204" pitchFamily="34" charset="0"/>
              </a:rPr>
              <a:t>Network Time Protocol</a:t>
            </a:r>
          </a:p>
          <a:p>
            <a:pPr marL="538163" indent="-363538">
              <a:buFont typeface="Arial" panose="020B0604020202020204" pitchFamily="34" charset="0"/>
              <a:buChar char="•"/>
            </a:pPr>
            <a:r>
              <a:rPr lang="nl-BE" sz="1600" dirty="0" err="1" smtClean="0">
                <a:solidFill>
                  <a:schemeClr val="tx1">
                    <a:lumMod val="75000"/>
                    <a:lumOff val="25000"/>
                  </a:schemeClr>
                </a:solidFill>
                <a:latin typeface="Calibri" panose="020F0502020204030204" pitchFamily="34" charset="0"/>
              </a:rPr>
              <a:t>Secured</a:t>
            </a:r>
            <a:r>
              <a:rPr lang="nl-BE" sz="1600" dirty="0" smtClean="0">
                <a:solidFill>
                  <a:schemeClr val="tx1">
                    <a:lumMod val="75000"/>
                    <a:lumOff val="25000"/>
                  </a:schemeClr>
                </a:solidFill>
                <a:latin typeface="Calibri" panose="020F0502020204030204" pitchFamily="34" charset="0"/>
              </a:rPr>
              <a:t> FTP</a:t>
            </a:r>
          </a:p>
          <a:p>
            <a:pPr marL="538163" indent="-363538">
              <a:buFont typeface="Arial" panose="020B0604020202020204" pitchFamily="34" charset="0"/>
              <a:buChar char="•"/>
            </a:pPr>
            <a:r>
              <a:rPr lang="nl-BE" sz="1600" dirty="0" err="1" smtClean="0">
                <a:solidFill>
                  <a:schemeClr val="tx1">
                    <a:lumMod val="75000"/>
                    <a:lumOff val="25000"/>
                  </a:schemeClr>
                </a:solidFill>
                <a:latin typeface="Calibri" panose="020F0502020204030204" pitchFamily="34" charset="0"/>
              </a:rPr>
              <a:t>Secured</a:t>
            </a:r>
            <a:r>
              <a:rPr lang="nl-BE" sz="1600" dirty="0" smtClean="0">
                <a:solidFill>
                  <a:schemeClr val="tx1">
                    <a:lumMod val="75000"/>
                    <a:lumOff val="25000"/>
                  </a:schemeClr>
                </a:solidFill>
                <a:latin typeface="Calibri" panose="020F0502020204030204" pitchFamily="34" charset="0"/>
              </a:rPr>
              <a:t> email</a:t>
            </a:r>
          </a:p>
          <a:p>
            <a:pPr marL="538163" indent="-363538">
              <a:buFont typeface="Arial" panose="020B0604020202020204" pitchFamily="34" charset="0"/>
              <a:buChar char="•"/>
            </a:pPr>
            <a:r>
              <a:rPr lang="nl-BE" sz="1600" dirty="0" smtClean="0">
                <a:solidFill>
                  <a:schemeClr val="tx1">
                    <a:lumMod val="75000"/>
                    <a:lumOff val="25000"/>
                  </a:schemeClr>
                </a:solidFill>
                <a:latin typeface="Calibri" panose="020F0502020204030204" pitchFamily="34" charset="0"/>
              </a:rPr>
              <a:t>Web </a:t>
            </a:r>
            <a:r>
              <a:rPr lang="nl-BE" sz="1600" dirty="0" err="1" smtClean="0">
                <a:solidFill>
                  <a:schemeClr val="tx1">
                    <a:lumMod val="75000"/>
                    <a:lumOff val="25000"/>
                  </a:schemeClr>
                </a:solidFill>
                <a:latin typeface="Calibri" panose="020F0502020204030204" pitchFamily="34" charset="0"/>
              </a:rPr>
              <a:t>collaboration</a:t>
            </a:r>
            <a:r>
              <a:rPr lang="nl-BE" sz="1600" dirty="0" smtClean="0">
                <a:solidFill>
                  <a:schemeClr val="tx1">
                    <a:lumMod val="75000"/>
                    <a:lumOff val="25000"/>
                  </a:schemeClr>
                </a:solidFill>
                <a:latin typeface="Calibri" panose="020F0502020204030204" pitchFamily="34" charset="0"/>
              </a:rPr>
              <a:t> tool</a:t>
            </a:r>
          </a:p>
          <a:p>
            <a:pPr marL="538163" indent="-363538">
              <a:buFont typeface="Arial" panose="020B0604020202020204" pitchFamily="34" charset="0"/>
              <a:buChar char="•"/>
            </a:pPr>
            <a:r>
              <a:rPr lang="nl-BE" sz="1600" dirty="0" err="1" smtClean="0">
                <a:solidFill>
                  <a:schemeClr val="tx1">
                    <a:lumMod val="75000"/>
                    <a:lumOff val="25000"/>
                  </a:schemeClr>
                </a:solidFill>
                <a:latin typeface="Calibri" panose="020F0502020204030204" pitchFamily="34" charset="0"/>
              </a:rPr>
              <a:t>Dedicated</a:t>
            </a:r>
            <a:r>
              <a:rPr lang="nl-BE" sz="1600" dirty="0" smtClean="0">
                <a:solidFill>
                  <a:schemeClr val="tx1">
                    <a:lumMod val="75000"/>
                    <a:lumOff val="25000"/>
                  </a:schemeClr>
                </a:solidFill>
                <a:latin typeface="Calibri" panose="020F0502020204030204" pitchFamily="34" charset="0"/>
              </a:rPr>
              <a:t> </a:t>
            </a:r>
            <a:r>
              <a:rPr lang="nl-BE" sz="1600" dirty="0" err="1" smtClean="0">
                <a:solidFill>
                  <a:schemeClr val="tx1">
                    <a:lumMod val="75000"/>
                    <a:lumOff val="25000"/>
                  </a:schemeClr>
                </a:solidFill>
                <a:latin typeface="Calibri" panose="020F0502020204030204" pitchFamily="34" charset="0"/>
              </a:rPr>
              <a:t>secured</a:t>
            </a:r>
            <a:r>
              <a:rPr lang="nl-BE" sz="1600" dirty="0" smtClean="0">
                <a:solidFill>
                  <a:schemeClr val="tx1">
                    <a:lumMod val="75000"/>
                    <a:lumOff val="25000"/>
                  </a:schemeClr>
                </a:solidFill>
                <a:latin typeface="Calibri" panose="020F0502020204030204" pitchFamily="34" charset="0"/>
              </a:rPr>
              <a:t> </a:t>
            </a:r>
            <a:r>
              <a:rPr lang="nl-BE" sz="1600" dirty="0" err="1" smtClean="0">
                <a:solidFill>
                  <a:schemeClr val="tx1">
                    <a:lumMod val="75000"/>
                    <a:lumOff val="25000"/>
                  </a:schemeClr>
                </a:solidFill>
                <a:latin typeface="Calibri" panose="020F0502020204030204" pitchFamily="34" charset="0"/>
              </a:rPr>
              <a:t>complimentary</a:t>
            </a:r>
            <a:r>
              <a:rPr lang="nl-BE" sz="1600" dirty="0" smtClean="0">
                <a:solidFill>
                  <a:schemeClr val="tx1">
                    <a:lumMod val="75000"/>
                    <a:lumOff val="25000"/>
                  </a:schemeClr>
                </a:solidFill>
                <a:latin typeface="Calibri" panose="020F0502020204030204" pitchFamily="34" charset="0"/>
              </a:rPr>
              <a:t> services (e.g. private </a:t>
            </a:r>
            <a:r>
              <a:rPr lang="nl-BE" sz="1600" dirty="0" err="1" smtClean="0">
                <a:solidFill>
                  <a:schemeClr val="tx1">
                    <a:lumMod val="75000"/>
                    <a:lumOff val="25000"/>
                  </a:schemeClr>
                </a:solidFill>
                <a:latin typeface="Calibri" panose="020F0502020204030204" pitchFamily="34" charset="0"/>
              </a:rPr>
              <a:t>cloud</a:t>
            </a:r>
            <a:r>
              <a:rPr lang="nl-BE" sz="1600" dirty="0" smtClean="0">
                <a:solidFill>
                  <a:schemeClr val="tx1">
                    <a:lumMod val="75000"/>
                    <a:lumOff val="25000"/>
                  </a:schemeClr>
                </a:solidFill>
                <a:latin typeface="Calibri" panose="020F0502020204030204" pitchFamily="34" charset="0"/>
              </a:rPr>
              <a:t> services </a:t>
            </a:r>
            <a:r>
              <a:rPr lang="nl-BE" sz="1600" dirty="0" err="1" smtClean="0">
                <a:solidFill>
                  <a:schemeClr val="tx1">
                    <a:lumMod val="75000"/>
                    <a:lumOff val="25000"/>
                  </a:schemeClr>
                </a:solidFill>
                <a:latin typeface="Calibri" panose="020F0502020204030204" pitchFamily="34" charset="0"/>
              </a:rPr>
              <a:t>hosted</a:t>
            </a:r>
            <a:r>
              <a:rPr lang="nl-BE" sz="1600" dirty="0" smtClean="0">
                <a:solidFill>
                  <a:schemeClr val="tx1">
                    <a:lumMod val="75000"/>
                    <a:lumOff val="25000"/>
                  </a:schemeClr>
                </a:solidFill>
                <a:latin typeface="Calibri" panose="020F0502020204030204" pitchFamily="34" charset="0"/>
              </a:rPr>
              <a:t> in </a:t>
            </a:r>
            <a:r>
              <a:rPr lang="nl-BE" sz="1600" dirty="0" err="1" smtClean="0">
                <a:solidFill>
                  <a:schemeClr val="tx1">
                    <a:lumMod val="75000"/>
                    <a:lumOff val="25000"/>
                  </a:schemeClr>
                </a:solidFill>
                <a:latin typeface="Calibri" panose="020F0502020204030204" pitchFamily="34" charset="0"/>
              </a:rPr>
              <a:t>dedicated</a:t>
            </a:r>
            <a:r>
              <a:rPr lang="nl-BE" sz="1600" dirty="0" smtClean="0">
                <a:solidFill>
                  <a:schemeClr val="tx1">
                    <a:lumMod val="75000"/>
                    <a:lumOff val="25000"/>
                  </a:schemeClr>
                </a:solidFill>
                <a:latin typeface="Calibri" panose="020F0502020204030204" pitchFamily="34" charset="0"/>
              </a:rPr>
              <a:t> data </a:t>
            </a:r>
            <a:r>
              <a:rPr lang="nl-BE" sz="1600" dirty="0" err="1" smtClean="0">
                <a:solidFill>
                  <a:schemeClr val="tx1">
                    <a:lumMod val="75000"/>
                    <a:lumOff val="25000"/>
                  </a:schemeClr>
                </a:solidFill>
                <a:latin typeface="Calibri" panose="020F0502020204030204" pitchFamily="34" charset="0"/>
              </a:rPr>
              <a:t>centres</a:t>
            </a:r>
            <a:r>
              <a:rPr lang="nl-BE" sz="1600" dirty="0" smtClean="0">
                <a:solidFill>
                  <a:schemeClr val="tx1">
                    <a:lumMod val="75000"/>
                    <a:lumOff val="25000"/>
                  </a:schemeClr>
                </a:solidFill>
                <a:latin typeface="Calibri" panose="020F0502020204030204" pitchFamily="34" charset="0"/>
              </a:rPr>
              <a:t>)</a:t>
            </a:r>
            <a:endParaRPr lang="en-US" sz="1600" dirty="0">
              <a:solidFill>
                <a:schemeClr val="tx1">
                  <a:lumMod val="75000"/>
                  <a:lumOff val="25000"/>
                </a:schemeClr>
              </a:solidFill>
              <a:latin typeface="Calibri" panose="020F0502020204030204" pitchFamily="34" charset="0"/>
            </a:endParaRPr>
          </a:p>
        </p:txBody>
      </p:sp>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9722" y="1291926"/>
            <a:ext cx="2466766" cy="2875518"/>
          </a:xfrm>
          <a:prstGeom prst="rect">
            <a:avLst/>
          </a:prstGeom>
        </p:spPr>
      </p:pic>
      <p:cxnSp>
        <p:nvCxnSpPr>
          <p:cNvPr id="20" name="Straight Connector 19"/>
          <p:cNvCxnSpPr/>
          <p:nvPr/>
        </p:nvCxnSpPr>
        <p:spPr>
          <a:xfrm>
            <a:off x="5561930" y="3828872"/>
            <a:ext cx="2895399" cy="75366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169442" y="3828872"/>
            <a:ext cx="2996492" cy="74693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7056588" y="1187549"/>
            <a:ext cx="3240360" cy="1542136"/>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1600" dirty="0" smtClean="0">
                <a:solidFill>
                  <a:schemeClr val="tx1">
                    <a:lumMod val="75000"/>
                    <a:lumOff val="25000"/>
                  </a:schemeClr>
                </a:solidFill>
                <a:latin typeface="Calibri" panose="020F0502020204030204" pitchFamily="34" charset="0"/>
              </a:rPr>
              <a:t>TESTA has </a:t>
            </a:r>
            <a:r>
              <a:rPr lang="nl-BE" sz="1600" dirty="0">
                <a:solidFill>
                  <a:schemeClr val="tx1">
                    <a:lumMod val="75000"/>
                    <a:lumOff val="25000"/>
                  </a:schemeClr>
                </a:solidFill>
                <a:latin typeface="Calibri" panose="020F0502020204030204" pitchFamily="34" charset="0"/>
              </a:rPr>
              <a:t>a Support </a:t>
            </a:r>
            <a:r>
              <a:rPr lang="nl-BE" sz="1600" dirty="0" err="1">
                <a:solidFill>
                  <a:schemeClr val="tx1">
                    <a:lumMod val="75000"/>
                    <a:lumOff val="25000"/>
                  </a:schemeClr>
                </a:solidFill>
                <a:latin typeface="Calibri" panose="020F0502020204030204" pitchFamily="34" charset="0"/>
              </a:rPr>
              <a:t>and</a:t>
            </a:r>
            <a:r>
              <a:rPr lang="nl-BE" sz="1600" dirty="0">
                <a:solidFill>
                  <a:schemeClr val="tx1">
                    <a:lumMod val="75000"/>
                    <a:lumOff val="25000"/>
                  </a:schemeClr>
                </a:solidFill>
                <a:latin typeface="Calibri" panose="020F0502020204030204" pitchFamily="34" charset="0"/>
              </a:rPr>
              <a:t> Operations Centre (SOC)</a:t>
            </a:r>
            <a:r>
              <a:rPr lang="nl-BE" sz="1600" dirty="0" smtClean="0">
                <a:solidFill>
                  <a:schemeClr val="tx1">
                    <a:lumMod val="75000"/>
                    <a:lumOff val="25000"/>
                  </a:schemeClr>
                </a:solidFill>
                <a:latin typeface="Calibri" panose="020F0502020204030204" pitchFamily="34" charset="0"/>
              </a:rPr>
              <a:t>. The SOC is </a:t>
            </a:r>
            <a:r>
              <a:rPr lang="nl-BE" sz="1600" dirty="0" err="1" smtClean="0">
                <a:solidFill>
                  <a:schemeClr val="tx1">
                    <a:lumMod val="75000"/>
                    <a:lumOff val="25000"/>
                  </a:schemeClr>
                </a:solidFill>
                <a:latin typeface="Calibri" panose="020F0502020204030204" pitchFamily="34" charset="0"/>
              </a:rPr>
              <a:t>responsible</a:t>
            </a:r>
            <a:r>
              <a:rPr lang="nl-BE" sz="1600" dirty="0" smtClean="0">
                <a:solidFill>
                  <a:schemeClr val="tx1">
                    <a:lumMod val="75000"/>
                    <a:lumOff val="25000"/>
                  </a:schemeClr>
                </a:solidFill>
                <a:latin typeface="Calibri" panose="020F0502020204030204" pitchFamily="34" charset="0"/>
              </a:rPr>
              <a:t> </a:t>
            </a:r>
            <a:r>
              <a:rPr lang="nl-BE" sz="1600" dirty="0" err="1" smtClean="0">
                <a:solidFill>
                  <a:schemeClr val="tx1">
                    <a:lumMod val="75000"/>
                    <a:lumOff val="25000"/>
                  </a:schemeClr>
                </a:solidFill>
                <a:latin typeface="Calibri" panose="020F0502020204030204" pitchFamily="34" charset="0"/>
              </a:rPr>
              <a:t>for</a:t>
            </a:r>
            <a:r>
              <a:rPr lang="nl-BE" sz="1600" dirty="0" smtClean="0">
                <a:solidFill>
                  <a:schemeClr val="tx1">
                    <a:lumMod val="75000"/>
                    <a:lumOff val="25000"/>
                  </a:schemeClr>
                </a:solidFill>
                <a:latin typeface="Calibri" panose="020F0502020204030204" pitchFamily="34" charset="0"/>
              </a:rPr>
              <a:t> </a:t>
            </a:r>
            <a:r>
              <a:rPr lang="nl-BE" sz="1600" dirty="0" err="1" smtClean="0">
                <a:solidFill>
                  <a:schemeClr val="tx1">
                    <a:lumMod val="75000"/>
                    <a:lumOff val="25000"/>
                  </a:schemeClr>
                </a:solidFill>
                <a:latin typeface="Calibri" panose="020F0502020204030204" pitchFamily="34" charset="0"/>
              </a:rPr>
              <a:t>providing</a:t>
            </a:r>
            <a:r>
              <a:rPr lang="nl-BE" sz="1600" dirty="0" smtClean="0">
                <a:solidFill>
                  <a:schemeClr val="tx1">
                    <a:lumMod val="75000"/>
                    <a:lumOff val="25000"/>
                  </a:schemeClr>
                </a:solidFill>
                <a:latin typeface="Calibri" panose="020F0502020204030204" pitchFamily="34" charset="0"/>
              </a:rPr>
              <a:t> </a:t>
            </a:r>
            <a:r>
              <a:rPr lang="nl-BE" sz="1600" dirty="0" smtClean="0">
                <a:solidFill>
                  <a:schemeClr val="accent3"/>
                </a:solidFill>
                <a:latin typeface="Calibri" panose="020F0502020204030204" pitchFamily="34" charset="0"/>
              </a:rPr>
              <a:t>operations </a:t>
            </a:r>
            <a:r>
              <a:rPr lang="nl-BE" sz="1600" dirty="0" err="1" smtClean="0">
                <a:solidFill>
                  <a:schemeClr val="accent3"/>
                </a:solidFill>
                <a:latin typeface="Calibri" panose="020F0502020204030204" pitchFamily="34" charset="0"/>
              </a:rPr>
              <a:t>and</a:t>
            </a:r>
            <a:r>
              <a:rPr lang="nl-BE" sz="1600" dirty="0" smtClean="0">
                <a:solidFill>
                  <a:schemeClr val="accent3"/>
                </a:solidFill>
                <a:latin typeface="Calibri" panose="020F0502020204030204" pitchFamily="34" charset="0"/>
              </a:rPr>
              <a:t> support </a:t>
            </a:r>
            <a:r>
              <a:rPr lang="nl-BE" sz="1600" dirty="0" err="1" smtClean="0">
                <a:solidFill>
                  <a:schemeClr val="accent3"/>
                </a:solidFill>
                <a:latin typeface="Calibri" panose="020F0502020204030204" pitchFamily="34" charset="0"/>
              </a:rPr>
              <a:t>for</a:t>
            </a:r>
            <a:r>
              <a:rPr lang="nl-BE" sz="1600" dirty="0" smtClean="0">
                <a:solidFill>
                  <a:schemeClr val="accent3"/>
                </a:solidFill>
                <a:latin typeface="Calibri" panose="020F0502020204030204" pitchFamily="34" charset="0"/>
              </a:rPr>
              <a:t> </a:t>
            </a:r>
            <a:r>
              <a:rPr lang="nl-BE" sz="1600" dirty="0" err="1" smtClean="0">
                <a:solidFill>
                  <a:schemeClr val="accent3"/>
                </a:solidFill>
                <a:latin typeface="Calibri" panose="020F0502020204030204" pitchFamily="34" charset="0"/>
              </a:rPr>
              <a:t>the</a:t>
            </a:r>
            <a:r>
              <a:rPr lang="nl-BE" sz="1600" dirty="0" smtClean="0">
                <a:solidFill>
                  <a:schemeClr val="accent3"/>
                </a:solidFill>
                <a:latin typeface="Calibri" panose="020F0502020204030204" pitchFamily="34" charset="0"/>
              </a:rPr>
              <a:t> </a:t>
            </a:r>
            <a:r>
              <a:rPr lang="nl-BE" sz="1600" dirty="0" err="1" smtClean="0">
                <a:solidFill>
                  <a:schemeClr val="accent3"/>
                </a:solidFill>
                <a:latin typeface="Calibri" panose="020F0502020204030204" pitchFamily="34" charset="0"/>
              </a:rPr>
              <a:t>EuroDomain</a:t>
            </a:r>
            <a:r>
              <a:rPr lang="nl-BE" sz="1600" dirty="0" smtClean="0">
                <a:solidFill>
                  <a:schemeClr val="accent3"/>
                </a:solidFill>
                <a:latin typeface="Calibri" panose="020F0502020204030204" pitchFamily="34" charset="0"/>
              </a:rPr>
              <a:t> </a:t>
            </a:r>
            <a:r>
              <a:rPr lang="nl-BE" sz="1600" dirty="0" err="1" smtClean="0">
                <a:solidFill>
                  <a:schemeClr val="accent3"/>
                </a:solidFill>
                <a:latin typeface="Calibri" panose="020F0502020204030204" pitchFamily="34" charset="0"/>
              </a:rPr>
              <a:t>and</a:t>
            </a:r>
            <a:r>
              <a:rPr lang="nl-BE" sz="1600" dirty="0" smtClean="0">
                <a:solidFill>
                  <a:schemeClr val="accent3"/>
                </a:solidFill>
                <a:latin typeface="Calibri" panose="020F0502020204030204" pitchFamily="34" charset="0"/>
              </a:rPr>
              <a:t> </a:t>
            </a:r>
            <a:r>
              <a:rPr lang="nl-BE" sz="1600" dirty="0" err="1" smtClean="0">
                <a:solidFill>
                  <a:schemeClr val="accent3"/>
                </a:solidFill>
                <a:latin typeface="Calibri" panose="020F0502020204030204" pitchFamily="34" charset="0"/>
              </a:rPr>
              <a:t>its</a:t>
            </a:r>
            <a:r>
              <a:rPr lang="nl-BE" sz="1600" dirty="0" smtClean="0">
                <a:solidFill>
                  <a:schemeClr val="accent3"/>
                </a:solidFill>
                <a:latin typeface="Calibri" panose="020F0502020204030204" pitchFamily="34" charset="0"/>
              </a:rPr>
              <a:t> services</a:t>
            </a:r>
            <a:r>
              <a:rPr lang="nl-BE" sz="1600" dirty="0" smtClean="0">
                <a:solidFill>
                  <a:schemeClr val="tx1">
                    <a:lumMod val="75000"/>
                    <a:lumOff val="25000"/>
                  </a:schemeClr>
                </a:solidFill>
                <a:latin typeface="Calibri" panose="020F0502020204030204" pitchFamily="34" charset="0"/>
              </a:rPr>
              <a:t>. Support is </a:t>
            </a:r>
            <a:r>
              <a:rPr lang="nl-BE" sz="1600" dirty="0" err="1" smtClean="0">
                <a:solidFill>
                  <a:schemeClr val="tx1">
                    <a:lumMod val="75000"/>
                    <a:lumOff val="25000"/>
                  </a:schemeClr>
                </a:solidFill>
                <a:latin typeface="Calibri" panose="020F0502020204030204" pitchFamily="34" charset="0"/>
              </a:rPr>
              <a:t>provided</a:t>
            </a:r>
            <a:r>
              <a:rPr lang="nl-BE" sz="1600" dirty="0" smtClean="0">
                <a:solidFill>
                  <a:schemeClr val="tx1">
                    <a:lumMod val="75000"/>
                    <a:lumOff val="25000"/>
                  </a:schemeClr>
                </a:solidFill>
                <a:latin typeface="Calibri" panose="020F0502020204030204" pitchFamily="34" charset="0"/>
              </a:rPr>
              <a:t> 24/7.</a:t>
            </a:r>
            <a:endParaRPr lang="en-US" sz="1600" dirty="0">
              <a:solidFill>
                <a:schemeClr val="tx1">
                  <a:lumMod val="75000"/>
                  <a:lumOff val="25000"/>
                </a:schemeClr>
              </a:solidFill>
              <a:latin typeface="Calibri" panose="020F0502020204030204" pitchFamily="34" charset="0"/>
            </a:endParaRPr>
          </a:p>
        </p:txBody>
      </p:sp>
      <p:cxnSp>
        <p:nvCxnSpPr>
          <p:cNvPr id="77" name="Straight Connector 76"/>
          <p:cNvCxnSpPr/>
          <p:nvPr/>
        </p:nvCxnSpPr>
        <p:spPr>
          <a:xfrm flipH="1">
            <a:off x="5117917" y="1187549"/>
            <a:ext cx="1938672" cy="10437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486935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39747" y="883561"/>
            <a:ext cx="9807844" cy="1068454"/>
          </a:xfrm>
        </p:spPr>
        <p:txBody>
          <a:bodyPr>
            <a:normAutofit/>
          </a:bodyPr>
          <a:lstStyle/>
          <a:p>
            <a:r>
              <a:rPr lang="nl-BE" sz="2400" dirty="0" smtClean="0"/>
              <a:t>TESTA </a:t>
            </a:r>
            <a:r>
              <a:rPr lang="nl-BE" sz="2400" dirty="0" err="1" smtClean="0"/>
              <a:t>objectives</a:t>
            </a:r>
            <a:endParaRPr lang="en-US" sz="2400" dirty="0"/>
          </a:p>
        </p:txBody>
      </p:sp>
      <p:sp>
        <p:nvSpPr>
          <p:cNvPr id="3" name="Title 2"/>
          <p:cNvSpPr>
            <a:spLocks noGrp="1"/>
          </p:cNvSpPr>
          <p:nvPr>
            <p:ph type="title"/>
          </p:nvPr>
        </p:nvSpPr>
        <p:spPr/>
        <p:txBody>
          <a:bodyPr/>
          <a:lstStyle/>
          <a:p>
            <a:r>
              <a:rPr lang="nl-BE" dirty="0" err="1" smtClean="0"/>
              <a:t>Introduction</a:t>
            </a:r>
            <a:r>
              <a:rPr lang="nl-BE" dirty="0" smtClean="0"/>
              <a:t> </a:t>
            </a:r>
            <a:endParaRPr lang="en-US" dirty="0"/>
          </a:p>
        </p:txBody>
      </p:sp>
      <p:sp>
        <p:nvSpPr>
          <p:cNvPr id="6" name="Slide Number Placeholder 5"/>
          <p:cNvSpPr>
            <a:spLocks noGrp="1"/>
          </p:cNvSpPr>
          <p:nvPr>
            <p:ph type="sldNum" sz="quarter" idx="4"/>
          </p:nvPr>
        </p:nvSpPr>
        <p:spPr>
          <a:xfrm>
            <a:off x="9316284" y="7063636"/>
            <a:ext cx="926166" cy="277784"/>
          </a:xfrm>
        </p:spPr>
        <p:txBody>
          <a:bodyPr/>
          <a:lstStyle/>
          <a:p>
            <a:fld id="{95CC1D26-A9BD-4BDE-BDD9-08EDBAE96860}" type="slidenum">
              <a:rPr lang="en-GB" smtClean="0"/>
              <a:pPr/>
              <a:t>4</a:t>
            </a:fld>
            <a:endParaRPr lang="en-GB" dirty="0"/>
          </a:p>
        </p:txBody>
      </p:sp>
      <p:sp>
        <p:nvSpPr>
          <p:cNvPr id="7" name="Rectangle 4"/>
          <p:cNvSpPr>
            <a:spLocks noChangeArrowheads="1"/>
          </p:cNvSpPr>
          <p:nvPr>
            <p:custDataLst>
              <p:tags r:id="rId1"/>
            </p:custDataLst>
          </p:nvPr>
        </p:nvSpPr>
        <p:spPr bwMode="auto">
          <a:xfrm>
            <a:off x="570020" y="5857966"/>
            <a:ext cx="4608000" cy="288147"/>
          </a:xfrm>
          <a:prstGeom prst="rect">
            <a:avLst/>
          </a:prstGeom>
          <a:solidFill>
            <a:srgbClr val="00A1DE"/>
          </a:solidFill>
          <a:ln w="12700" algn="ctr">
            <a:noFill/>
            <a:miter lim="800000"/>
            <a:headEnd/>
            <a:tailEnd/>
          </a:ln>
        </p:spPr>
        <p:txBody>
          <a:bodyPr lIns="36000" tIns="36000" rIns="36000" bIns="36000" anchor="ctr">
            <a:spAutoFit/>
          </a:bodyPr>
          <a:lstStyle/>
          <a:p>
            <a:pPr marL="0" marR="0" lvl="0" indent="0" defTabSz="1019175"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panose="020F0502020204030204" pitchFamily="34" charset="0"/>
              </a:rPr>
              <a:t>3   Security</a:t>
            </a:r>
          </a:p>
        </p:txBody>
      </p:sp>
      <p:sp>
        <p:nvSpPr>
          <p:cNvPr id="8" name="Rectangle 4"/>
          <p:cNvSpPr>
            <a:spLocks noChangeArrowheads="1"/>
          </p:cNvSpPr>
          <p:nvPr>
            <p:custDataLst>
              <p:tags r:id="rId2"/>
            </p:custDataLst>
          </p:nvPr>
        </p:nvSpPr>
        <p:spPr bwMode="auto">
          <a:xfrm>
            <a:off x="570020" y="4594523"/>
            <a:ext cx="4608000" cy="288147"/>
          </a:xfrm>
          <a:prstGeom prst="rect">
            <a:avLst/>
          </a:prstGeom>
          <a:solidFill>
            <a:srgbClr val="00A1DE"/>
          </a:solidFill>
          <a:ln w="12700" algn="ctr">
            <a:noFill/>
            <a:miter lim="800000"/>
            <a:headEnd/>
            <a:tailEnd/>
          </a:ln>
        </p:spPr>
        <p:txBody>
          <a:bodyPr lIns="36000" tIns="36000" rIns="36000" bIns="36000" anchor="ctr">
            <a:spAutoFit/>
          </a:bodyPr>
          <a:lstStyle/>
          <a:p>
            <a:pPr marL="0" marR="0" lvl="0" indent="0" defTabSz="1019175"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panose="020F0502020204030204" pitchFamily="34" charset="0"/>
              </a:rPr>
              <a:t>2   Consolidation</a:t>
            </a:r>
          </a:p>
        </p:txBody>
      </p:sp>
      <p:sp>
        <p:nvSpPr>
          <p:cNvPr id="9" name="Rectangle 4"/>
          <p:cNvSpPr>
            <a:spLocks noChangeArrowheads="1"/>
          </p:cNvSpPr>
          <p:nvPr>
            <p:custDataLst>
              <p:tags r:id="rId3"/>
            </p:custDataLst>
          </p:nvPr>
        </p:nvSpPr>
        <p:spPr bwMode="auto">
          <a:xfrm>
            <a:off x="570020" y="3331080"/>
            <a:ext cx="4608000" cy="288147"/>
          </a:xfrm>
          <a:prstGeom prst="rect">
            <a:avLst/>
          </a:prstGeom>
          <a:solidFill>
            <a:srgbClr val="00A1DE"/>
          </a:solidFill>
          <a:ln w="12700" algn="ctr">
            <a:noFill/>
            <a:miter lim="800000"/>
            <a:headEnd/>
            <a:tailEnd/>
          </a:ln>
        </p:spPr>
        <p:txBody>
          <a:bodyPr lIns="36000" tIns="36000" rIns="36000" bIns="36000" anchor="ctr">
            <a:spAutoFit/>
          </a:bodyPr>
          <a:lstStyle/>
          <a:p>
            <a:pPr marL="0" marR="0" lvl="0" indent="0" defTabSz="1019175"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panose="020F0502020204030204" pitchFamily="34" charset="0"/>
              </a:rPr>
              <a:t>1 </a:t>
            </a:r>
            <a:r>
              <a:rPr kumimoji="0" lang="en-US" sz="1400" b="1" i="0" u="none" strike="noStrike" kern="0" cap="none" spc="0" normalizeH="0" noProof="0" dirty="0" smtClean="0">
                <a:ln>
                  <a:noFill/>
                </a:ln>
                <a:solidFill>
                  <a:prstClr val="white"/>
                </a:solidFill>
                <a:effectLst/>
                <a:uLnTx/>
                <a:uFillTx/>
                <a:latin typeface="Calibri" panose="020F0502020204030204" pitchFamily="34" charset="0"/>
              </a:rPr>
              <a:t>  Connectivity</a:t>
            </a:r>
            <a:endParaRPr kumimoji="0" lang="en-US" sz="1400" b="1" i="0" u="none" strike="noStrike" kern="0" cap="none" spc="0" normalizeH="0" baseline="0" noProof="0" dirty="0" smtClean="0">
              <a:ln>
                <a:noFill/>
              </a:ln>
              <a:solidFill>
                <a:prstClr val="white"/>
              </a:solidFill>
              <a:effectLst/>
              <a:uLnTx/>
              <a:uFillTx/>
              <a:latin typeface="Calibri" panose="020F0502020204030204" pitchFamily="34" charset="0"/>
            </a:endParaRPr>
          </a:p>
        </p:txBody>
      </p:sp>
      <p:sp>
        <p:nvSpPr>
          <p:cNvPr id="10" name="Rectangle 4"/>
          <p:cNvSpPr>
            <a:spLocks noChangeArrowheads="1"/>
          </p:cNvSpPr>
          <p:nvPr>
            <p:custDataLst>
              <p:tags r:id="rId4"/>
            </p:custDataLst>
          </p:nvPr>
        </p:nvSpPr>
        <p:spPr bwMode="auto">
          <a:xfrm>
            <a:off x="5401315" y="5857966"/>
            <a:ext cx="4608000" cy="288147"/>
          </a:xfrm>
          <a:prstGeom prst="rect">
            <a:avLst/>
          </a:prstGeom>
          <a:solidFill>
            <a:srgbClr val="00A1DE"/>
          </a:solidFill>
          <a:ln w="12700" algn="ctr">
            <a:noFill/>
            <a:miter lim="800000"/>
            <a:headEnd/>
            <a:tailEnd/>
          </a:ln>
        </p:spPr>
        <p:txBody>
          <a:bodyPr lIns="36000" tIns="36000" rIns="36000" bIns="36000" anchor="ctr">
            <a:spAutoFit/>
          </a:bodyPr>
          <a:lstStyle/>
          <a:p>
            <a:pPr marL="0" marR="0" lvl="0" indent="0" defTabSz="1019175" eaLnBrk="1" fontAlgn="auto" latinLnBrk="0" hangingPunct="1">
              <a:lnSpc>
                <a:spcPct val="100000"/>
              </a:lnSpc>
              <a:spcBef>
                <a:spcPts val="0"/>
              </a:spcBef>
              <a:spcAft>
                <a:spcPts val="0"/>
              </a:spcAft>
              <a:buClrTx/>
              <a:buSzTx/>
              <a:buFontTx/>
              <a:buNone/>
              <a:tabLst/>
              <a:defRPr/>
            </a:pPr>
            <a:r>
              <a:rPr kumimoji="0" lang="nl-BE" sz="1400" b="1" i="0" u="none" strike="noStrike" kern="0" cap="none" spc="0" normalizeH="0" baseline="0" noProof="0" dirty="0" smtClean="0">
                <a:ln>
                  <a:noFill/>
                </a:ln>
                <a:solidFill>
                  <a:prstClr val="white"/>
                </a:solidFill>
                <a:effectLst/>
                <a:uLnTx/>
                <a:uFillTx/>
                <a:latin typeface="Calibri" panose="020F0502020204030204" pitchFamily="34" charset="0"/>
              </a:rPr>
              <a:t>6   Monitoring</a:t>
            </a:r>
            <a:endParaRPr kumimoji="0" lang="en-US" sz="1400" b="1" i="0" u="none" strike="noStrike" kern="0" cap="none" spc="0" normalizeH="0" baseline="0" noProof="0" dirty="0" smtClean="0">
              <a:ln>
                <a:noFill/>
              </a:ln>
              <a:solidFill>
                <a:prstClr val="white"/>
              </a:solidFill>
              <a:effectLst/>
              <a:uLnTx/>
              <a:uFillTx/>
              <a:latin typeface="Calibri" panose="020F0502020204030204" pitchFamily="34" charset="0"/>
            </a:endParaRPr>
          </a:p>
        </p:txBody>
      </p:sp>
      <p:sp>
        <p:nvSpPr>
          <p:cNvPr id="11" name="Rectangle 4"/>
          <p:cNvSpPr>
            <a:spLocks noChangeArrowheads="1"/>
          </p:cNvSpPr>
          <p:nvPr>
            <p:custDataLst>
              <p:tags r:id="rId5"/>
            </p:custDataLst>
          </p:nvPr>
        </p:nvSpPr>
        <p:spPr bwMode="auto">
          <a:xfrm>
            <a:off x="5401315" y="4594523"/>
            <a:ext cx="4608000" cy="288147"/>
          </a:xfrm>
          <a:prstGeom prst="rect">
            <a:avLst/>
          </a:prstGeom>
          <a:solidFill>
            <a:srgbClr val="00A1DE"/>
          </a:solidFill>
          <a:ln w="12700" algn="ctr">
            <a:noFill/>
            <a:miter lim="800000"/>
            <a:headEnd/>
            <a:tailEnd/>
          </a:ln>
        </p:spPr>
        <p:txBody>
          <a:bodyPr lIns="36000" tIns="36000" rIns="36000" bIns="36000" anchor="ctr">
            <a:spAutoFit/>
          </a:bodyPr>
          <a:lstStyle/>
          <a:p>
            <a:pPr marL="0" marR="0" lvl="0" indent="0" defTabSz="1019175" eaLnBrk="1" fontAlgn="auto" latinLnBrk="0" hangingPunct="1">
              <a:lnSpc>
                <a:spcPct val="100000"/>
              </a:lnSpc>
              <a:spcBef>
                <a:spcPts val="0"/>
              </a:spcBef>
              <a:spcAft>
                <a:spcPts val="0"/>
              </a:spcAft>
              <a:buClrTx/>
              <a:buSzTx/>
              <a:buFontTx/>
              <a:buNone/>
              <a:tabLst/>
              <a:defRPr/>
            </a:pPr>
            <a:r>
              <a:rPr kumimoji="0" lang="nl-BE" sz="1400" b="1" i="0" u="none" strike="noStrike" kern="0" cap="none" spc="0" normalizeH="0" baseline="0" noProof="0" dirty="0" smtClean="0">
                <a:ln>
                  <a:noFill/>
                </a:ln>
                <a:solidFill>
                  <a:prstClr val="white"/>
                </a:solidFill>
                <a:effectLst/>
                <a:uLnTx/>
                <a:uFillTx/>
                <a:latin typeface="Calibri" panose="020F0502020204030204" pitchFamily="34" charset="0"/>
              </a:rPr>
              <a:t>5   Management</a:t>
            </a:r>
            <a:endParaRPr kumimoji="0" lang="en-US" sz="1400" b="1" i="0" u="none" strike="noStrike" kern="0" cap="none" spc="0" normalizeH="0" baseline="0" noProof="0" dirty="0" smtClean="0">
              <a:ln>
                <a:noFill/>
              </a:ln>
              <a:solidFill>
                <a:prstClr val="white"/>
              </a:solidFill>
              <a:effectLst/>
              <a:uLnTx/>
              <a:uFillTx/>
              <a:latin typeface="Calibri" panose="020F0502020204030204" pitchFamily="34" charset="0"/>
            </a:endParaRPr>
          </a:p>
        </p:txBody>
      </p:sp>
      <p:sp>
        <p:nvSpPr>
          <p:cNvPr id="12" name="Rectangle 4"/>
          <p:cNvSpPr>
            <a:spLocks noChangeArrowheads="1"/>
          </p:cNvSpPr>
          <p:nvPr>
            <p:custDataLst>
              <p:tags r:id="rId6"/>
            </p:custDataLst>
          </p:nvPr>
        </p:nvSpPr>
        <p:spPr bwMode="auto">
          <a:xfrm>
            <a:off x="5401315" y="3331080"/>
            <a:ext cx="4608000" cy="288147"/>
          </a:xfrm>
          <a:prstGeom prst="rect">
            <a:avLst/>
          </a:prstGeom>
          <a:solidFill>
            <a:srgbClr val="00A1DE"/>
          </a:solidFill>
          <a:ln w="12700" algn="ctr">
            <a:noFill/>
            <a:miter lim="800000"/>
            <a:headEnd/>
            <a:tailEnd/>
          </a:ln>
        </p:spPr>
        <p:txBody>
          <a:bodyPr lIns="36000" tIns="36000" rIns="36000" bIns="36000" anchor="ctr">
            <a:spAutoFit/>
          </a:bodyPr>
          <a:lstStyle/>
          <a:p>
            <a:pPr marL="0" marR="0" lvl="0" indent="0" defTabSz="1019175" eaLnBrk="1" fontAlgn="auto" latinLnBrk="0" hangingPunct="1">
              <a:lnSpc>
                <a:spcPct val="100000"/>
              </a:lnSpc>
              <a:spcBef>
                <a:spcPts val="0"/>
              </a:spcBef>
              <a:spcAft>
                <a:spcPts val="0"/>
              </a:spcAft>
              <a:buClrTx/>
              <a:buSzTx/>
              <a:buFontTx/>
              <a:buNone/>
              <a:tabLst/>
              <a:defRPr/>
            </a:pPr>
            <a:r>
              <a:rPr lang="nl-BE" sz="1400" b="1" kern="0" dirty="0" smtClean="0">
                <a:solidFill>
                  <a:prstClr val="white"/>
                </a:solidFill>
                <a:latin typeface="Calibri" panose="020F0502020204030204" pitchFamily="34" charset="0"/>
              </a:rPr>
              <a:t>4   Support</a:t>
            </a:r>
            <a:endParaRPr kumimoji="0" lang="en-US" sz="1400" b="1" i="0" u="none" strike="noStrike" kern="0" cap="none" spc="0" normalizeH="0" baseline="0" noProof="0" dirty="0" smtClean="0">
              <a:ln>
                <a:noFill/>
              </a:ln>
              <a:solidFill>
                <a:prstClr val="white"/>
              </a:solidFill>
              <a:effectLst/>
              <a:uLnTx/>
              <a:uFillTx/>
              <a:latin typeface="Calibri" panose="020F0502020204030204" pitchFamily="34" charset="0"/>
            </a:endParaRPr>
          </a:p>
        </p:txBody>
      </p:sp>
      <p:sp>
        <p:nvSpPr>
          <p:cNvPr id="13" name="Text Placeholder 5"/>
          <p:cNvSpPr txBox="1">
            <a:spLocks/>
          </p:cNvSpPr>
          <p:nvPr/>
        </p:nvSpPr>
        <p:spPr>
          <a:xfrm>
            <a:off x="1008171" y="3619228"/>
            <a:ext cx="4169849" cy="811367"/>
          </a:xfrm>
          <a:prstGeom prst="rect">
            <a:avLst/>
          </a:prstGeom>
        </p:spPr>
        <p:txBody>
          <a:bodyPr wrap="square" lIns="36000" tIns="36000" rIns="36000" bIns="36000">
            <a:spAutoFit/>
          </a:bodyP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0" marR="0" lvl="1" indent="0" algn="l" defTabSz="957263" rtl="0" eaLnBrk="1" fontAlgn="base" latinLnBrk="0" hangingPunct="1">
              <a:lnSpc>
                <a:spcPct val="100000"/>
              </a:lnSpc>
              <a:spcBef>
                <a:spcPts val="400"/>
              </a:spcBef>
              <a:spcAft>
                <a:spcPts val="0"/>
              </a:spcAft>
              <a:buClrTx/>
              <a:buSzTx/>
              <a:buNone/>
              <a:tabLst/>
              <a:defRPr/>
            </a:pPr>
            <a:r>
              <a:rPr kumimoji="0" lang="nl-BE" sz="1200" b="0" i="0" u="none" strike="noStrike" kern="1200" cap="none" spc="0" normalizeH="0" baseline="0" noProof="0" dirty="0" smtClean="0">
                <a:ln>
                  <a:noFill/>
                </a:ln>
                <a:solidFill>
                  <a:srgbClr val="313131"/>
                </a:solidFill>
                <a:effectLst/>
                <a:uLnTx/>
                <a:uFillTx/>
                <a:latin typeface="Calibri" panose="020F0502020204030204" pitchFamily="34" charset="0"/>
              </a:rPr>
              <a:t>TESTA</a:t>
            </a:r>
            <a:r>
              <a:rPr kumimoji="0" lang="nl-BE" sz="1200" b="0" i="0" u="none" strike="noStrike" kern="1200" cap="none" spc="0" normalizeH="0" noProof="0" dirty="0" smtClean="0">
                <a:ln>
                  <a:noFill/>
                </a:ln>
                <a:solidFill>
                  <a:srgbClr val="313131"/>
                </a:solidFill>
                <a:effectLst/>
                <a:uLnTx/>
                <a:uFillTx/>
                <a:latin typeface="Calibri" panose="020F0502020204030204" pitchFamily="34" charset="0"/>
              </a:rPr>
              <a:t> </a:t>
            </a:r>
            <a:r>
              <a:rPr kumimoji="0" lang="nl-BE" sz="1200" b="0" i="0" u="none" strike="noStrike" kern="1200" cap="none" spc="0" normalizeH="0" noProof="0" dirty="0" err="1" smtClean="0">
                <a:ln>
                  <a:noFill/>
                </a:ln>
                <a:solidFill>
                  <a:srgbClr val="313131"/>
                </a:solidFill>
                <a:effectLst/>
                <a:uLnTx/>
                <a:uFillTx/>
                <a:latin typeface="Calibri" panose="020F0502020204030204" pitchFamily="34" charset="0"/>
              </a:rPr>
              <a:t>provides</a:t>
            </a:r>
            <a:r>
              <a:rPr kumimoji="0" lang="nl-BE" sz="1200" b="0" i="0" u="none" strike="noStrike" kern="1200" cap="none" spc="0" normalizeH="0" noProof="0" dirty="0" smtClean="0">
                <a:ln>
                  <a:noFill/>
                </a:ln>
                <a:solidFill>
                  <a:srgbClr val="313131"/>
                </a:solidFill>
                <a:effectLst/>
                <a:uLnTx/>
                <a:uFillTx/>
                <a:latin typeface="Calibri" panose="020F0502020204030204" pitchFamily="34" charset="0"/>
              </a:rPr>
              <a:t> a </a:t>
            </a:r>
            <a:r>
              <a:rPr kumimoji="0" lang="nl-BE" sz="1200" b="0" i="0" u="none" strike="noStrike" kern="1200" cap="none" spc="0" normalizeH="0" noProof="0" dirty="0" err="1" smtClean="0">
                <a:ln>
                  <a:noFill/>
                </a:ln>
                <a:solidFill>
                  <a:srgbClr val="313131"/>
                </a:solidFill>
                <a:effectLst/>
                <a:uLnTx/>
                <a:uFillTx/>
                <a:latin typeface="Calibri" panose="020F0502020204030204" pitchFamily="34" charset="0"/>
              </a:rPr>
              <a:t>highly</a:t>
            </a:r>
            <a:r>
              <a:rPr kumimoji="0" lang="nl-BE" sz="1200" b="0" i="0" u="none" strike="noStrike" kern="1200" cap="none" spc="0" normalizeH="0" noProof="0" dirty="0" smtClean="0">
                <a:ln>
                  <a:noFill/>
                </a:ln>
                <a:solidFill>
                  <a:srgbClr val="313131"/>
                </a:solidFill>
                <a:effectLst/>
                <a:uLnTx/>
                <a:uFillTx/>
                <a:latin typeface="Calibri" panose="020F0502020204030204" pitchFamily="34" charset="0"/>
              </a:rPr>
              <a:t> </a:t>
            </a:r>
            <a:r>
              <a:rPr kumimoji="0" lang="nl-BE" sz="1200" b="0" i="0" u="none" strike="noStrike" kern="1200" cap="none" spc="0" normalizeH="0" noProof="0" dirty="0" err="1" smtClean="0">
                <a:ln>
                  <a:noFill/>
                </a:ln>
                <a:solidFill>
                  <a:srgbClr val="313131"/>
                </a:solidFill>
                <a:effectLst/>
                <a:uLnTx/>
                <a:uFillTx/>
                <a:latin typeface="Calibri" panose="020F0502020204030204" pitchFamily="34" charset="0"/>
              </a:rPr>
              <a:t>available</a:t>
            </a:r>
            <a:r>
              <a:rPr kumimoji="0" lang="nl-BE" sz="1200" b="0" i="0" u="none" strike="noStrike" kern="1200" cap="none" spc="0" normalizeH="0" noProof="0" dirty="0" smtClean="0">
                <a:ln>
                  <a:noFill/>
                </a:ln>
                <a:solidFill>
                  <a:srgbClr val="313131"/>
                </a:solidFill>
                <a:effectLst/>
                <a:uLnTx/>
                <a:uFillTx/>
                <a:latin typeface="Calibri" panose="020F0502020204030204" pitchFamily="34" charset="0"/>
              </a:rPr>
              <a:t>, </a:t>
            </a:r>
            <a:r>
              <a:rPr kumimoji="0" lang="nl-BE" sz="1200" b="0" i="0" u="none" strike="noStrike" kern="1200" cap="none" spc="0" normalizeH="0" noProof="0" dirty="0" err="1" smtClean="0">
                <a:ln>
                  <a:noFill/>
                </a:ln>
                <a:solidFill>
                  <a:srgbClr val="313131"/>
                </a:solidFill>
                <a:effectLst/>
                <a:uLnTx/>
                <a:uFillTx/>
                <a:latin typeface="Calibri" panose="020F0502020204030204" pitchFamily="34" charset="0"/>
              </a:rPr>
              <a:t>extendable</a:t>
            </a:r>
            <a:r>
              <a:rPr kumimoji="0" lang="nl-BE" sz="1200" b="0" i="0" u="none" strike="noStrike" kern="1200" cap="none" spc="0" normalizeH="0" noProof="0" dirty="0" smtClean="0">
                <a:ln>
                  <a:noFill/>
                </a:ln>
                <a:solidFill>
                  <a:srgbClr val="313131"/>
                </a:solidFill>
                <a:effectLst/>
                <a:uLnTx/>
                <a:uFillTx/>
                <a:latin typeface="Calibri" panose="020F0502020204030204" pitchFamily="34" charset="0"/>
              </a:rPr>
              <a:t>, </a:t>
            </a:r>
            <a:r>
              <a:rPr kumimoji="0" lang="nl-BE" sz="1200" b="0" i="0" u="none" strike="noStrike" kern="1200" cap="none" spc="0" normalizeH="0" noProof="0" dirty="0" err="1" smtClean="0">
                <a:ln>
                  <a:noFill/>
                </a:ln>
                <a:solidFill>
                  <a:srgbClr val="313131"/>
                </a:solidFill>
                <a:effectLst/>
                <a:uLnTx/>
                <a:uFillTx/>
                <a:latin typeface="Calibri" panose="020F0502020204030204" pitchFamily="34" charset="0"/>
              </a:rPr>
              <a:t>flexible</a:t>
            </a:r>
            <a:r>
              <a:rPr kumimoji="0" lang="nl-BE" sz="1200" b="0" i="0" u="none" strike="noStrike" kern="1200" cap="none" spc="0" normalizeH="0" noProof="0" dirty="0" smtClean="0">
                <a:ln>
                  <a:noFill/>
                </a:ln>
                <a:solidFill>
                  <a:srgbClr val="313131"/>
                </a:solidFill>
                <a:effectLst/>
                <a:uLnTx/>
                <a:uFillTx/>
                <a:latin typeface="Calibri" panose="020F0502020204030204" pitchFamily="34" charset="0"/>
              </a:rPr>
              <a:t> </a:t>
            </a:r>
            <a:r>
              <a:rPr kumimoji="0" lang="nl-BE" sz="1200" b="0" i="0" u="none" strike="noStrike" kern="1200" cap="none" spc="0" normalizeH="0" noProof="0" dirty="0" err="1" smtClean="0">
                <a:ln>
                  <a:noFill/>
                </a:ln>
                <a:solidFill>
                  <a:srgbClr val="313131"/>
                </a:solidFill>
                <a:effectLst/>
                <a:uLnTx/>
                <a:uFillTx/>
                <a:latin typeface="Calibri" panose="020F0502020204030204" pitchFamily="34" charset="0"/>
              </a:rPr>
              <a:t>and</a:t>
            </a:r>
            <a:r>
              <a:rPr kumimoji="0" lang="nl-BE" sz="1200" b="0" i="0" u="none" strike="noStrike" kern="1200" cap="none" spc="0" normalizeH="0" noProof="0" dirty="0" smtClean="0">
                <a:ln>
                  <a:noFill/>
                </a:ln>
                <a:solidFill>
                  <a:srgbClr val="313131"/>
                </a:solidFill>
                <a:effectLst/>
                <a:uLnTx/>
                <a:uFillTx/>
                <a:latin typeface="Calibri" panose="020F0502020204030204" pitchFamily="34" charset="0"/>
              </a:rPr>
              <a:t> secure </a:t>
            </a:r>
            <a:r>
              <a:rPr kumimoji="0" lang="nl-BE" sz="1200" b="0" i="0" u="none" strike="noStrike" kern="1200" cap="none" spc="0" normalizeH="0" noProof="0" dirty="0" err="1" smtClean="0">
                <a:ln>
                  <a:noFill/>
                </a:ln>
                <a:solidFill>
                  <a:srgbClr val="313131"/>
                </a:solidFill>
                <a:effectLst/>
                <a:uLnTx/>
                <a:uFillTx/>
                <a:latin typeface="Calibri" panose="020F0502020204030204" pitchFamily="34" charset="0"/>
              </a:rPr>
              <a:t>communication</a:t>
            </a:r>
            <a:r>
              <a:rPr kumimoji="0" lang="nl-BE" sz="1200" b="0" i="0" u="none" strike="noStrike" kern="1200" cap="none" spc="0" normalizeH="0" noProof="0" dirty="0" smtClean="0">
                <a:ln>
                  <a:noFill/>
                </a:ln>
                <a:solidFill>
                  <a:srgbClr val="313131"/>
                </a:solidFill>
                <a:effectLst/>
                <a:uLnTx/>
                <a:uFillTx/>
                <a:latin typeface="Calibri" panose="020F0502020204030204" pitchFamily="34" charset="0"/>
              </a:rPr>
              <a:t> </a:t>
            </a:r>
            <a:r>
              <a:rPr kumimoji="0" lang="nl-BE" sz="1200" b="0" i="0" u="none" strike="noStrike" kern="1200" cap="none" spc="0" normalizeH="0" noProof="0" dirty="0" err="1" smtClean="0">
                <a:ln>
                  <a:noFill/>
                </a:ln>
                <a:solidFill>
                  <a:srgbClr val="313131"/>
                </a:solidFill>
                <a:effectLst/>
                <a:uLnTx/>
                <a:uFillTx/>
                <a:latin typeface="Calibri" panose="020F0502020204030204" pitchFamily="34" charset="0"/>
              </a:rPr>
              <a:t>infrastructure</a:t>
            </a:r>
            <a:r>
              <a:rPr kumimoji="0" lang="nl-BE" sz="1200" b="0" i="0" u="none" strike="noStrike" kern="1200" cap="none" spc="0" normalizeH="0" noProof="0" dirty="0" smtClean="0">
                <a:ln>
                  <a:noFill/>
                </a:ln>
                <a:solidFill>
                  <a:srgbClr val="313131"/>
                </a:solidFill>
                <a:effectLst/>
                <a:uLnTx/>
                <a:uFillTx/>
                <a:latin typeface="Calibri" panose="020F0502020204030204" pitchFamily="34" charset="0"/>
              </a:rPr>
              <a:t> </a:t>
            </a:r>
            <a:r>
              <a:rPr kumimoji="0" lang="nl-BE" sz="1200" b="0" i="0" u="none" strike="noStrike" kern="1200" cap="none" spc="0" normalizeH="0" noProof="0" dirty="0" err="1" smtClean="0">
                <a:ln>
                  <a:noFill/>
                </a:ln>
                <a:solidFill>
                  <a:srgbClr val="313131"/>
                </a:solidFill>
                <a:effectLst/>
                <a:uLnTx/>
                <a:uFillTx/>
                <a:latin typeface="Calibri" panose="020F0502020204030204" pitchFamily="34" charset="0"/>
              </a:rPr>
              <a:t>to</a:t>
            </a:r>
            <a:r>
              <a:rPr kumimoji="0" lang="nl-BE" sz="1200" b="0" i="0" u="none" strike="noStrike" kern="1200" cap="none" spc="0" normalizeH="0" noProof="0" dirty="0" smtClean="0">
                <a:ln>
                  <a:noFill/>
                </a:ln>
                <a:solidFill>
                  <a:srgbClr val="313131"/>
                </a:solidFill>
                <a:effectLst/>
                <a:uLnTx/>
                <a:uFillTx/>
                <a:latin typeface="Calibri" panose="020F0502020204030204" pitchFamily="34" charset="0"/>
              </a:rPr>
              <a:t> </a:t>
            </a:r>
            <a:r>
              <a:rPr kumimoji="0" lang="nl-BE" sz="1200" b="0" i="0" u="none" strike="noStrike" kern="1200" cap="none" spc="0" normalizeH="0" noProof="0" dirty="0" err="1" smtClean="0">
                <a:ln>
                  <a:noFill/>
                </a:ln>
                <a:solidFill>
                  <a:srgbClr val="313131"/>
                </a:solidFill>
                <a:effectLst/>
                <a:uLnTx/>
                <a:uFillTx/>
                <a:latin typeface="Calibri" panose="020F0502020204030204" pitchFamily="34" charset="0"/>
              </a:rPr>
              <a:t>interconnect</a:t>
            </a:r>
            <a:r>
              <a:rPr kumimoji="0" lang="nl-BE" sz="1200" b="0" i="0" u="none" strike="noStrike" kern="1200" cap="none" spc="0" normalizeH="0" noProof="0" dirty="0" smtClean="0">
                <a:ln>
                  <a:noFill/>
                </a:ln>
                <a:solidFill>
                  <a:srgbClr val="313131"/>
                </a:solidFill>
                <a:effectLst/>
                <a:uLnTx/>
                <a:uFillTx/>
                <a:latin typeface="Calibri" panose="020F0502020204030204" pitchFamily="34" charset="0"/>
              </a:rPr>
              <a:t> public </a:t>
            </a:r>
            <a:r>
              <a:rPr kumimoji="0" lang="nl-BE" sz="1200" b="0" i="0" u="none" strike="noStrike" kern="1200" cap="none" spc="0" normalizeH="0" noProof="0" dirty="0" err="1" smtClean="0">
                <a:ln>
                  <a:noFill/>
                </a:ln>
                <a:solidFill>
                  <a:srgbClr val="313131"/>
                </a:solidFill>
                <a:effectLst/>
                <a:uLnTx/>
                <a:uFillTx/>
                <a:latin typeface="Calibri" panose="020F0502020204030204" pitchFamily="34" charset="0"/>
              </a:rPr>
              <a:t>administrations</a:t>
            </a:r>
            <a:r>
              <a:rPr kumimoji="0" lang="nl-BE" sz="1200" b="0" i="0" u="none" strike="noStrike" kern="1200" cap="none" spc="0" normalizeH="0" noProof="0" dirty="0" smtClean="0">
                <a:ln>
                  <a:noFill/>
                </a:ln>
                <a:solidFill>
                  <a:srgbClr val="313131"/>
                </a:solidFill>
                <a:effectLst/>
                <a:uLnTx/>
                <a:uFillTx/>
                <a:latin typeface="Calibri" panose="020F0502020204030204" pitchFamily="34" charset="0"/>
              </a:rPr>
              <a:t> in Europe. </a:t>
            </a:r>
            <a:r>
              <a:rPr kumimoji="0" lang="nl-BE" sz="1200" b="0" i="0" u="none" strike="noStrike" kern="1200" cap="none" spc="0" normalizeH="0" noProof="0" dirty="0" err="1" smtClean="0">
                <a:ln>
                  <a:noFill/>
                </a:ln>
                <a:solidFill>
                  <a:srgbClr val="313131"/>
                </a:solidFill>
                <a:effectLst/>
                <a:uLnTx/>
                <a:uFillTx/>
                <a:latin typeface="Calibri" panose="020F0502020204030204" pitchFamily="34" charset="0"/>
              </a:rPr>
              <a:t>This</a:t>
            </a:r>
            <a:r>
              <a:rPr kumimoji="0" lang="nl-BE" sz="1200" b="0" i="0" u="none" strike="noStrike" kern="1200" cap="none" spc="0" normalizeH="0" noProof="0" dirty="0" smtClean="0">
                <a:ln>
                  <a:noFill/>
                </a:ln>
                <a:solidFill>
                  <a:srgbClr val="313131"/>
                </a:solidFill>
                <a:effectLst/>
                <a:uLnTx/>
                <a:uFillTx/>
                <a:latin typeface="Calibri" panose="020F0502020204030204" pitchFamily="34" charset="0"/>
              </a:rPr>
              <a:t> </a:t>
            </a:r>
            <a:r>
              <a:rPr kumimoji="0" lang="nl-BE" sz="1200" b="0" i="0" u="none" strike="noStrike" kern="1200" cap="none" spc="0" normalizeH="0" noProof="0" dirty="0" err="1" smtClean="0">
                <a:ln>
                  <a:noFill/>
                </a:ln>
                <a:solidFill>
                  <a:srgbClr val="313131"/>
                </a:solidFill>
                <a:effectLst/>
                <a:uLnTx/>
                <a:uFillTx/>
                <a:latin typeface="Calibri" panose="020F0502020204030204" pitchFamily="34" charset="0"/>
              </a:rPr>
              <a:t>to</a:t>
            </a:r>
            <a:r>
              <a:rPr kumimoji="0" lang="nl-BE" sz="1200" b="0" i="0" u="none" strike="noStrike" kern="1200" cap="none" spc="0" normalizeH="0" noProof="0" dirty="0" smtClean="0">
                <a:ln>
                  <a:noFill/>
                </a:ln>
                <a:solidFill>
                  <a:srgbClr val="313131"/>
                </a:solidFill>
                <a:effectLst/>
                <a:uLnTx/>
                <a:uFillTx/>
                <a:latin typeface="Calibri" panose="020F0502020204030204" pitchFamily="34" charset="0"/>
              </a:rPr>
              <a:t> tackle </a:t>
            </a:r>
            <a:r>
              <a:rPr kumimoji="0" lang="nl-BE" sz="1200" b="0" i="0" u="none" strike="noStrike" kern="1200" cap="none" spc="0" normalizeH="0" noProof="0" dirty="0" err="1" smtClean="0">
                <a:ln>
                  <a:noFill/>
                </a:ln>
                <a:solidFill>
                  <a:srgbClr val="313131"/>
                </a:solidFill>
                <a:effectLst/>
                <a:uLnTx/>
                <a:uFillTx/>
                <a:latin typeface="Calibri" panose="020F0502020204030204" pitchFamily="34" charset="0"/>
              </a:rPr>
              <a:t>both</a:t>
            </a:r>
            <a:r>
              <a:rPr kumimoji="0" lang="nl-BE" sz="1200" b="0" i="0" u="none" strike="noStrike" kern="1200" cap="none" spc="0" normalizeH="0" noProof="0" dirty="0" smtClean="0">
                <a:ln>
                  <a:noFill/>
                </a:ln>
                <a:solidFill>
                  <a:srgbClr val="313131"/>
                </a:solidFill>
                <a:effectLst/>
                <a:uLnTx/>
                <a:uFillTx/>
                <a:latin typeface="Calibri" panose="020F0502020204030204" pitchFamily="34" charset="0"/>
              </a:rPr>
              <a:t> </a:t>
            </a:r>
            <a:r>
              <a:rPr kumimoji="0" lang="nl-BE" sz="1200" b="0" i="0" u="none" strike="noStrike" kern="1200" cap="none" spc="0" normalizeH="0" noProof="0" dirty="0" err="1" smtClean="0">
                <a:ln>
                  <a:noFill/>
                </a:ln>
                <a:solidFill>
                  <a:srgbClr val="313131"/>
                </a:solidFill>
                <a:effectLst/>
                <a:uLnTx/>
                <a:uFillTx/>
                <a:latin typeface="Calibri" panose="020F0502020204030204" pitchFamily="34" charset="0"/>
              </a:rPr>
              <a:t>current</a:t>
            </a:r>
            <a:r>
              <a:rPr kumimoji="0" lang="nl-BE" sz="1200" b="0" i="0" u="none" strike="noStrike" kern="1200" cap="none" spc="0" normalizeH="0" noProof="0" dirty="0" smtClean="0">
                <a:ln>
                  <a:noFill/>
                </a:ln>
                <a:solidFill>
                  <a:srgbClr val="313131"/>
                </a:solidFill>
                <a:effectLst/>
                <a:uLnTx/>
                <a:uFillTx/>
                <a:latin typeface="Calibri" panose="020F0502020204030204" pitchFamily="34" charset="0"/>
              </a:rPr>
              <a:t> </a:t>
            </a:r>
            <a:r>
              <a:rPr kumimoji="0" lang="nl-BE" sz="1200" b="0" i="0" u="none" strike="noStrike" kern="1200" cap="none" spc="0" normalizeH="0" noProof="0" dirty="0" err="1" smtClean="0">
                <a:ln>
                  <a:noFill/>
                </a:ln>
                <a:solidFill>
                  <a:srgbClr val="313131"/>
                </a:solidFill>
                <a:effectLst/>
                <a:uLnTx/>
                <a:uFillTx/>
                <a:latin typeface="Calibri" panose="020F0502020204030204" pitchFamily="34" charset="0"/>
              </a:rPr>
              <a:t>and</a:t>
            </a:r>
            <a:r>
              <a:rPr kumimoji="0" lang="nl-BE" sz="1200" b="0" i="0" u="none" strike="noStrike" kern="1200" cap="none" spc="0" normalizeH="0" noProof="0" dirty="0" smtClean="0">
                <a:ln>
                  <a:noFill/>
                </a:ln>
                <a:solidFill>
                  <a:srgbClr val="313131"/>
                </a:solidFill>
                <a:effectLst/>
                <a:uLnTx/>
                <a:uFillTx/>
                <a:latin typeface="Calibri" panose="020F0502020204030204" pitchFamily="34" charset="0"/>
              </a:rPr>
              <a:t> </a:t>
            </a:r>
            <a:r>
              <a:rPr kumimoji="0" lang="nl-BE" sz="1200" b="0" i="0" u="none" strike="noStrike" kern="1200" cap="none" spc="0" normalizeH="0" noProof="0" dirty="0" err="1" smtClean="0">
                <a:ln>
                  <a:noFill/>
                </a:ln>
                <a:solidFill>
                  <a:srgbClr val="313131"/>
                </a:solidFill>
                <a:effectLst/>
                <a:uLnTx/>
                <a:uFillTx/>
                <a:latin typeface="Calibri" panose="020F0502020204030204" pitchFamily="34" charset="0"/>
              </a:rPr>
              <a:t>future</a:t>
            </a:r>
            <a:r>
              <a:rPr kumimoji="0" lang="nl-BE" sz="1200" b="0" i="0" u="none" strike="noStrike" kern="1200" cap="none" spc="0" normalizeH="0" noProof="0" dirty="0" smtClean="0">
                <a:ln>
                  <a:noFill/>
                </a:ln>
                <a:solidFill>
                  <a:srgbClr val="313131"/>
                </a:solidFill>
                <a:effectLst/>
                <a:uLnTx/>
                <a:uFillTx/>
                <a:latin typeface="Calibri" panose="020F0502020204030204" pitchFamily="34" charset="0"/>
              </a:rPr>
              <a:t> </a:t>
            </a:r>
            <a:r>
              <a:rPr kumimoji="0" lang="nl-BE" sz="1200" b="0" i="0" u="none" strike="noStrike" kern="1200" cap="none" spc="0" normalizeH="0" noProof="0" dirty="0" err="1" smtClean="0">
                <a:ln>
                  <a:noFill/>
                </a:ln>
                <a:solidFill>
                  <a:srgbClr val="313131"/>
                </a:solidFill>
                <a:effectLst/>
                <a:uLnTx/>
                <a:uFillTx/>
                <a:latin typeface="Calibri" panose="020F0502020204030204" pitchFamily="34" charset="0"/>
              </a:rPr>
              <a:t>needs</a:t>
            </a:r>
            <a:r>
              <a:rPr kumimoji="0" lang="nl-BE" sz="1200" b="0" i="0" u="none" strike="noStrike" kern="1200" cap="none" spc="0" normalizeH="0" noProof="0" dirty="0" smtClean="0">
                <a:ln>
                  <a:noFill/>
                </a:ln>
                <a:solidFill>
                  <a:srgbClr val="313131"/>
                </a:solidFill>
                <a:effectLst/>
                <a:uLnTx/>
                <a:uFillTx/>
                <a:latin typeface="Calibri" panose="020F0502020204030204" pitchFamily="34" charset="0"/>
              </a:rPr>
              <a:t> </a:t>
            </a:r>
            <a:r>
              <a:rPr kumimoji="0" lang="nl-BE" sz="1200" b="0" i="0" u="none" strike="noStrike" kern="1200" cap="none" spc="0" normalizeH="0" noProof="0" dirty="0" err="1" smtClean="0">
                <a:ln>
                  <a:noFill/>
                </a:ln>
                <a:solidFill>
                  <a:srgbClr val="313131"/>
                </a:solidFill>
                <a:effectLst/>
                <a:uLnTx/>
                <a:uFillTx/>
                <a:latin typeface="Calibri" panose="020F0502020204030204" pitchFamily="34" charset="0"/>
              </a:rPr>
              <a:t>for</a:t>
            </a:r>
            <a:r>
              <a:rPr kumimoji="0" lang="nl-BE" sz="1200" b="0" i="0" u="none" strike="noStrike" kern="1200" cap="none" spc="0" normalizeH="0" noProof="0" dirty="0" smtClean="0">
                <a:ln>
                  <a:noFill/>
                </a:ln>
                <a:solidFill>
                  <a:srgbClr val="313131"/>
                </a:solidFill>
                <a:effectLst/>
                <a:uLnTx/>
                <a:uFillTx/>
                <a:latin typeface="Calibri" panose="020F0502020204030204" pitchFamily="34" charset="0"/>
              </a:rPr>
              <a:t> </a:t>
            </a:r>
            <a:r>
              <a:rPr kumimoji="0" lang="nl-BE" sz="1200" b="0" i="0" u="none" strike="noStrike" kern="1200" cap="none" spc="0" normalizeH="0" noProof="0" dirty="0" err="1" smtClean="0">
                <a:ln>
                  <a:noFill/>
                </a:ln>
                <a:solidFill>
                  <a:srgbClr val="313131"/>
                </a:solidFill>
                <a:effectLst/>
                <a:uLnTx/>
                <a:uFillTx/>
                <a:latin typeface="Calibri" panose="020F0502020204030204" pitchFamily="34" charset="0"/>
              </a:rPr>
              <a:t>inter-administration</a:t>
            </a:r>
            <a:r>
              <a:rPr kumimoji="0" lang="nl-BE" sz="1200" b="0" i="0" u="none" strike="noStrike" kern="1200" cap="none" spc="0" normalizeH="0" noProof="0" dirty="0" smtClean="0">
                <a:ln>
                  <a:noFill/>
                </a:ln>
                <a:solidFill>
                  <a:srgbClr val="313131"/>
                </a:solidFill>
                <a:effectLst/>
                <a:uLnTx/>
                <a:uFillTx/>
                <a:latin typeface="Calibri" panose="020F0502020204030204" pitchFamily="34" charset="0"/>
              </a:rPr>
              <a:t> </a:t>
            </a:r>
            <a:r>
              <a:rPr lang="nl-BE" sz="1200" dirty="0" err="1" smtClean="0">
                <a:solidFill>
                  <a:srgbClr val="313131"/>
                </a:solidFill>
                <a:latin typeface="Calibri" panose="020F0502020204030204" pitchFamily="34" charset="0"/>
              </a:rPr>
              <a:t>communication</a:t>
            </a:r>
            <a:r>
              <a:rPr lang="nl-BE" sz="1200" dirty="0" smtClean="0">
                <a:solidFill>
                  <a:srgbClr val="313131"/>
                </a:solidFill>
                <a:latin typeface="Calibri" panose="020F0502020204030204" pitchFamily="34" charset="0"/>
              </a:rPr>
              <a:t>.</a:t>
            </a:r>
            <a:endParaRPr kumimoji="0" lang="en-US" sz="1200" b="0" i="0" u="none" strike="noStrike" kern="1200" cap="none" spc="0" normalizeH="0" baseline="0" noProof="0" dirty="0" smtClean="0">
              <a:ln>
                <a:noFill/>
              </a:ln>
              <a:solidFill>
                <a:srgbClr val="313131"/>
              </a:solidFill>
              <a:effectLst/>
              <a:uLnTx/>
              <a:uFillTx/>
              <a:latin typeface="Calibri" panose="020F0502020204030204" pitchFamily="34" charset="0"/>
            </a:endParaRPr>
          </a:p>
        </p:txBody>
      </p:sp>
      <p:sp>
        <p:nvSpPr>
          <p:cNvPr id="14" name="Text Placeholder 5"/>
          <p:cNvSpPr txBox="1">
            <a:spLocks/>
          </p:cNvSpPr>
          <p:nvPr/>
        </p:nvSpPr>
        <p:spPr>
          <a:xfrm>
            <a:off x="1008171" y="4884392"/>
            <a:ext cx="4169849" cy="626701"/>
          </a:xfrm>
          <a:prstGeom prst="rect">
            <a:avLst/>
          </a:prstGeom>
        </p:spPr>
        <p:txBody>
          <a:bodyPr wrap="square" lIns="36000" tIns="36000" rIns="36000" bIns="36000">
            <a:spAutoFit/>
          </a:bodyP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0" marR="0" lvl="1" indent="0" algn="l" defTabSz="957263" rtl="0" eaLnBrk="1" fontAlgn="base" latinLnBrk="0" hangingPunct="1">
              <a:lnSpc>
                <a:spcPct val="100000"/>
              </a:lnSpc>
              <a:spcBef>
                <a:spcPts val="400"/>
              </a:spcBef>
              <a:spcAft>
                <a:spcPts val="0"/>
              </a:spcAft>
              <a:buClrTx/>
              <a:buSzTx/>
              <a:buNone/>
              <a:tabLst/>
              <a:defRPr/>
            </a:pPr>
            <a:r>
              <a:rPr kumimoji="0" lang="nl-BE" sz="1200" b="0" i="0" u="none" strike="noStrike" kern="1200" cap="none" spc="0" normalizeH="0" baseline="0" noProof="0" dirty="0" smtClean="0">
                <a:ln>
                  <a:noFill/>
                </a:ln>
                <a:solidFill>
                  <a:srgbClr val="313131"/>
                </a:solidFill>
                <a:effectLst/>
                <a:uLnTx/>
                <a:uFillTx/>
                <a:latin typeface="Calibri" panose="020F0502020204030204" pitchFamily="34" charset="0"/>
              </a:rPr>
              <a:t>TESTA</a:t>
            </a:r>
            <a:r>
              <a:rPr kumimoji="0" lang="nl-BE" sz="1200" b="0" i="0" u="none" strike="noStrike" kern="1200" cap="none" spc="0" normalizeH="0" noProof="0" dirty="0" smtClean="0">
                <a:ln>
                  <a:noFill/>
                </a:ln>
                <a:solidFill>
                  <a:srgbClr val="313131"/>
                </a:solidFill>
                <a:effectLst/>
                <a:uLnTx/>
                <a:uFillTx/>
                <a:latin typeface="Calibri" panose="020F0502020204030204" pitchFamily="34" charset="0"/>
              </a:rPr>
              <a:t> </a:t>
            </a:r>
            <a:r>
              <a:rPr kumimoji="0" lang="nl-BE" sz="1200" b="0" i="0" u="none" strike="noStrike" kern="1200" cap="none" spc="0" normalizeH="0" noProof="0" dirty="0" err="1" smtClean="0">
                <a:ln>
                  <a:noFill/>
                </a:ln>
                <a:solidFill>
                  <a:srgbClr val="313131"/>
                </a:solidFill>
                <a:effectLst/>
                <a:uLnTx/>
                <a:uFillTx/>
                <a:latin typeface="Calibri" panose="020F0502020204030204" pitchFamily="34" charset="0"/>
              </a:rPr>
              <a:t>consolidates</a:t>
            </a:r>
            <a:r>
              <a:rPr kumimoji="0" lang="nl-BE" sz="1200" b="0" i="0" u="none" strike="noStrike" kern="1200" cap="none" spc="0" normalizeH="0" noProof="0" dirty="0" smtClean="0">
                <a:ln>
                  <a:noFill/>
                </a:ln>
                <a:solidFill>
                  <a:srgbClr val="313131"/>
                </a:solidFill>
                <a:effectLst/>
                <a:uLnTx/>
                <a:uFillTx/>
                <a:latin typeface="Calibri" panose="020F0502020204030204" pitchFamily="34" charset="0"/>
              </a:rPr>
              <a:t> </a:t>
            </a:r>
            <a:r>
              <a:rPr kumimoji="0" lang="nl-BE" sz="1200" b="0" i="0" u="none" strike="noStrike" kern="1200" cap="none" spc="0" normalizeH="0" noProof="0" dirty="0" err="1" smtClean="0">
                <a:ln>
                  <a:noFill/>
                </a:ln>
                <a:solidFill>
                  <a:srgbClr val="313131"/>
                </a:solidFill>
                <a:effectLst/>
                <a:uLnTx/>
                <a:uFillTx/>
                <a:latin typeface="Calibri" panose="020F0502020204030204" pitchFamily="34" charset="0"/>
              </a:rPr>
              <a:t>existing</a:t>
            </a:r>
            <a:r>
              <a:rPr kumimoji="0" lang="nl-BE" sz="1200" b="0" i="0" u="none" strike="noStrike" kern="1200" cap="none" spc="0" normalizeH="0" noProof="0" dirty="0" smtClean="0">
                <a:ln>
                  <a:noFill/>
                </a:ln>
                <a:solidFill>
                  <a:srgbClr val="313131"/>
                </a:solidFill>
                <a:effectLst/>
                <a:uLnTx/>
                <a:uFillTx/>
                <a:latin typeface="Calibri" panose="020F0502020204030204" pitchFamily="34" charset="0"/>
              </a:rPr>
              <a:t> data </a:t>
            </a:r>
            <a:r>
              <a:rPr kumimoji="0" lang="nl-BE" sz="1200" b="0" i="0" u="none" strike="noStrike" kern="1200" cap="none" spc="0" normalizeH="0" noProof="0" dirty="0" err="1" smtClean="0">
                <a:ln>
                  <a:noFill/>
                </a:ln>
                <a:solidFill>
                  <a:srgbClr val="313131"/>
                </a:solidFill>
                <a:effectLst/>
                <a:uLnTx/>
                <a:uFillTx/>
                <a:latin typeface="Calibri" panose="020F0502020204030204" pitchFamily="34" charset="0"/>
              </a:rPr>
              <a:t>networks</a:t>
            </a:r>
            <a:r>
              <a:rPr kumimoji="0" lang="nl-BE" sz="1200" b="0" i="0" u="none" strike="noStrike" kern="1200" cap="none" spc="0" normalizeH="0" noProof="0" dirty="0" smtClean="0">
                <a:ln>
                  <a:noFill/>
                </a:ln>
                <a:solidFill>
                  <a:srgbClr val="313131"/>
                </a:solidFill>
                <a:effectLst/>
                <a:uLnTx/>
                <a:uFillTx/>
                <a:latin typeface="Calibri" panose="020F0502020204030204" pitchFamily="34" charset="0"/>
              </a:rPr>
              <a:t> </a:t>
            </a:r>
            <a:r>
              <a:rPr kumimoji="0" lang="nl-BE" sz="1200" b="0" i="0" u="none" strike="noStrike" kern="1200" cap="none" spc="0" normalizeH="0" noProof="0" dirty="0" err="1" smtClean="0">
                <a:ln>
                  <a:noFill/>
                </a:ln>
                <a:solidFill>
                  <a:srgbClr val="313131"/>
                </a:solidFill>
                <a:effectLst/>
                <a:uLnTx/>
                <a:uFillTx/>
                <a:latin typeface="Calibri" panose="020F0502020204030204" pitchFamily="34" charset="0"/>
              </a:rPr>
              <a:t>currently</a:t>
            </a:r>
            <a:r>
              <a:rPr kumimoji="0" lang="nl-BE" sz="1200" b="0" i="0" u="none" strike="noStrike" kern="1200" cap="none" spc="0" normalizeH="0" noProof="0" dirty="0" smtClean="0">
                <a:ln>
                  <a:noFill/>
                </a:ln>
                <a:solidFill>
                  <a:srgbClr val="313131"/>
                </a:solidFill>
                <a:effectLst/>
                <a:uLnTx/>
                <a:uFillTx/>
                <a:latin typeface="Calibri" panose="020F0502020204030204" pitchFamily="34" charset="0"/>
              </a:rPr>
              <a:t> spread over different </a:t>
            </a:r>
            <a:r>
              <a:rPr kumimoji="0" lang="nl-BE" sz="1200" b="0" i="0" u="none" strike="noStrike" kern="1200" cap="none" spc="0" normalizeH="0" noProof="0" dirty="0" err="1" smtClean="0">
                <a:ln>
                  <a:noFill/>
                </a:ln>
                <a:solidFill>
                  <a:srgbClr val="313131"/>
                </a:solidFill>
                <a:effectLst/>
                <a:uLnTx/>
                <a:uFillTx/>
                <a:latin typeface="Calibri" panose="020F0502020204030204" pitchFamily="34" charset="0"/>
              </a:rPr>
              <a:t>contracts</a:t>
            </a:r>
            <a:r>
              <a:rPr kumimoji="0" lang="nl-BE" sz="1200" b="0" i="0" u="none" strike="noStrike" kern="1200" cap="none" spc="0" normalizeH="0" noProof="0" dirty="0" smtClean="0">
                <a:ln>
                  <a:noFill/>
                </a:ln>
                <a:solidFill>
                  <a:srgbClr val="313131"/>
                </a:solidFill>
                <a:effectLst/>
                <a:uLnTx/>
                <a:uFillTx/>
                <a:latin typeface="Calibri" panose="020F0502020204030204" pitchFamily="34" charset="0"/>
              </a:rPr>
              <a:t> </a:t>
            </a:r>
            <a:r>
              <a:rPr kumimoji="0" lang="nl-BE" sz="1200" b="0" i="0" u="none" strike="noStrike" kern="1200" cap="none" spc="0" normalizeH="0" noProof="0" dirty="0" err="1" smtClean="0">
                <a:ln>
                  <a:noFill/>
                </a:ln>
                <a:solidFill>
                  <a:srgbClr val="313131"/>
                </a:solidFill>
                <a:effectLst/>
                <a:uLnTx/>
                <a:uFillTx/>
                <a:latin typeface="Calibri" panose="020F0502020204030204" pitchFamily="34" charset="0"/>
              </a:rPr>
              <a:t>and</a:t>
            </a:r>
            <a:r>
              <a:rPr kumimoji="0" lang="nl-BE" sz="1200" b="0" i="0" u="none" strike="noStrike" kern="1200" cap="none" spc="0" normalizeH="0" noProof="0" dirty="0" smtClean="0">
                <a:ln>
                  <a:noFill/>
                </a:ln>
                <a:solidFill>
                  <a:srgbClr val="313131"/>
                </a:solidFill>
                <a:effectLst/>
                <a:uLnTx/>
                <a:uFillTx/>
                <a:latin typeface="Calibri" panose="020F0502020204030204" pitchFamily="34" charset="0"/>
              </a:rPr>
              <a:t> </a:t>
            </a:r>
            <a:r>
              <a:rPr kumimoji="0" lang="nl-BE" sz="1200" b="0" i="0" u="none" strike="noStrike" kern="1200" cap="none" spc="0" normalizeH="0" noProof="0" dirty="0" err="1" smtClean="0">
                <a:ln>
                  <a:noFill/>
                </a:ln>
                <a:solidFill>
                  <a:srgbClr val="313131"/>
                </a:solidFill>
                <a:effectLst/>
                <a:uLnTx/>
                <a:uFillTx/>
                <a:latin typeface="Calibri" panose="020F0502020204030204" pitchFamily="34" charset="0"/>
              </a:rPr>
              <a:t>independentl</a:t>
            </a:r>
            <a:r>
              <a:rPr lang="nl-BE" sz="1200" dirty="0" smtClean="0">
                <a:solidFill>
                  <a:srgbClr val="313131"/>
                </a:solidFill>
                <a:latin typeface="Calibri" panose="020F0502020204030204" pitchFamily="34" charset="0"/>
              </a:rPr>
              <a:t>y </a:t>
            </a:r>
            <a:r>
              <a:rPr lang="nl-BE" sz="1200" dirty="0" err="1" smtClean="0">
                <a:solidFill>
                  <a:srgbClr val="313131"/>
                </a:solidFill>
                <a:latin typeface="Calibri" panose="020F0502020204030204" pitchFamily="34" charset="0"/>
              </a:rPr>
              <a:t>managed</a:t>
            </a:r>
            <a:r>
              <a:rPr lang="nl-BE" sz="1200" dirty="0" smtClean="0">
                <a:solidFill>
                  <a:srgbClr val="313131"/>
                </a:solidFill>
                <a:latin typeface="Calibri" panose="020F0502020204030204" pitchFamily="34" charset="0"/>
              </a:rPr>
              <a:t> </a:t>
            </a:r>
            <a:r>
              <a:rPr lang="nl-BE" sz="1200" dirty="0" err="1" smtClean="0">
                <a:solidFill>
                  <a:srgbClr val="313131"/>
                </a:solidFill>
                <a:latin typeface="Calibri" panose="020F0502020204030204" pitchFamily="34" charset="0"/>
              </a:rPr>
              <a:t>by</a:t>
            </a:r>
            <a:r>
              <a:rPr lang="nl-BE" sz="1200" dirty="0" smtClean="0">
                <a:solidFill>
                  <a:srgbClr val="313131"/>
                </a:solidFill>
                <a:latin typeface="Calibri" panose="020F0502020204030204" pitchFamily="34" charset="0"/>
              </a:rPr>
              <a:t> different public </a:t>
            </a:r>
            <a:r>
              <a:rPr lang="nl-BE" sz="1200" dirty="0" err="1" smtClean="0">
                <a:solidFill>
                  <a:srgbClr val="313131"/>
                </a:solidFill>
                <a:latin typeface="Calibri" panose="020F0502020204030204" pitchFamily="34" charset="0"/>
              </a:rPr>
              <a:t>administrations</a:t>
            </a:r>
            <a:r>
              <a:rPr lang="nl-BE" sz="1200" dirty="0" smtClean="0">
                <a:solidFill>
                  <a:srgbClr val="313131"/>
                </a:solidFill>
                <a:latin typeface="Calibri" panose="020F0502020204030204" pitchFamily="34" charset="0"/>
              </a:rPr>
              <a:t> in Europe.</a:t>
            </a:r>
            <a:endParaRPr kumimoji="0" lang="en-US" sz="1200" b="0" i="0" u="none" strike="noStrike" kern="1200" cap="none" spc="0" normalizeH="0" baseline="0" noProof="0" dirty="0">
              <a:ln>
                <a:noFill/>
              </a:ln>
              <a:solidFill>
                <a:srgbClr val="313131"/>
              </a:solidFill>
              <a:effectLst/>
              <a:uLnTx/>
              <a:uFillTx/>
              <a:latin typeface="Calibri" panose="020F0502020204030204" pitchFamily="34" charset="0"/>
            </a:endParaRPr>
          </a:p>
        </p:txBody>
      </p:sp>
      <p:sp>
        <p:nvSpPr>
          <p:cNvPr id="15" name="Text Placeholder 5"/>
          <p:cNvSpPr txBox="1">
            <a:spLocks/>
          </p:cNvSpPr>
          <p:nvPr/>
        </p:nvSpPr>
        <p:spPr>
          <a:xfrm>
            <a:off x="1008171" y="6146114"/>
            <a:ext cx="4169849" cy="442035"/>
          </a:xfrm>
          <a:prstGeom prst="rect">
            <a:avLst/>
          </a:prstGeom>
        </p:spPr>
        <p:txBody>
          <a:bodyPr wrap="square" lIns="36000" tIns="36000" rIns="36000" bIns="36000">
            <a:spAutoFit/>
          </a:bodyP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0" marR="0" lvl="1" indent="0" algn="l" defTabSz="957263" rtl="0" eaLnBrk="1" fontAlgn="base" latinLnBrk="0" hangingPunct="1">
              <a:lnSpc>
                <a:spcPct val="100000"/>
              </a:lnSpc>
              <a:spcBef>
                <a:spcPts val="400"/>
              </a:spcBef>
              <a:spcAft>
                <a:spcPts val="0"/>
              </a:spcAft>
              <a:buClrTx/>
              <a:buSzTx/>
              <a:buNone/>
              <a:tabLst/>
              <a:defRPr/>
            </a:pPr>
            <a:r>
              <a:rPr kumimoji="0" lang="en-US" sz="1200" b="0" i="0" u="none" strike="noStrike" kern="1200" cap="none" spc="0" normalizeH="0" baseline="0" noProof="0" dirty="0" smtClean="0">
                <a:ln>
                  <a:noFill/>
                </a:ln>
                <a:solidFill>
                  <a:srgbClr val="313131"/>
                </a:solidFill>
                <a:effectLst/>
                <a:uLnTx/>
                <a:uFillTx/>
                <a:latin typeface="Calibri" panose="020F0502020204030204" pitchFamily="34" charset="0"/>
              </a:rPr>
              <a:t>TESTA provides</a:t>
            </a:r>
            <a:r>
              <a:rPr kumimoji="0" lang="en-US" sz="1200" b="0" i="0" u="none" strike="noStrike" kern="1200" cap="none" spc="0" normalizeH="0" noProof="0" dirty="0" smtClean="0">
                <a:ln>
                  <a:noFill/>
                </a:ln>
                <a:solidFill>
                  <a:srgbClr val="313131"/>
                </a:solidFill>
                <a:effectLst/>
                <a:uLnTx/>
                <a:uFillTx/>
                <a:latin typeface="Calibri" panose="020F0502020204030204" pitchFamily="34" charset="0"/>
              </a:rPr>
              <a:t> a secure network infrastructure which is RESTREINT.</a:t>
            </a:r>
            <a:endParaRPr kumimoji="0" lang="en-US" sz="1200" b="0" i="0" u="none" strike="noStrike" kern="1200" cap="none" spc="0" normalizeH="0" baseline="0" noProof="0" dirty="0">
              <a:ln>
                <a:noFill/>
              </a:ln>
              <a:solidFill>
                <a:srgbClr val="313131"/>
              </a:solidFill>
              <a:effectLst/>
              <a:uLnTx/>
              <a:uFillTx/>
              <a:latin typeface="Calibri" panose="020F0502020204030204" pitchFamily="34" charset="0"/>
            </a:endParaRPr>
          </a:p>
        </p:txBody>
      </p:sp>
      <p:sp>
        <p:nvSpPr>
          <p:cNvPr id="16" name="Text Placeholder 5"/>
          <p:cNvSpPr txBox="1">
            <a:spLocks/>
          </p:cNvSpPr>
          <p:nvPr/>
        </p:nvSpPr>
        <p:spPr>
          <a:xfrm>
            <a:off x="5839466" y="3619228"/>
            <a:ext cx="4169849" cy="626701"/>
          </a:xfrm>
          <a:prstGeom prst="rect">
            <a:avLst/>
          </a:prstGeom>
        </p:spPr>
        <p:txBody>
          <a:bodyPr wrap="square" lIns="36000" tIns="36000" rIns="36000" bIns="36000">
            <a:spAutoFit/>
          </a:bodyP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0" marR="0" lvl="1" indent="0" algn="l" defTabSz="957263" rtl="0" eaLnBrk="1" fontAlgn="base" latinLnBrk="0" hangingPunct="1">
              <a:lnSpc>
                <a:spcPct val="100000"/>
              </a:lnSpc>
              <a:spcBef>
                <a:spcPts val="400"/>
              </a:spcBef>
              <a:spcAft>
                <a:spcPts val="0"/>
              </a:spcAft>
              <a:buClrTx/>
              <a:buSzTx/>
              <a:buNone/>
              <a:tabLst/>
              <a:defRPr/>
            </a:pPr>
            <a:r>
              <a:rPr kumimoji="0" lang="nl-BE" sz="1200" b="0" i="0" u="none" strike="noStrike" kern="1200" cap="none" spc="0" normalizeH="0" baseline="0" noProof="0" dirty="0" smtClean="0">
                <a:ln>
                  <a:noFill/>
                </a:ln>
                <a:solidFill>
                  <a:srgbClr val="313131"/>
                </a:solidFill>
                <a:effectLst/>
                <a:uLnTx/>
                <a:uFillTx/>
                <a:latin typeface="Calibri" panose="020F0502020204030204" pitchFamily="34" charset="0"/>
              </a:rPr>
              <a:t>TESTA</a:t>
            </a:r>
            <a:r>
              <a:rPr kumimoji="0" lang="nl-BE" sz="1200" b="0" i="0" u="none" strike="noStrike" kern="1200" cap="none" spc="0" normalizeH="0" noProof="0" dirty="0" smtClean="0">
                <a:ln>
                  <a:noFill/>
                </a:ln>
                <a:solidFill>
                  <a:srgbClr val="313131"/>
                </a:solidFill>
                <a:effectLst/>
                <a:uLnTx/>
                <a:uFillTx/>
                <a:latin typeface="Calibri" panose="020F0502020204030204" pitchFamily="34" charset="0"/>
              </a:rPr>
              <a:t> </a:t>
            </a:r>
            <a:r>
              <a:rPr kumimoji="0" lang="nl-BE" sz="1200" b="0" i="0" u="none" strike="noStrike" kern="1200" cap="none" spc="0" normalizeH="0" noProof="0" dirty="0" err="1" smtClean="0">
                <a:ln>
                  <a:noFill/>
                </a:ln>
                <a:solidFill>
                  <a:srgbClr val="313131"/>
                </a:solidFill>
                <a:effectLst/>
                <a:uLnTx/>
                <a:uFillTx/>
                <a:latin typeface="Calibri" panose="020F0502020204030204" pitchFamily="34" charset="0"/>
              </a:rPr>
              <a:t>provides</a:t>
            </a:r>
            <a:r>
              <a:rPr kumimoji="0" lang="nl-BE" sz="1200" b="0" i="0" u="none" strike="noStrike" kern="1200" cap="none" spc="0" normalizeH="0" noProof="0" dirty="0" smtClean="0">
                <a:ln>
                  <a:noFill/>
                </a:ln>
                <a:solidFill>
                  <a:srgbClr val="313131"/>
                </a:solidFill>
                <a:effectLst/>
                <a:uLnTx/>
                <a:uFillTx/>
                <a:latin typeface="Calibri" panose="020F0502020204030204" pitchFamily="34" charset="0"/>
              </a:rPr>
              <a:t> a Single Point of Contact </a:t>
            </a:r>
            <a:r>
              <a:rPr kumimoji="0" lang="nl-BE" sz="1200" b="0" i="0" u="none" strike="noStrike" kern="1200" cap="none" spc="0" normalizeH="0" noProof="0" dirty="0" err="1" smtClean="0">
                <a:ln>
                  <a:noFill/>
                </a:ln>
                <a:solidFill>
                  <a:srgbClr val="313131"/>
                </a:solidFill>
                <a:effectLst/>
                <a:uLnTx/>
                <a:uFillTx/>
                <a:latin typeface="Calibri" panose="020F0502020204030204" pitchFamily="34" charset="0"/>
              </a:rPr>
              <a:t>for</a:t>
            </a:r>
            <a:r>
              <a:rPr kumimoji="0" lang="nl-BE" sz="1200" b="0" i="0" u="none" strike="noStrike" kern="1200" cap="none" spc="0" normalizeH="0" noProof="0" dirty="0" smtClean="0">
                <a:ln>
                  <a:noFill/>
                </a:ln>
                <a:solidFill>
                  <a:srgbClr val="313131"/>
                </a:solidFill>
                <a:effectLst/>
                <a:uLnTx/>
                <a:uFillTx/>
                <a:latin typeface="Calibri" panose="020F0502020204030204" pitchFamily="34" charset="0"/>
              </a:rPr>
              <a:t> </a:t>
            </a:r>
            <a:r>
              <a:rPr kumimoji="0" lang="nl-BE" sz="1200" b="0" i="0" u="none" strike="noStrike" kern="1200" cap="none" spc="0" normalizeH="0" noProof="0" dirty="0" err="1" smtClean="0">
                <a:ln>
                  <a:noFill/>
                </a:ln>
                <a:solidFill>
                  <a:srgbClr val="313131"/>
                </a:solidFill>
                <a:effectLst/>
                <a:uLnTx/>
                <a:uFillTx/>
                <a:latin typeface="Calibri" panose="020F0502020204030204" pitchFamily="34" charset="0"/>
              </a:rPr>
              <a:t>all</a:t>
            </a:r>
            <a:r>
              <a:rPr kumimoji="0" lang="nl-BE" sz="1200" b="0" i="0" u="none" strike="noStrike" kern="1200" cap="none" spc="0" normalizeH="0" noProof="0" dirty="0" smtClean="0">
                <a:ln>
                  <a:noFill/>
                </a:ln>
                <a:solidFill>
                  <a:srgbClr val="313131"/>
                </a:solidFill>
                <a:effectLst/>
                <a:uLnTx/>
                <a:uFillTx/>
                <a:latin typeface="Calibri" panose="020F0502020204030204" pitchFamily="34" charset="0"/>
              </a:rPr>
              <a:t> </a:t>
            </a:r>
            <a:r>
              <a:rPr kumimoji="0" lang="nl-BE" sz="1200" b="0" i="0" u="none" strike="noStrike" kern="1200" cap="none" spc="0" normalizeH="0" noProof="0" dirty="0" err="1" smtClean="0">
                <a:ln>
                  <a:noFill/>
                </a:ln>
                <a:solidFill>
                  <a:srgbClr val="313131"/>
                </a:solidFill>
                <a:effectLst/>
                <a:uLnTx/>
                <a:uFillTx/>
                <a:latin typeface="Calibri" panose="020F0502020204030204" pitchFamily="34" charset="0"/>
              </a:rPr>
              <a:t>its</a:t>
            </a:r>
            <a:r>
              <a:rPr kumimoji="0" lang="nl-BE" sz="1200" b="0" i="0" u="none" strike="noStrike" kern="1200" cap="none" spc="0" normalizeH="0" noProof="0" dirty="0" smtClean="0">
                <a:ln>
                  <a:noFill/>
                </a:ln>
                <a:solidFill>
                  <a:srgbClr val="313131"/>
                </a:solidFill>
                <a:effectLst/>
                <a:uLnTx/>
                <a:uFillTx/>
                <a:latin typeface="Calibri" panose="020F0502020204030204" pitchFamily="34" charset="0"/>
              </a:rPr>
              <a:t> support </a:t>
            </a:r>
            <a:r>
              <a:rPr kumimoji="0" lang="nl-BE" sz="1200" b="0" i="0" u="none" strike="noStrike" kern="1200" cap="none" spc="0" normalizeH="0" noProof="0" dirty="0" err="1" smtClean="0">
                <a:ln>
                  <a:noFill/>
                </a:ln>
                <a:solidFill>
                  <a:srgbClr val="313131"/>
                </a:solidFill>
                <a:effectLst/>
                <a:uLnTx/>
                <a:uFillTx/>
                <a:latin typeface="Calibri" panose="020F0502020204030204" pitchFamily="34" charset="0"/>
              </a:rPr>
              <a:t>functions</a:t>
            </a:r>
            <a:r>
              <a:rPr kumimoji="0" lang="nl-BE" sz="1200" b="0" i="0" u="none" strike="noStrike" kern="1200" cap="none" spc="0" normalizeH="0" noProof="0" dirty="0" smtClean="0">
                <a:ln>
                  <a:noFill/>
                </a:ln>
                <a:solidFill>
                  <a:srgbClr val="313131"/>
                </a:solidFill>
                <a:effectLst/>
                <a:uLnTx/>
                <a:uFillTx/>
                <a:latin typeface="Calibri" panose="020F0502020204030204" pitchFamily="34" charset="0"/>
              </a:rPr>
              <a:t> </a:t>
            </a:r>
            <a:r>
              <a:rPr kumimoji="0" lang="nl-BE" sz="1200" b="0" i="0" u="none" strike="noStrike" kern="1200" cap="none" spc="0" normalizeH="0" noProof="0" dirty="0" err="1" smtClean="0">
                <a:ln>
                  <a:noFill/>
                </a:ln>
                <a:solidFill>
                  <a:srgbClr val="313131"/>
                </a:solidFill>
                <a:effectLst/>
                <a:uLnTx/>
                <a:uFillTx/>
                <a:latin typeface="Calibri" panose="020F0502020204030204" pitchFamily="34" charset="0"/>
              </a:rPr>
              <a:t>to</a:t>
            </a:r>
            <a:r>
              <a:rPr kumimoji="0" lang="nl-BE" sz="1200" b="0" i="0" u="none" strike="noStrike" kern="1200" cap="none" spc="0" normalizeH="0" noProof="0" dirty="0" smtClean="0">
                <a:ln>
                  <a:noFill/>
                </a:ln>
                <a:solidFill>
                  <a:srgbClr val="313131"/>
                </a:solidFill>
                <a:effectLst/>
                <a:uLnTx/>
                <a:uFillTx/>
                <a:latin typeface="Calibri" panose="020F0502020204030204" pitchFamily="34" charset="0"/>
              </a:rPr>
              <a:t> </a:t>
            </a:r>
            <a:r>
              <a:rPr kumimoji="0" lang="nl-BE" sz="1200" b="0" i="0" u="none" strike="noStrike" kern="1200" cap="none" spc="0" normalizeH="0" noProof="0" dirty="0" err="1" smtClean="0">
                <a:ln>
                  <a:noFill/>
                </a:ln>
                <a:solidFill>
                  <a:srgbClr val="313131"/>
                </a:solidFill>
                <a:effectLst/>
                <a:uLnTx/>
                <a:uFillTx/>
                <a:latin typeface="Calibri" panose="020F0502020204030204" pitchFamily="34" charset="0"/>
              </a:rPr>
              <a:t>be</a:t>
            </a:r>
            <a:r>
              <a:rPr kumimoji="0" lang="nl-BE" sz="1200" b="0" i="0" u="none" strike="noStrike" kern="1200" cap="none" spc="0" normalizeH="0" noProof="0" dirty="0" smtClean="0">
                <a:ln>
                  <a:noFill/>
                </a:ln>
                <a:solidFill>
                  <a:srgbClr val="313131"/>
                </a:solidFill>
                <a:effectLst/>
                <a:uLnTx/>
                <a:uFillTx/>
                <a:latin typeface="Calibri" panose="020F0502020204030204" pitchFamily="34" charset="0"/>
              </a:rPr>
              <a:t> </a:t>
            </a:r>
            <a:r>
              <a:rPr kumimoji="0" lang="nl-BE" sz="1200" b="0" i="0" u="none" strike="noStrike" kern="1200" cap="none" spc="0" normalizeH="0" noProof="0" dirty="0" err="1" smtClean="0">
                <a:ln>
                  <a:noFill/>
                </a:ln>
                <a:solidFill>
                  <a:srgbClr val="313131"/>
                </a:solidFill>
                <a:effectLst/>
                <a:uLnTx/>
                <a:uFillTx/>
                <a:latin typeface="Calibri" panose="020F0502020204030204" pitchFamily="34" charset="0"/>
              </a:rPr>
              <a:t>offered</a:t>
            </a:r>
            <a:r>
              <a:rPr kumimoji="0" lang="nl-BE" sz="1200" b="0" i="0" u="none" strike="noStrike" kern="1200" cap="none" spc="0" normalizeH="0" noProof="0" dirty="0" smtClean="0">
                <a:ln>
                  <a:noFill/>
                </a:ln>
                <a:solidFill>
                  <a:srgbClr val="313131"/>
                </a:solidFill>
                <a:effectLst/>
                <a:uLnTx/>
                <a:uFillTx/>
                <a:latin typeface="Calibri" panose="020F0502020204030204" pitchFamily="34" charset="0"/>
              </a:rPr>
              <a:t> </a:t>
            </a:r>
            <a:r>
              <a:rPr kumimoji="0" lang="nl-BE" sz="1200" b="0" i="0" u="none" strike="noStrike" kern="1200" cap="none" spc="0" normalizeH="0" noProof="0" dirty="0" err="1" smtClean="0">
                <a:ln>
                  <a:noFill/>
                </a:ln>
                <a:solidFill>
                  <a:srgbClr val="313131"/>
                </a:solidFill>
                <a:effectLst/>
                <a:uLnTx/>
                <a:uFillTx/>
                <a:latin typeface="Calibri" panose="020F0502020204030204" pitchFamily="34" charset="0"/>
              </a:rPr>
              <a:t>to</a:t>
            </a:r>
            <a:r>
              <a:rPr kumimoji="0" lang="nl-BE" sz="1200" b="0" i="0" u="none" strike="noStrike" kern="1200" cap="none" spc="0" normalizeH="0" noProof="0" dirty="0" smtClean="0">
                <a:ln>
                  <a:noFill/>
                </a:ln>
                <a:solidFill>
                  <a:srgbClr val="313131"/>
                </a:solidFill>
                <a:effectLst/>
                <a:uLnTx/>
                <a:uFillTx/>
                <a:latin typeface="Calibri" panose="020F0502020204030204" pitchFamily="34" charset="0"/>
              </a:rPr>
              <a:t> </a:t>
            </a:r>
            <a:r>
              <a:rPr kumimoji="0" lang="nl-BE" sz="1200" b="0" i="0" u="none" strike="noStrike" kern="1200" cap="none" spc="0" normalizeH="0" noProof="0" dirty="0" err="1" smtClean="0">
                <a:ln>
                  <a:noFill/>
                </a:ln>
                <a:solidFill>
                  <a:srgbClr val="313131"/>
                </a:solidFill>
                <a:effectLst/>
                <a:uLnTx/>
                <a:uFillTx/>
                <a:latin typeface="Calibri" panose="020F0502020204030204" pitchFamily="34" charset="0"/>
              </a:rPr>
              <a:t>the</a:t>
            </a:r>
            <a:r>
              <a:rPr kumimoji="0" lang="nl-BE" sz="1200" b="0" i="0" u="none" strike="noStrike" kern="1200" cap="none" spc="0" normalizeH="0" noProof="0" dirty="0" smtClean="0">
                <a:ln>
                  <a:noFill/>
                </a:ln>
                <a:solidFill>
                  <a:srgbClr val="313131"/>
                </a:solidFill>
                <a:effectLst/>
                <a:uLnTx/>
                <a:uFillTx/>
                <a:latin typeface="Calibri" panose="020F0502020204030204" pitchFamily="34" charset="0"/>
              </a:rPr>
              <a:t> different sectors </a:t>
            </a:r>
            <a:r>
              <a:rPr kumimoji="0" lang="nl-BE" sz="1200" b="0" i="0" u="none" strike="noStrike" kern="1200" cap="none" spc="0" normalizeH="0" noProof="0" dirty="0" err="1" smtClean="0">
                <a:ln>
                  <a:noFill/>
                </a:ln>
                <a:solidFill>
                  <a:srgbClr val="313131"/>
                </a:solidFill>
                <a:effectLst/>
                <a:uLnTx/>
                <a:uFillTx/>
                <a:latin typeface="Calibri" panose="020F0502020204030204" pitchFamily="34" charset="0"/>
              </a:rPr>
              <a:t>and</a:t>
            </a:r>
            <a:r>
              <a:rPr kumimoji="0" lang="nl-BE" sz="1200" b="0" i="0" u="none" strike="noStrike" kern="1200" cap="none" spc="0" normalizeH="0" noProof="0" dirty="0" smtClean="0">
                <a:ln>
                  <a:noFill/>
                </a:ln>
                <a:solidFill>
                  <a:srgbClr val="313131"/>
                </a:solidFill>
                <a:effectLst/>
                <a:uLnTx/>
                <a:uFillTx/>
                <a:latin typeface="Calibri" panose="020F0502020204030204" pitchFamily="34" charset="0"/>
              </a:rPr>
              <a:t> </a:t>
            </a:r>
            <a:r>
              <a:rPr kumimoji="0" lang="nl-BE" sz="1200" b="0" i="0" u="none" strike="noStrike" kern="1200" cap="none" spc="0" normalizeH="0" noProof="0" dirty="0" err="1" smtClean="0">
                <a:ln>
                  <a:noFill/>
                </a:ln>
                <a:solidFill>
                  <a:srgbClr val="313131"/>
                </a:solidFill>
                <a:effectLst/>
                <a:uLnTx/>
                <a:uFillTx/>
                <a:latin typeface="Calibri" panose="020F0502020204030204" pitchFamily="34" charset="0"/>
              </a:rPr>
              <a:t>administrations</a:t>
            </a:r>
            <a:r>
              <a:rPr kumimoji="0" lang="nl-BE" sz="1200" b="0" i="0" u="none" strike="noStrike" kern="1200" cap="none" spc="0" normalizeH="0" noProof="0" dirty="0" smtClean="0">
                <a:ln>
                  <a:noFill/>
                </a:ln>
                <a:solidFill>
                  <a:srgbClr val="313131"/>
                </a:solidFill>
                <a:effectLst/>
                <a:uLnTx/>
                <a:uFillTx/>
                <a:latin typeface="Calibri" panose="020F0502020204030204" pitchFamily="34" charset="0"/>
              </a:rPr>
              <a:t>, alert management </a:t>
            </a:r>
            <a:r>
              <a:rPr kumimoji="0" lang="nl-BE" sz="1200" b="0" i="0" u="none" strike="noStrike" kern="1200" cap="none" spc="0" normalizeH="0" noProof="0" dirty="0" err="1" smtClean="0">
                <a:ln>
                  <a:noFill/>
                </a:ln>
                <a:solidFill>
                  <a:srgbClr val="313131"/>
                </a:solidFill>
                <a:effectLst/>
                <a:uLnTx/>
                <a:uFillTx/>
                <a:latin typeface="Calibri" panose="020F0502020204030204" pitchFamily="34" charset="0"/>
              </a:rPr>
              <a:t>and</a:t>
            </a:r>
            <a:r>
              <a:rPr kumimoji="0" lang="nl-BE" sz="1200" b="0" i="0" u="none" strike="noStrike" kern="1200" cap="none" spc="0" normalizeH="0" noProof="0" dirty="0" smtClean="0">
                <a:ln>
                  <a:noFill/>
                </a:ln>
                <a:solidFill>
                  <a:srgbClr val="313131"/>
                </a:solidFill>
                <a:effectLst/>
                <a:uLnTx/>
                <a:uFillTx/>
                <a:latin typeface="Calibri" panose="020F0502020204030204" pitchFamily="34" charset="0"/>
              </a:rPr>
              <a:t> reporting.</a:t>
            </a:r>
            <a:endParaRPr kumimoji="0" lang="en-US" sz="1200" b="0" i="0" u="none" strike="noStrike" kern="1200" cap="none" spc="0" normalizeH="0" baseline="0" noProof="0" dirty="0">
              <a:ln>
                <a:noFill/>
              </a:ln>
              <a:solidFill>
                <a:srgbClr val="313131"/>
              </a:solidFill>
              <a:effectLst/>
              <a:uLnTx/>
              <a:uFillTx/>
              <a:latin typeface="Calibri" panose="020F0502020204030204" pitchFamily="34" charset="0"/>
            </a:endParaRPr>
          </a:p>
        </p:txBody>
      </p:sp>
      <p:sp>
        <p:nvSpPr>
          <p:cNvPr id="17" name="Text Placeholder 5"/>
          <p:cNvSpPr txBox="1">
            <a:spLocks/>
          </p:cNvSpPr>
          <p:nvPr/>
        </p:nvSpPr>
        <p:spPr>
          <a:xfrm>
            <a:off x="5839466" y="4884392"/>
            <a:ext cx="4169849" cy="811367"/>
          </a:xfrm>
          <a:prstGeom prst="rect">
            <a:avLst/>
          </a:prstGeom>
        </p:spPr>
        <p:txBody>
          <a:bodyPr wrap="square" lIns="36000" tIns="36000" rIns="36000" bIns="36000">
            <a:spAutoFit/>
          </a:bodyP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0" lvl="1" indent="0">
              <a:buNone/>
            </a:pPr>
            <a:r>
              <a:rPr lang="en-US" sz="1200" dirty="0">
                <a:solidFill>
                  <a:srgbClr val="313131"/>
                </a:solidFill>
                <a:latin typeface="Calibri" panose="020F0502020204030204" pitchFamily="34" charset="0"/>
              </a:rPr>
              <a:t>To ensure successful operations of TESTA in the future, the European Commission is carefully managing the future stages of the project, including service management and administrative management activities of the TESTA networking services.</a:t>
            </a:r>
            <a:endParaRPr kumimoji="0" lang="en-US" sz="1200" b="0" i="0" u="none" strike="noStrike" kern="1200" cap="none" spc="0" normalizeH="0" baseline="0" noProof="0" dirty="0">
              <a:ln>
                <a:noFill/>
              </a:ln>
              <a:solidFill>
                <a:srgbClr val="313131"/>
              </a:solidFill>
              <a:effectLst/>
              <a:uLnTx/>
              <a:uFillTx/>
              <a:latin typeface="Calibri" panose="020F0502020204030204" pitchFamily="34" charset="0"/>
            </a:endParaRPr>
          </a:p>
        </p:txBody>
      </p:sp>
      <p:sp>
        <p:nvSpPr>
          <p:cNvPr id="18" name="Text Placeholder 5"/>
          <p:cNvSpPr txBox="1">
            <a:spLocks/>
          </p:cNvSpPr>
          <p:nvPr/>
        </p:nvSpPr>
        <p:spPr>
          <a:xfrm>
            <a:off x="5839466" y="6146114"/>
            <a:ext cx="4169849" cy="442035"/>
          </a:xfrm>
          <a:prstGeom prst="rect">
            <a:avLst/>
          </a:prstGeom>
        </p:spPr>
        <p:txBody>
          <a:bodyPr wrap="square" lIns="36000" tIns="36000" rIns="36000" bIns="36000">
            <a:spAutoFit/>
          </a:bodyP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0" marR="0" lvl="1" indent="0" algn="l" defTabSz="957263" rtl="0" eaLnBrk="1" fontAlgn="base" latinLnBrk="0" hangingPunct="1">
              <a:lnSpc>
                <a:spcPct val="100000"/>
              </a:lnSpc>
              <a:spcBef>
                <a:spcPts val="400"/>
              </a:spcBef>
              <a:spcAft>
                <a:spcPts val="0"/>
              </a:spcAft>
              <a:buClrTx/>
              <a:buSzTx/>
              <a:buNone/>
              <a:tabLst/>
              <a:defRPr/>
            </a:pPr>
            <a:r>
              <a:rPr kumimoji="0" lang="nl-BE" sz="1200" b="0" i="0" u="none" strike="noStrike" kern="1200" cap="none" spc="0" normalizeH="0" baseline="0" noProof="0" dirty="0" smtClean="0">
                <a:ln>
                  <a:noFill/>
                </a:ln>
                <a:solidFill>
                  <a:srgbClr val="313131"/>
                </a:solidFill>
                <a:effectLst/>
                <a:uLnTx/>
                <a:uFillTx/>
                <a:latin typeface="Calibri" panose="020F0502020204030204" pitchFamily="34" charset="0"/>
              </a:rPr>
              <a:t>TESTA</a:t>
            </a:r>
            <a:r>
              <a:rPr kumimoji="0" lang="nl-BE" sz="1200" b="0" i="0" u="none" strike="noStrike" kern="1200" cap="none" spc="0" normalizeH="0" noProof="0" dirty="0" smtClean="0">
                <a:ln>
                  <a:noFill/>
                </a:ln>
                <a:solidFill>
                  <a:srgbClr val="313131"/>
                </a:solidFill>
                <a:effectLst/>
                <a:uLnTx/>
                <a:uFillTx/>
                <a:latin typeface="Calibri" panose="020F0502020204030204" pitchFamily="34" charset="0"/>
              </a:rPr>
              <a:t> </a:t>
            </a:r>
            <a:r>
              <a:rPr kumimoji="0" lang="nl-BE" sz="1200" b="0" i="0" u="none" strike="noStrike" kern="1200" cap="none" spc="0" normalizeH="0" noProof="0" dirty="0" err="1" smtClean="0">
                <a:ln>
                  <a:noFill/>
                </a:ln>
                <a:solidFill>
                  <a:srgbClr val="313131"/>
                </a:solidFill>
                <a:effectLst/>
                <a:uLnTx/>
                <a:uFillTx/>
                <a:latin typeface="Calibri" panose="020F0502020204030204" pitchFamily="34" charset="0"/>
              </a:rPr>
              <a:t>ensures</a:t>
            </a:r>
            <a:r>
              <a:rPr kumimoji="0" lang="nl-BE" sz="1200" b="0" i="0" u="none" strike="noStrike" kern="1200" cap="none" spc="0" normalizeH="0" noProof="0" dirty="0" smtClean="0">
                <a:ln>
                  <a:noFill/>
                </a:ln>
                <a:solidFill>
                  <a:srgbClr val="313131"/>
                </a:solidFill>
                <a:effectLst/>
                <a:uLnTx/>
                <a:uFillTx/>
                <a:latin typeface="Calibri" panose="020F0502020204030204" pitchFamily="34" charset="0"/>
              </a:rPr>
              <a:t> </a:t>
            </a:r>
            <a:r>
              <a:rPr kumimoji="0" lang="nl-BE" sz="1200" b="0" i="0" u="none" strike="noStrike" kern="1200" cap="none" spc="0" normalizeH="0" noProof="0" dirty="0" err="1" smtClean="0">
                <a:ln>
                  <a:noFill/>
                </a:ln>
                <a:solidFill>
                  <a:srgbClr val="313131"/>
                </a:solidFill>
                <a:effectLst/>
                <a:uLnTx/>
                <a:uFillTx/>
                <a:latin typeface="Calibri" panose="020F0502020204030204" pitchFamily="34" charset="0"/>
              </a:rPr>
              <a:t>dedicated</a:t>
            </a:r>
            <a:r>
              <a:rPr kumimoji="0" lang="nl-BE" sz="1200" b="0" i="0" u="none" strike="noStrike" kern="1200" cap="none" spc="0" normalizeH="0" noProof="0" dirty="0" smtClean="0">
                <a:ln>
                  <a:noFill/>
                </a:ln>
                <a:solidFill>
                  <a:srgbClr val="313131"/>
                </a:solidFill>
                <a:effectLst/>
                <a:uLnTx/>
                <a:uFillTx/>
                <a:latin typeface="Calibri" panose="020F0502020204030204" pitchFamily="34" charset="0"/>
              </a:rPr>
              <a:t> monitoring </a:t>
            </a:r>
            <a:r>
              <a:rPr kumimoji="0" lang="nl-BE" sz="1200" b="0" i="0" u="none" strike="noStrike" kern="1200" cap="none" spc="0" normalizeH="0" noProof="0" dirty="0" err="1" smtClean="0">
                <a:ln>
                  <a:noFill/>
                </a:ln>
                <a:solidFill>
                  <a:srgbClr val="313131"/>
                </a:solidFill>
                <a:effectLst/>
                <a:uLnTx/>
                <a:uFillTx/>
                <a:latin typeface="Calibri" panose="020F0502020204030204" pitchFamily="34" charset="0"/>
              </a:rPr>
              <a:t>and</a:t>
            </a:r>
            <a:r>
              <a:rPr kumimoji="0" lang="nl-BE" sz="1200" b="0" i="0" u="none" strike="noStrike" kern="1200" cap="none" spc="0" normalizeH="0" noProof="0" dirty="0" smtClean="0">
                <a:ln>
                  <a:noFill/>
                </a:ln>
                <a:solidFill>
                  <a:srgbClr val="313131"/>
                </a:solidFill>
                <a:effectLst/>
                <a:uLnTx/>
                <a:uFillTx/>
                <a:latin typeface="Calibri" panose="020F0502020204030204" pitchFamily="34" charset="0"/>
              </a:rPr>
              <a:t> audit of </a:t>
            </a:r>
            <a:r>
              <a:rPr kumimoji="0" lang="nl-BE" sz="1200" b="0" i="0" u="none" strike="noStrike" kern="1200" cap="none" spc="0" normalizeH="0" noProof="0" dirty="0" err="1" smtClean="0">
                <a:ln>
                  <a:noFill/>
                </a:ln>
                <a:solidFill>
                  <a:srgbClr val="313131"/>
                </a:solidFill>
                <a:effectLst/>
                <a:uLnTx/>
                <a:uFillTx/>
                <a:latin typeface="Calibri" panose="020F0502020204030204" pitchFamily="34" charset="0"/>
              </a:rPr>
              <a:t>the</a:t>
            </a:r>
            <a:r>
              <a:rPr kumimoji="0" lang="nl-BE" sz="1200" b="0" i="0" u="none" strike="noStrike" kern="1200" cap="none" spc="0" normalizeH="0" noProof="0" dirty="0" smtClean="0">
                <a:ln>
                  <a:noFill/>
                </a:ln>
                <a:solidFill>
                  <a:srgbClr val="313131"/>
                </a:solidFill>
                <a:effectLst/>
                <a:uLnTx/>
                <a:uFillTx/>
                <a:latin typeface="Calibri" panose="020F0502020204030204" pitchFamily="34" charset="0"/>
              </a:rPr>
              <a:t> </a:t>
            </a:r>
            <a:r>
              <a:rPr kumimoji="0" lang="nl-BE" sz="1200" b="0" i="0" u="none" strike="noStrike" kern="1200" cap="none" spc="0" normalizeH="0" noProof="0" dirty="0" err="1" smtClean="0">
                <a:ln>
                  <a:noFill/>
                </a:ln>
                <a:solidFill>
                  <a:srgbClr val="313131"/>
                </a:solidFill>
                <a:effectLst/>
                <a:uLnTx/>
                <a:uFillTx/>
                <a:latin typeface="Calibri" panose="020F0502020204030204" pitchFamily="34" charset="0"/>
              </a:rPr>
              <a:t>operational</a:t>
            </a:r>
            <a:r>
              <a:rPr kumimoji="0" lang="nl-BE" sz="1200" b="0" i="0" u="none" strike="noStrike" kern="1200" cap="none" spc="0" normalizeH="0" noProof="0" dirty="0" smtClean="0">
                <a:ln>
                  <a:noFill/>
                </a:ln>
                <a:solidFill>
                  <a:srgbClr val="313131"/>
                </a:solidFill>
                <a:effectLst/>
                <a:uLnTx/>
                <a:uFillTx/>
                <a:latin typeface="Calibri" panose="020F0502020204030204" pitchFamily="34" charset="0"/>
              </a:rPr>
              <a:t> </a:t>
            </a:r>
            <a:r>
              <a:rPr kumimoji="0" lang="nl-BE" sz="1200" b="0" i="0" u="none" strike="noStrike" kern="1200" cap="none" spc="0" normalizeH="0" noProof="0" dirty="0" err="1" smtClean="0">
                <a:ln>
                  <a:noFill/>
                </a:ln>
                <a:solidFill>
                  <a:srgbClr val="313131"/>
                </a:solidFill>
                <a:effectLst/>
                <a:uLnTx/>
                <a:uFillTx/>
                <a:latin typeface="Calibri" panose="020F0502020204030204" pitchFamily="34" charset="0"/>
              </a:rPr>
              <a:t>networking</a:t>
            </a:r>
            <a:r>
              <a:rPr kumimoji="0" lang="nl-BE" sz="1200" b="0" i="0" u="none" strike="noStrike" kern="1200" cap="none" spc="0" normalizeH="0" noProof="0" dirty="0" smtClean="0">
                <a:ln>
                  <a:noFill/>
                </a:ln>
                <a:solidFill>
                  <a:srgbClr val="313131"/>
                </a:solidFill>
                <a:effectLst/>
                <a:uLnTx/>
                <a:uFillTx/>
                <a:latin typeface="Calibri" panose="020F0502020204030204" pitchFamily="34" charset="0"/>
              </a:rPr>
              <a:t> services</a:t>
            </a:r>
            <a:endParaRPr kumimoji="0" lang="en-US" sz="1200" b="0" i="0" u="none" strike="noStrike" kern="1200" cap="none" spc="0" normalizeH="0" baseline="0" noProof="0" dirty="0">
              <a:ln>
                <a:noFill/>
              </a:ln>
              <a:solidFill>
                <a:srgbClr val="313131"/>
              </a:solidFill>
              <a:effectLst/>
              <a:uLnTx/>
              <a:uFillTx/>
              <a:latin typeface="Calibri" panose="020F0502020204030204" pitchFamily="34" charset="0"/>
            </a:endParaRPr>
          </a:p>
        </p:txBody>
      </p:sp>
      <p:sp>
        <p:nvSpPr>
          <p:cNvPr id="19" name="Rectangle 18"/>
          <p:cNvSpPr/>
          <p:nvPr/>
        </p:nvSpPr>
        <p:spPr>
          <a:xfrm>
            <a:off x="432763" y="3064527"/>
            <a:ext cx="9665671" cy="3667638"/>
          </a:xfrm>
          <a:prstGeom prst="rect">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32763" y="1683998"/>
            <a:ext cx="9665670" cy="556974"/>
          </a:xfrm>
          <a:prstGeom prst="rect">
            <a:avLst/>
          </a:prstGeom>
          <a:solidFill>
            <a:schemeClr val="bg1">
              <a:lumMod val="95000"/>
            </a:schemeClr>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 algn="ctr"/>
            <a:r>
              <a:rPr lang="nl-BE" sz="1800" dirty="0" smtClean="0">
                <a:solidFill>
                  <a:schemeClr val="tx1">
                    <a:lumMod val="75000"/>
                    <a:lumOff val="25000"/>
                  </a:schemeClr>
                </a:solidFill>
                <a:latin typeface="Calibri" panose="020F0502020204030204" pitchFamily="34" charset="0"/>
              </a:rPr>
              <a:t>TESTA </a:t>
            </a:r>
            <a:r>
              <a:rPr lang="nl-BE" sz="1800" dirty="0" err="1" smtClean="0">
                <a:solidFill>
                  <a:schemeClr val="tx1">
                    <a:lumMod val="75000"/>
                    <a:lumOff val="25000"/>
                  </a:schemeClr>
                </a:solidFill>
                <a:latin typeface="Calibri" panose="020F0502020204030204" pitchFamily="34" charset="0"/>
              </a:rPr>
              <a:t>focusses</a:t>
            </a:r>
            <a:r>
              <a:rPr lang="nl-BE" sz="1800" dirty="0" smtClean="0">
                <a:solidFill>
                  <a:schemeClr val="tx1">
                    <a:lumMod val="75000"/>
                    <a:lumOff val="25000"/>
                  </a:schemeClr>
                </a:solidFill>
                <a:latin typeface="Calibri" panose="020F0502020204030204" pitchFamily="34" charset="0"/>
              </a:rPr>
              <a:t> on </a:t>
            </a:r>
            <a:r>
              <a:rPr lang="nl-BE" sz="1800" dirty="0" err="1" smtClean="0">
                <a:solidFill>
                  <a:schemeClr val="accent3"/>
                </a:solidFill>
                <a:latin typeface="Calibri" panose="020F0502020204030204" pitchFamily="34" charset="0"/>
              </a:rPr>
              <a:t>six</a:t>
            </a:r>
            <a:r>
              <a:rPr lang="nl-BE" sz="1800" dirty="0" smtClean="0">
                <a:solidFill>
                  <a:schemeClr val="accent3"/>
                </a:solidFill>
                <a:latin typeface="Calibri" panose="020F0502020204030204" pitchFamily="34" charset="0"/>
              </a:rPr>
              <a:t> </a:t>
            </a:r>
            <a:r>
              <a:rPr lang="nl-BE" sz="1800" dirty="0" err="1" smtClean="0">
                <a:solidFill>
                  <a:schemeClr val="accent3"/>
                </a:solidFill>
                <a:latin typeface="Calibri" panose="020F0502020204030204" pitchFamily="34" charset="0"/>
              </a:rPr>
              <a:t>objectives</a:t>
            </a:r>
            <a:r>
              <a:rPr lang="nl-BE" sz="1800" dirty="0" smtClean="0">
                <a:solidFill>
                  <a:schemeClr val="accent3"/>
                </a:solidFill>
                <a:latin typeface="Calibri" panose="020F0502020204030204" pitchFamily="34" charset="0"/>
              </a:rPr>
              <a:t> </a:t>
            </a:r>
            <a:r>
              <a:rPr lang="nl-BE" sz="1800" dirty="0" err="1" smtClean="0">
                <a:solidFill>
                  <a:schemeClr val="tx1">
                    <a:lumMod val="75000"/>
                    <a:lumOff val="25000"/>
                  </a:schemeClr>
                </a:solidFill>
                <a:latin typeface="Calibri" panose="020F0502020204030204" pitchFamily="34" charset="0"/>
              </a:rPr>
              <a:t>to</a:t>
            </a:r>
            <a:r>
              <a:rPr lang="nl-BE" sz="1800" dirty="0" smtClean="0">
                <a:solidFill>
                  <a:schemeClr val="tx1">
                    <a:lumMod val="75000"/>
                    <a:lumOff val="25000"/>
                  </a:schemeClr>
                </a:solidFill>
                <a:latin typeface="Calibri" panose="020F0502020204030204" pitchFamily="34" charset="0"/>
              </a:rPr>
              <a:t> </a:t>
            </a:r>
            <a:r>
              <a:rPr lang="en-US" sz="1800" dirty="0">
                <a:solidFill>
                  <a:schemeClr val="tx1">
                    <a:lumMod val="75000"/>
                    <a:lumOff val="25000"/>
                  </a:schemeClr>
                </a:solidFill>
                <a:latin typeface="Calibri" panose="020F0502020204030204" pitchFamily="34" charset="0"/>
              </a:rPr>
              <a:t>provide an optimal quality of service</a:t>
            </a:r>
          </a:p>
        </p:txBody>
      </p:sp>
      <p:sp>
        <p:nvSpPr>
          <p:cNvPr id="21" name="Right Arrow 20"/>
          <p:cNvSpPr/>
          <p:nvPr/>
        </p:nvSpPr>
        <p:spPr>
          <a:xfrm rot="5400000">
            <a:off x="5120661" y="2482768"/>
            <a:ext cx="432048" cy="28803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70020" y="2889160"/>
            <a:ext cx="1656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b="1" dirty="0" smtClean="0">
                <a:solidFill>
                  <a:schemeClr val="accent5"/>
                </a:solidFill>
                <a:latin typeface="Calibri" panose="020F0502020204030204" pitchFamily="34" charset="0"/>
              </a:rPr>
              <a:t>TESTA </a:t>
            </a:r>
            <a:r>
              <a:rPr lang="nl-BE" sz="1600" b="1" dirty="0" err="1" smtClean="0">
                <a:solidFill>
                  <a:schemeClr val="accent5"/>
                </a:solidFill>
                <a:latin typeface="Calibri" panose="020F0502020204030204" pitchFamily="34" charset="0"/>
              </a:rPr>
              <a:t>Objectives</a:t>
            </a:r>
            <a:endParaRPr lang="en-US" sz="1600" b="1" dirty="0">
              <a:solidFill>
                <a:schemeClr val="accent5"/>
              </a:solidFill>
              <a:latin typeface="Calibri" panose="020F0502020204030204" pitchFamily="34" charset="0"/>
            </a:endParaRPr>
          </a:p>
        </p:txBody>
      </p:sp>
    </p:spTree>
    <p:extLst>
      <p:ext uri="{BB962C8B-B14F-4D97-AF65-F5344CB8AC3E}">
        <p14:creationId xmlns:p14="http://schemas.microsoft.com/office/powerpoint/2010/main" val="123515381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err="1" smtClean="0"/>
              <a:t>Questions</a:t>
            </a:r>
            <a:endParaRPr lang="en-US" dirty="0"/>
          </a:p>
        </p:txBody>
      </p:sp>
      <p:sp>
        <p:nvSpPr>
          <p:cNvPr id="6" name="Slide Number Placeholder 5"/>
          <p:cNvSpPr>
            <a:spLocks noGrp="1"/>
          </p:cNvSpPr>
          <p:nvPr>
            <p:ph type="sldNum" sz="quarter" idx="4"/>
          </p:nvPr>
        </p:nvSpPr>
        <p:spPr/>
        <p:txBody>
          <a:bodyPr/>
          <a:lstStyle/>
          <a:p>
            <a:fld id="{95CC1D26-A9BD-4BDE-BDD9-08EDBAE96860}" type="slidenum">
              <a:rPr lang="en-GB" smtClean="0"/>
              <a:pPr/>
              <a:t>5</a:t>
            </a:fld>
            <a:endParaRPr lang="en-GB" dirty="0"/>
          </a:p>
        </p:txBody>
      </p:sp>
      <p:pic>
        <p:nvPicPr>
          <p:cNvPr id="2050" name="Picture 2" descr="http://en.hdyo.org/assets/ask-question-2-fb180173e13f21ad6ae73ba29b08cd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7634" y="1866021"/>
            <a:ext cx="5185327" cy="518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774727"/>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U5xu4EWvG0GYovXdbYzn6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aEHAWLbGfkSumWtgmjvmO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SDLMJNJyTUiLLtgWI_NU4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U5xu4EWvG0GYovXdbYzn6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aEHAWLbGfkSumWtgmjvmO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SDLMJNJyTUiLLtgWI_NU4w"/>
</p:tagLst>
</file>

<file path=ppt/theme/theme1.xml><?xml version="1.0" encoding="utf-8"?>
<a:theme xmlns:a="http://schemas.openxmlformats.org/drawingml/2006/main" name="Deloitte Belgium Proposals and Reports Template Print_February 2014">
  <a:themeElements>
    <a:clrScheme name="Custom 100">
      <a:dk1>
        <a:sysClr val="windowText" lastClr="000000"/>
      </a:dk1>
      <a:lt1>
        <a:sysClr val="window" lastClr="FFFFFF"/>
      </a:lt1>
      <a:dk2>
        <a:srgbClr val="313131"/>
      </a:dk2>
      <a:lt2>
        <a:srgbClr val="FFFFFF"/>
      </a:lt2>
      <a:accent1>
        <a:srgbClr val="002776"/>
      </a:accent1>
      <a:accent2>
        <a:srgbClr val="81BC00"/>
      </a:accent2>
      <a:accent3>
        <a:srgbClr val="00A1DE"/>
      </a:accent3>
      <a:accent4>
        <a:srgbClr val="3C8A2E"/>
      </a:accent4>
      <a:accent5>
        <a:srgbClr val="575757"/>
      </a:accent5>
      <a:accent6>
        <a:srgbClr val="BDD203"/>
      </a:accent6>
      <a:hlink>
        <a:srgbClr val="00A1DE"/>
      </a:hlink>
      <a:folHlink>
        <a:srgbClr val="72C7E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loitte_Proposal_Print_Feb2014.potx" id="{359164E7-6508-420B-A632-799928B0C794}" vid="{CA30756C-E10D-4817-9EBB-01BFC47615EF}"/>
    </a:ext>
  </a:extLst>
</a:theme>
</file>

<file path=ppt/theme/theme2.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4BEB2C49014C4E96B3ABC070AB152D" ma:contentTypeVersion="0" ma:contentTypeDescription="Create a new document." ma:contentTypeScope="" ma:versionID="db7d582d2acdb03eae12968ea68fb48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72F2389-5FDE-4DE1-A0BE-A65B8905C0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30622FE-37C0-4B6E-8B6A-10FBCBD4FD65}">
  <ds:schemaRefs>
    <ds:schemaRef ds:uri="http://schemas.microsoft.com/sharepoint/v3/contenttype/forms"/>
  </ds:schemaRefs>
</ds:datastoreItem>
</file>

<file path=customXml/itemProps3.xml><?xml version="1.0" encoding="utf-8"?>
<ds:datastoreItem xmlns:ds="http://schemas.openxmlformats.org/officeDocument/2006/customXml" ds:itemID="{BC16F447-CA4E-4FE0-9DF8-B3B70E6049A1}">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4610</TotalTime>
  <Words>357</Words>
  <Application>Microsoft Office PowerPoint</Application>
  <PresentationFormat>Custom</PresentationFormat>
  <Paragraphs>43</Paragraphs>
  <Slides>5</Slides>
  <Notes>0</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5</vt:i4>
      </vt:variant>
    </vt:vector>
  </HeadingPairs>
  <TitlesOfParts>
    <vt:vector size="12" baseType="lpstr">
      <vt:lpstr>Arial</vt:lpstr>
      <vt:lpstr>Calibri</vt:lpstr>
      <vt:lpstr>Courier New</vt:lpstr>
      <vt:lpstr>Verdana</vt:lpstr>
      <vt:lpstr>Deloitte Belgium Proposals and Reports Template Print_February 2014</vt:lpstr>
      <vt:lpstr>Blank</vt:lpstr>
      <vt:lpstr>think-cell Slide</vt:lpstr>
      <vt:lpstr>CISE</vt:lpstr>
      <vt:lpstr>Introduction</vt:lpstr>
      <vt:lpstr>Introduction</vt:lpstr>
      <vt:lpstr>Introduction </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Deloitte proposal template</dc:title>
  <dc:creator>Lizelot Versteeg</dc:creator>
  <cp:lastModifiedBy>De Schouwer, Bram (BE - Brussels)</cp:lastModifiedBy>
  <cp:revision>273</cp:revision>
  <dcterms:created xsi:type="dcterms:W3CDTF">2014-02-28T12:49:40Z</dcterms:created>
  <dcterms:modified xsi:type="dcterms:W3CDTF">2015-11-18T14:26:05Z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0x010100974BEB2C49014C4E96B3ABC070AB152D</vt:lpwstr>
  </property>
</Properties>
</file>