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2.xml" ContentType="application/vnd.openxmlformats-officedocument.themeOverr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33" r:id="rId2"/>
    <p:sldId id="389" r:id="rId3"/>
    <p:sldId id="458" r:id="rId4"/>
    <p:sldId id="461" r:id="rId5"/>
    <p:sldId id="463" r:id="rId6"/>
    <p:sldId id="464" r:id="rId7"/>
    <p:sldId id="470" r:id="rId8"/>
    <p:sldId id="459" r:id="rId9"/>
    <p:sldId id="465" r:id="rId10"/>
    <p:sldId id="466" r:id="rId11"/>
    <p:sldId id="471" r:id="rId12"/>
    <p:sldId id="460" r:id="rId13"/>
    <p:sldId id="472" r:id="rId14"/>
    <p:sldId id="468" r:id="rId15"/>
    <p:sldId id="469" r:id="rId16"/>
    <p:sldId id="457" r:id="rId17"/>
  </p:sldIdLst>
  <p:sldSz cx="9144000" cy="6858000" type="screen4x3"/>
  <p:notesSz cx="6805613" cy="9944100"/>
  <p:defaultTextStyle>
    <a:defPPr>
      <a:defRPr lang="en-GB"/>
    </a:defPPr>
    <a:lvl1pPr algn="l" rtl="0" fontAlgn="base">
      <a:spcBef>
        <a:spcPct val="0"/>
      </a:spcBef>
      <a:spcAft>
        <a:spcPct val="0"/>
      </a:spcAft>
      <a:defRPr kern="1200">
        <a:solidFill>
          <a:schemeClr val="tx1"/>
        </a:solidFill>
        <a:latin typeface="Arial" charset="0"/>
        <a:ea typeface="ヒラギノ角ゴ Pro W3" pitchFamily="-109"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09"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09"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09"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09" charset="-128"/>
        <a:cs typeface="+mn-cs"/>
      </a:defRPr>
    </a:lvl5pPr>
    <a:lvl6pPr marL="2286000" algn="l" defTabSz="914400" rtl="0" eaLnBrk="1" latinLnBrk="0" hangingPunct="1">
      <a:defRPr kern="1200">
        <a:solidFill>
          <a:schemeClr val="tx1"/>
        </a:solidFill>
        <a:latin typeface="Arial" charset="0"/>
        <a:ea typeface="ヒラギノ角ゴ Pro W3" pitchFamily="-109" charset="-128"/>
        <a:cs typeface="+mn-cs"/>
      </a:defRPr>
    </a:lvl6pPr>
    <a:lvl7pPr marL="2743200" algn="l" defTabSz="914400" rtl="0" eaLnBrk="1" latinLnBrk="0" hangingPunct="1">
      <a:defRPr kern="1200">
        <a:solidFill>
          <a:schemeClr val="tx1"/>
        </a:solidFill>
        <a:latin typeface="Arial" charset="0"/>
        <a:ea typeface="ヒラギノ角ゴ Pro W3" pitchFamily="-109" charset="-128"/>
        <a:cs typeface="+mn-cs"/>
      </a:defRPr>
    </a:lvl7pPr>
    <a:lvl8pPr marL="3200400" algn="l" defTabSz="914400" rtl="0" eaLnBrk="1" latinLnBrk="0" hangingPunct="1">
      <a:defRPr kern="1200">
        <a:solidFill>
          <a:schemeClr val="tx1"/>
        </a:solidFill>
        <a:latin typeface="Arial" charset="0"/>
        <a:ea typeface="ヒラギノ角ゴ Pro W3" pitchFamily="-109" charset="-128"/>
        <a:cs typeface="+mn-cs"/>
      </a:defRPr>
    </a:lvl8pPr>
    <a:lvl9pPr marL="3657600" algn="l" defTabSz="914400" rtl="0" eaLnBrk="1" latinLnBrk="0" hangingPunct="1">
      <a:defRPr kern="1200">
        <a:solidFill>
          <a:schemeClr val="tx1"/>
        </a:solidFill>
        <a:latin typeface="Arial" charset="0"/>
        <a:ea typeface="ヒラギノ角ゴ Pro W3" pitchFamily="-109" charset="-128"/>
        <a:cs typeface="+mn-cs"/>
      </a:defRPr>
    </a:lvl9pPr>
  </p:defaultTextStyle>
  <p:extLst>
    <p:ext uri="{521415D9-36F7-43E2-AB2F-B90AF26B5E84}">
      <p14:sectionLst xmlns:p14="http://schemas.microsoft.com/office/powerpoint/2010/main">
        <p14:section name="Default Section" id="{E96F276D-CE93-4C3E-A246-008756FB9092}">
          <p14:sldIdLst>
            <p14:sldId id="333"/>
            <p14:sldId id="389"/>
            <p14:sldId id="458"/>
            <p14:sldId id="461"/>
            <p14:sldId id="463"/>
            <p14:sldId id="464"/>
            <p14:sldId id="470"/>
            <p14:sldId id="459"/>
            <p14:sldId id="465"/>
            <p14:sldId id="466"/>
            <p14:sldId id="471"/>
            <p14:sldId id="460"/>
            <p14:sldId id="472"/>
            <p14:sldId id="468"/>
            <p14:sldId id="469"/>
            <p14:sldId id="457"/>
          </p14:sldIdLst>
        </p14:section>
        <p14:section name="Untitled Section" id="{B51D8303-8B17-4C31-80DC-4F83D0EF7CCE}">
          <p14:sldIdLst/>
        </p14:section>
        <p14:section name="Untitled Section" id="{392861F7-F464-47CF-A8F8-D3CC507FCE76}">
          <p14:sldIdLst/>
        </p14:section>
        <p14:section name="Untitled Section" id="{3CBD044B-B257-4D90-BD58-AA2E16E29C8F}">
          <p14:sldIdLst/>
        </p14:section>
        <p14:section name="Untitled Section" id="{7FF8525F-CCDE-4D17-BBAD-292D34C7D9C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AN Colin (TAXUD)" initials="HC"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960000"/>
    <a:srgbClr val="FF3300"/>
    <a:srgbClr val="FF0000"/>
    <a:srgbClr val="4F7600"/>
    <a:srgbClr val="669900"/>
    <a:srgbClr val="50D08D"/>
    <a:srgbClr val="680000"/>
    <a:srgbClr val="00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265" autoAdjust="0"/>
    <p:restoredTop sz="71795" autoAdjust="0"/>
  </p:normalViewPr>
  <p:slideViewPr>
    <p:cSldViewPr>
      <p:cViewPr varScale="1">
        <p:scale>
          <a:sx n="83" d="100"/>
          <a:sy n="83" d="100"/>
        </p:scale>
        <p:origin x="-24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66" y="-90"/>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45B93-C357-449A-BCA8-D79982040AD2}" type="doc">
      <dgm:prSet loTypeId="urn:microsoft.com/office/officeart/2005/8/layout/vList5" loCatId="list" qsTypeId="urn:microsoft.com/office/officeart/2005/8/quickstyle/3d1" qsCatId="3D" csTypeId="urn:microsoft.com/office/officeart/2005/8/colors/accent2_3" csCatId="accent2" phldr="1"/>
      <dgm:spPr/>
      <dgm:t>
        <a:bodyPr/>
        <a:lstStyle/>
        <a:p>
          <a:endParaRPr lang="en-GB"/>
        </a:p>
      </dgm:t>
    </dgm:pt>
    <dgm:pt modelId="{5AB40FAD-5E79-48D5-8365-2D99BDF1E656}">
      <dgm:prSet custT="1"/>
      <dgm:spPr>
        <a:gradFill rotWithShape="0">
          <a:gsLst>
            <a:gs pos="0">
              <a:schemeClr val="accent2">
                <a:lumMod val="75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gradFill>
      </dgm:spPr>
      <dgm:t>
        <a:bodyPr/>
        <a:lstStyle/>
        <a:p>
          <a:pPr rtl="0"/>
          <a:r>
            <a:rPr lang="en-GB" sz="1600" i="0" dirty="0" smtClean="0"/>
            <a:t>Response to Communication on Customs Risk Management and Security of the Supply Chain (COM(2012)793</a:t>
          </a:r>
          <a:r>
            <a:rPr lang="en-GB" sz="1400" i="0" dirty="0" smtClean="0"/>
            <a:t>)</a:t>
          </a:r>
          <a:endParaRPr lang="en-GB" sz="1400" dirty="0"/>
        </a:p>
      </dgm:t>
    </dgm:pt>
    <dgm:pt modelId="{43EC2ACD-317D-44C4-A50E-94C2DE2BF06B}" type="parTrans" cxnId="{9F7C3969-8C97-459F-A1B5-8A832AA402D9}">
      <dgm:prSet/>
      <dgm:spPr/>
      <dgm:t>
        <a:bodyPr/>
        <a:lstStyle/>
        <a:p>
          <a:endParaRPr lang="en-GB"/>
        </a:p>
      </dgm:t>
    </dgm:pt>
    <dgm:pt modelId="{3D95BB79-06FD-42FA-A39B-FA231B90E379}" type="sibTrans" cxnId="{9F7C3969-8C97-459F-A1B5-8A832AA402D9}">
      <dgm:prSet/>
      <dgm:spPr/>
      <dgm:t>
        <a:bodyPr/>
        <a:lstStyle/>
        <a:p>
          <a:endParaRPr lang="en-GB"/>
        </a:p>
      </dgm:t>
    </dgm:pt>
    <dgm:pt modelId="{0930DF0B-901F-490D-9A5C-22F0B34C707E}">
      <dgm:prSet custT="1"/>
      <dgm:spPr>
        <a:gradFill rotWithShape="0">
          <a:gsLst>
            <a:gs pos="0">
              <a:schemeClr val="accent2">
                <a:lumMod val="60000"/>
                <a:lumOff val="4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gradFill>
      </dgm:spPr>
      <dgm:t>
        <a:bodyPr/>
        <a:lstStyle/>
        <a:p>
          <a:pPr rtl="0"/>
          <a:r>
            <a:rPr lang="en-GB" sz="2800" i="0" dirty="0" smtClean="0"/>
            <a:t>What does it stand for</a:t>
          </a:r>
          <a:endParaRPr lang="en-GB" sz="2800" dirty="0"/>
        </a:p>
      </dgm:t>
    </dgm:pt>
    <dgm:pt modelId="{F487020B-E3F9-4DA1-9568-9623829695C1}" type="parTrans" cxnId="{32E60771-87EB-4A5E-9F0D-B846606534F1}">
      <dgm:prSet/>
      <dgm:spPr/>
      <dgm:t>
        <a:bodyPr/>
        <a:lstStyle/>
        <a:p>
          <a:endParaRPr lang="en-GB"/>
        </a:p>
      </dgm:t>
    </dgm:pt>
    <dgm:pt modelId="{75AAA063-3AA9-4D5E-AF06-1D23CD33C8B4}" type="sibTrans" cxnId="{32E60771-87EB-4A5E-9F0D-B846606534F1}">
      <dgm:prSet/>
      <dgm:spPr/>
      <dgm:t>
        <a:bodyPr/>
        <a:lstStyle/>
        <a:p>
          <a:endParaRPr lang="en-GB"/>
        </a:p>
      </dgm:t>
    </dgm:pt>
    <dgm:pt modelId="{0A197618-BFEB-43B5-AA60-1F97971861E0}">
      <dgm:prSet custT="1"/>
      <dgm:spPr>
        <a:gradFill rotWithShape="0">
          <a:gsLst>
            <a:gs pos="0">
              <a:schemeClr val="accent2">
                <a:lumMod val="40000"/>
                <a:lumOff val="6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gradFill>
      </dgm:spPr>
      <dgm:t>
        <a:bodyPr/>
        <a:lstStyle/>
        <a:p>
          <a:pPr rtl="0"/>
          <a:r>
            <a:rPr lang="en-GB" sz="2800" i="0" dirty="0" smtClean="0"/>
            <a:t>Objectives and Actions</a:t>
          </a:r>
          <a:endParaRPr lang="en-GB" sz="2800" dirty="0"/>
        </a:p>
      </dgm:t>
    </dgm:pt>
    <dgm:pt modelId="{5393E02A-4C5D-4A45-8141-680BFA556745}" type="parTrans" cxnId="{18287EBC-642F-4535-8E07-B61D2F226949}">
      <dgm:prSet/>
      <dgm:spPr/>
      <dgm:t>
        <a:bodyPr/>
        <a:lstStyle/>
        <a:p>
          <a:endParaRPr lang="en-GB"/>
        </a:p>
      </dgm:t>
    </dgm:pt>
    <dgm:pt modelId="{7AACD066-0A65-4A5E-97B5-2A3E8742F870}" type="sibTrans" cxnId="{18287EBC-642F-4535-8E07-B61D2F226949}">
      <dgm:prSet/>
      <dgm:spPr/>
      <dgm:t>
        <a:bodyPr/>
        <a:lstStyle/>
        <a:p>
          <a:endParaRPr lang="en-GB"/>
        </a:p>
      </dgm:t>
    </dgm:pt>
    <dgm:pt modelId="{9F6C6780-43E8-437E-B2FC-F5C2465EF9D7}" type="pres">
      <dgm:prSet presAssocID="{3AC45B93-C357-449A-BCA8-D79982040AD2}" presName="Name0" presStyleCnt="0">
        <dgm:presLayoutVars>
          <dgm:dir/>
          <dgm:animLvl val="lvl"/>
          <dgm:resizeHandles val="exact"/>
        </dgm:presLayoutVars>
      </dgm:prSet>
      <dgm:spPr/>
      <dgm:t>
        <a:bodyPr/>
        <a:lstStyle/>
        <a:p>
          <a:endParaRPr lang="en-GB"/>
        </a:p>
      </dgm:t>
    </dgm:pt>
    <dgm:pt modelId="{4FB16149-4F7E-4D4C-8630-8DB893723115}" type="pres">
      <dgm:prSet presAssocID="{5AB40FAD-5E79-48D5-8365-2D99BDF1E656}" presName="linNode" presStyleCnt="0"/>
      <dgm:spPr/>
    </dgm:pt>
    <dgm:pt modelId="{069E67D2-571B-411E-8198-CE441CF7CFDB}" type="pres">
      <dgm:prSet presAssocID="{5AB40FAD-5E79-48D5-8365-2D99BDF1E656}" presName="parentText" presStyleLbl="node1" presStyleIdx="0" presStyleCnt="3">
        <dgm:presLayoutVars>
          <dgm:chMax val="1"/>
          <dgm:bulletEnabled val="1"/>
        </dgm:presLayoutVars>
      </dgm:prSet>
      <dgm:spPr/>
      <dgm:t>
        <a:bodyPr/>
        <a:lstStyle/>
        <a:p>
          <a:endParaRPr lang="en-GB"/>
        </a:p>
      </dgm:t>
    </dgm:pt>
    <dgm:pt modelId="{54C6182F-B556-44CB-B972-36502A8CF691}" type="pres">
      <dgm:prSet presAssocID="{3D95BB79-06FD-42FA-A39B-FA231B90E379}" presName="sp" presStyleCnt="0"/>
      <dgm:spPr/>
    </dgm:pt>
    <dgm:pt modelId="{5E6589C0-22BD-4068-A791-EFB413F2D557}" type="pres">
      <dgm:prSet presAssocID="{0930DF0B-901F-490D-9A5C-22F0B34C707E}" presName="linNode" presStyleCnt="0"/>
      <dgm:spPr/>
    </dgm:pt>
    <dgm:pt modelId="{D882F6B3-9C95-4F18-9493-F394282E0BE6}" type="pres">
      <dgm:prSet presAssocID="{0930DF0B-901F-490D-9A5C-22F0B34C707E}" presName="parentText" presStyleLbl="node1" presStyleIdx="1" presStyleCnt="3">
        <dgm:presLayoutVars>
          <dgm:chMax val="1"/>
          <dgm:bulletEnabled val="1"/>
        </dgm:presLayoutVars>
      </dgm:prSet>
      <dgm:spPr/>
      <dgm:t>
        <a:bodyPr/>
        <a:lstStyle/>
        <a:p>
          <a:endParaRPr lang="en-GB"/>
        </a:p>
      </dgm:t>
    </dgm:pt>
    <dgm:pt modelId="{7145300A-274B-45B2-8189-A7062770C167}" type="pres">
      <dgm:prSet presAssocID="{75AAA063-3AA9-4D5E-AF06-1D23CD33C8B4}" presName="sp" presStyleCnt="0"/>
      <dgm:spPr/>
    </dgm:pt>
    <dgm:pt modelId="{555A893C-F6BA-4FCA-BEB0-A788BFEC1A2A}" type="pres">
      <dgm:prSet presAssocID="{0A197618-BFEB-43B5-AA60-1F97971861E0}" presName="linNode" presStyleCnt="0"/>
      <dgm:spPr/>
    </dgm:pt>
    <dgm:pt modelId="{A190CD21-3E06-4578-9962-C254DCB98C69}" type="pres">
      <dgm:prSet presAssocID="{0A197618-BFEB-43B5-AA60-1F97971861E0}" presName="parentText" presStyleLbl="node1" presStyleIdx="2" presStyleCnt="3">
        <dgm:presLayoutVars>
          <dgm:chMax val="1"/>
          <dgm:bulletEnabled val="1"/>
        </dgm:presLayoutVars>
      </dgm:prSet>
      <dgm:spPr/>
      <dgm:t>
        <a:bodyPr/>
        <a:lstStyle/>
        <a:p>
          <a:endParaRPr lang="en-GB"/>
        </a:p>
      </dgm:t>
    </dgm:pt>
  </dgm:ptLst>
  <dgm:cxnLst>
    <dgm:cxn modelId="{2D0259E6-4163-4AA7-B976-BEB4EB3B0565}" type="presOf" srcId="{0A197618-BFEB-43B5-AA60-1F97971861E0}" destId="{A190CD21-3E06-4578-9962-C254DCB98C69}" srcOrd="0" destOrd="0" presId="urn:microsoft.com/office/officeart/2005/8/layout/vList5"/>
    <dgm:cxn modelId="{9762F5EB-E975-49E3-8395-76ECDB058295}" type="presOf" srcId="{0930DF0B-901F-490D-9A5C-22F0B34C707E}" destId="{D882F6B3-9C95-4F18-9493-F394282E0BE6}" srcOrd="0" destOrd="0" presId="urn:microsoft.com/office/officeart/2005/8/layout/vList5"/>
    <dgm:cxn modelId="{32E60771-87EB-4A5E-9F0D-B846606534F1}" srcId="{3AC45B93-C357-449A-BCA8-D79982040AD2}" destId="{0930DF0B-901F-490D-9A5C-22F0B34C707E}" srcOrd="1" destOrd="0" parTransId="{F487020B-E3F9-4DA1-9568-9623829695C1}" sibTransId="{75AAA063-3AA9-4D5E-AF06-1D23CD33C8B4}"/>
    <dgm:cxn modelId="{9F7C3969-8C97-459F-A1B5-8A832AA402D9}" srcId="{3AC45B93-C357-449A-BCA8-D79982040AD2}" destId="{5AB40FAD-5E79-48D5-8365-2D99BDF1E656}" srcOrd="0" destOrd="0" parTransId="{43EC2ACD-317D-44C4-A50E-94C2DE2BF06B}" sibTransId="{3D95BB79-06FD-42FA-A39B-FA231B90E379}"/>
    <dgm:cxn modelId="{18287EBC-642F-4535-8E07-B61D2F226949}" srcId="{3AC45B93-C357-449A-BCA8-D79982040AD2}" destId="{0A197618-BFEB-43B5-AA60-1F97971861E0}" srcOrd="2" destOrd="0" parTransId="{5393E02A-4C5D-4A45-8141-680BFA556745}" sibTransId="{7AACD066-0A65-4A5E-97B5-2A3E8742F870}"/>
    <dgm:cxn modelId="{157DCD1C-0CD5-4960-9963-6889F4589AB0}" type="presOf" srcId="{5AB40FAD-5E79-48D5-8365-2D99BDF1E656}" destId="{069E67D2-571B-411E-8198-CE441CF7CFDB}" srcOrd="0" destOrd="0" presId="urn:microsoft.com/office/officeart/2005/8/layout/vList5"/>
    <dgm:cxn modelId="{23D95C97-938B-4C71-8FEB-12C2AF306729}" type="presOf" srcId="{3AC45B93-C357-449A-BCA8-D79982040AD2}" destId="{9F6C6780-43E8-437E-B2FC-F5C2465EF9D7}" srcOrd="0" destOrd="0" presId="urn:microsoft.com/office/officeart/2005/8/layout/vList5"/>
    <dgm:cxn modelId="{AA46FB18-6DB5-46AF-9921-8118CA56D82B}" type="presParOf" srcId="{9F6C6780-43E8-437E-B2FC-F5C2465EF9D7}" destId="{4FB16149-4F7E-4D4C-8630-8DB893723115}" srcOrd="0" destOrd="0" presId="urn:microsoft.com/office/officeart/2005/8/layout/vList5"/>
    <dgm:cxn modelId="{92BD50F3-6445-4FBC-AD45-D46B08ED850D}" type="presParOf" srcId="{4FB16149-4F7E-4D4C-8630-8DB893723115}" destId="{069E67D2-571B-411E-8198-CE441CF7CFDB}" srcOrd="0" destOrd="0" presId="urn:microsoft.com/office/officeart/2005/8/layout/vList5"/>
    <dgm:cxn modelId="{D658098B-CD0C-4F57-88C4-0B732A2DD039}" type="presParOf" srcId="{9F6C6780-43E8-437E-B2FC-F5C2465EF9D7}" destId="{54C6182F-B556-44CB-B972-36502A8CF691}" srcOrd="1" destOrd="0" presId="urn:microsoft.com/office/officeart/2005/8/layout/vList5"/>
    <dgm:cxn modelId="{27D6393E-9D8C-4083-8E40-E2039C20F53C}" type="presParOf" srcId="{9F6C6780-43E8-437E-B2FC-F5C2465EF9D7}" destId="{5E6589C0-22BD-4068-A791-EFB413F2D557}" srcOrd="2" destOrd="0" presId="urn:microsoft.com/office/officeart/2005/8/layout/vList5"/>
    <dgm:cxn modelId="{8E1B5E52-504A-4CA7-B90A-2D3C68C96AEC}" type="presParOf" srcId="{5E6589C0-22BD-4068-A791-EFB413F2D557}" destId="{D882F6B3-9C95-4F18-9493-F394282E0BE6}" srcOrd="0" destOrd="0" presId="urn:microsoft.com/office/officeart/2005/8/layout/vList5"/>
    <dgm:cxn modelId="{6443B41D-E632-43BD-8EC6-9ADDABA41DA8}" type="presParOf" srcId="{9F6C6780-43E8-437E-B2FC-F5C2465EF9D7}" destId="{7145300A-274B-45B2-8189-A7062770C167}" srcOrd="3" destOrd="0" presId="urn:microsoft.com/office/officeart/2005/8/layout/vList5"/>
    <dgm:cxn modelId="{A7E6C643-3518-48CC-B7D9-581BFEC2928A}" type="presParOf" srcId="{9F6C6780-43E8-437E-B2FC-F5C2465EF9D7}" destId="{555A893C-F6BA-4FCA-BEB0-A788BFEC1A2A}" srcOrd="4" destOrd="0" presId="urn:microsoft.com/office/officeart/2005/8/layout/vList5"/>
    <dgm:cxn modelId="{4085B8B6-8145-459A-ABC1-C99657C5057D}" type="presParOf" srcId="{555A893C-F6BA-4FCA-BEB0-A788BFEC1A2A}" destId="{A190CD21-3E06-4578-9962-C254DCB98C6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2B3EEA-06CD-4B0E-A8EA-AD5849131E3D}" type="doc">
      <dgm:prSet loTypeId="urn:microsoft.com/office/officeart/2005/8/layout/vList5" loCatId="list" qsTypeId="urn:microsoft.com/office/officeart/2005/8/quickstyle/3d2" qsCatId="3D" csTypeId="urn:microsoft.com/office/officeart/2005/8/colors/accent2_3" csCatId="accent2" phldr="1"/>
      <dgm:spPr/>
      <dgm:t>
        <a:bodyPr/>
        <a:lstStyle/>
        <a:p>
          <a:endParaRPr lang="en-GB"/>
        </a:p>
      </dgm:t>
    </dgm:pt>
    <dgm:pt modelId="{A8D3FDDE-2A64-4766-ACEF-DA7DB560A991}">
      <dgm:prSet/>
      <dgm:spPr/>
      <dgm:t>
        <a:bodyPr/>
        <a:lstStyle/>
        <a:p>
          <a:pPr rtl="0"/>
          <a:r>
            <a:rPr lang="en-GB" i="0" dirty="0" smtClean="0"/>
            <a:t>Ensure customs input in threat and risk assessment of other authorities</a:t>
          </a:r>
          <a:endParaRPr lang="en-GB" dirty="0"/>
        </a:p>
      </dgm:t>
    </dgm:pt>
    <dgm:pt modelId="{85ECCDF4-ACDC-4D9F-B91F-95F81CDFCFFC}" type="parTrans" cxnId="{6C25A8DF-16BC-4095-8FC6-FC5162C84D6E}">
      <dgm:prSet/>
      <dgm:spPr/>
      <dgm:t>
        <a:bodyPr/>
        <a:lstStyle/>
        <a:p>
          <a:endParaRPr lang="en-GB"/>
        </a:p>
      </dgm:t>
    </dgm:pt>
    <dgm:pt modelId="{07C469D0-0529-4FAB-942F-5E03456B5362}" type="sibTrans" cxnId="{6C25A8DF-16BC-4095-8FC6-FC5162C84D6E}">
      <dgm:prSet/>
      <dgm:spPr/>
      <dgm:t>
        <a:bodyPr/>
        <a:lstStyle/>
        <a:p>
          <a:endParaRPr lang="en-GB"/>
        </a:p>
      </dgm:t>
    </dgm:pt>
    <dgm:pt modelId="{0D099AEA-D721-4265-ADD9-9ED2CAD5A921}">
      <dgm:prSet custT="1"/>
      <dgm:spPr/>
      <dgm:t>
        <a:bodyPr/>
        <a:lstStyle/>
        <a:p>
          <a:pPr rtl="0"/>
          <a:r>
            <a:rPr lang="en-GB" sz="2400" dirty="0" smtClean="0"/>
            <a:t>Objective 2: improve quality and availability of data</a:t>
          </a:r>
          <a:endParaRPr lang="en-GB" sz="2400" dirty="0"/>
        </a:p>
      </dgm:t>
    </dgm:pt>
    <dgm:pt modelId="{4FCC938E-CA8A-4056-A4DA-5B8120EB72AF}" type="parTrans" cxnId="{817991F0-24BA-4344-8136-A2899F5A232B}">
      <dgm:prSet/>
      <dgm:spPr/>
      <dgm:t>
        <a:bodyPr/>
        <a:lstStyle/>
        <a:p>
          <a:endParaRPr lang="en-GB"/>
        </a:p>
      </dgm:t>
    </dgm:pt>
    <dgm:pt modelId="{E62DEF81-FDB8-4D7D-9887-8B96B0B499ED}" type="sibTrans" cxnId="{817991F0-24BA-4344-8136-A2899F5A232B}">
      <dgm:prSet/>
      <dgm:spPr/>
      <dgm:t>
        <a:bodyPr/>
        <a:lstStyle/>
        <a:p>
          <a:endParaRPr lang="en-GB"/>
        </a:p>
      </dgm:t>
    </dgm:pt>
    <dgm:pt modelId="{843130AC-85B5-4216-9815-89848AC788B6}">
      <dgm:prSet custT="1"/>
      <dgm:spPr/>
      <dgm:t>
        <a:bodyPr/>
        <a:lstStyle/>
        <a:p>
          <a:pPr rtl="0"/>
          <a:r>
            <a:rPr lang="en-GB" sz="2400" dirty="0" smtClean="0"/>
            <a:t>Objective 5 :</a:t>
          </a:r>
          <a:br>
            <a:rPr lang="en-GB" sz="2400" dirty="0" smtClean="0"/>
          </a:br>
          <a:r>
            <a:rPr lang="en-GB" sz="2400" dirty="0" smtClean="0"/>
            <a:t>Multi-Agency Cooperation</a:t>
          </a:r>
          <a:endParaRPr lang="en-GB" sz="2400" dirty="0"/>
        </a:p>
      </dgm:t>
    </dgm:pt>
    <dgm:pt modelId="{E962842D-982E-4A75-8C67-D4ABEC5F4774}" type="parTrans" cxnId="{ED9CBC31-08A1-419C-874F-6412B9A9784E}">
      <dgm:prSet/>
      <dgm:spPr/>
      <dgm:t>
        <a:bodyPr/>
        <a:lstStyle/>
        <a:p>
          <a:endParaRPr lang="en-GB"/>
        </a:p>
      </dgm:t>
    </dgm:pt>
    <dgm:pt modelId="{ED799BBE-C7C5-4FA3-88E1-00A852D9131A}" type="sibTrans" cxnId="{ED9CBC31-08A1-419C-874F-6412B9A9784E}">
      <dgm:prSet/>
      <dgm:spPr/>
      <dgm:t>
        <a:bodyPr/>
        <a:lstStyle/>
        <a:p>
          <a:endParaRPr lang="en-GB"/>
        </a:p>
      </dgm:t>
    </dgm:pt>
    <dgm:pt modelId="{DA85B21E-D51E-4E75-9199-C9385FAB6E3E}">
      <dgm:prSet custT="1"/>
      <dgm:spPr/>
      <dgm:t>
        <a:bodyPr/>
        <a:lstStyle/>
        <a:p>
          <a:pPr rtl="0"/>
          <a:r>
            <a:rPr lang="en-GB" sz="2400" dirty="0" smtClean="0"/>
            <a:t>Objective 4: Strengthen capacity of CRMF</a:t>
          </a:r>
          <a:endParaRPr lang="en-GB" sz="2400" dirty="0"/>
        </a:p>
      </dgm:t>
    </dgm:pt>
    <dgm:pt modelId="{D60F131F-460E-4078-AEF4-278ABF3A1D4E}" type="parTrans" cxnId="{A8838D1E-FF42-4D19-9F4C-5284A0B76C2E}">
      <dgm:prSet/>
      <dgm:spPr/>
    </dgm:pt>
    <dgm:pt modelId="{121A8167-2FEB-431B-B05B-4C3DB2A6D7BF}" type="sibTrans" cxnId="{A8838D1E-FF42-4D19-9F4C-5284A0B76C2E}">
      <dgm:prSet/>
      <dgm:spPr/>
    </dgm:pt>
    <dgm:pt modelId="{7B8B6E59-4F18-4635-AC25-41FC20F99826}" type="pres">
      <dgm:prSet presAssocID="{182B3EEA-06CD-4B0E-A8EA-AD5849131E3D}" presName="Name0" presStyleCnt="0">
        <dgm:presLayoutVars>
          <dgm:dir/>
          <dgm:animLvl val="lvl"/>
          <dgm:resizeHandles val="exact"/>
        </dgm:presLayoutVars>
      </dgm:prSet>
      <dgm:spPr/>
      <dgm:t>
        <a:bodyPr/>
        <a:lstStyle/>
        <a:p>
          <a:endParaRPr lang="en-GB"/>
        </a:p>
      </dgm:t>
    </dgm:pt>
    <dgm:pt modelId="{B2F99548-B1C7-4FB3-8FEC-4BDFFFDC74A9}" type="pres">
      <dgm:prSet presAssocID="{A8D3FDDE-2A64-4766-ACEF-DA7DB560A991}" presName="linNode" presStyleCnt="0"/>
      <dgm:spPr/>
    </dgm:pt>
    <dgm:pt modelId="{47F583BD-145B-4791-9A93-C4FBAE01303B}" type="pres">
      <dgm:prSet presAssocID="{A8D3FDDE-2A64-4766-ACEF-DA7DB560A991}" presName="parentText" presStyleLbl="node1" presStyleIdx="0" presStyleCnt="1">
        <dgm:presLayoutVars>
          <dgm:chMax val="1"/>
          <dgm:bulletEnabled val="1"/>
        </dgm:presLayoutVars>
      </dgm:prSet>
      <dgm:spPr/>
      <dgm:t>
        <a:bodyPr/>
        <a:lstStyle/>
        <a:p>
          <a:endParaRPr lang="en-GB"/>
        </a:p>
      </dgm:t>
    </dgm:pt>
    <dgm:pt modelId="{C59FED95-4B7A-4B87-98D8-6CE221B1F0A3}" type="pres">
      <dgm:prSet presAssocID="{A8D3FDDE-2A64-4766-ACEF-DA7DB560A991}" presName="descendantText" presStyleLbl="alignAccFollowNode1" presStyleIdx="0" presStyleCnt="1" custLinFactNeighborX="4862" custLinFactNeighborY="2362">
        <dgm:presLayoutVars>
          <dgm:bulletEnabled val="1"/>
        </dgm:presLayoutVars>
      </dgm:prSet>
      <dgm:spPr/>
      <dgm:t>
        <a:bodyPr/>
        <a:lstStyle/>
        <a:p>
          <a:endParaRPr lang="en-GB"/>
        </a:p>
      </dgm:t>
    </dgm:pt>
  </dgm:ptLst>
  <dgm:cxnLst>
    <dgm:cxn modelId="{817991F0-24BA-4344-8136-A2899F5A232B}" srcId="{A8D3FDDE-2A64-4766-ACEF-DA7DB560A991}" destId="{0D099AEA-D721-4265-ADD9-9ED2CAD5A921}" srcOrd="0" destOrd="0" parTransId="{4FCC938E-CA8A-4056-A4DA-5B8120EB72AF}" sibTransId="{E62DEF81-FDB8-4D7D-9887-8B96B0B499ED}"/>
    <dgm:cxn modelId="{A8838D1E-FF42-4D19-9F4C-5284A0B76C2E}" srcId="{A8D3FDDE-2A64-4766-ACEF-DA7DB560A991}" destId="{DA85B21E-D51E-4E75-9199-C9385FAB6E3E}" srcOrd="1" destOrd="0" parTransId="{D60F131F-460E-4078-AEF4-278ABF3A1D4E}" sibTransId="{121A8167-2FEB-431B-B05B-4C3DB2A6D7BF}"/>
    <dgm:cxn modelId="{D0DF57B8-D564-4591-81AE-385DBF44270C}" type="presOf" srcId="{A8D3FDDE-2A64-4766-ACEF-DA7DB560A991}" destId="{47F583BD-145B-4791-9A93-C4FBAE01303B}" srcOrd="0" destOrd="0" presId="urn:microsoft.com/office/officeart/2005/8/layout/vList5"/>
    <dgm:cxn modelId="{40BCE7E4-DAAB-4D53-90DF-0B072A3B1E9B}" type="presOf" srcId="{0D099AEA-D721-4265-ADD9-9ED2CAD5A921}" destId="{C59FED95-4B7A-4B87-98D8-6CE221B1F0A3}" srcOrd="0" destOrd="0" presId="urn:microsoft.com/office/officeart/2005/8/layout/vList5"/>
    <dgm:cxn modelId="{CE37A109-C925-40B4-8BAE-0C982DD30987}" type="presOf" srcId="{182B3EEA-06CD-4B0E-A8EA-AD5849131E3D}" destId="{7B8B6E59-4F18-4635-AC25-41FC20F99826}" srcOrd="0" destOrd="0" presId="urn:microsoft.com/office/officeart/2005/8/layout/vList5"/>
    <dgm:cxn modelId="{1304DA5D-79E1-4BE7-8E74-13CD8589E45B}" type="presOf" srcId="{DA85B21E-D51E-4E75-9199-C9385FAB6E3E}" destId="{C59FED95-4B7A-4B87-98D8-6CE221B1F0A3}" srcOrd="0" destOrd="1" presId="urn:microsoft.com/office/officeart/2005/8/layout/vList5"/>
    <dgm:cxn modelId="{ED9CBC31-08A1-419C-874F-6412B9A9784E}" srcId="{A8D3FDDE-2A64-4766-ACEF-DA7DB560A991}" destId="{843130AC-85B5-4216-9815-89848AC788B6}" srcOrd="2" destOrd="0" parTransId="{E962842D-982E-4A75-8C67-D4ABEC5F4774}" sibTransId="{ED799BBE-C7C5-4FA3-88E1-00A852D9131A}"/>
    <dgm:cxn modelId="{6C25A8DF-16BC-4095-8FC6-FC5162C84D6E}" srcId="{182B3EEA-06CD-4B0E-A8EA-AD5849131E3D}" destId="{A8D3FDDE-2A64-4766-ACEF-DA7DB560A991}" srcOrd="0" destOrd="0" parTransId="{85ECCDF4-ACDC-4D9F-B91F-95F81CDFCFFC}" sibTransId="{07C469D0-0529-4FAB-942F-5E03456B5362}"/>
    <dgm:cxn modelId="{6F122409-7197-43B0-8BB9-70E274744007}" type="presOf" srcId="{843130AC-85B5-4216-9815-89848AC788B6}" destId="{C59FED95-4B7A-4B87-98D8-6CE221B1F0A3}" srcOrd="0" destOrd="2" presId="urn:microsoft.com/office/officeart/2005/8/layout/vList5"/>
    <dgm:cxn modelId="{B17E5E7B-7FE1-4592-A8D8-CEE81DCB0E02}" type="presParOf" srcId="{7B8B6E59-4F18-4635-AC25-41FC20F99826}" destId="{B2F99548-B1C7-4FB3-8FEC-4BDFFFDC74A9}" srcOrd="0" destOrd="0" presId="urn:microsoft.com/office/officeart/2005/8/layout/vList5"/>
    <dgm:cxn modelId="{7115CBA7-4631-406C-B129-91EE5413136F}" type="presParOf" srcId="{B2F99548-B1C7-4FB3-8FEC-4BDFFFDC74A9}" destId="{47F583BD-145B-4791-9A93-C4FBAE01303B}" srcOrd="0" destOrd="0" presId="urn:microsoft.com/office/officeart/2005/8/layout/vList5"/>
    <dgm:cxn modelId="{8085AA04-A289-4ED0-BD14-499DBE5EB4CA}" type="presParOf" srcId="{B2F99548-B1C7-4FB3-8FEC-4BDFFFDC74A9}" destId="{C59FED95-4B7A-4B87-98D8-6CE221B1F0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DE4C26-402C-40F6-BAC0-590901F4CDCF}"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0F77E73F-E930-4840-A775-9E0ED51908A9}">
      <dgm:prSet/>
      <dgm:spPr>
        <a:solidFill>
          <a:schemeClr val="accent2">
            <a:lumMod val="60000"/>
            <a:lumOff val="40000"/>
          </a:schemeClr>
        </a:solidFill>
      </dgm:spPr>
      <dgm:t>
        <a:bodyPr/>
        <a:lstStyle/>
        <a:p>
          <a:pPr rtl="0"/>
          <a:r>
            <a:rPr lang="en-GB" i="0" dirty="0" smtClean="0"/>
            <a:t>Cooperation with maritime authorities</a:t>
          </a:r>
          <a:endParaRPr lang="en-GB" i="0" dirty="0"/>
        </a:p>
      </dgm:t>
    </dgm:pt>
    <dgm:pt modelId="{7867FDCA-B576-4C1A-8CD5-2AD843207E52}" type="parTrans" cxnId="{2D1D9B42-BB02-4F36-84DE-D2FACF28ECDD}">
      <dgm:prSet/>
      <dgm:spPr/>
      <dgm:t>
        <a:bodyPr/>
        <a:lstStyle/>
        <a:p>
          <a:endParaRPr lang="en-GB"/>
        </a:p>
      </dgm:t>
    </dgm:pt>
    <dgm:pt modelId="{E9E5E293-EDED-458C-8179-D97F43E11AF2}" type="sibTrans" cxnId="{2D1D9B42-BB02-4F36-84DE-D2FACF28ECDD}">
      <dgm:prSet/>
      <dgm:spPr/>
      <dgm:t>
        <a:bodyPr/>
        <a:lstStyle/>
        <a:p>
          <a:endParaRPr lang="en-GB"/>
        </a:p>
      </dgm:t>
    </dgm:pt>
    <dgm:pt modelId="{FCA5A32D-7494-4008-A240-2C85DFD62058}">
      <dgm:prSet/>
      <dgm:spPr/>
      <dgm:t>
        <a:bodyPr/>
        <a:lstStyle/>
        <a:p>
          <a:pPr rtl="0"/>
          <a:r>
            <a:rPr lang="en-GB" dirty="0" smtClean="0"/>
            <a:t>Identify new risks</a:t>
          </a:r>
          <a:endParaRPr lang="en-GB" dirty="0"/>
        </a:p>
      </dgm:t>
    </dgm:pt>
    <dgm:pt modelId="{037F5F8C-B4BE-49C4-92CD-F51D61490372}" type="parTrans" cxnId="{C259A107-A176-4CEF-A288-0FED686B9BF4}">
      <dgm:prSet/>
      <dgm:spPr/>
      <dgm:t>
        <a:bodyPr/>
        <a:lstStyle/>
        <a:p>
          <a:endParaRPr lang="en-GB"/>
        </a:p>
      </dgm:t>
    </dgm:pt>
    <dgm:pt modelId="{55CD687D-8ADD-4479-BBCC-EE95AE14186C}" type="sibTrans" cxnId="{C259A107-A176-4CEF-A288-0FED686B9BF4}">
      <dgm:prSet/>
      <dgm:spPr/>
      <dgm:t>
        <a:bodyPr/>
        <a:lstStyle/>
        <a:p>
          <a:endParaRPr lang="en-GB"/>
        </a:p>
      </dgm:t>
    </dgm:pt>
    <dgm:pt modelId="{115FA026-33BD-4F79-BD58-46206BD66CF4}">
      <dgm:prSet/>
      <dgm:spPr/>
      <dgm:t>
        <a:bodyPr/>
        <a:lstStyle/>
        <a:p>
          <a:pPr rtl="0"/>
          <a:r>
            <a:rPr lang="en-GB" dirty="0" smtClean="0"/>
            <a:t>Information sharing</a:t>
          </a:r>
          <a:endParaRPr lang="en-GB" dirty="0"/>
        </a:p>
      </dgm:t>
    </dgm:pt>
    <dgm:pt modelId="{27DA6D1D-CABD-4DF1-975F-C1FD2494DC8D}" type="parTrans" cxnId="{8C1B7091-1334-4172-A3AC-6E8AEDB4115B}">
      <dgm:prSet/>
      <dgm:spPr/>
      <dgm:t>
        <a:bodyPr/>
        <a:lstStyle/>
        <a:p>
          <a:endParaRPr lang="en-GB"/>
        </a:p>
      </dgm:t>
    </dgm:pt>
    <dgm:pt modelId="{9C7984EE-CAB9-4C0F-8278-B998B681939B}" type="sibTrans" cxnId="{8C1B7091-1334-4172-A3AC-6E8AEDB4115B}">
      <dgm:prSet/>
      <dgm:spPr/>
      <dgm:t>
        <a:bodyPr/>
        <a:lstStyle/>
        <a:p>
          <a:endParaRPr lang="en-GB"/>
        </a:p>
      </dgm:t>
    </dgm:pt>
    <dgm:pt modelId="{92F1CD88-5107-4ED4-B311-ACEC9EA30FFD}">
      <dgm:prSet/>
      <dgm:spPr/>
      <dgm:t>
        <a:bodyPr/>
        <a:lstStyle/>
        <a:p>
          <a:pPr rtl="0"/>
          <a:r>
            <a:rPr lang="en-GB" dirty="0" smtClean="0"/>
            <a:t>Cooperation agreements</a:t>
          </a:r>
          <a:endParaRPr lang="en-GB" dirty="0"/>
        </a:p>
      </dgm:t>
    </dgm:pt>
    <dgm:pt modelId="{EEA14595-5DD3-43FE-A4FF-AFACCB7EEBC4}" type="parTrans" cxnId="{38350238-F5FB-4CC4-9AA5-878074F30801}">
      <dgm:prSet/>
      <dgm:spPr/>
    </dgm:pt>
    <dgm:pt modelId="{4BD6B36F-F236-4977-BB6C-A0783FBF568D}" type="sibTrans" cxnId="{38350238-F5FB-4CC4-9AA5-878074F30801}">
      <dgm:prSet/>
      <dgm:spPr/>
    </dgm:pt>
    <dgm:pt modelId="{6F18C647-A066-4F4C-8A6B-2A932246C825}" type="pres">
      <dgm:prSet presAssocID="{8DDE4C26-402C-40F6-BAC0-590901F4CDCF}" presName="Name0" presStyleCnt="0">
        <dgm:presLayoutVars>
          <dgm:dir/>
          <dgm:animLvl val="lvl"/>
          <dgm:resizeHandles val="exact"/>
        </dgm:presLayoutVars>
      </dgm:prSet>
      <dgm:spPr/>
      <dgm:t>
        <a:bodyPr/>
        <a:lstStyle/>
        <a:p>
          <a:endParaRPr lang="en-GB"/>
        </a:p>
      </dgm:t>
    </dgm:pt>
    <dgm:pt modelId="{19FC1E81-5B8A-4805-9669-7B23291642F5}" type="pres">
      <dgm:prSet presAssocID="{0F77E73F-E930-4840-A775-9E0ED51908A9}" presName="linNode" presStyleCnt="0"/>
      <dgm:spPr/>
    </dgm:pt>
    <dgm:pt modelId="{F1223F6E-8F80-41B0-A6CE-AD86E1C738C3}" type="pres">
      <dgm:prSet presAssocID="{0F77E73F-E930-4840-A775-9E0ED51908A9}" presName="parentText" presStyleLbl="node1" presStyleIdx="0" presStyleCnt="1">
        <dgm:presLayoutVars>
          <dgm:chMax val="1"/>
          <dgm:bulletEnabled val="1"/>
        </dgm:presLayoutVars>
      </dgm:prSet>
      <dgm:spPr/>
      <dgm:t>
        <a:bodyPr/>
        <a:lstStyle/>
        <a:p>
          <a:endParaRPr lang="en-GB"/>
        </a:p>
      </dgm:t>
    </dgm:pt>
    <dgm:pt modelId="{520DA5D7-EC4F-46B9-925D-925F69DC723C}" type="pres">
      <dgm:prSet presAssocID="{0F77E73F-E930-4840-A775-9E0ED51908A9}" presName="descendantText" presStyleLbl="alignAccFollowNode1" presStyleIdx="0" presStyleCnt="1">
        <dgm:presLayoutVars>
          <dgm:bulletEnabled val="1"/>
        </dgm:presLayoutVars>
      </dgm:prSet>
      <dgm:spPr/>
      <dgm:t>
        <a:bodyPr/>
        <a:lstStyle/>
        <a:p>
          <a:endParaRPr lang="en-GB"/>
        </a:p>
      </dgm:t>
    </dgm:pt>
  </dgm:ptLst>
  <dgm:cxnLst>
    <dgm:cxn modelId="{C259A107-A176-4CEF-A288-0FED686B9BF4}" srcId="{0F77E73F-E930-4840-A775-9E0ED51908A9}" destId="{FCA5A32D-7494-4008-A240-2C85DFD62058}" srcOrd="0" destOrd="0" parTransId="{037F5F8C-B4BE-49C4-92CD-F51D61490372}" sibTransId="{55CD687D-8ADD-4479-BBCC-EE95AE14186C}"/>
    <dgm:cxn modelId="{3A30FD9A-ED01-4C0A-92F9-D3F9B431BA76}" type="presOf" srcId="{FCA5A32D-7494-4008-A240-2C85DFD62058}" destId="{520DA5D7-EC4F-46B9-925D-925F69DC723C}" srcOrd="0" destOrd="0" presId="urn:microsoft.com/office/officeart/2005/8/layout/vList5"/>
    <dgm:cxn modelId="{E9868365-ABDF-41C1-8734-B0C3785D0EBC}" type="presOf" srcId="{0F77E73F-E930-4840-A775-9E0ED51908A9}" destId="{F1223F6E-8F80-41B0-A6CE-AD86E1C738C3}" srcOrd="0" destOrd="0" presId="urn:microsoft.com/office/officeart/2005/8/layout/vList5"/>
    <dgm:cxn modelId="{CA5ADA1F-AE62-4CDE-83EE-241A49E4914B}" type="presOf" srcId="{92F1CD88-5107-4ED4-B311-ACEC9EA30FFD}" destId="{520DA5D7-EC4F-46B9-925D-925F69DC723C}" srcOrd="0" destOrd="2" presId="urn:microsoft.com/office/officeart/2005/8/layout/vList5"/>
    <dgm:cxn modelId="{8C1B7091-1334-4172-A3AC-6E8AEDB4115B}" srcId="{0F77E73F-E930-4840-A775-9E0ED51908A9}" destId="{115FA026-33BD-4F79-BD58-46206BD66CF4}" srcOrd="1" destOrd="0" parTransId="{27DA6D1D-CABD-4DF1-975F-C1FD2494DC8D}" sibTransId="{9C7984EE-CAB9-4C0F-8278-B998B681939B}"/>
    <dgm:cxn modelId="{2D1D9B42-BB02-4F36-84DE-D2FACF28ECDD}" srcId="{8DDE4C26-402C-40F6-BAC0-590901F4CDCF}" destId="{0F77E73F-E930-4840-A775-9E0ED51908A9}" srcOrd="0" destOrd="0" parTransId="{7867FDCA-B576-4C1A-8CD5-2AD843207E52}" sibTransId="{E9E5E293-EDED-458C-8179-D97F43E11AF2}"/>
    <dgm:cxn modelId="{A8A9CF19-043B-453A-9F45-3DE751F72D6B}" type="presOf" srcId="{115FA026-33BD-4F79-BD58-46206BD66CF4}" destId="{520DA5D7-EC4F-46B9-925D-925F69DC723C}" srcOrd="0" destOrd="1" presId="urn:microsoft.com/office/officeart/2005/8/layout/vList5"/>
    <dgm:cxn modelId="{38350238-F5FB-4CC4-9AA5-878074F30801}" srcId="{0F77E73F-E930-4840-A775-9E0ED51908A9}" destId="{92F1CD88-5107-4ED4-B311-ACEC9EA30FFD}" srcOrd="2" destOrd="0" parTransId="{EEA14595-5DD3-43FE-A4FF-AFACCB7EEBC4}" sibTransId="{4BD6B36F-F236-4977-BB6C-A0783FBF568D}"/>
    <dgm:cxn modelId="{CD59FF17-262A-48D0-90F2-4D9EEE3F90D1}" type="presOf" srcId="{8DDE4C26-402C-40F6-BAC0-590901F4CDCF}" destId="{6F18C647-A066-4F4C-8A6B-2A932246C825}" srcOrd="0" destOrd="0" presId="urn:microsoft.com/office/officeart/2005/8/layout/vList5"/>
    <dgm:cxn modelId="{C4FBECE1-48E4-4B34-AAB6-554C887F9870}" type="presParOf" srcId="{6F18C647-A066-4F4C-8A6B-2A932246C825}" destId="{19FC1E81-5B8A-4805-9669-7B23291642F5}" srcOrd="0" destOrd="0" presId="urn:microsoft.com/office/officeart/2005/8/layout/vList5"/>
    <dgm:cxn modelId="{57C64944-2C82-4949-BA30-916E3912EED7}" type="presParOf" srcId="{19FC1E81-5B8A-4805-9669-7B23291642F5}" destId="{F1223F6E-8F80-41B0-A6CE-AD86E1C738C3}" srcOrd="0" destOrd="0" presId="urn:microsoft.com/office/officeart/2005/8/layout/vList5"/>
    <dgm:cxn modelId="{DDD44005-63E9-4D34-92A6-F5083020083A}" type="presParOf" srcId="{19FC1E81-5B8A-4805-9669-7B23291642F5}" destId="{520DA5D7-EC4F-46B9-925D-925F69DC72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00B9DC-A2B1-4966-8DBC-002D4CBFDADC}"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F6E1132F-E7BA-461A-8902-8C8E5A5F5394}">
      <dgm:prSet/>
      <dgm:spPr>
        <a:solidFill>
          <a:schemeClr val="accent2">
            <a:lumMod val="40000"/>
            <a:lumOff val="60000"/>
          </a:schemeClr>
        </a:solidFill>
      </dgm:spPr>
      <dgm:t>
        <a:bodyPr/>
        <a:lstStyle/>
        <a:p>
          <a:pPr rtl="0"/>
          <a:r>
            <a:rPr lang="en-GB" i="0" dirty="0" smtClean="0"/>
            <a:t>Customs input to initiatives from other policy areas</a:t>
          </a:r>
          <a:endParaRPr lang="en-GB" dirty="0"/>
        </a:p>
      </dgm:t>
    </dgm:pt>
    <dgm:pt modelId="{EBAD8E8A-44FC-4600-951D-04B7B150B983}" type="parTrans" cxnId="{E1FDC226-7A4C-4FAE-9095-E60AE622B5AF}">
      <dgm:prSet/>
      <dgm:spPr/>
      <dgm:t>
        <a:bodyPr/>
        <a:lstStyle/>
        <a:p>
          <a:endParaRPr lang="en-GB"/>
        </a:p>
      </dgm:t>
    </dgm:pt>
    <dgm:pt modelId="{ED46E284-6E1F-46DF-AA45-019FB5F50197}" type="sibTrans" cxnId="{E1FDC226-7A4C-4FAE-9095-E60AE622B5AF}">
      <dgm:prSet/>
      <dgm:spPr/>
      <dgm:t>
        <a:bodyPr/>
        <a:lstStyle/>
        <a:p>
          <a:endParaRPr lang="en-GB"/>
        </a:p>
      </dgm:t>
    </dgm:pt>
    <dgm:pt modelId="{59123AA1-0E08-4BFA-A449-1B3DDBBB77CB}">
      <dgm:prSet custT="1"/>
      <dgm:spPr/>
      <dgm:t>
        <a:bodyPr/>
        <a:lstStyle/>
        <a:p>
          <a:pPr rtl="0"/>
          <a:r>
            <a:rPr lang="en-GB" sz="2200" dirty="0" smtClean="0"/>
            <a:t>European Agenda on Security</a:t>
          </a:r>
          <a:endParaRPr lang="en-GB" sz="2200" dirty="0"/>
        </a:p>
      </dgm:t>
    </dgm:pt>
    <dgm:pt modelId="{177901F3-8615-4416-9B86-AB1A20C059FE}" type="parTrans" cxnId="{9A26902B-C267-46F7-A4C5-D47F8859B7DA}">
      <dgm:prSet/>
      <dgm:spPr/>
      <dgm:t>
        <a:bodyPr/>
        <a:lstStyle/>
        <a:p>
          <a:endParaRPr lang="en-GB"/>
        </a:p>
      </dgm:t>
    </dgm:pt>
    <dgm:pt modelId="{60A00865-1C29-41B9-9D1C-9EF8966997B9}" type="sibTrans" cxnId="{9A26902B-C267-46F7-A4C5-D47F8859B7DA}">
      <dgm:prSet/>
      <dgm:spPr/>
      <dgm:t>
        <a:bodyPr/>
        <a:lstStyle/>
        <a:p>
          <a:endParaRPr lang="en-GB"/>
        </a:p>
      </dgm:t>
    </dgm:pt>
    <dgm:pt modelId="{880078E7-4188-4C77-8955-6F7BEC4EA7D0}">
      <dgm:prSet custT="1"/>
      <dgm:spPr/>
      <dgm:t>
        <a:bodyPr/>
        <a:lstStyle/>
        <a:p>
          <a:pPr rtl="0"/>
          <a:r>
            <a:rPr lang="en-GB" sz="2200" dirty="0" smtClean="0"/>
            <a:t>EU Maritime Security Strategy</a:t>
          </a:r>
          <a:endParaRPr lang="en-GB" sz="2200" dirty="0"/>
        </a:p>
      </dgm:t>
    </dgm:pt>
    <dgm:pt modelId="{58836F28-72A0-4580-B185-2C1BA1B9D485}" type="parTrans" cxnId="{DDFA1CEF-2C79-41C4-8C64-76067FDF352F}">
      <dgm:prSet/>
      <dgm:spPr/>
      <dgm:t>
        <a:bodyPr/>
        <a:lstStyle/>
        <a:p>
          <a:endParaRPr lang="en-GB"/>
        </a:p>
      </dgm:t>
    </dgm:pt>
    <dgm:pt modelId="{5A8691C1-0F9D-4970-8731-E99FF71E1EC6}" type="sibTrans" cxnId="{DDFA1CEF-2C79-41C4-8C64-76067FDF352F}">
      <dgm:prSet/>
      <dgm:spPr/>
      <dgm:t>
        <a:bodyPr/>
        <a:lstStyle/>
        <a:p>
          <a:endParaRPr lang="en-GB"/>
        </a:p>
      </dgm:t>
    </dgm:pt>
    <dgm:pt modelId="{3F717568-1C3F-4CB4-ADC2-AD11085ADC0E}">
      <dgm:prSet custT="1"/>
      <dgm:spPr/>
      <dgm:t>
        <a:bodyPr/>
        <a:lstStyle/>
        <a:p>
          <a:pPr rtl="0"/>
          <a:r>
            <a:rPr lang="en-GB" sz="2200" dirty="0" smtClean="0"/>
            <a:t>CISE </a:t>
          </a:r>
          <a:endParaRPr lang="en-GB" sz="2200" dirty="0"/>
        </a:p>
      </dgm:t>
    </dgm:pt>
    <dgm:pt modelId="{B0D6FCF0-BB34-46F0-8AE9-3ADBDAEDC433}" type="parTrans" cxnId="{961C7A17-D855-416D-B6FC-5EF70589B359}">
      <dgm:prSet/>
      <dgm:spPr/>
      <dgm:t>
        <a:bodyPr/>
        <a:lstStyle/>
        <a:p>
          <a:endParaRPr lang="en-GB"/>
        </a:p>
      </dgm:t>
    </dgm:pt>
    <dgm:pt modelId="{33CBB5E0-3CAD-4ECB-B806-997D29450136}" type="sibTrans" cxnId="{961C7A17-D855-416D-B6FC-5EF70589B359}">
      <dgm:prSet/>
      <dgm:spPr/>
      <dgm:t>
        <a:bodyPr/>
        <a:lstStyle/>
        <a:p>
          <a:endParaRPr lang="en-GB"/>
        </a:p>
      </dgm:t>
    </dgm:pt>
    <dgm:pt modelId="{5D14378B-72DE-4B69-8683-91A90121088A}">
      <dgm:prSet custT="1"/>
      <dgm:spPr/>
      <dgm:t>
        <a:bodyPr/>
        <a:lstStyle/>
        <a:p>
          <a:pPr rtl="0"/>
          <a:endParaRPr lang="en-GB" sz="2200" dirty="0"/>
        </a:p>
      </dgm:t>
    </dgm:pt>
    <dgm:pt modelId="{5D6D676A-0FB1-4F2C-BAAF-882C9C2AA1B3}" type="parTrans" cxnId="{30F12DA2-F901-4849-BE40-91CB9E85616D}">
      <dgm:prSet/>
      <dgm:spPr/>
    </dgm:pt>
    <dgm:pt modelId="{2EBE9D68-95D2-4275-81DC-B30B591375EE}" type="sibTrans" cxnId="{30F12DA2-F901-4849-BE40-91CB9E85616D}">
      <dgm:prSet/>
      <dgm:spPr/>
    </dgm:pt>
    <dgm:pt modelId="{0F990E96-9589-43E0-942A-9AECFD4D025A}">
      <dgm:prSet custT="1"/>
      <dgm:spPr/>
      <dgm:t>
        <a:bodyPr/>
        <a:lstStyle/>
        <a:p>
          <a:pPr rtl="0"/>
          <a:endParaRPr lang="en-GB" sz="2200" dirty="0"/>
        </a:p>
      </dgm:t>
    </dgm:pt>
    <dgm:pt modelId="{7F835265-7D92-44A0-B382-0CB00097830F}" type="parTrans" cxnId="{1CC5C896-1B64-4D31-8BBE-35D8130BCB32}">
      <dgm:prSet/>
      <dgm:spPr/>
    </dgm:pt>
    <dgm:pt modelId="{D4C2FCF3-4BDA-4DB3-9B26-35BF15992BC7}" type="sibTrans" cxnId="{1CC5C896-1B64-4D31-8BBE-35D8130BCB32}">
      <dgm:prSet/>
      <dgm:spPr/>
    </dgm:pt>
    <dgm:pt modelId="{C43CBF78-1D76-4A96-8A8E-D739B2A22F0F}" type="pres">
      <dgm:prSet presAssocID="{DC00B9DC-A2B1-4966-8DBC-002D4CBFDADC}" presName="Name0" presStyleCnt="0">
        <dgm:presLayoutVars>
          <dgm:dir/>
          <dgm:animLvl val="lvl"/>
          <dgm:resizeHandles val="exact"/>
        </dgm:presLayoutVars>
      </dgm:prSet>
      <dgm:spPr/>
      <dgm:t>
        <a:bodyPr/>
        <a:lstStyle/>
        <a:p>
          <a:endParaRPr lang="en-GB"/>
        </a:p>
      </dgm:t>
    </dgm:pt>
    <dgm:pt modelId="{3A7885D9-A3E0-46A7-85FE-C5DADE56F2A9}" type="pres">
      <dgm:prSet presAssocID="{F6E1132F-E7BA-461A-8902-8C8E5A5F5394}" presName="linNode" presStyleCnt="0"/>
      <dgm:spPr/>
    </dgm:pt>
    <dgm:pt modelId="{81D50DCF-050D-44CF-B86B-687076EC7C59}" type="pres">
      <dgm:prSet presAssocID="{F6E1132F-E7BA-461A-8902-8C8E5A5F5394}" presName="parentText" presStyleLbl="node1" presStyleIdx="0" presStyleCnt="1">
        <dgm:presLayoutVars>
          <dgm:chMax val="1"/>
          <dgm:bulletEnabled val="1"/>
        </dgm:presLayoutVars>
      </dgm:prSet>
      <dgm:spPr/>
      <dgm:t>
        <a:bodyPr/>
        <a:lstStyle/>
        <a:p>
          <a:endParaRPr lang="en-GB"/>
        </a:p>
      </dgm:t>
    </dgm:pt>
    <dgm:pt modelId="{A15529F4-37E8-4769-87A3-15F7B15AC702}" type="pres">
      <dgm:prSet presAssocID="{F6E1132F-E7BA-461A-8902-8C8E5A5F5394}" presName="descendantText" presStyleLbl="alignAccFollowNode1" presStyleIdx="0" presStyleCnt="1">
        <dgm:presLayoutVars>
          <dgm:bulletEnabled val="1"/>
        </dgm:presLayoutVars>
      </dgm:prSet>
      <dgm:spPr/>
      <dgm:t>
        <a:bodyPr/>
        <a:lstStyle/>
        <a:p>
          <a:endParaRPr lang="en-GB"/>
        </a:p>
      </dgm:t>
    </dgm:pt>
  </dgm:ptLst>
  <dgm:cxnLst>
    <dgm:cxn modelId="{B15EE33C-95DF-4D32-82FD-B63F74ED5750}" type="presOf" srcId="{DC00B9DC-A2B1-4966-8DBC-002D4CBFDADC}" destId="{C43CBF78-1D76-4A96-8A8E-D739B2A22F0F}" srcOrd="0" destOrd="0" presId="urn:microsoft.com/office/officeart/2005/8/layout/vList5"/>
    <dgm:cxn modelId="{78274259-381E-4FB2-8735-859A506F7F86}" type="presOf" srcId="{5D14378B-72DE-4B69-8683-91A90121088A}" destId="{A15529F4-37E8-4769-87A3-15F7B15AC702}" srcOrd="0" destOrd="1" presId="urn:microsoft.com/office/officeart/2005/8/layout/vList5"/>
    <dgm:cxn modelId="{36A447FE-D266-46BA-B728-99CEE9B29385}" type="presOf" srcId="{F6E1132F-E7BA-461A-8902-8C8E5A5F5394}" destId="{81D50DCF-050D-44CF-B86B-687076EC7C59}" srcOrd="0" destOrd="0" presId="urn:microsoft.com/office/officeart/2005/8/layout/vList5"/>
    <dgm:cxn modelId="{E1FDC226-7A4C-4FAE-9095-E60AE622B5AF}" srcId="{DC00B9DC-A2B1-4966-8DBC-002D4CBFDADC}" destId="{F6E1132F-E7BA-461A-8902-8C8E5A5F5394}" srcOrd="0" destOrd="0" parTransId="{EBAD8E8A-44FC-4600-951D-04B7B150B983}" sibTransId="{ED46E284-6E1F-46DF-AA45-019FB5F50197}"/>
    <dgm:cxn modelId="{B4EC2079-B8D5-493F-8B4A-4364813BC3B4}" type="presOf" srcId="{0F990E96-9589-43E0-942A-9AECFD4D025A}" destId="{A15529F4-37E8-4769-87A3-15F7B15AC702}" srcOrd="0" destOrd="3" presId="urn:microsoft.com/office/officeart/2005/8/layout/vList5"/>
    <dgm:cxn modelId="{CF423E43-0493-4489-BDED-14F59EAC2211}" type="presOf" srcId="{880078E7-4188-4C77-8955-6F7BEC4EA7D0}" destId="{A15529F4-37E8-4769-87A3-15F7B15AC702}" srcOrd="0" destOrd="2" presId="urn:microsoft.com/office/officeart/2005/8/layout/vList5"/>
    <dgm:cxn modelId="{DDFA1CEF-2C79-41C4-8C64-76067FDF352F}" srcId="{F6E1132F-E7BA-461A-8902-8C8E5A5F5394}" destId="{880078E7-4188-4C77-8955-6F7BEC4EA7D0}" srcOrd="2" destOrd="0" parTransId="{58836F28-72A0-4580-B185-2C1BA1B9D485}" sibTransId="{5A8691C1-0F9D-4970-8731-E99FF71E1EC6}"/>
    <dgm:cxn modelId="{961C7A17-D855-416D-B6FC-5EF70589B359}" srcId="{F6E1132F-E7BA-461A-8902-8C8E5A5F5394}" destId="{3F717568-1C3F-4CB4-ADC2-AD11085ADC0E}" srcOrd="4" destOrd="0" parTransId="{B0D6FCF0-BB34-46F0-8AE9-3ADBDAEDC433}" sibTransId="{33CBB5E0-3CAD-4ECB-B806-997D29450136}"/>
    <dgm:cxn modelId="{8B7AE4A3-107D-4941-9B1A-6915F559568D}" type="presOf" srcId="{3F717568-1C3F-4CB4-ADC2-AD11085ADC0E}" destId="{A15529F4-37E8-4769-87A3-15F7B15AC702}" srcOrd="0" destOrd="4" presId="urn:microsoft.com/office/officeart/2005/8/layout/vList5"/>
    <dgm:cxn modelId="{40D79A2B-2B34-451A-8096-E622F6081AD6}" type="presOf" srcId="{59123AA1-0E08-4BFA-A449-1B3DDBBB77CB}" destId="{A15529F4-37E8-4769-87A3-15F7B15AC702}" srcOrd="0" destOrd="0" presId="urn:microsoft.com/office/officeart/2005/8/layout/vList5"/>
    <dgm:cxn modelId="{9A26902B-C267-46F7-A4C5-D47F8859B7DA}" srcId="{F6E1132F-E7BA-461A-8902-8C8E5A5F5394}" destId="{59123AA1-0E08-4BFA-A449-1B3DDBBB77CB}" srcOrd="0" destOrd="0" parTransId="{177901F3-8615-4416-9B86-AB1A20C059FE}" sibTransId="{60A00865-1C29-41B9-9D1C-9EF8966997B9}"/>
    <dgm:cxn modelId="{30F12DA2-F901-4849-BE40-91CB9E85616D}" srcId="{F6E1132F-E7BA-461A-8902-8C8E5A5F5394}" destId="{5D14378B-72DE-4B69-8683-91A90121088A}" srcOrd="1" destOrd="0" parTransId="{5D6D676A-0FB1-4F2C-BAAF-882C9C2AA1B3}" sibTransId="{2EBE9D68-95D2-4275-81DC-B30B591375EE}"/>
    <dgm:cxn modelId="{1CC5C896-1B64-4D31-8BBE-35D8130BCB32}" srcId="{F6E1132F-E7BA-461A-8902-8C8E5A5F5394}" destId="{0F990E96-9589-43E0-942A-9AECFD4D025A}" srcOrd="3" destOrd="0" parTransId="{7F835265-7D92-44A0-B382-0CB00097830F}" sibTransId="{D4C2FCF3-4BDA-4DB3-9B26-35BF15992BC7}"/>
    <dgm:cxn modelId="{B219EEB3-CB68-40C4-8DE4-6DA49B9DB257}" type="presParOf" srcId="{C43CBF78-1D76-4A96-8A8E-D739B2A22F0F}" destId="{3A7885D9-A3E0-46A7-85FE-C5DADE56F2A9}" srcOrd="0" destOrd="0" presId="urn:microsoft.com/office/officeart/2005/8/layout/vList5"/>
    <dgm:cxn modelId="{62C06D66-9AC1-4B6E-A0A8-7472EA6EF6E6}" type="presParOf" srcId="{3A7885D9-A3E0-46A7-85FE-C5DADE56F2A9}" destId="{81D50DCF-050D-44CF-B86B-687076EC7C59}" srcOrd="0" destOrd="0" presId="urn:microsoft.com/office/officeart/2005/8/layout/vList5"/>
    <dgm:cxn modelId="{156E831D-CAFA-4F26-B346-A600D1A44B74}" type="presParOf" srcId="{3A7885D9-A3E0-46A7-85FE-C5DADE56F2A9}" destId="{A15529F4-37E8-4769-87A3-15F7B15AC7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8E6E23-49B6-4F95-B8A2-3FFA985B34B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EE7C12CB-2736-440D-B5C3-9FB8B131F4CD}">
      <dgm:prSet/>
      <dgm:spPr/>
      <dgm:t>
        <a:bodyPr/>
        <a:lstStyle/>
        <a:p>
          <a:pPr rtl="0"/>
          <a:r>
            <a:rPr lang="en-GB" i="0" smtClean="0"/>
            <a:t>General report and Staff Working document</a:t>
          </a:r>
          <a:endParaRPr lang="en-GB"/>
        </a:p>
      </dgm:t>
    </dgm:pt>
    <dgm:pt modelId="{E7DCB1ED-AC20-4F69-A29F-83DF453CB1C1}" type="parTrans" cxnId="{BDC99973-9266-4812-8313-A1CFCDB23177}">
      <dgm:prSet/>
      <dgm:spPr/>
      <dgm:t>
        <a:bodyPr/>
        <a:lstStyle/>
        <a:p>
          <a:endParaRPr lang="en-GB"/>
        </a:p>
      </dgm:t>
    </dgm:pt>
    <dgm:pt modelId="{19D743FC-F2F8-46D6-9FC7-9D98BB23DA77}" type="sibTrans" cxnId="{BDC99973-9266-4812-8313-A1CFCDB23177}">
      <dgm:prSet/>
      <dgm:spPr/>
      <dgm:t>
        <a:bodyPr/>
        <a:lstStyle/>
        <a:p>
          <a:endParaRPr lang="en-GB"/>
        </a:p>
      </dgm:t>
    </dgm:pt>
    <dgm:pt modelId="{681B6AF0-91B8-4AF8-B107-6B0B9A7C507C}">
      <dgm:prSet/>
      <dgm:spPr/>
      <dgm:t>
        <a:bodyPr/>
        <a:lstStyle/>
        <a:p>
          <a:pPr rtl="0"/>
          <a:r>
            <a:rPr lang="en-GB" i="0" dirty="0" smtClean="0"/>
            <a:t>Inter Service Consultation concluded 13/6/16</a:t>
          </a:r>
          <a:endParaRPr lang="en-GB" dirty="0"/>
        </a:p>
      </dgm:t>
    </dgm:pt>
    <dgm:pt modelId="{5A061D52-7143-4CF1-A09F-1E1DCF7F60E5}" type="parTrans" cxnId="{773B10A8-82F7-4FB7-824F-E8E688F86931}">
      <dgm:prSet/>
      <dgm:spPr/>
      <dgm:t>
        <a:bodyPr/>
        <a:lstStyle/>
        <a:p>
          <a:endParaRPr lang="en-GB"/>
        </a:p>
      </dgm:t>
    </dgm:pt>
    <dgm:pt modelId="{CBB449A8-6F94-4309-8101-96AE6B773A71}" type="sibTrans" cxnId="{773B10A8-82F7-4FB7-824F-E8E688F86931}">
      <dgm:prSet/>
      <dgm:spPr/>
      <dgm:t>
        <a:bodyPr/>
        <a:lstStyle/>
        <a:p>
          <a:endParaRPr lang="en-GB"/>
        </a:p>
      </dgm:t>
    </dgm:pt>
    <dgm:pt modelId="{49C0DAC4-4445-407C-8644-1D1C9F40C9ED}">
      <dgm:prSet/>
      <dgm:spPr/>
      <dgm:t>
        <a:bodyPr/>
        <a:lstStyle/>
        <a:p>
          <a:pPr rtl="0"/>
          <a:r>
            <a:rPr lang="en-GB" i="0" smtClean="0"/>
            <a:t>Translation of the report</a:t>
          </a:r>
          <a:endParaRPr lang="en-GB"/>
        </a:p>
      </dgm:t>
    </dgm:pt>
    <dgm:pt modelId="{65D00C97-938C-4E8C-A0C3-CF51D2A3023D}" type="parTrans" cxnId="{752865CE-FB44-4725-8400-CA8BE99C0C5D}">
      <dgm:prSet/>
      <dgm:spPr/>
      <dgm:t>
        <a:bodyPr/>
        <a:lstStyle/>
        <a:p>
          <a:endParaRPr lang="en-GB"/>
        </a:p>
      </dgm:t>
    </dgm:pt>
    <dgm:pt modelId="{A75E940B-AC44-45FD-8D1E-248DE0B22E30}" type="sibTrans" cxnId="{752865CE-FB44-4725-8400-CA8BE99C0C5D}">
      <dgm:prSet/>
      <dgm:spPr/>
      <dgm:t>
        <a:bodyPr/>
        <a:lstStyle/>
        <a:p>
          <a:endParaRPr lang="en-GB"/>
        </a:p>
      </dgm:t>
    </dgm:pt>
    <dgm:pt modelId="{74375EC4-2D6C-4508-AA70-CEAE9627A04C}">
      <dgm:prSet/>
      <dgm:spPr/>
      <dgm:t>
        <a:bodyPr/>
        <a:lstStyle/>
        <a:p>
          <a:pPr rtl="0"/>
          <a:r>
            <a:rPr lang="en-GB" i="0" smtClean="0"/>
            <a:t>Adoption of the report by the Collège</a:t>
          </a:r>
          <a:endParaRPr lang="en-GB"/>
        </a:p>
      </dgm:t>
    </dgm:pt>
    <dgm:pt modelId="{392A285D-26C1-4D38-ABEE-DA3D30F7E845}" type="parTrans" cxnId="{66D701C4-8345-4D93-BE8B-A1AF754EFEB1}">
      <dgm:prSet/>
      <dgm:spPr/>
      <dgm:t>
        <a:bodyPr/>
        <a:lstStyle/>
        <a:p>
          <a:endParaRPr lang="en-GB"/>
        </a:p>
      </dgm:t>
    </dgm:pt>
    <dgm:pt modelId="{B61B6652-8348-4321-A069-458584B056D2}" type="sibTrans" cxnId="{66D701C4-8345-4D93-BE8B-A1AF754EFEB1}">
      <dgm:prSet/>
      <dgm:spPr/>
      <dgm:t>
        <a:bodyPr/>
        <a:lstStyle/>
        <a:p>
          <a:endParaRPr lang="en-GB"/>
        </a:p>
      </dgm:t>
    </dgm:pt>
    <dgm:pt modelId="{642F123B-8C0B-4CC5-9C32-ED2547F530BA}">
      <dgm:prSet/>
      <dgm:spPr/>
      <dgm:t>
        <a:bodyPr/>
        <a:lstStyle/>
        <a:p>
          <a:pPr rtl="0"/>
          <a:r>
            <a:rPr lang="en-GB" i="0" smtClean="0"/>
            <a:t>Presentation to Council and European Parliament – End of July</a:t>
          </a:r>
          <a:endParaRPr lang="en-GB"/>
        </a:p>
      </dgm:t>
    </dgm:pt>
    <dgm:pt modelId="{F9A0D99F-3583-4F7E-9F0D-75CA1CB23000}" type="parTrans" cxnId="{22250441-4B7D-4296-A104-56C211A3EFC9}">
      <dgm:prSet/>
      <dgm:spPr/>
      <dgm:t>
        <a:bodyPr/>
        <a:lstStyle/>
        <a:p>
          <a:endParaRPr lang="en-GB"/>
        </a:p>
      </dgm:t>
    </dgm:pt>
    <dgm:pt modelId="{FAC2AE39-2B06-4DD2-958D-BD2D7B909221}" type="sibTrans" cxnId="{22250441-4B7D-4296-A104-56C211A3EFC9}">
      <dgm:prSet/>
      <dgm:spPr/>
      <dgm:t>
        <a:bodyPr/>
        <a:lstStyle/>
        <a:p>
          <a:endParaRPr lang="en-GB"/>
        </a:p>
      </dgm:t>
    </dgm:pt>
    <dgm:pt modelId="{24462A59-8E07-4636-BEE2-E91D8CEA0CC1}" type="pres">
      <dgm:prSet presAssocID="{ED8E6E23-49B6-4F95-B8A2-3FFA985B34BD}" presName="Name0" presStyleCnt="0">
        <dgm:presLayoutVars>
          <dgm:dir/>
          <dgm:resizeHandles val="exact"/>
        </dgm:presLayoutVars>
      </dgm:prSet>
      <dgm:spPr/>
      <dgm:t>
        <a:bodyPr/>
        <a:lstStyle/>
        <a:p>
          <a:endParaRPr lang="en-GB"/>
        </a:p>
      </dgm:t>
    </dgm:pt>
    <dgm:pt modelId="{6D67E6BC-5B73-4FDD-AF0F-28DC2B3BD048}" type="pres">
      <dgm:prSet presAssocID="{ED8E6E23-49B6-4F95-B8A2-3FFA985B34BD}" presName="arrow" presStyleLbl="bgShp" presStyleIdx="0" presStyleCnt="1"/>
      <dgm:spPr>
        <a:solidFill>
          <a:schemeClr val="accent2">
            <a:lumMod val="60000"/>
            <a:lumOff val="40000"/>
          </a:schemeClr>
        </a:solidFill>
      </dgm:spPr>
    </dgm:pt>
    <dgm:pt modelId="{D8A22B07-A774-4D2F-97C5-7B325F81F7F5}" type="pres">
      <dgm:prSet presAssocID="{ED8E6E23-49B6-4F95-B8A2-3FFA985B34BD}" presName="points" presStyleCnt="0"/>
      <dgm:spPr/>
    </dgm:pt>
    <dgm:pt modelId="{3E699E34-5A54-4E5A-9BC9-E06BF7D6C408}" type="pres">
      <dgm:prSet presAssocID="{EE7C12CB-2736-440D-B5C3-9FB8B131F4CD}" presName="compositeA" presStyleCnt="0"/>
      <dgm:spPr/>
    </dgm:pt>
    <dgm:pt modelId="{373F1047-E6B4-4254-B5F0-F86DA4418120}" type="pres">
      <dgm:prSet presAssocID="{EE7C12CB-2736-440D-B5C3-9FB8B131F4CD}" presName="textA" presStyleLbl="revTx" presStyleIdx="0" presStyleCnt="5">
        <dgm:presLayoutVars>
          <dgm:bulletEnabled val="1"/>
        </dgm:presLayoutVars>
      </dgm:prSet>
      <dgm:spPr/>
      <dgm:t>
        <a:bodyPr/>
        <a:lstStyle/>
        <a:p>
          <a:endParaRPr lang="en-GB"/>
        </a:p>
      </dgm:t>
    </dgm:pt>
    <dgm:pt modelId="{0A3210D5-3DA4-498E-98B2-E1FE654500E0}" type="pres">
      <dgm:prSet presAssocID="{EE7C12CB-2736-440D-B5C3-9FB8B131F4CD}" presName="circleA" presStyleLbl="node1" presStyleIdx="0" presStyleCnt="5"/>
      <dgm:spPr/>
    </dgm:pt>
    <dgm:pt modelId="{31A962CF-2CD6-408F-872F-E518B8BE47AD}" type="pres">
      <dgm:prSet presAssocID="{EE7C12CB-2736-440D-B5C3-9FB8B131F4CD}" presName="spaceA" presStyleCnt="0"/>
      <dgm:spPr/>
    </dgm:pt>
    <dgm:pt modelId="{E8A411A5-FBE6-42B0-9D50-95D0F55C085D}" type="pres">
      <dgm:prSet presAssocID="{19D743FC-F2F8-46D6-9FC7-9D98BB23DA77}" presName="space" presStyleCnt="0"/>
      <dgm:spPr/>
    </dgm:pt>
    <dgm:pt modelId="{DBDD0B4F-5228-4AB0-9B4E-4F63DE3CF128}" type="pres">
      <dgm:prSet presAssocID="{681B6AF0-91B8-4AF8-B107-6B0B9A7C507C}" presName="compositeB" presStyleCnt="0"/>
      <dgm:spPr/>
    </dgm:pt>
    <dgm:pt modelId="{227874AA-6189-4848-8B55-22CD032FD462}" type="pres">
      <dgm:prSet presAssocID="{681B6AF0-91B8-4AF8-B107-6B0B9A7C507C}" presName="textB" presStyleLbl="revTx" presStyleIdx="1" presStyleCnt="5">
        <dgm:presLayoutVars>
          <dgm:bulletEnabled val="1"/>
        </dgm:presLayoutVars>
      </dgm:prSet>
      <dgm:spPr/>
      <dgm:t>
        <a:bodyPr/>
        <a:lstStyle/>
        <a:p>
          <a:endParaRPr lang="en-GB"/>
        </a:p>
      </dgm:t>
    </dgm:pt>
    <dgm:pt modelId="{37D63107-5B81-42B3-885E-780478A70764}" type="pres">
      <dgm:prSet presAssocID="{681B6AF0-91B8-4AF8-B107-6B0B9A7C507C}" presName="circleB" presStyleLbl="node1" presStyleIdx="1" presStyleCnt="5"/>
      <dgm:spPr/>
    </dgm:pt>
    <dgm:pt modelId="{4A3DE18B-C734-43AF-AD3B-3E875E78646E}" type="pres">
      <dgm:prSet presAssocID="{681B6AF0-91B8-4AF8-B107-6B0B9A7C507C}" presName="spaceB" presStyleCnt="0"/>
      <dgm:spPr/>
    </dgm:pt>
    <dgm:pt modelId="{002282B6-3719-4333-893F-3E8EAD70D2FF}" type="pres">
      <dgm:prSet presAssocID="{CBB449A8-6F94-4309-8101-96AE6B773A71}" presName="space" presStyleCnt="0"/>
      <dgm:spPr/>
    </dgm:pt>
    <dgm:pt modelId="{99DC7B99-BE26-4EB0-835C-D13B62316949}" type="pres">
      <dgm:prSet presAssocID="{49C0DAC4-4445-407C-8644-1D1C9F40C9ED}" presName="compositeA" presStyleCnt="0"/>
      <dgm:spPr/>
    </dgm:pt>
    <dgm:pt modelId="{00D58337-4A35-4324-827C-0A94FE55FDFC}" type="pres">
      <dgm:prSet presAssocID="{49C0DAC4-4445-407C-8644-1D1C9F40C9ED}" presName="textA" presStyleLbl="revTx" presStyleIdx="2" presStyleCnt="5">
        <dgm:presLayoutVars>
          <dgm:bulletEnabled val="1"/>
        </dgm:presLayoutVars>
      </dgm:prSet>
      <dgm:spPr/>
      <dgm:t>
        <a:bodyPr/>
        <a:lstStyle/>
        <a:p>
          <a:endParaRPr lang="en-GB"/>
        </a:p>
      </dgm:t>
    </dgm:pt>
    <dgm:pt modelId="{D83FDD7E-ED8A-4474-AD24-914C3BD7D82C}" type="pres">
      <dgm:prSet presAssocID="{49C0DAC4-4445-407C-8644-1D1C9F40C9ED}" presName="circleA" presStyleLbl="node1" presStyleIdx="2" presStyleCnt="5"/>
      <dgm:spPr/>
    </dgm:pt>
    <dgm:pt modelId="{6FE3F10A-10E4-44F1-B869-9656DF5CC2CA}" type="pres">
      <dgm:prSet presAssocID="{49C0DAC4-4445-407C-8644-1D1C9F40C9ED}" presName="spaceA" presStyleCnt="0"/>
      <dgm:spPr/>
    </dgm:pt>
    <dgm:pt modelId="{C5E0E489-B845-4603-B383-6B45EF72EB29}" type="pres">
      <dgm:prSet presAssocID="{A75E940B-AC44-45FD-8D1E-248DE0B22E30}" presName="space" presStyleCnt="0"/>
      <dgm:spPr/>
    </dgm:pt>
    <dgm:pt modelId="{B4B2D10A-22FA-41EC-8015-27EFBCED3235}" type="pres">
      <dgm:prSet presAssocID="{74375EC4-2D6C-4508-AA70-CEAE9627A04C}" presName="compositeB" presStyleCnt="0"/>
      <dgm:spPr/>
    </dgm:pt>
    <dgm:pt modelId="{F47EDE90-23F8-42EE-86C1-DAC782ED9155}" type="pres">
      <dgm:prSet presAssocID="{74375EC4-2D6C-4508-AA70-CEAE9627A04C}" presName="textB" presStyleLbl="revTx" presStyleIdx="3" presStyleCnt="5">
        <dgm:presLayoutVars>
          <dgm:bulletEnabled val="1"/>
        </dgm:presLayoutVars>
      </dgm:prSet>
      <dgm:spPr/>
      <dgm:t>
        <a:bodyPr/>
        <a:lstStyle/>
        <a:p>
          <a:endParaRPr lang="en-GB"/>
        </a:p>
      </dgm:t>
    </dgm:pt>
    <dgm:pt modelId="{51B6DBA7-3EE1-435D-8C63-B4F8404007C3}" type="pres">
      <dgm:prSet presAssocID="{74375EC4-2D6C-4508-AA70-CEAE9627A04C}" presName="circleB" presStyleLbl="node1" presStyleIdx="3" presStyleCnt="5"/>
      <dgm:spPr/>
    </dgm:pt>
    <dgm:pt modelId="{793993C5-4EA5-4C7C-9AB9-7FD3EC1F977C}" type="pres">
      <dgm:prSet presAssocID="{74375EC4-2D6C-4508-AA70-CEAE9627A04C}" presName="spaceB" presStyleCnt="0"/>
      <dgm:spPr/>
    </dgm:pt>
    <dgm:pt modelId="{E9F64262-660B-460B-87D6-60CD2BE557BD}" type="pres">
      <dgm:prSet presAssocID="{B61B6652-8348-4321-A069-458584B056D2}" presName="space" presStyleCnt="0"/>
      <dgm:spPr/>
    </dgm:pt>
    <dgm:pt modelId="{4D49648E-DFE3-48E3-9570-808F0D302F3B}" type="pres">
      <dgm:prSet presAssocID="{642F123B-8C0B-4CC5-9C32-ED2547F530BA}" presName="compositeA" presStyleCnt="0"/>
      <dgm:spPr/>
    </dgm:pt>
    <dgm:pt modelId="{24C16DCE-133C-41B7-A107-48AA052AA3E5}" type="pres">
      <dgm:prSet presAssocID="{642F123B-8C0B-4CC5-9C32-ED2547F530BA}" presName="textA" presStyleLbl="revTx" presStyleIdx="4" presStyleCnt="5">
        <dgm:presLayoutVars>
          <dgm:bulletEnabled val="1"/>
        </dgm:presLayoutVars>
      </dgm:prSet>
      <dgm:spPr/>
      <dgm:t>
        <a:bodyPr/>
        <a:lstStyle/>
        <a:p>
          <a:endParaRPr lang="en-GB"/>
        </a:p>
      </dgm:t>
    </dgm:pt>
    <dgm:pt modelId="{300FDAF3-B4C4-4BEF-BFC6-3B306E9E7A28}" type="pres">
      <dgm:prSet presAssocID="{642F123B-8C0B-4CC5-9C32-ED2547F530BA}" presName="circleA" presStyleLbl="node1" presStyleIdx="4" presStyleCnt="5"/>
      <dgm:spPr/>
    </dgm:pt>
    <dgm:pt modelId="{E8A55DAE-B955-454B-8858-75518EAAC62A}" type="pres">
      <dgm:prSet presAssocID="{642F123B-8C0B-4CC5-9C32-ED2547F530BA}" presName="spaceA" presStyleCnt="0"/>
      <dgm:spPr/>
    </dgm:pt>
  </dgm:ptLst>
  <dgm:cxnLst>
    <dgm:cxn modelId="{752865CE-FB44-4725-8400-CA8BE99C0C5D}" srcId="{ED8E6E23-49B6-4F95-B8A2-3FFA985B34BD}" destId="{49C0DAC4-4445-407C-8644-1D1C9F40C9ED}" srcOrd="2" destOrd="0" parTransId="{65D00C97-938C-4E8C-A0C3-CF51D2A3023D}" sibTransId="{A75E940B-AC44-45FD-8D1E-248DE0B22E30}"/>
    <dgm:cxn modelId="{BDC99973-9266-4812-8313-A1CFCDB23177}" srcId="{ED8E6E23-49B6-4F95-B8A2-3FFA985B34BD}" destId="{EE7C12CB-2736-440D-B5C3-9FB8B131F4CD}" srcOrd="0" destOrd="0" parTransId="{E7DCB1ED-AC20-4F69-A29F-83DF453CB1C1}" sibTransId="{19D743FC-F2F8-46D6-9FC7-9D98BB23DA77}"/>
    <dgm:cxn modelId="{CA6D9016-8378-45D2-B61F-1C49D019F6B6}" type="presOf" srcId="{642F123B-8C0B-4CC5-9C32-ED2547F530BA}" destId="{24C16DCE-133C-41B7-A107-48AA052AA3E5}" srcOrd="0" destOrd="0" presId="urn:microsoft.com/office/officeart/2005/8/layout/hProcess11"/>
    <dgm:cxn modelId="{22250441-4B7D-4296-A104-56C211A3EFC9}" srcId="{ED8E6E23-49B6-4F95-B8A2-3FFA985B34BD}" destId="{642F123B-8C0B-4CC5-9C32-ED2547F530BA}" srcOrd="4" destOrd="0" parTransId="{F9A0D99F-3583-4F7E-9F0D-75CA1CB23000}" sibTransId="{FAC2AE39-2B06-4DD2-958D-BD2D7B909221}"/>
    <dgm:cxn modelId="{5B942B46-6C60-4F8E-A88B-5C75D880364D}" type="presOf" srcId="{49C0DAC4-4445-407C-8644-1D1C9F40C9ED}" destId="{00D58337-4A35-4324-827C-0A94FE55FDFC}" srcOrd="0" destOrd="0" presId="urn:microsoft.com/office/officeart/2005/8/layout/hProcess11"/>
    <dgm:cxn modelId="{773B10A8-82F7-4FB7-824F-E8E688F86931}" srcId="{ED8E6E23-49B6-4F95-B8A2-3FFA985B34BD}" destId="{681B6AF0-91B8-4AF8-B107-6B0B9A7C507C}" srcOrd="1" destOrd="0" parTransId="{5A061D52-7143-4CF1-A09F-1E1DCF7F60E5}" sibTransId="{CBB449A8-6F94-4309-8101-96AE6B773A71}"/>
    <dgm:cxn modelId="{66D701C4-8345-4D93-BE8B-A1AF754EFEB1}" srcId="{ED8E6E23-49B6-4F95-B8A2-3FFA985B34BD}" destId="{74375EC4-2D6C-4508-AA70-CEAE9627A04C}" srcOrd="3" destOrd="0" parTransId="{392A285D-26C1-4D38-ABEE-DA3D30F7E845}" sibTransId="{B61B6652-8348-4321-A069-458584B056D2}"/>
    <dgm:cxn modelId="{FAEEF7BD-9E6B-4D39-BFCA-598AD792622A}" type="presOf" srcId="{74375EC4-2D6C-4508-AA70-CEAE9627A04C}" destId="{F47EDE90-23F8-42EE-86C1-DAC782ED9155}" srcOrd="0" destOrd="0" presId="urn:microsoft.com/office/officeart/2005/8/layout/hProcess11"/>
    <dgm:cxn modelId="{87AF9692-CAF5-45D2-B8B8-EB49FA43BDE5}" type="presOf" srcId="{ED8E6E23-49B6-4F95-B8A2-3FFA985B34BD}" destId="{24462A59-8E07-4636-BEE2-E91D8CEA0CC1}" srcOrd="0" destOrd="0" presId="urn:microsoft.com/office/officeart/2005/8/layout/hProcess11"/>
    <dgm:cxn modelId="{D7BFD4F5-251D-4C70-A5EA-99F141D8EAC2}" type="presOf" srcId="{EE7C12CB-2736-440D-B5C3-9FB8B131F4CD}" destId="{373F1047-E6B4-4254-B5F0-F86DA4418120}" srcOrd="0" destOrd="0" presId="urn:microsoft.com/office/officeart/2005/8/layout/hProcess11"/>
    <dgm:cxn modelId="{CB9DECFF-CF41-4462-86FA-7B514170CBC9}" type="presOf" srcId="{681B6AF0-91B8-4AF8-B107-6B0B9A7C507C}" destId="{227874AA-6189-4848-8B55-22CD032FD462}" srcOrd="0" destOrd="0" presId="urn:microsoft.com/office/officeart/2005/8/layout/hProcess11"/>
    <dgm:cxn modelId="{365AF0B7-EEF5-44D0-842C-FC08BC6E0D47}" type="presParOf" srcId="{24462A59-8E07-4636-BEE2-E91D8CEA0CC1}" destId="{6D67E6BC-5B73-4FDD-AF0F-28DC2B3BD048}" srcOrd="0" destOrd="0" presId="urn:microsoft.com/office/officeart/2005/8/layout/hProcess11"/>
    <dgm:cxn modelId="{5D3BEE49-E97D-4900-8C91-9BFFC35C6140}" type="presParOf" srcId="{24462A59-8E07-4636-BEE2-E91D8CEA0CC1}" destId="{D8A22B07-A774-4D2F-97C5-7B325F81F7F5}" srcOrd="1" destOrd="0" presId="urn:microsoft.com/office/officeart/2005/8/layout/hProcess11"/>
    <dgm:cxn modelId="{E24EEBED-0C93-4F5D-9339-AFDECB6A831C}" type="presParOf" srcId="{D8A22B07-A774-4D2F-97C5-7B325F81F7F5}" destId="{3E699E34-5A54-4E5A-9BC9-E06BF7D6C408}" srcOrd="0" destOrd="0" presId="urn:microsoft.com/office/officeart/2005/8/layout/hProcess11"/>
    <dgm:cxn modelId="{34D7FD90-23CE-4BFB-B585-251AF08AB2CB}" type="presParOf" srcId="{3E699E34-5A54-4E5A-9BC9-E06BF7D6C408}" destId="{373F1047-E6B4-4254-B5F0-F86DA4418120}" srcOrd="0" destOrd="0" presId="urn:microsoft.com/office/officeart/2005/8/layout/hProcess11"/>
    <dgm:cxn modelId="{971FD417-40BF-448F-A5A1-853DA291E1C2}" type="presParOf" srcId="{3E699E34-5A54-4E5A-9BC9-E06BF7D6C408}" destId="{0A3210D5-3DA4-498E-98B2-E1FE654500E0}" srcOrd="1" destOrd="0" presId="urn:microsoft.com/office/officeart/2005/8/layout/hProcess11"/>
    <dgm:cxn modelId="{4A0F184B-A590-4C15-A7E9-8BD63BB7C03A}" type="presParOf" srcId="{3E699E34-5A54-4E5A-9BC9-E06BF7D6C408}" destId="{31A962CF-2CD6-408F-872F-E518B8BE47AD}" srcOrd="2" destOrd="0" presId="urn:microsoft.com/office/officeart/2005/8/layout/hProcess11"/>
    <dgm:cxn modelId="{D449F62D-1E6B-449A-9692-07340D2DD795}" type="presParOf" srcId="{D8A22B07-A774-4D2F-97C5-7B325F81F7F5}" destId="{E8A411A5-FBE6-42B0-9D50-95D0F55C085D}" srcOrd="1" destOrd="0" presId="urn:microsoft.com/office/officeart/2005/8/layout/hProcess11"/>
    <dgm:cxn modelId="{BDF30398-867B-4764-A675-707E9098CB5D}" type="presParOf" srcId="{D8A22B07-A774-4D2F-97C5-7B325F81F7F5}" destId="{DBDD0B4F-5228-4AB0-9B4E-4F63DE3CF128}" srcOrd="2" destOrd="0" presId="urn:microsoft.com/office/officeart/2005/8/layout/hProcess11"/>
    <dgm:cxn modelId="{5052FBFD-D4FA-48E2-A195-64F0A4593602}" type="presParOf" srcId="{DBDD0B4F-5228-4AB0-9B4E-4F63DE3CF128}" destId="{227874AA-6189-4848-8B55-22CD032FD462}" srcOrd="0" destOrd="0" presId="urn:microsoft.com/office/officeart/2005/8/layout/hProcess11"/>
    <dgm:cxn modelId="{4AE0331F-AFF3-4179-A67F-5B33B7C0250D}" type="presParOf" srcId="{DBDD0B4F-5228-4AB0-9B4E-4F63DE3CF128}" destId="{37D63107-5B81-42B3-885E-780478A70764}" srcOrd="1" destOrd="0" presId="urn:microsoft.com/office/officeart/2005/8/layout/hProcess11"/>
    <dgm:cxn modelId="{A8FC0943-56A0-4918-B9CD-F00790C7A0D5}" type="presParOf" srcId="{DBDD0B4F-5228-4AB0-9B4E-4F63DE3CF128}" destId="{4A3DE18B-C734-43AF-AD3B-3E875E78646E}" srcOrd="2" destOrd="0" presId="urn:microsoft.com/office/officeart/2005/8/layout/hProcess11"/>
    <dgm:cxn modelId="{E5CD1495-6C85-433A-A580-4B124F3B7DBD}" type="presParOf" srcId="{D8A22B07-A774-4D2F-97C5-7B325F81F7F5}" destId="{002282B6-3719-4333-893F-3E8EAD70D2FF}" srcOrd="3" destOrd="0" presId="urn:microsoft.com/office/officeart/2005/8/layout/hProcess11"/>
    <dgm:cxn modelId="{C6EDF340-0DBB-424F-9DD7-05FD7B05A15F}" type="presParOf" srcId="{D8A22B07-A774-4D2F-97C5-7B325F81F7F5}" destId="{99DC7B99-BE26-4EB0-835C-D13B62316949}" srcOrd="4" destOrd="0" presId="urn:microsoft.com/office/officeart/2005/8/layout/hProcess11"/>
    <dgm:cxn modelId="{7E0BB37C-19D1-4611-A702-517E7755C212}" type="presParOf" srcId="{99DC7B99-BE26-4EB0-835C-D13B62316949}" destId="{00D58337-4A35-4324-827C-0A94FE55FDFC}" srcOrd="0" destOrd="0" presId="urn:microsoft.com/office/officeart/2005/8/layout/hProcess11"/>
    <dgm:cxn modelId="{CD236B55-5E5A-4D7F-A7EB-C70D60D60E86}" type="presParOf" srcId="{99DC7B99-BE26-4EB0-835C-D13B62316949}" destId="{D83FDD7E-ED8A-4474-AD24-914C3BD7D82C}" srcOrd="1" destOrd="0" presId="urn:microsoft.com/office/officeart/2005/8/layout/hProcess11"/>
    <dgm:cxn modelId="{D89F3FA3-C4FE-45DC-AAED-B9A8003DE3D0}" type="presParOf" srcId="{99DC7B99-BE26-4EB0-835C-D13B62316949}" destId="{6FE3F10A-10E4-44F1-B869-9656DF5CC2CA}" srcOrd="2" destOrd="0" presId="urn:microsoft.com/office/officeart/2005/8/layout/hProcess11"/>
    <dgm:cxn modelId="{1C3C0E46-73E9-47DD-971B-D08714D6DEC6}" type="presParOf" srcId="{D8A22B07-A774-4D2F-97C5-7B325F81F7F5}" destId="{C5E0E489-B845-4603-B383-6B45EF72EB29}" srcOrd="5" destOrd="0" presId="urn:microsoft.com/office/officeart/2005/8/layout/hProcess11"/>
    <dgm:cxn modelId="{B556F3EC-A51B-47BA-B1E9-1E8705063A42}" type="presParOf" srcId="{D8A22B07-A774-4D2F-97C5-7B325F81F7F5}" destId="{B4B2D10A-22FA-41EC-8015-27EFBCED3235}" srcOrd="6" destOrd="0" presId="urn:microsoft.com/office/officeart/2005/8/layout/hProcess11"/>
    <dgm:cxn modelId="{761D0C1B-E5B2-47DC-864A-81857DB987C3}" type="presParOf" srcId="{B4B2D10A-22FA-41EC-8015-27EFBCED3235}" destId="{F47EDE90-23F8-42EE-86C1-DAC782ED9155}" srcOrd="0" destOrd="0" presId="urn:microsoft.com/office/officeart/2005/8/layout/hProcess11"/>
    <dgm:cxn modelId="{E414A5B2-1EA7-42F5-9B7B-AF5A5F6CCB5A}" type="presParOf" srcId="{B4B2D10A-22FA-41EC-8015-27EFBCED3235}" destId="{51B6DBA7-3EE1-435D-8C63-B4F8404007C3}" srcOrd="1" destOrd="0" presId="urn:microsoft.com/office/officeart/2005/8/layout/hProcess11"/>
    <dgm:cxn modelId="{BE8AA069-E8FB-44BC-96B9-3562F0A52CEB}" type="presParOf" srcId="{B4B2D10A-22FA-41EC-8015-27EFBCED3235}" destId="{793993C5-4EA5-4C7C-9AB9-7FD3EC1F977C}" srcOrd="2" destOrd="0" presId="urn:microsoft.com/office/officeart/2005/8/layout/hProcess11"/>
    <dgm:cxn modelId="{E88C0E5D-8723-4EED-A0F7-AAF6200EE989}" type="presParOf" srcId="{D8A22B07-A774-4D2F-97C5-7B325F81F7F5}" destId="{E9F64262-660B-460B-87D6-60CD2BE557BD}" srcOrd="7" destOrd="0" presId="urn:microsoft.com/office/officeart/2005/8/layout/hProcess11"/>
    <dgm:cxn modelId="{AB300DED-A51B-4BC0-8F9E-9E2EB8751128}" type="presParOf" srcId="{D8A22B07-A774-4D2F-97C5-7B325F81F7F5}" destId="{4D49648E-DFE3-48E3-9570-808F0D302F3B}" srcOrd="8" destOrd="0" presId="urn:microsoft.com/office/officeart/2005/8/layout/hProcess11"/>
    <dgm:cxn modelId="{BA2580CF-F7B1-4DC7-AC33-E24524C4866C}" type="presParOf" srcId="{4D49648E-DFE3-48E3-9570-808F0D302F3B}" destId="{24C16DCE-133C-41B7-A107-48AA052AA3E5}" srcOrd="0" destOrd="0" presId="urn:microsoft.com/office/officeart/2005/8/layout/hProcess11"/>
    <dgm:cxn modelId="{7CC37F20-60B5-4946-8434-783E20B541FC}" type="presParOf" srcId="{4D49648E-DFE3-48E3-9570-808F0D302F3B}" destId="{300FDAF3-B4C4-4BEF-BFC6-3B306E9E7A28}" srcOrd="1" destOrd="0" presId="urn:microsoft.com/office/officeart/2005/8/layout/hProcess11"/>
    <dgm:cxn modelId="{12FBF596-4031-4A8F-9386-669145E2DB09}" type="presParOf" srcId="{4D49648E-DFE3-48E3-9570-808F0D302F3B}" destId="{E8A55DAE-B955-454B-8858-75518EAAC62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24688-6B3A-4BA9-8FAC-64CCBA6EE25E}"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GB"/>
        </a:p>
      </dgm:t>
    </dgm:pt>
    <dgm:pt modelId="{AA0FA637-82B3-4536-98BE-1105A8FD4D8B}">
      <dgm:prSet custT="1"/>
      <dgm:spPr>
        <a:gradFill rotWithShape="0">
          <a:gsLst>
            <a:gs pos="0">
              <a:schemeClr val="accent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r>
            <a:rPr lang="en-GB" sz="2000" i="0" dirty="0" smtClean="0"/>
            <a:t>Response to Communication on Customs Risk Management and Security of the Supply Chain (COM(2012)793</a:t>
          </a:r>
          <a:r>
            <a:rPr lang="en-GB" sz="2400" i="0" dirty="0" smtClean="0"/>
            <a:t>)</a:t>
          </a:r>
          <a:endParaRPr lang="en-GB" sz="2400" dirty="0"/>
        </a:p>
      </dgm:t>
    </dgm:pt>
    <dgm:pt modelId="{74C40F3B-006C-4F39-8E43-B1764CEE232E}" type="parTrans" cxnId="{F3BCB530-2A2D-4189-BEC5-C004BF97E939}">
      <dgm:prSet/>
      <dgm:spPr/>
      <dgm:t>
        <a:bodyPr/>
        <a:lstStyle/>
        <a:p>
          <a:endParaRPr lang="en-GB"/>
        </a:p>
      </dgm:t>
    </dgm:pt>
    <dgm:pt modelId="{5091FC99-3939-4A4A-9290-0D0CDAB8A643}" type="sibTrans" cxnId="{F3BCB530-2A2D-4189-BEC5-C004BF97E939}">
      <dgm:prSet/>
      <dgm:spPr/>
      <dgm:t>
        <a:bodyPr/>
        <a:lstStyle/>
        <a:p>
          <a:endParaRPr lang="en-GB"/>
        </a:p>
      </dgm:t>
    </dgm:pt>
    <dgm:pt modelId="{59CD4E28-4904-46BF-AD58-18DCD4FBAC56}">
      <dgm:prSet/>
      <dgm:spPr/>
      <dgm:t>
        <a:bodyPr/>
        <a:lstStyle/>
        <a:p>
          <a:pPr rtl="0"/>
          <a:r>
            <a:rPr lang="en-GB" b="0" dirty="0" smtClean="0"/>
            <a:t>Not the appropriate data</a:t>
          </a:r>
          <a:endParaRPr lang="en-GB" b="0" dirty="0"/>
        </a:p>
      </dgm:t>
    </dgm:pt>
    <dgm:pt modelId="{7D35B568-362D-4EE0-AB2E-8D49260AAB8C}" type="parTrans" cxnId="{B740174B-696E-404D-AB3E-C76A129A3CFA}">
      <dgm:prSet/>
      <dgm:spPr/>
      <dgm:t>
        <a:bodyPr/>
        <a:lstStyle/>
        <a:p>
          <a:endParaRPr lang="en-GB"/>
        </a:p>
      </dgm:t>
    </dgm:pt>
    <dgm:pt modelId="{C951F97F-7127-4F0C-B033-05A0FC78C6B6}" type="sibTrans" cxnId="{B740174B-696E-404D-AB3E-C76A129A3CFA}">
      <dgm:prSet/>
      <dgm:spPr/>
      <dgm:t>
        <a:bodyPr/>
        <a:lstStyle/>
        <a:p>
          <a:endParaRPr lang="en-GB"/>
        </a:p>
      </dgm:t>
    </dgm:pt>
    <dgm:pt modelId="{1EEF3549-F067-45FA-8D66-0F24B6A33EA1}">
      <dgm:prSet/>
      <dgm:spPr/>
      <dgm:t>
        <a:bodyPr/>
        <a:lstStyle/>
        <a:p>
          <a:pPr rtl="0"/>
          <a:r>
            <a:rPr lang="en-GB" b="0" dirty="0" smtClean="0"/>
            <a:t>Variances in the implementation of the EU CRMF</a:t>
          </a:r>
          <a:endParaRPr lang="en-GB" b="0" dirty="0"/>
        </a:p>
      </dgm:t>
    </dgm:pt>
    <dgm:pt modelId="{89A95738-DFCB-4697-BEC8-84E1B57A2CAF}" type="parTrans" cxnId="{B8FE6EA5-C6F3-4446-BD1F-E645F45821F4}">
      <dgm:prSet/>
      <dgm:spPr/>
      <dgm:t>
        <a:bodyPr/>
        <a:lstStyle/>
        <a:p>
          <a:endParaRPr lang="en-GB"/>
        </a:p>
      </dgm:t>
    </dgm:pt>
    <dgm:pt modelId="{EC186F58-262B-4C23-8ED5-87D60C810C59}" type="sibTrans" cxnId="{B8FE6EA5-C6F3-4446-BD1F-E645F45821F4}">
      <dgm:prSet/>
      <dgm:spPr/>
      <dgm:t>
        <a:bodyPr/>
        <a:lstStyle/>
        <a:p>
          <a:endParaRPr lang="en-GB"/>
        </a:p>
      </dgm:t>
    </dgm:pt>
    <dgm:pt modelId="{AD595EE7-E47C-4702-9B0B-DBE110989239}">
      <dgm:prSet/>
      <dgm:spPr/>
      <dgm:t>
        <a:bodyPr/>
        <a:lstStyle/>
        <a:p>
          <a:pPr rtl="0"/>
          <a:r>
            <a:rPr lang="en-GB" b="0" dirty="0" smtClean="0"/>
            <a:t>Operators assessed by different authorities</a:t>
          </a:r>
          <a:endParaRPr lang="en-GB" b="0" dirty="0"/>
        </a:p>
      </dgm:t>
    </dgm:pt>
    <dgm:pt modelId="{E9595816-F15B-4996-91DB-CD222212EFF4}" type="parTrans" cxnId="{E36507D8-6321-4301-89D2-00E0867B4C8C}">
      <dgm:prSet/>
      <dgm:spPr/>
      <dgm:t>
        <a:bodyPr/>
        <a:lstStyle/>
        <a:p>
          <a:endParaRPr lang="en-GB"/>
        </a:p>
      </dgm:t>
    </dgm:pt>
    <dgm:pt modelId="{DADEE7A8-74FC-40B2-81F0-5FE09FE09D5A}" type="sibTrans" cxnId="{E36507D8-6321-4301-89D2-00E0867B4C8C}">
      <dgm:prSet/>
      <dgm:spPr/>
      <dgm:t>
        <a:bodyPr/>
        <a:lstStyle/>
        <a:p>
          <a:endParaRPr lang="en-GB"/>
        </a:p>
      </dgm:t>
    </dgm:pt>
    <dgm:pt modelId="{42B1463C-CDB8-48DA-8D45-67A431D37D77}" type="pres">
      <dgm:prSet presAssocID="{3EF24688-6B3A-4BA9-8FAC-64CCBA6EE25E}" presName="Name0" presStyleCnt="0">
        <dgm:presLayoutVars>
          <dgm:dir/>
          <dgm:animLvl val="lvl"/>
          <dgm:resizeHandles val="exact"/>
        </dgm:presLayoutVars>
      </dgm:prSet>
      <dgm:spPr/>
      <dgm:t>
        <a:bodyPr/>
        <a:lstStyle/>
        <a:p>
          <a:endParaRPr lang="en-GB"/>
        </a:p>
      </dgm:t>
    </dgm:pt>
    <dgm:pt modelId="{3F3F2440-234B-403C-9F06-4F47F66E7505}" type="pres">
      <dgm:prSet presAssocID="{AA0FA637-82B3-4536-98BE-1105A8FD4D8B}" presName="linNode" presStyleCnt="0"/>
      <dgm:spPr/>
    </dgm:pt>
    <dgm:pt modelId="{1AACFF1E-4581-43A7-9738-FC58FB305387}" type="pres">
      <dgm:prSet presAssocID="{AA0FA637-82B3-4536-98BE-1105A8FD4D8B}" presName="parentText" presStyleLbl="node1" presStyleIdx="0" presStyleCnt="1">
        <dgm:presLayoutVars>
          <dgm:chMax val="1"/>
          <dgm:bulletEnabled val="1"/>
        </dgm:presLayoutVars>
      </dgm:prSet>
      <dgm:spPr/>
      <dgm:t>
        <a:bodyPr/>
        <a:lstStyle/>
        <a:p>
          <a:endParaRPr lang="en-GB"/>
        </a:p>
      </dgm:t>
    </dgm:pt>
    <dgm:pt modelId="{A3F90118-92A9-4103-8CB8-B0C25629EC82}" type="pres">
      <dgm:prSet presAssocID="{AA0FA637-82B3-4536-98BE-1105A8FD4D8B}" presName="descendantText" presStyleLbl="alignAccFollowNode1" presStyleIdx="0" presStyleCnt="1">
        <dgm:presLayoutVars>
          <dgm:bulletEnabled val="1"/>
        </dgm:presLayoutVars>
      </dgm:prSet>
      <dgm:spPr/>
      <dgm:t>
        <a:bodyPr/>
        <a:lstStyle/>
        <a:p>
          <a:endParaRPr lang="en-GB"/>
        </a:p>
      </dgm:t>
    </dgm:pt>
  </dgm:ptLst>
  <dgm:cxnLst>
    <dgm:cxn modelId="{88057FF2-80F9-4D8A-AAEC-5149CE7D57C4}" type="presOf" srcId="{59CD4E28-4904-46BF-AD58-18DCD4FBAC56}" destId="{A3F90118-92A9-4103-8CB8-B0C25629EC82}" srcOrd="0" destOrd="0" presId="urn:microsoft.com/office/officeart/2005/8/layout/vList5"/>
    <dgm:cxn modelId="{98402603-0A69-48FB-92D3-427C08739315}" type="presOf" srcId="{3EF24688-6B3A-4BA9-8FAC-64CCBA6EE25E}" destId="{42B1463C-CDB8-48DA-8D45-67A431D37D77}" srcOrd="0" destOrd="0" presId="urn:microsoft.com/office/officeart/2005/8/layout/vList5"/>
    <dgm:cxn modelId="{E36507D8-6321-4301-89D2-00E0867B4C8C}" srcId="{AA0FA637-82B3-4536-98BE-1105A8FD4D8B}" destId="{AD595EE7-E47C-4702-9B0B-DBE110989239}" srcOrd="1" destOrd="0" parTransId="{E9595816-F15B-4996-91DB-CD222212EFF4}" sibTransId="{DADEE7A8-74FC-40B2-81F0-5FE09FE09D5A}"/>
    <dgm:cxn modelId="{A037EB48-D960-4000-AF38-CDADF2C64590}" type="presOf" srcId="{AD595EE7-E47C-4702-9B0B-DBE110989239}" destId="{A3F90118-92A9-4103-8CB8-B0C25629EC82}" srcOrd="0" destOrd="1" presId="urn:microsoft.com/office/officeart/2005/8/layout/vList5"/>
    <dgm:cxn modelId="{B740174B-696E-404D-AB3E-C76A129A3CFA}" srcId="{AA0FA637-82B3-4536-98BE-1105A8FD4D8B}" destId="{59CD4E28-4904-46BF-AD58-18DCD4FBAC56}" srcOrd="0" destOrd="0" parTransId="{7D35B568-362D-4EE0-AB2E-8D49260AAB8C}" sibTransId="{C951F97F-7127-4F0C-B033-05A0FC78C6B6}"/>
    <dgm:cxn modelId="{B8FE6EA5-C6F3-4446-BD1F-E645F45821F4}" srcId="{AA0FA637-82B3-4536-98BE-1105A8FD4D8B}" destId="{1EEF3549-F067-45FA-8D66-0F24B6A33EA1}" srcOrd="2" destOrd="0" parTransId="{89A95738-DFCB-4697-BEC8-84E1B57A2CAF}" sibTransId="{EC186F58-262B-4C23-8ED5-87D60C810C59}"/>
    <dgm:cxn modelId="{9E0CF72C-21D9-4CBF-AA96-FA1AA1AE4B6D}" type="presOf" srcId="{AA0FA637-82B3-4536-98BE-1105A8FD4D8B}" destId="{1AACFF1E-4581-43A7-9738-FC58FB305387}" srcOrd="0" destOrd="0" presId="urn:microsoft.com/office/officeart/2005/8/layout/vList5"/>
    <dgm:cxn modelId="{FFD17EB2-408C-44A1-86CE-F51FF2D13387}" type="presOf" srcId="{1EEF3549-F067-45FA-8D66-0F24B6A33EA1}" destId="{A3F90118-92A9-4103-8CB8-B0C25629EC82}" srcOrd="0" destOrd="2" presId="urn:microsoft.com/office/officeart/2005/8/layout/vList5"/>
    <dgm:cxn modelId="{F3BCB530-2A2D-4189-BEC5-C004BF97E939}" srcId="{3EF24688-6B3A-4BA9-8FAC-64CCBA6EE25E}" destId="{AA0FA637-82B3-4536-98BE-1105A8FD4D8B}" srcOrd="0" destOrd="0" parTransId="{74C40F3B-006C-4F39-8E43-B1764CEE232E}" sibTransId="{5091FC99-3939-4A4A-9290-0D0CDAB8A643}"/>
    <dgm:cxn modelId="{C27400EC-8505-478E-A0CB-C47CF4FC7B77}" type="presParOf" srcId="{42B1463C-CDB8-48DA-8D45-67A431D37D77}" destId="{3F3F2440-234B-403C-9F06-4F47F66E7505}" srcOrd="0" destOrd="0" presId="urn:microsoft.com/office/officeart/2005/8/layout/vList5"/>
    <dgm:cxn modelId="{CD947C49-0749-4328-94AC-332CD07FCE3A}" type="presParOf" srcId="{3F3F2440-234B-403C-9F06-4F47F66E7505}" destId="{1AACFF1E-4581-43A7-9738-FC58FB305387}" srcOrd="0" destOrd="0" presId="urn:microsoft.com/office/officeart/2005/8/layout/vList5"/>
    <dgm:cxn modelId="{0B9451FD-41F0-4E48-B590-A002F83B8D7E}" type="presParOf" srcId="{3F3F2440-234B-403C-9F06-4F47F66E7505}" destId="{A3F90118-92A9-4103-8CB8-B0C25629EC8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2C02F0-13E1-45AB-96DC-5F0F059A4986}" type="doc">
      <dgm:prSet loTypeId="urn:microsoft.com/office/officeart/2005/8/layout/vList5" loCatId="list" qsTypeId="urn:microsoft.com/office/officeart/2005/8/quickstyle/3d2" qsCatId="3D" csTypeId="urn:microsoft.com/office/officeart/2005/8/colors/colorful1" csCatId="colorful" phldr="1"/>
      <dgm:spPr/>
      <dgm:t>
        <a:bodyPr/>
        <a:lstStyle/>
        <a:p>
          <a:endParaRPr lang="en-GB"/>
        </a:p>
      </dgm:t>
    </dgm:pt>
    <dgm:pt modelId="{B995993B-73AA-458A-8B9A-D46D42C97CD7}">
      <dgm:prSet custT="1"/>
      <dgm:spPr>
        <a:gradFill rotWithShape="0">
          <a:gsLst>
            <a:gs pos="0">
              <a:schemeClr val="accent6">
                <a:lumMod val="40000"/>
                <a:lumOff val="6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pPr rtl="0"/>
          <a:r>
            <a:rPr lang="en-GB" sz="3200" i="0" dirty="0" smtClean="0">
              <a:solidFill>
                <a:schemeClr val="bg1"/>
              </a:solidFill>
            </a:rPr>
            <a:t>What does it stand for</a:t>
          </a:r>
          <a:endParaRPr lang="en-GB" sz="3200" dirty="0">
            <a:solidFill>
              <a:schemeClr val="bg1"/>
            </a:solidFill>
          </a:endParaRPr>
        </a:p>
      </dgm:t>
    </dgm:pt>
    <dgm:pt modelId="{ABF87949-2F73-4531-A198-D4BF0222DF3C}" type="parTrans" cxnId="{A239C8C9-F628-4A6E-BAA6-394382EA8CB2}">
      <dgm:prSet/>
      <dgm:spPr/>
      <dgm:t>
        <a:bodyPr/>
        <a:lstStyle/>
        <a:p>
          <a:endParaRPr lang="en-GB"/>
        </a:p>
      </dgm:t>
    </dgm:pt>
    <dgm:pt modelId="{78EDE28B-9D50-48D9-8126-11CABCF9B32E}" type="sibTrans" cxnId="{A239C8C9-F628-4A6E-BAA6-394382EA8CB2}">
      <dgm:prSet/>
      <dgm:spPr/>
      <dgm:t>
        <a:bodyPr/>
        <a:lstStyle/>
        <a:p>
          <a:endParaRPr lang="en-GB"/>
        </a:p>
      </dgm:t>
    </dgm:pt>
    <dgm:pt modelId="{B7C1DF51-744D-45AE-B8DC-810B1935AAF3}">
      <dgm:prSet custT="1"/>
      <dgm:spPr/>
      <dgm:t>
        <a:bodyPr/>
        <a:lstStyle/>
        <a:p>
          <a:pPr rtl="0"/>
          <a:r>
            <a:rPr lang="en-GB" sz="2400" dirty="0" smtClean="0"/>
            <a:t>a high-quality, multi-layered approach to effective and efficient risk management</a:t>
          </a:r>
          <a:endParaRPr lang="en-GB" sz="2400" dirty="0"/>
        </a:p>
      </dgm:t>
    </dgm:pt>
    <dgm:pt modelId="{324B127E-EA01-44F6-A45F-E79170F8CDAB}" type="parTrans" cxnId="{215BEA82-2FAF-4724-9AC6-0D0E245A49BE}">
      <dgm:prSet/>
      <dgm:spPr/>
      <dgm:t>
        <a:bodyPr/>
        <a:lstStyle/>
        <a:p>
          <a:endParaRPr lang="en-GB"/>
        </a:p>
      </dgm:t>
    </dgm:pt>
    <dgm:pt modelId="{DC412161-97B5-4771-91CA-06CCA8026EDC}" type="sibTrans" cxnId="{215BEA82-2FAF-4724-9AC6-0D0E245A49BE}">
      <dgm:prSet/>
      <dgm:spPr/>
      <dgm:t>
        <a:bodyPr/>
        <a:lstStyle/>
        <a:p>
          <a:endParaRPr lang="en-GB"/>
        </a:p>
      </dgm:t>
    </dgm:pt>
    <dgm:pt modelId="{A93C1597-5F35-4263-A0D4-5273474A35C3}">
      <dgm:prSet custT="1"/>
      <dgm:spPr/>
      <dgm:t>
        <a:bodyPr/>
        <a:lstStyle/>
        <a:p>
          <a:pPr rtl="0"/>
          <a:r>
            <a:rPr lang="en-GB" sz="2400" dirty="0" smtClean="0"/>
            <a:t>Cooperation with other agencies, with trade and at international level </a:t>
          </a:r>
          <a:endParaRPr lang="en-GB" sz="2400" dirty="0"/>
        </a:p>
      </dgm:t>
    </dgm:pt>
    <dgm:pt modelId="{B6E8F5B9-69A4-49C0-AD85-404BCD718183}" type="parTrans" cxnId="{80A953F4-E5E5-4957-8F02-4659344A7314}">
      <dgm:prSet/>
      <dgm:spPr/>
      <dgm:t>
        <a:bodyPr/>
        <a:lstStyle/>
        <a:p>
          <a:endParaRPr lang="en-GB"/>
        </a:p>
      </dgm:t>
    </dgm:pt>
    <dgm:pt modelId="{1C6A37B2-219D-4DAA-A7BA-EB43A9A927AE}" type="sibTrans" cxnId="{80A953F4-E5E5-4957-8F02-4659344A7314}">
      <dgm:prSet/>
      <dgm:spPr/>
      <dgm:t>
        <a:bodyPr/>
        <a:lstStyle/>
        <a:p>
          <a:endParaRPr lang="en-GB"/>
        </a:p>
      </dgm:t>
    </dgm:pt>
    <dgm:pt modelId="{AF68DEC1-ABB4-47DE-A2AF-EE5B00CE9606}">
      <dgm:prSet custT="1"/>
      <dgm:spPr/>
      <dgm:t>
        <a:bodyPr/>
        <a:lstStyle/>
        <a:p>
          <a:pPr rtl="0"/>
          <a:r>
            <a:rPr lang="en-GB" sz="2400" dirty="0" smtClean="0"/>
            <a:t>'Assess in advance, control where required'</a:t>
          </a:r>
          <a:endParaRPr lang="en-GB" sz="2400" dirty="0"/>
        </a:p>
      </dgm:t>
    </dgm:pt>
    <dgm:pt modelId="{2B067140-71F2-4E04-A678-DD2D8551FF71}" type="parTrans" cxnId="{5AC19566-EA6D-47FB-8F72-76285AF45C5E}">
      <dgm:prSet/>
      <dgm:spPr/>
      <dgm:t>
        <a:bodyPr/>
        <a:lstStyle/>
        <a:p>
          <a:endParaRPr lang="en-GB"/>
        </a:p>
      </dgm:t>
    </dgm:pt>
    <dgm:pt modelId="{3A38D98C-2702-4A61-A3DD-155388E6CA63}" type="sibTrans" cxnId="{5AC19566-EA6D-47FB-8F72-76285AF45C5E}">
      <dgm:prSet/>
      <dgm:spPr/>
      <dgm:t>
        <a:bodyPr/>
        <a:lstStyle/>
        <a:p>
          <a:endParaRPr lang="en-GB"/>
        </a:p>
      </dgm:t>
    </dgm:pt>
    <dgm:pt modelId="{E94496AE-FFB7-47CC-8458-72E1DAF8464F}" type="pres">
      <dgm:prSet presAssocID="{962C02F0-13E1-45AB-96DC-5F0F059A4986}" presName="Name0" presStyleCnt="0">
        <dgm:presLayoutVars>
          <dgm:dir/>
          <dgm:animLvl val="lvl"/>
          <dgm:resizeHandles val="exact"/>
        </dgm:presLayoutVars>
      </dgm:prSet>
      <dgm:spPr/>
      <dgm:t>
        <a:bodyPr/>
        <a:lstStyle/>
        <a:p>
          <a:endParaRPr lang="en-GB"/>
        </a:p>
      </dgm:t>
    </dgm:pt>
    <dgm:pt modelId="{B496E180-6675-49E4-A42F-57E882F04A25}" type="pres">
      <dgm:prSet presAssocID="{B995993B-73AA-458A-8B9A-D46D42C97CD7}" presName="linNode" presStyleCnt="0"/>
      <dgm:spPr/>
    </dgm:pt>
    <dgm:pt modelId="{91B62B24-5C87-481A-B392-6AA529B77D71}" type="pres">
      <dgm:prSet presAssocID="{B995993B-73AA-458A-8B9A-D46D42C97CD7}" presName="parentText" presStyleLbl="node1" presStyleIdx="0" presStyleCnt="1">
        <dgm:presLayoutVars>
          <dgm:chMax val="1"/>
          <dgm:bulletEnabled val="1"/>
        </dgm:presLayoutVars>
      </dgm:prSet>
      <dgm:spPr/>
      <dgm:t>
        <a:bodyPr/>
        <a:lstStyle/>
        <a:p>
          <a:endParaRPr lang="en-GB"/>
        </a:p>
      </dgm:t>
    </dgm:pt>
    <dgm:pt modelId="{153BF6DF-12DA-4B98-9378-C74EAB23FA3F}" type="pres">
      <dgm:prSet presAssocID="{B995993B-73AA-458A-8B9A-D46D42C97CD7}" presName="descendantText" presStyleLbl="alignAccFollowNode1" presStyleIdx="0" presStyleCnt="1">
        <dgm:presLayoutVars>
          <dgm:bulletEnabled val="1"/>
        </dgm:presLayoutVars>
      </dgm:prSet>
      <dgm:spPr/>
      <dgm:t>
        <a:bodyPr/>
        <a:lstStyle/>
        <a:p>
          <a:endParaRPr lang="en-GB"/>
        </a:p>
      </dgm:t>
    </dgm:pt>
  </dgm:ptLst>
  <dgm:cxnLst>
    <dgm:cxn modelId="{80A953F4-E5E5-4957-8F02-4659344A7314}" srcId="{B995993B-73AA-458A-8B9A-D46D42C97CD7}" destId="{A93C1597-5F35-4263-A0D4-5273474A35C3}" srcOrd="2" destOrd="0" parTransId="{B6E8F5B9-69A4-49C0-AD85-404BCD718183}" sibTransId="{1C6A37B2-219D-4DAA-A7BA-EB43A9A927AE}"/>
    <dgm:cxn modelId="{5AC19566-EA6D-47FB-8F72-76285AF45C5E}" srcId="{B995993B-73AA-458A-8B9A-D46D42C97CD7}" destId="{AF68DEC1-ABB4-47DE-A2AF-EE5B00CE9606}" srcOrd="1" destOrd="0" parTransId="{2B067140-71F2-4E04-A678-DD2D8551FF71}" sibTransId="{3A38D98C-2702-4A61-A3DD-155388E6CA63}"/>
    <dgm:cxn modelId="{A239C8C9-F628-4A6E-BAA6-394382EA8CB2}" srcId="{962C02F0-13E1-45AB-96DC-5F0F059A4986}" destId="{B995993B-73AA-458A-8B9A-D46D42C97CD7}" srcOrd="0" destOrd="0" parTransId="{ABF87949-2F73-4531-A198-D4BF0222DF3C}" sibTransId="{78EDE28B-9D50-48D9-8126-11CABCF9B32E}"/>
    <dgm:cxn modelId="{215BEA82-2FAF-4724-9AC6-0D0E245A49BE}" srcId="{B995993B-73AA-458A-8B9A-D46D42C97CD7}" destId="{B7C1DF51-744D-45AE-B8DC-810B1935AAF3}" srcOrd="0" destOrd="0" parTransId="{324B127E-EA01-44F6-A45F-E79170F8CDAB}" sibTransId="{DC412161-97B5-4771-91CA-06CCA8026EDC}"/>
    <dgm:cxn modelId="{1BF17CD7-5A0B-442A-AD3B-9321D30D8396}" type="presOf" srcId="{B7C1DF51-744D-45AE-B8DC-810B1935AAF3}" destId="{153BF6DF-12DA-4B98-9378-C74EAB23FA3F}" srcOrd="0" destOrd="0" presId="urn:microsoft.com/office/officeart/2005/8/layout/vList5"/>
    <dgm:cxn modelId="{8F7758D7-4D82-4CC9-BB25-C59E032CB6F2}" type="presOf" srcId="{AF68DEC1-ABB4-47DE-A2AF-EE5B00CE9606}" destId="{153BF6DF-12DA-4B98-9378-C74EAB23FA3F}" srcOrd="0" destOrd="1" presId="urn:microsoft.com/office/officeart/2005/8/layout/vList5"/>
    <dgm:cxn modelId="{621FDB38-C62F-452B-BFBA-F89E874CC3F6}" type="presOf" srcId="{A93C1597-5F35-4263-A0D4-5273474A35C3}" destId="{153BF6DF-12DA-4B98-9378-C74EAB23FA3F}" srcOrd="0" destOrd="2" presId="urn:microsoft.com/office/officeart/2005/8/layout/vList5"/>
    <dgm:cxn modelId="{DDCE3CEB-5804-4477-93E8-F5A7BD6EF9E6}" type="presOf" srcId="{962C02F0-13E1-45AB-96DC-5F0F059A4986}" destId="{E94496AE-FFB7-47CC-8458-72E1DAF8464F}" srcOrd="0" destOrd="0" presId="urn:microsoft.com/office/officeart/2005/8/layout/vList5"/>
    <dgm:cxn modelId="{80F2597B-80F5-4170-95E9-41F3A679A232}" type="presOf" srcId="{B995993B-73AA-458A-8B9A-D46D42C97CD7}" destId="{91B62B24-5C87-481A-B392-6AA529B77D71}" srcOrd="0" destOrd="0" presId="urn:microsoft.com/office/officeart/2005/8/layout/vList5"/>
    <dgm:cxn modelId="{5E8EDD54-9502-4C8E-83BB-863842807917}" type="presParOf" srcId="{E94496AE-FFB7-47CC-8458-72E1DAF8464F}" destId="{B496E180-6675-49E4-A42F-57E882F04A25}" srcOrd="0" destOrd="0" presId="urn:microsoft.com/office/officeart/2005/8/layout/vList5"/>
    <dgm:cxn modelId="{DE2B3A02-3CA7-4EA7-B0E8-358BD57582EF}" type="presParOf" srcId="{B496E180-6675-49E4-A42F-57E882F04A25}" destId="{91B62B24-5C87-481A-B392-6AA529B77D71}" srcOrd="0" destOrd="0" presId="urn:microsoft.com/office/officeart/2005/8/layout/vList5"/>
    <dgm:cxn modelId="{A0948448-50C0-4491-B100-0DEC2C5A539C}" type="presParOf" srcId="{B496E180-6675-49E4-A42F-57E882F04A25}" destId="{153BF6DF-12DA-4B98-9378-C74EAB23FA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8899443-53BF-4361-B9DC-B9F5FD1C6BC5}"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CD8A11D7-4AA1-4513-97D4-D6C372B058C4}">
      <dgm:prSet/>
      <dgm:spPr>
        <a:gradFill rotWithShape="0">
          <a:gsLst>
            <a:gs pos="0">
              <a:schemeClr val="accent2">
                <a:lumMod val="40000"/>
                <a:lumOff val="6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pPr rtl="0"/>
          <a:r>
            <a:rPr lang="en-GB" b="1" i="0" dirty="0" smtClean="0">
              <a:solidFill>
                <a:schemeClr val="bg1"/>
              </a:solidFill>
            </a:rPr>
            <a:t>Objectives and Actions</a:t>
          </a:r>
          <a:endParaRPr lang="en-GB" b="1" dirty="0">
            <a:solidFill>
              <a:schemeClr val="bg1"/>
            </a:solidFill>
          </a:endParaRPr>
        </a:p>
      </dgm:t>
    </dgm:pt>
    <dgm:pt modelId="{75306BA5-3954-437E-A42B-A5D76F41D31D}" type="parTrans" cxnId="{385694CD-B9B9-4B0F-BEC6-D3B5DD2DD25A}">
      <dgm:prSet/>
      <dgm:spPr/>
      <dgm:t>
        <a:bodyPr/>
        <a:lstStyle/>
        <a:p>
          <a:endParaRPr lang="en-GB"/>
        </a:p>
      </dgm:t>
    </dgm:pt>
    <dgm:pt modelId="{99DE51BA-1477-457E-AC96-37A6C4ACBB0D}" type="sibTrans" cxnId="{385694CD-B9B9-4B0F-BEC6-D3B5DD2DD25A}">
      <dgm:prSet/>
      <dgm:spPr/>
      <dgm:t>
        <a:bodyPr/>
        <a:lstStyle/>
        <a:p>
          <a:endParaRPr lang="en-GB"/>
        </a:p>
      </dgm:t>
    </dgm:pt>
    <dgm:pt modelId="{B1906AD0-8A07-459C-B0B4-7AA07D729AD7}">
      <dgm:prSet/>
      <dgm:spPr/>
      <dgm:t>
        <a:bodyPr/>
        <a:lstStyle/>
        <a:p>
          <a:pPr rtl="0"/>
          <a:r>
            <a:rPr lang="en-GB" smtClean="0"/>
            <a:t>7 Objectives</a:t>
          </a:r>
          <a:endParaRPr lang="en-GB"/>
        </a:p>
      </dgm:t>
    </dgm:pt>
    <dgm:pt modelId="{3AD0B0CB-23F4-4C6A-BBD2-91C570B01C3E}" type="parTrans" cxnId="{DE0166C1-088A-48BD-80D6-45ECF767A8EA}">
      <dgm:prSet/>
      <dgm:spPr/>
      <dgm:t>
        <a:bodyPr/>
        <a:lstStyle/>
        <a:p>
          <a:endParaRPr lang="en-GB"/>
        </a:p>
      </dgm:t>
    </dgm:pt>
    <dgm:pt modelId="{B8BBB4C0-5889-4637-826D-9707F02BFE21}" type="sibTrans" cxnId="{DE0166C1-088A-48BD-80D6-45ECF767A8EA}">
      <dgm:prSet/>
      <dgm:spPr/>
      <dgm:t>
        <a:bodyPr/>
        <a:lstStyle/>
        <a:p>
          <a:endParaRPr lang="en-GB"/>
        </a:p>
      </dgm:t>
    </dgm:pt>
    <dgm:pt modelId="{A6B309A9-A9D2-4102-8D4B-20219F0BD24B}">
      <dgm:prSet/>
      <dgm:spPr/>
      <dgm:t>
        <a:bodyPr/>
        <a:lstStyle/>
        <a:p>
          <a:pPr rtl="0"/>
          <a:r>
            <a:rPr lang="en-GB" smtClean="0"/>
            <a:t>22 Actions</a:t>
          </a:r>
          <a:endParaRPr lang="en-GB"/>
        </a:p>
      </dgm:t>
    </dgm:pt>
    <dgm:pt modelId="{443A5AEC-34C9-4340-861B-9876E81855D3}" type="parTrans" cxnId="{1698601F-9648-4832-A87A-E85D597C9C90}">
      <dgm:prSet/>
      <dgm:spPr/>
      <dgm:t>
        <a:bodyPr/>
        <a:lstStyle/>
        <a:p>
          <a:endParaRPr lang="en-GB"/>
        </a:p>
      </dgm:t>
    </dgm:pt>
    <dgm:pt modelId="{8AC27633-F318-40FB-969D-21DB811CB5C2}" type="sibTrans" cxnId="{1698601F-9648-4832-A87A-E85D597C9C90}">
      <dgm:prSet/>
      <dgm:spPr/>
      <dgm:t>
        <a:bodyPr/>
        <a:lstStyle/>
        <a:p>
          <a:endParaRPr lang="en-GB"/>
        </a:p>
      </dgm:t>
    </dgm:pt>
    <dgm:pt modelId="{39EFCD38-8585-4A8E-8A7B-AEDF077DA9EA}">
      <dgm:prSet/>
      <dgm:spPr/>
      <dgm:t>
        <a:bodyPr/>
        <a:lstStyle/>
        <a:p>
          <a:pPr rtl="0"/>
          <a:r>
            <a:rPr lang="en-GB" smtClean="0"/>
            <a:t>54 Sub-actions</a:t>
          </a:r>
          <a:endParaRPr lang="en-GB"/>
        </a:p>
      </dgm:t>
    </dgm:pt>
    <dgm:pt modelId="{E6B61F3C-D9F8-4942-B912-FE7A36F72242}" type="parTrans" cxnId="{7C34C2F1-0A97-4633-9853-DBB42082F3F0}">
      <dgm:prSet/>
      <dgm:spPr/>
      <dgm:t>
        <a:bodyPr/>
        <a:lstStyle/>
        <a:p>
          <a:endParaRPr lang="en-GB"/>
        </a:p>
      </dgm:t>
    </dgm:pt>
    <dgm:pt modelId="{47AE8F19-66CD-4440-ABCD-152B0F34D1C7}" type="sibTrans" cxnId="{7C34C2F1-0A97-4633-9853-DBB42082F3F0}">
      <dgm:prSet/>
      <dgm:spPr/>
      <dgm:t>
        <a:bodyPr/>
        <a:lstStyle/>
        <a:p>
          <a:endParaRPr lang="en-GB"/>
        </a:p>
      </dgm:t>
    </dgm:pt>
    <dgm:pt modelId="{851C1765-33A8-4967-BCAB-1F71EBD70160}" type="pres">
      <dgm:prSet presAssocID="{98899443-53BF-4361-B9DC-B9F5FD1C6BC5}" presName="Name0" presStyleCnt="0">
        <dgm:presLayoutVars>
          <dgm:dir/>
          <dgm:animLvl val="lvl"/>
          <dgm:resizeHandles val="exact"/>
        </dgm:presLayoutVars>
      </dgm:prSet>
      <dgm:spPr/>
      <dgm:t>
        <a:bodyPr/>
        <a:lstStyle/>
        <a:p>
          <a:endParaRPr lang="en-GB"/>
        </a:p>
      </dgm:t>
    </dgm:pt>
    <dgm:pt modelId="{69E0F01E-4270-44B1-9B5C-EA6CCBBD2808}" type="pres">
      <dgm:prSet presAssocID="{CD8A11D7-4AA1-4513-97D4-D6C372B058C4}" presName="linNode" presStyleCnt="0"/>
      <dgm:spPr/>
    </dgm:pt>
    <dgm:pt modelId="{722B8C91-4004-46B9-98CE-BAA08BF063E3}" type="pres">
      <dgm:prSet presAssocID="{CD8A11D7-4AA1-4513-97D4-D6C372B058C4}" presName="parentText" presStyleLbl="node1" presStyleIdx="0" presStyleCnt="1">
        <dgm:presLayoutVars>
          <dgm:chMax val="1"/>
          <dgm:bulletEnabled val="1"/>
        </dgm:presLayoutVars>
      </dgm:prSet>
      <dgm:spPr/>
      <dgm:t>
        <a:bodyPr/>
        <a:lstStyle/>
        <a:p>
          <a:endParaRPr lang="en-GB"/>
        </a:p>
      </dgm:t>
    </dgm:pt>
    <dgm:pt modelId="{06A8D90D-7024-488B-9F3D-237D225137DB}" type="pres">
      <dgm:prSet presAssocID="{CD8A11D7-4AA1-4513-97D4-D6C372B058C4}" presName="descendantText" presStyleLbl="alignAccFollowNode1" presStyleIdx="0" presStyleCnt="1">
        <dgm:presLayoutVars>
          <dgm:bulletEnabled val="1"/>
        </dgm:presLayoutVars>
      </dgm:prSet>
      <dgm:spPr/>
      <dgm:t>
        <a:bodyPr/>
        <a:lstStyle/>
        <a:p>
          <a:endParaRPr lang="en-GB"/>
        </a:p>
      </dgm:t>
    </dgm:pt>
  </dgm:ptLst>
  <dgm:cxnLst>
    <dgm:cxn modelId="{DE0166C1-088A-48BD-80D6-45ECF767A8EA}" srcId="{CD8A11D7-4AA1-4513-97D4-D6C372B058C4}" destId="{B1906AD0-8A07-459C-B0B4-7AA07D729AD7}" srcOrd="0" destOrd="0" parTransId="{3AD0B0CB-23F4-4C6A-BBD2-91C570B01C3E}" sibTransId="{B8BBB4C0-5889-4637-826D-9707F02BFE21}"/>
    <dgm:cxn modelId="{7C34C2F1-0A97-4633-9853-DBB42082F3F0}" srcId="{CD8A11D7-4AA1-4513-97D4-D6C372B058C4}" destId="{39EFCD38-8585-4A8E-8A7B-AEDF077DA9EA}" srcOrd="2" destOrd="0" parTransId="{E6B61F3C-D9F8-4942-B912-FE7A36F72242}" sibTransId="{47AE8F19-66CD-4440-ABCD-152B0F34D1C7}"/>
    <dgm:cxn modelId="{385694CD-B9B9-4B0F-BEC6-D3B5DD2DD25A}" srcId="{98899443-53BF-4361-B9DC-B9F5FD1C6BC5}" destId="{CD8A11D7-4AA1-4513-97D4-D6C372B058C4}" srcOrd="0" destOrd="0" parTransId="{75306BA5-3954-437E-A42B-A5D76F41D31D}" sibTransId="{99DE51BA-1477-457E-AC96-37A6C4ACBB0D}"/>
    <dgm:cxn modelId="{3366FEB2-D464-48A7-83D8-F95870B68221}" type="presOf" srcId="{39EFCD38-8585-4A8E-8A7B-AEDF077DA9EA}" destId="{06A8D90D-7024-488B-9F3D-237D225137DB}" srcOrd="0" destOrd="2" presId="urn:microsoft.com/office/officeart/2005/8/layout/vList5"/>
    <dgm:cxn modelId="{887A859F-B89C-40C5-BC45-C19C36C264AC}" type="presOf" srcId="{CD8A11D7-4AA1-4513-97D4-D6C372B058C4}" destId="{722B8C91-4004-46B9-98CE-BAA08BF063E3}" srcOrd="0" destOrd="0" presId="urn:microsoft.com/office/officeart/2005/8/layout/vList5"/>
    <dgm:cxn modelId="{F7076790-7E1E-4B5E-80D5-0701AA1DA19F}" type="presOf" srcId="{98899443-53BF-4361-B9DC-B9F5FD1C6BC5}" destId="{851C1765-33A8-4967-BCAB-1F71EBD70160}" srcOrd="0" destOrd="0" presId="urn:microsoft.com/office/officeart/2005/8/layout/vList5"/>
    <dgm:cxn modelId="{6A00C5DB-3150-4836-AB86-15932B0C5F3F}" type="presOf" srcId="{B1906AD0-8A07-459C-B0B4-7AA07D729AD7}" destId="{06A8D90D-7024-488B-9F3D-237D225137DB}" srcOrd="0" destOrd="0" presId="urn:microsoft.com/office/officeart/2005/8/layout/vList5"/>
    <dgm:cxn modelId="{3CD1F497-A726-4DB1-B415-3378173DD0B8}" type="presOf" srcId="{A6B309A9-A9D2-4102-8D4B-20219F0BD24B}" destId="{06A8D90D-7024-488B-9F3D-237D225137DB}" srcOrd="0" destOrd="1" presId="urn:microsoft.com/office/officeart/2005/8/layout/vList5"/>
    <dgm:cxn modelId="{1698601F-9648-4832-A87A-E85D597C9C90}" srcId="{CD8A11D7-4AA1-4513-97D4-D6C372B058C4}" destId="{A6B309A9-A9D2-4102-8D4B-20219F0BD24B}" srcOrd="1" destOrd="0" parTransId="{443A5AEC-34C9-4340-861B-9876E81855D3}" sibTransId="{8AC27633-F318-40FB-969D-21DB811CB5C2}"/>
    <dgm:cxn modelId="{CAFCBA00-05B1-40DC-BD19-CC70860744EF}" type="presParOf" srcId="{851C1765-33A8-4967-BCAB-1F71EBD70160}" destId="{69E0F01E-4270-44B1-9B5C-EA6CCBBD2808}" srcOrd="0" destOrd="0" presId="urn:microsoft.com/office/officeart/2005/8/layout/vList5"/>
    <dgm:cxn modelId="{94423B21-1B98-4528-8DC2-BC43E32E5CE7}" type="presParOf" srcId="{69E0F01E-4270-44B1-9B5C-EA6CCBBD2808}" destId="{722B8C91-4004-46B9-98CE-BAA08BF063E3}" srcOrd="0" destOrd="0" presId="urn:microsoft.com/office/officeart/2005/8/layout/vList5"/>
    <dgm:cxn modelId="{D12DE774-F958-480A-A5C2-FA519D959222}" type="presParOf" srcId="{69E0F01E-4270-44B1-9B5C-EA6CCBBD2808}" destId="{06A8D90D-7024-488B-9F3D-237D225137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810F81-7006-4A3B-9BA0-67436A177C78}" type="doc">
      <dgm:prSet loTypeId="urn:microsoft.com/office/officeart/2005/8/layout/vList5" loCatId="list" qsTypeId="urn:microsoft.com/office/officeart/2005/8/quickstyle/3d2" qsCatId="3D" csTypeId="urn:microsoft.com/office/officeart/2005/8/colors/accent2_3" csCatId="accent2" phldr="1"/>
      <dgm:spPr/>
      <dgm:t>
        <a:bodyPr/>
        <a:lstStyle/>
        <a:p>
          <a:endParaRPr lang="en-GB"/>
        </a:p>
      </dgm:t>
    </dgm:pt>
    <dgm:pt modelId="{E8DDB633-6E7F-4F68-BFE2-DEE3F59D3EA6}">
      <dgm:prSet/>
      <dgm:spPr>
        <a:gradFill rotWithShape="0">
          <a:gsLst>
            <a:gs pos="0">
              <a:schemeClr val="accent2">
                <a:lumMod val="75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gradFill>
      </dgm:spPr>
      <dgm:t>
        <a:bodyPr/>
        <a:lstStyle/>
        <a:p>
          <a:pPr rtl="0"/>
          <a:r>
            <a:rPr lang="en-GB" i="0" dirty="0" smtClean="0"/>
            <a:t>Overview of the actions</a:t>
          </a:r>
          <a:endParaRPr lang="en-GB" dirty="0"/>
        </a:p>
      </dgm:t>
    </dgm:pt>
    <dgm:pt modelId="{7C2DEBC2-CE84-4A1E-9C02-66ED54BC4FBD}" type="parTrans" cxnId="{92B3F191-48D6-4A84-89F2-2B47B62829CF}">
      <dgm:prSet/>
      <dgm:spPr/>
      <dgm:t>
        <a:bodyPr/>
        <a:lstStyle/>
        <a:p>
          <a:endParaRPr lang="en-GB"/>
        </a:p>
      </dgm:t>
    </dgm:pt>
    <dgm:pt modelId="{A2F1EA3C-D821-475F-85F2-9C0105FC3877}" type="sibTrans" cxnId="{92B3F191-48D6-4A84-89F2-2B47B62829CF}">
      <dgm:prSet/>
      <dgm:spPr/>
      <dgm:t>
        <a:bodyPr/>
        <a:lstStyle/>
        <a:p>
          <a:endParaRPr lang="en-GB"/>
        </a:p>
      </dgm:t>
    </dgm:pt>
    <dgm:pt modelId="{9EF8F306-8B89-4084-8356-60C0B5D52358}">
      <dgm:prSet/>
      <dgm:spPr/>
      <dgm:t>
        <a:bodyPr/>
        <a:lstStyle/>
        <a:p>
          <a:pPr rtl="0"/>
          <a:r>
            <a:rPr lang="en-GB" i="0" dirty="0" smtClean="0"/>
            <a:t>Support planning and monitoring</a:t>
          </a:r>
          <a:endParaRPr lang="en-GB" dirty="0"/>
        </a:p>
      </dgm:t>
    </dgm:pt>
    <dgm:pt modelId="{8CF8A105-BD77-407B-80A8-71E0E67FE9EA}" type="parTrans" cxnId="{8524FDEE-AD1E-4F6F-81C1-5C17DBC9B0A0}">
      <dgm:prSet/>
      <dgm:spPr/>
      <dgm:t>
        <a:bodyPr/>
        <a:lstStyle/>
        <a:p>
          <a:endParaRPr lang="en-GB"/>
        </a:p>
      </dgm:t>
    </dgm:pt>
    <dgm:pt modelId="{69CFE325-D9ED-4B74-BDCE-E3570E802D18}" type="sibTrans" cxnId="{8524FDEE-AD1E-4F6F-81C1-5C17DBC9B0A0}">
      <dgm:prSet/>
      <dgm:spPr/>
      <dgm:t>
        <a:bodyPr/>
        <a:lstStyle/>
        <a:p>
          <a:endParaRPr lang="en-GB"/>
        </a:p>
      </dgm:t>
    </dgm:pt>
    <dgm:pt modelId="{5F2D72E0-4D73-4764-BDFA-5A956DF6734F}">
      <dgm:prSet/>
      <dgm:spPr/>
      <dgm:t>
        <a:bodyPr/>
        <a:lstStyle/>
        <a:p>
          <a:pPr rtl="0"/>
          <a:r>
            <a:rPr lang="en-GB" i="0" smtClean="0"/>
            <a:t>Coordination</a:t>
          </a:r>
          <a:endParaRPr lang="en-GB"/>
        </a:p>
      </dgm:t>
    </dgm:pt>
    <dgm:pt modelId="{14871FEE-FD86-4885-AEC9-F15C375A21F2}" type="parTrans" cxnId="{3D2A9C6B-D8AE-4810-A2DC-D11CB8AE08F0}">
      <dgm:prSet/>
      <dgm:spPr/>
      <dgm:t>
        <a:bodyPr/>
        <a:lstStyle/>
        <a:p>
          <a:endParaRPr lang="en-GB"/>
        </a:p>
      </dgm:t>
    </dgm:pt>
    <dgm:pt modelId="{060C26FD-6BB9-4D13-8753-80B7849121A3}" type="sibTrans" cxnId="{3D2A9C6B-D8AE-4810-A2DC-D11CB8AE08F0}">
      <dgm:prSet/>
      <dgm:spPr/>
      <dgm:t>
        <a:bodyPr/>
        <a:lstStyle/>
        <a:p>
          <a:endParaRPr lang="en-GB"/>
        </a:p>
      </dgm:t>
    </dgm:pt>
    <dgm:pt modelId="{478BF570-85CE-4685-84D2-4883F72B9E41}" type="pres">
      <dgm:prSet presAssocID="{36810F81-7006-4A3B-9BA0-67436A177C78}" presName="Name0" presStyleCnt="0">
        <dgm:presLayoutVars>
          <dgm:dir/>
          <dgm:animLvl val="lvl"/>
          <dgm:resizeHandles val="exact"/>
        </dgm:presLayoutVars>
      </dgm:prSet>
      <dgm:spPr/>
      <dgm:t>
        <a:bodyPr/>
        <a:lstStyle/>
        <a:p>
          <a:endParaRPr lang="en-GB"/>
        </a:p>
      </dgm:t>
    </dgm:pt>
    <dgm:pt modelId="{C5FF5F4D-FCAA-4A54-A4D4-0C00115C461D}" type="pres">
      <dgm:prSet presAssocID="{E8DDB633-6E7F-4F68-BFE2-DEE3F59D3EA6}" presName="linNode" presStyleCnt="0"/>
      <dgm:spPr/>
    </dgm:pt>
    <dgm:pt modelId="{B353C360-8506-4338-A294-FA29A7C2EC97}" type="pres">
      <dgm:prSet presAssocID="{E8DDB633-6E7F-4F68-BFE2-DEE3F59D3EA6}" presName="parentText" presStyleLbl="node1" presStyleIdx="0" presStyleCnt="3">
        <dgm:presLayoutVars>
          <dgm:chMax val="1"/>
          <dgm:bulletEnabled val="1"/>
        </dgm:presLayoutVars>
      </dgm:prSet>
      <dgm:spPr/>
      <dgm:t>
        <a:bodyPr/>
        <a:lstStyle/>
        <a:p>
          <a:endParaRPr lang="en-GB"/>
        </a:p>
      </dgm:t>
    </dgm:pt>
    <dgm:pt modelId="{2D2FDCB7-47C2-46BD-97D2-B9E7228AADDC}" type="pres">
      <dgm:prSet presAssocID="{A2F1EA3C-D821-475F-85F2-9C0105FC3877}" presName="sp" presStyleCnt="0"/>
      <dgm:spPr/>
    </dgm:pt>
    <dgm:pt modelId="{B407E945-BA17-484B-A1A5-2BDF540740BD}" type="pres">
      <dgm:prSet presAssocID="{9EF8F306-8B89-4084-8356-60C0B5D52358}" presName="linNode" presStyleCnt="0"/>
      <dgm:spPr/>
    </dgm:pt>
    <dgm:pt modelId="{EE8D12CA-CB03-40FC-B965-EF4DA103E34B}" type="pres">
      <dgm:prSet presAssocID="{9EF8F306-8B89-4084-8356-60C0B5D52358}" presName="parentText" presStyleLbl="node1" presStyleIdx="1" presStyleCnt="3">
        <dgm:presLayoutVars>
          <dgm:chMax val="1"/>
          <dgm:bulletEnabled val="1"/>
        </dgm:presLayoutVars>
      </dgm:prSet>
      <dgm:spPr/>
      <dgm:t>
        <a:bodyPr/>
        <a:lstStyle/>
        <a:p>
          <a:endParaRPr lang="en-GB"/>
        </a:p>
      </dgm:t>
    </dgm:pt>
    <dgm:pt modelId="{233D9395-78DB-439D-92D4-0772FA669CB3}" type="pres">
      <dgm:prSet presAssocID="{69CFE325-D9ED-4B74-BDCE-E3570E802D18}" presName="sp" presStyleCnt="0"/>
      <dgm:spPr/>
    </dgm:pt>
    <dgm:pt modelId="{9F6BFDF5-48DB-4F72-A948-A1C969B71131}" type="pres">
      <dgm:prSet presAssocID="{5F2D72E0-4D73-4764-BDFA-5A956DF6734F}" presName="linNode" presStyleCnt="0"/>
      <dgm:spPr/>
    </dgm:pt>
    <dgm:pt modelId="{B9EE4B62-8480-49A9-90D6-0731911FA296}" type="pres">
      <dgm:prSet presAssocID="{5F2D72E0-4D73-4764-BDFA-5A956DF6734F}" presName="parentText" presStyleLbl="node1" presStyleIdx="2" presStyleCnt="3">
        <dgm:presLayoutVars>
          <dgm:chMax val="1"/>
          <dgm:bulletEnabled val="1"/>
        </dgm:presLayoutVars>
      </dgm:prSet>
      <dgm:spPr/>
      <dgm:t>
        <a:bodyPr/>
        <a:lstStyle/>
        <a:p>
          <a:endParaRPr lang="en-GB"/>
        </a:p>
      </dgm:t>
    </dgm:pt>
  </dgm:ptLst>
  <dgm:cxnLst>
    <dgm:cxn modelId="{538AABF0-4466-4EBF-9479-C988ED8D7CDE}" type="presOf" srcId="{36810F81-7006-4A3B-9BA0-67436A177C78}" destId="{478BF570-85CE-4685-84D2-4883F72B9E41}" srcOrd="0" destOrd="0" presId="urn:microsoft.com/office/officeart/2005/8/layout/vList5"/>
    <dgm:cxn modelId="{8524FDEE-AD1E-4F6F-81C1-5C17DBC9B0A0}" srcId="{36810F81-7006-4A3B-9BA0-67436A177C78}" destId="{9EF8F306-8B89-4084-8356-60C0B5D52358}" srcOrd="1" destOrd="0" parTransId="{8CF8A105-BD77-407B-80A8-71E0E67FE9EA}" sibTransId="{69CFE325-D9ED-4B74-BDCE-E3570E802D18}"/>
    <dgm:cxn modelId="{94BC6F79-6473-4775-A1C8-B064F6ECD660}" type="presOf" srcId="{5F2D72E0-4D73-4764-BDFA-5A956DF6734F}" destId="{B9EE4B62-8480-49A9-90D6-0731911FA296}" srcOrd="0" destOrd="0" presId="urn:microsoft.com/office/officeart/2005/8/layout/vList5"/>
    <dgm:cxn modelId="{92B3F191-48D6-4A84-89F2-2B47B62829CF}" srcId="{36810F81-7006-4A3B-9BA0-67436A177C78}" destId="{E8DDB633-6E7F-4F68-BFE2-DEE3F59D3EA6}" srcOrd="0" destOrd="0" parTransId="{7C2DEBC2-CE84-4A1E-9C02-66ED54BC4FBD}" sibTransId="{A2F1EA3C-D821-475F-85F2-9C0105FC3877}"/>
    <dgm:cxn modelId="{432DC381-3174-4FE6-8512-44EB5A04672D}" type="presOf" srcId="{9EF8F306-8B89-4084-8356-60C0B5D52358}" destId="{EE8D12CA-CB03-40FC-B965-EF4DA103E34B}" srcOrd="0" destOrd="0" presId="urn:microsoft.com/office/officeart/2005/8/layout/vList5"/>
    <dgm:cxn modelId="{20D5B2B1-1979-4E78-A5D8-D93817C3C3E5}" type="presOf" srcId="{E8DDB633-6E7F-4F68-BFE2-DEE3F59D3EA6}" destId="{B353C360-8506-4338-A294-FA29A7C2EC97}" srcOrd="0" destOrd="0" presId="urn:microsoft.com/office/officeart/2005/8/layout/vList5"/>
    <dgm:cxn modelId="{3D2A9C6B-D8AE-4810-A2DC-D11CB8AE08F0}" srcId="{36810F81-7006-4A3B-9BA0-67436A177C78}" destId="{5F2D72E0-4D73-4764-BDFA-5A956DF6734F}" srcOrd="2" destOrd="0" parTransId="{14871FEE-FD86-4885-AEC9-F15C375A21F2}" sibTransId="{060C26FD-6BB9-4D13-8753-80B7849121A3}"/>
    <dgm:cxn modelId="{41003419-E8C5-4FF4-B87E-8B0CCED78E90}" type="presParOf" srcId="{478BF570-85CE-4685-84D2-4883F72B9E41}" destId="{C5FF5F4D-FCAA-4A54-A4D4-0C00115C461D}" srcOrd="0" destOrd="0" presId="urn:microsoft.com/office/officeart/2005/8/layout/vList5"/>
    <dgm:cxn modelId="{7D270820-4EB3-4FDE-B8E3-2E2FDF94B144}" type="presParOf" srcId="{C5FF5F4D-FCAA-4A54-A4D4-0C00115C461D}" destId="{B353C360-8506-4338-A294-FA29A7C2EC97}" srcOrd="0" destOrd="0" presId="urn:microsoft.com/office/officeart/2005/8/layout/vList5"/>
    <dgm:cxn modelId="{63656181-8015-4313-9B93-DE85128F6517}" type="presParOf" srcId="{478BF570-85CE-4685-84D2-4883F72B9E41}" destId="{2D2FDCB7-47C2-46BD-97D2-B9E7228AADDC}" srcOrd="1" destOrd="0" presId="urn:microsoft.com/office/officeart/2005/8/layout/vList5"/>
    <dgm:cxn modelId="{DC1F2E67-850A-41D5-88A1-EA880FF9F201}" type="presParOf" srcId="{478BF570-85CE-4685-84D2-4883F72B9E41}" destId="{B407E945-BA17-484B-A1A5-2BDF540740BD}" srcOrd="2" destOrd="0" presId="urn:microsoft.com/office/officeart/2005/8/layout/vList5"/>
    <dgm:cxn modelId="{368925BA-69BD-4400-9BCE-E6A3C5C23640}" type="presParOf" srcId="{B407E945-BA17-484B-A1A5-2BDF540740BD}" destId="{EE8D12CA-CB03-40FC-B965-EF4DA103E34B}" srcOrd="0" destOrd="0" presId="urn:microsoft.com/office/officeart/2005/8/layout/vList5"/>
    <dgm:cxn modelId="{7499FB1B-B4F5-4600-92D8-D6B32F7D9053}" type="presParOf" srcId="{478BF570-85CE-4685-84D2-4883F72B9E41}" destId="{233D9395-78DB-439D-92D4-0772FA669CB3}" srcOrd="3" destOrd="0" presId="urn:microsoft.com/office/officeart/2005/8/layout/vList5"/>
    <dgm:cxn modelId="{E4DC0F99-F5CD-4A1A-B42B-892D93D7193F}" type="presParOf" srcId="{478BF570-85CE-4685-84D2-4883F72B9E41}" destId="{9F6BFDF5-48DB-4F72-A948-A1C969B71131}" srcOrd="4" destOrd="0" presId="urn:microsoft.com/office/officeart/2005/8/layout/vList5"/>
    <dgm:cxn modelId="{438AF5F4-1BCF-449C-A51E-6A23AA4E573C}" type="presParOf" srcId="{9F6BFDF5-48DB-4F72-A948-A1C969B71131}" destId="{B9EE4B62-8480-49A9-90D6-0731911FA296}"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06FBD6-2DB6-4C94-B803-2FD2557C41F4}"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95E03DE5-14BF-49C4-99E0-F099112DBD55}">
      <dgm:prSet/>
      <dgm:spPr>
        <a:solidFill>
          <a:schemeClr val="accent2">
            <a:lumMod val="75000"/>
          </a:schemeClr>
        </a:solidFill>
      </dgm:spPr>
      <dgm:t>
        <a:bodyPr/>
        <a:lstStyle/>
        <a:p>
          <a:pPr rtl="0"/>
          <a:r>
            <a:rPr lang="en-GB" i="0" dirty="0" smtClean="0"/>
            <a:t>Overview of the actions</a:t>
          </a:r>
          <a:endParaRPr lang="en-GB" dirty="0"/>
        </a:p>
      </dgm:t>
    </dgm:pt>
    <dgm:pt modelId="{C13FAC05-5B96-4AC4-ACD8-2671DFA014CB}" type="parTrans" cxnId="{4BBD7702-52FC-4AC3-B3AB-153654ECD1B1}">
      <dgm:prSet/>
      <dgm:spPr/>
      <dgm:t>
        <a:bodyPr/>
        <a:lstStyle/>
        <a:p>
          <a:endParaRPr lang="en-GB"/>
        </a:p>
      </dgm:t>
    </dgm:pt>
    <dgm:pt modelId="{5FF2196A-1259-4161-97CB-FC44ADB90590}" type="sibTrans" cxnId="{4BBD7702-52FC-4AC3-B3AB-153654ECD1B1}">
      <dgm:prSet/>
      <dgm:spPr/>
      <dgm:t>
        <a:bodyPr/>
        <a:lstStyle/>
        <a:p>
          <a:endParaRPr lang="en-GB"/>
        </a:p>
      </dgm:t>
    </dgm:pt>
    <dgm:pt modelId="{8DEB477E-12A0-4791-BB3C-2A4274561E41}">
      <dgm:prSet/>
      <dgm:spPr/>
      <dgm:t>
        <a:bodyPr/>
        <a:lstStyle/>
        <a:p>
          <a:pPr rtl="0"/>
          <a:r>
            <a:rPr lang="en-GB" dirty="0" smtClean="0"/>
            <a:t>A listing of all actions and projects currently carried out as well as planned for the future</a:t>
          </a:r>
          <a:endParaRPr lang="en-GB" dirty="0"/>
        </a:p>
      </dgm:t>
    </dgm:pt>
    <dgm:pt modelId="{9A06AF66-EFAE-4BA4-9A68-E55CD5FB2C7C}" type="parTrans" cxnId="{002A8E20-A616-449E-BE8C-2BD06E30D1E5}">
      <dgm:prSet/>
      <dgm:spPr/>
      <dgm:t>
        <a:bodyPr/>
        <a:lstStyle/>
        <a:p>
          <a:endParaRPr lang="en-GB"/>
        </a:p>
      </dgm:t>
    </dgm:pt>
    <dgm:pt modelId="{7B5BA02E-982C-41AA-ADF5-A47E6EC38CC3}" type="sibTrans" cxnId="{002A8E20-A616-449E-BE8C-2BD06E30D1E5}">
      <dgm:prSet/>
      <dgm:spPr/>
      <dgm:t>
        <a:bodyPr/>
        <a:lstStyle/>
        <a:p>
          <a:endParaRPr lang="en-GB"/>
        </a:p>
      </dgm:t>
    </dgm:pt>
    <dgm:pt modelId="{60134BFD-2D26-47B3-B657-D710866D57BA}">
      <dgm:prSet/>
      <dgm:spPr/>
      <dgm:t>
        <a:bodyPr/>
        <a:lstStyle/>
        <a:p>
          <a:pPr rtl="0"/>
          <a:r>
            <a:rPr lang="en-GB" dirty="0" smtClean="0"/>
            <a:t>Relation to other initiatives</a:t>
          </a:r>
          <a:endParaRPr lang="en-GB" dirty="0"/>
        </a:p>
      </dgm:t>
    </dgm:pt>
    <dgm:pt modelId="{0F41FB78-8852-4A51-9395-788C955075D3}" type="parTrans" cxnId="{9E3259F8-360E-4FF9-9790-573FE59CEB2A}">
      <dgm:prSet/>
      <dgm:spPr/>
      <dgm:t>
        <a:bodyPr/>
        <a:lstStyle/>
        <a:p>
          <a:endParaRPr lang="en-GB"/>
        </a:p>
      </dgm:t>
    </dgm:pt>
    <dgm:pt modelId="{7E9BD23D-2FB3-4176-BAE2-5AD7B9702E8A}" type="sibTrans" cxnId="{9E3259F8-360E-4FF9-9790-573FE59CEB2A}">
      <dgm:prSet/>
      <dgm:spPr/>
      <dgm:t>
        <a:bodyPr/>
        <a:lstStyle/>
        <a:p>
          <a:endParaRPr lang="en-GB"/>
        </a:p>
      </dgm:t>
    </dgm:pt>
    <dgm:pt modelId="{2C922CCD-4A6E-406D-AE74-90834FCBAF1B}">
      <dgm:prSet/>
      <dgm:spPr/>
      <dgm:t>
        <a:bodyPr/>
        <a:lstStyle/>
        <a:p>
          <a:pPr rtl="0"/>
          <a:r>
            <a:rPr lang="en-GB" smtClean="0"/>
            <a:t>Input from other projects</a:t>
          </a:r>
          <a:endParaRPr lang="en-GB"/>
        </a:p>
      </dgm:t>
    </dgm:pt>
    <dgm:pt modelId="{5376678C-5BD8-46E7-B630-68E91A101903}" type="parTrans" cxnId="{79CDA1F0-A334-4F58-A8BF-20B5988027D1}">
      <dgm:prSet/>
      <dgm:spPr/>
      <dgm:t>
        <a:bodyPr/>
        <a:lstStyle/>
        <a:p>
          <a:endParaRPr lang="en-GB"/>
        </a:p>
      </dgm:t>
    </dgm:pt>
    <dgm:pt modelId="{5A06C04D-004C-4A3B-A1B8-397557FCB416}" type="sibTrans" cxnId="{79CDA1F0-A334-4F58-A8BF-20B5988027D1}">
      <dgm:prSet/>
      <dgm:spPr/>
      <dgm:t>
        <a:bodyPr/>
        <a:lstStyle/>
        <a:p>
          <a:endParaRPr lang="en-GB"/>
        </a:p>
      </dgm:t>
    </dgm:pt>
    <dgm:pt modelId="{F23C4F9B-B160-4A5F-B77E-F5D63EE5DFEB}" type="pres">
      <dgm:prSet presAssocID="{0306FBD6-2DB6-4C94-B803-2FD2557C41F4}" presName="Name0" presStyleCnt="0">
        <dgm:presLayoutVars>
          <dgm:dir/>
          <dgm:animLvl val="lvl"/>
          <dgm:resizeHandles val="exact"/>
        </dgm:presLayoutVars>
      </dgm:prSet>
      <dgm:spPr/>
      <dgm:t>
        <a:bodyPr/>
        <a:lstStyle/>
        <a:p>
          <a:endParaRPr lang="en-GB"/>
        </a:p>
      </dgm:t>
    </dgm:pt>
    <dgm:pt modelId="{A30E1290-A8FC-4197-86E6-CBEA2023DE55}" type="pres">
      <dgm:prSet presAssocID="{95E03DE5-14BF-49C4-99E0-F099112DBD55}" presName="linNode" presStyleCnt="0"/>
      <dgm:spPr/>
    </dgm:pt>
    <dgm:pt modelId="{99BF6BE7-15FA-4619-B27B-AE44B22FA3CA}" type="pres">
      <dgm:prSet presAssocID="{95E03DE5-14BF-49C4-99E0-F099112DBD55}" presName="parentText" presStyleLbl="node1" presStyleIdx="0" presStyleCnt="1">
        <dgm:presLayoutVars>
          <dgm:chMax val="1"/>
          <dgm:bulletEnabled val="1"/>
        </dgm:presLayoutVars>
      </dgm:prSet>
      <dgm:spPr/>
      <dgm:t>
        <a:bodyPr/>
        <a:lstStyle/>
        <a:p>
          <a:endParaRPr lang="en-GB"/>
        </a:p>
      </dgm:t>
    </dgm:pt>
    <dgm:pt modelId="{200CB607-C9CA-4E50-B585-FAD43F9B16F2}" type="pres">
      <dgm:prSet presAssocID="{95E03DE5-14BF-49C4-99E0-F099112DBD55}" presName="descendantText" presStyleLbl="alignAccFollowNode1" presStyleIdx="0" presStyleCnt="1">
        <dgm:presLayoutVars>
          <dgm:bulletEnabled val="1"/>
        </dgm:presLayoutVars>
      </dgm:prSet>
      <dgm:spPr/>
      <dgm:t>
        <a:bodyPr/>
        <a:lstStyle/>
        <a:p>
          <a:endParaRPr lang="en-GB"/>
        </a:p>
      </dgm:t>
    </dgm:pt>
  </dgm:ptLst>
  <dgm:cxnLst>
    <dgm:cxn modelId="{84BB7539-431E-4A67-9026-0E1D366CECFA}" type="presOf" srcId="{0306FBD6-2DB6-4C94-B803-2FD2557C41F4}" destId="{F23C4F9B-B160-4A5F-B77E-F5D63EE5DFEB}" srcOrd="0" destOrd="0" presId="urn:microsoft.com/office/officeart/2005/8/layout/vList5"/>
    <dgm:cxn modelId="{4BBD7702-52FC-4AC3-B3AB-153654ECD1B1}" srcId="{0306FBD6-2DB6-4C94-B803-2FD2557C41F4}" destId="{95E03DE5-14BF-49C4-99E0-F099112DBD55}" srcOrd="0" destOrd="0" parTransId="{C13FAC05-5B96-4AC4-ACD8-2671DFA014CB}" sibTransId="{5FF2196A-1259-4161-97CB-FC44ADB90590}"/>
    <dgm:cxn modelId="{B97039C8-E795-457E-A030-733F8B3B0D7A}" type="presOf" srcId="{2C922CCD-4A6E-406D-AE74-90834FCBAF1B}" destId="{200CB607-C9CA-4E50-B585-FAD43F9B16F2}" srcOrd="0" destOrd="2" presId="urn:microsoft.com/office/officeart/2005/8/layout/vList5"/>
    <dgm:cxn modelId="{811E7306-D1EF-4754-8ED0-23BC5BB6017C}" type="presOf" srcId="{60134BFD-2D26-47B3-B657-D710866D57BA}" destId="{200CB607-C9CA-4E50-B585-FAD43F9B16F2}" srcOrd="0" destOrd="1" presId="urn:microsoft.com/office/officeart/2005/8/layout/vList5"/>
    <dgm:cxn modelId="{9E3259F8-360E-4FF9-9790-573FE59CEB2A}" srcId="{95E03DE5-14BF-49C4-99E0-F099112DBD55}" destId="{60134BFD-2D26-47B3-B657-D710866D57BA}" srcOrd="1" destOrd="0" parTransId="{0F41FB78-8852-4A51-9395-788C955075D3}" sibTransId="{7E9BD23D-2FB3-4176-BAE2-5AD7B9702E8A}"/>
    <dgm:cxn modelId="{79CDA1F0-A334-4F58-A8BF-20B5988027D1}" srcId="{95E03DE5-14BF-49C4-99E0-F099112DBD55}" destId="{2C922CCD-4A6E-406D-AE74-90834FCBAF1B}" srcOrd="2" destOrd="0" parTransId="{5376678C-5BD8-46E7-B630-68E91A101903}" sibTransId="{5A06C04D-004C-4A3B-A1B8-397557FCB416}"/>
    <dgm:cxn modelId="{463BF673-2203-4321-B89D-F98608028FFB}" type="presOf" srcId="{8DEB477E-12A0-4791-BB3C-2A4274561E41}" destId="{200CB607-C9CA-4E50-B585-FAD43F9B16F2}" srcOrd="0" destOrd="0" presId="urn:microsoft.com/office/officeart/2005/8/layout/vList5"/>
    <dgm:cxn modelId="{002A8E20-A616-449E-BE8C-2BD06E30D1E5}" srcId="{95E03DE5-14BF-49C4-99E0-F099112DBD55}" destId="{8DEB477E-12A0-4791-BB3C-2A4274561E41}" srcOrd="0" destOrd="0" parTransId="{9A06AF66-EFAE-4BA4-9A68-E55CD5FB2C7C}" sibTransId="{7B5BA02E-982C-41AA-ADF5-A47E6EC38CC3}"/>
    <dgm:cxn modelId="{42700BC3-F31B-4D44-B204-3FD0D36E811C}" type="presOf" srcId="{95E03DE5-14BF-49C4-99E0-F099112DBD55}" destId="{99BF6BE7-15FA-4619-B27B-AE44B22FA3CA}" srcOrd="0" destOrd="0" presId="urn:microsoft.com/office/officeart/2005/8/layout/vList5"/>
    <dgm:cxn modelId="{0CC56A49-0985-4731-85B8-A57B96DF7591}" type="presParOf" srcId="{F23C4F9B-B160-4A5F-B77E-F5D63EE5DFEB}" destId="{A30E1290-A8FC-4197-86E6-CBEA2023DE55}" srcOrd="0" destOrd="0" presId="urn:microsoft.com/office/officeart/2005/8/layout/vList5"/>
    <dgm:cxn modelId="{52495176-23BD-4C07-B4CA-3DCC2C32D17B}" type="presParOf" srcId="{A30E1290-A8FC-4197-86E6-CBEA2023DE55}" destId="{99BF6BE7-15FA-4619-B27B-AE44B22FA3CA}" srcOrd="0" destOrd="0" presId="urn:microsoft.com/office/officeart/2005/8/layout/vList5"/>
    <dgm:cxn modelId="{B03DDF24-90E6-426D-B5D2-23CDC308C46B}" type="presParOf" srcId="{A30E1290-A8FC-4197-86E6-CBEA2023DE55}" destId="{200CB607-C9CA-4E50-B585-FAD43F9B16F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DE4C26-402C-40F6-BAC0-590901F4CDCF}"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0F77E73F-E930-4840-A775-9E0ED51908A9}">
      <dgm:prSet/>
      <dgm:spPr>
        <a:solidFill>
          <a:schemeClr val="accent2">
            <a:lumMod val="60000"/>
            <a:lumOff val="40000"/>
          </a:schemeClr>
        </a:solidFill>
      </dgm:spPr>
      <dgm:t>
        <a:bodyPr/>
        <a:lstStyle/>
        <a:p>
          <a:pPr rtl="0"/>
          <a:r>
            <a:rPr lang="en-GB" b="1" i="0" dirty="0" smtClean="0"/>
            <a:t>Support planning and monitoring</a:t>
          </a:r>
          <a:endParaRPr lang="en-GB" b="1" dirty="0"/>
        </a:p>
      </dgm:t>
    </dgm:pt>
    <dgm:pt modelId="{7867FDCA-B576-4C1A-8CD5-2AD843207E52}" type="parTrans" cxnId="{2D1D9B42-BB02-4F36-84DE-D2FACF28ECDD}">
      <dgm:prSet/>
      <dgm:spPr/>
      <dgm:t>
        <a:bodyPr/>
        <a:lstStyle/>
        <a:p>
          <a:endParaRPr lang="en-GB"/>
        </a:p>
      </dgm:t>
    </dgm:pt>
    <dgm:pt modelId="{E9E5E293-EDED-458C-8179-D97F43E11AF2}" type="sibTrans" cxnId="{2D1D9B42-BB02-4F36-84DE-D2FACF28ECDD}">
      <dgm:prSet/>
      <dgm:spPr/>
      <dgm:t>
        <a:bodyPr/>
        <a:lstStyle/>
        <a:p>
          <a:endParaRPr lang="en-GB"/>
        </a:p>
      </dgm:t>
    </dgm:pt>
    <dgm:pt modelId="{FCA5A32D-7494-4008-A240-2C85DFD62058}">
      <dgm:prSet/>
      <dgm:spPr/>
      <dgm:t>
        <a:bodyPr/>
        <a:lstStyle/>
        <a:p>
          <a:pPr rtl="0"/>
          <a:r>
            <a:rPr lang="en-GB" smtClean="0"/>
            <a:t>Identify the priorities and their timing</a:t>
          </a:r>
          <a:endParaRPr lang="en-GB"/>
        </a:p>
      </dgm:t>
    </dgm:pt>
    <dgm:pt modelId="{037F5F8C-B4BE-49C4-92CD-F51D61490372}" type="parTrans" cxnId="{C259A107-A176-4CEF-A288-0FED686B9BF4}">
      <dgm:prSet/>
      <dgm:spPr/>
      <dgm:t>
        <a:bodyPr/>
        <a:lstStyle/>
        <a:p>
          <a:endParaRPr lang="en-GB"/>
        </a:p>
      </dgm:t>
    </dgm:pt>
    <dgm:pt modelId="{55CD687D-8ADD-4479-BBCC-EE95AE14186C}" type="sibTrans" cxnId="{C259A107-A176-4CEF-A288-0FED686B9BF4}">
      <dgm:prSet/>
      <dgm:spPr/>
      <dgm:t>
        <a:bodyPr/>
        <a:lstStyle/>
        <a:p>
          <a:endParaRPr lang="en-GB"/>
        </a:p>
      </dgm:t>
    </dgm:pt>
    <dgm:pt modelId="{115FA026-33BD-4F79-BD58-46206BD66CF4}">
      <dgm:prSet/>
      <dgm:spPr/>
      <dgm:t>
        <a:bodyPr/>
        <a:lstStyle/>
        <a:p>
          <a:pPr rtl="0"/>
          <a:r>
            <a:rPr lang="en-GB" smtClean="0"/>
            <a:t>Linking of the different actions</a:t>
          </a:r>
          <a:endParaRPr lang="en-GB"/>
        </a:p>
      </dgm:t>
    </dgm:pt>
    <dgm:pt modelId="{27DA6D1D-CABD-4DF1-975F-C1FD2494DC8D}" type="parTrans" cxnId="{8C1B7091-1334-4172-A3AC-6E8AEDB4115B}">
      <dgm:prSet/>
      <dgm:spPr/>
      <dgm:t>
        <a:bodyPr/>
        <a:lstStyle/>
        <a:p>
          <a:endParaRPr lang="en-GB"/>
        </a:p>
      </dgm:t>
    </dgm:pt>
    <dgm:pt modelId="{9C7984EE-CAB9-4C0F-8278-B998B681939B}" type="sibTrans" cxnId="{8C1B7091-1334-4172-A3AC-6E8AEDB4115B}">
      <dgm:prSet/>
      <dgm:spPr/>
      <dgm:t>
        <a:bodyPr/>
        <a:lstStyle/>
        <a:p>
          <a:endParaRPr lang="en-GB"/>
        </a:p>
      </dgm:t>
    </dgm:pt>
    <dgm:pt modelId="{EA2F0E99-FB2B-461F-A239-23322E89C49D}">
      <dgm:prSet/>
      <dgm:spPr/>
      <dgm:t>
        <a:bodyPr/>
        <a:lstStyle/>
        <a:p>
          <a:pPr rtl="0"/>
          <a:r>
            <a:rPr lang="en-GB" dirty="0" smtClean="0"/>
            <a:t>Who does what</a:t>
          </a:r>
          <a:endParaRPr lang="en-GB" dirty="0"/>
        </a:p>
      </dgm:t>
    </dgm:pt>
    <dgm:pt modelId="{E1A9F297-3CF8-4004-B2B7-14C410FC6801}" type="parTrans" cxnId="{DD21DBB9-F2D2-4E2C-A1FF-F4D9266B9669}">
      <dgm:prSet/>
      <dgm:spPr/>
      <dgm:t>
        <a:bodyPr/>
        <a:lstStyle/>
        <a:p>
          <a:endParaRPr lang="en-GB"/>
        </a:p>
      </dgm:t>
    </dgm:pt>
    <dgm:pt modelId="{2239948A-E61D-44B7-AA3C-727F21DD56CC}" type="sibTrans" cxnId="{DD21DBB9-F2D2-4E2C-A1FF-F4D9266B9669}">
      <dgm:prSet/>
      <dgm:spPr/>
      <dgm:t>
        <a:bodyPr/>
        <a:lstStyle/>
        <a:p>
          <a:endParaRPr lang="en-GB"/>
        </a:p>
      </dgm:t>
    </dgm:pt>
    <dgm:pt modelId="{6F18C647-A066-4F4C-8A6B-2A932246C825}" type="pres">
      <dgm:prSet presAssocID="{8DDE4C26-402C-40F6-BAC0-590901F4CDCF}" presName="Name0" presStyleCnt="0">
        <dgm:presLayoutVars>
          <dgm:dir/>
          <dgm:animLvl val="lvl"/>
          <dgm:resizeHandles val="exact"/>
        </dgm:presLayoutVars>
      </dgm:prSet>
      <dgm:spPr/>
      <dgm:t>
        <a:bodyPr/>
        <a:lstStyle/>
        <a:p>
          <a:endParaRPr lang="en-GB"/>
        </a:p>
      </dgm:t>
    </dgm:pt>
    <dgm:pt modelId="{19FC1E81-5B8A-4805-9669-7B23291642F5}" type="pres">
      <dgm:prSet presAssocID="{0F77E73F-E930-4840-A775-9E0ED51908A9}" presName="linNode" presStyleCnt="0"/>
      <dgm:spPr/>
    </dgm:pt>
    <dgm:pt modelId="{F1223F6E-8F80-41B0-A6CE-AD86E1C738C3}" type="pres">
      <dgm:prSet presAssocID="{0F77E73F-E930-4840-A775-9E0ED51908A9}" presName="parentText" presStyleLbl="node1" presStyleIdx="0" presStyleCnt="1">
        <dgm:presLayoutVars>
          <dgm:chMax val="1"/>
          <dgm:bulletEnabled val="1"/>
        </dgm:presLayoutVars>
      </dgm:prSet>
      <dgm:spPr/>
      <dgm:t>
        <a:bodyPr/>
        <a:lstStyle/>
        <a:p>
          <a:endParaRPr lang="en-GB"/>
        </a:p>
      </dgm:t>
    </dgm:pt>
    <dgm:pt modelId="{520DA5D7-EC4F-46B9-925D-925F69DC723C}" type="pres">
      <dgm:prSet presAssocID="{0F77E73F-E930-4840-A775-9E0ED51908A9}" presName="descendantText" presStyleLbl="alignAccFollowNode1" presStyleIdx="0" presStyleCnt="1">
        <dgm:presLayoutVars>
          <dgm:bulletEnabled val="1"/>
        </dgm:presLayoutVars>
      </dgm:prSet>
      <dgm:spPr/>
      <dgm:t>
        <a:bodyPr/>
        <a:lstStyle/>
        <a:p>
          <a:endParaRPr lang="en-GB"/>
        </a:p>
      </dgm:t>
    </dgm:pt>
  </dgm:ptLst>
  <dgm:cxnLst>
    <dgm:cxn modelId="{C259A107-A176-4CEF-A288-0FED686B9BF4}" srcId="{0F77E73F-E930-4840-A775-9E0ED51908A9}" destId="{FCA5A32D-7494-4008-A240-2C85DFD62058}" srcOrd="0" destOrd="0" parTransId="{037F5F8C-B4BE-49C4-92CD-F51D61490372}" sibTransId="{55CD687D-8ADD-4479-BBCC-EE95AE14186C}"/>
    <dgm:cxn modelId="{C4FAE722-487E-401A-ADF7-867D88FA42EE}" type="presOf" srcId="{EA2F0E99-FB2B-461F-A239-23322E89C49D}" destId="{520DA5D7-EC4F-46B9-925D-925F69DC723C}" srcOrd="0" destOrd="2" presId="urn:microsoft.com/office/officeart/2005/8/layout/vList5"/>
    <dgm:cxn modelId="{C8D82EA9-D677-4D33-A23B-A4C3677C81BC}" type="presOf" srcId="{0F77E73F-E930-4840-A775-9E0ED51908A9}" destId="{F1223F6E-8F80-41B0-A6CE-AD86E1C738C3}" srcOrd="0" destOrd="0" presId="urn:microsoft.com/office/officeart/2005/8/layout/vList5"/>
    <dgm:cxn modelId="{2931AF95-567A-41B8-9D30-F93E6B60AA91}" type="presOf" srcId="{FCA5A32D-7494-4008-A240-2C85DFD62058}" destId="{520DA5D7-EC4F-46B9-925D-925F69DC723C}" srcOrd="0" destOrd="0" presId="urn:microsoft.com/office/officeart/2005/8/layout/vList5"/>
    <dgm:cxn modelId="{DD21DBB9-F2D2-4E2C-A1FF-F4D9266B9669}" srcId="{0F77E73F-E930-4840-A775-9E0ED51908A9}" destId="{EA2F0E99-FB2B-461F-A239-23322E89C49D}" srcOrd="2" destOrd="0" parTransId="{E1A9F297-3CF8-4004-B2B7-14C410FC6801}" sibTransId="{2239948A-E61D-44B7-AA3C-727F21DD56CC}"/>
    <dgm:cxn modelId="{8C1B7091-1334-4172-A3AC-6E8AEDB4115B}" srcId="{0F77E73F-E930-4840-A775-9E0ED51908A9}" destId="{115FA026-33BD-4F79-BD58-46206BD66CF4}" srcOrd="1" destOrd="0" parTransId="{27DA6D1D-CABD-4DF1-975F-C1FD2494DC8D}" sibTransId="{9C7984EE-CAB9-4C0F-8278-B998B681939B}"/>
    <dgm:cxn modelId="{2D1D9B42-BB02-4F36-84DE-D2FACF28ECDD}" srcId="{8DDE4C26-402C-40F6-BAC0-590901F4CDCF}" destId="{0F77E73F-E930-4840-A775-9E0ED51908A9}" srcOrd="0" destOrd="0" parTransId="{7867FDCA-B576-4C1A-8CD5-2AD843207E52}" sibTransId="{E9E5E293-EDED-458C-8179-D97F43E11AF2}"/>
    <dgm:cxn modelId="{D1D12174-FB4B-4269-9155-51431D075E63}" type="presOf" srcId="{115FA026-33BD-4F79-BD58-46206BD66CF4}" destId="{520DA5D7-EC4F-46B9-925D-925F69DC723C}" srcOrd="0" destOrd="1" presId="urn:microsoft.com/office/officeart/2005/8/layout/vList5"/>
    <dgm:cxn modelId="{123ACEA9-2787-4E4F-97B6-431C3928018F}" type="presOf" srcId="{8DDE4C26-402C-40F6-BAC0-590901F4CDCF}" destId="{6F18C647-A066-4F4C-8A6B-2A932246C825}" srcOrd="0" destOrd="0" presId="urn:microsoft.com/office/officeart/2005/8/layout/vList5"/>
    <dgm:cxn modelId="{A428DC92-B4FF-4C1C-887B-341491DE4A0D}" type="presParOf" srcId="{6F18C647-A066-4F4C-8A6B-2A932246C825}" destId="{19FC1E81-5B8A-4805-9669-7B23291642F5}" srcOrd="0" destOrd="0" presId="urn:microsoft.com/office/officeart/2005/8/layout/vList5"/>
    <dgm:cxn modelId="{C280D5BB-36AF-4174-9DB2-5C7C16AA375E}" type="presParOf" srcId="{19FC1E81-5B8A-4805-9669-7B23291642F5}" destId="{F1223F6E-8F80-41B0-A6CE-AD86E1C738C3}" srcOrd="0" destOrd="0" presId="urn:microsoft.com/office/officeart/2005/8/layout/vList5"/>
    <dgm:cxn modelId="{8F736D07-3BBA-4C13-8859-396687A1AB28}" type="presParOf" srcId="{19FC1E81-5B8A-4805-9669-7B23291642F5}" destId="{520DA5D7-EC4F-46B9-925D-925F69DC72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B627B0-2F84-4D39-8EC7-A87E762DF130}"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33628C04-EFCD-4619-BB33-11E6CEFAEFD2}">
      <dgm:prSet/>
      <dgm:spPr>
        <a:solidFill>
          <a:schemeClr val="accent2">
            <a:lumMod val="40000"/>
            <a:lumOff val="60000"/>
          </a:schemeClr>
        </a:solidFill>
      </dgm:spPr>
      <dgm:t>
        <a:bodyPr/>
        <a:lstStyle/>
        <a:p>
          <a:pPr rtl="0"/>
          <a:r>
            <a:rPr lang="en-GB" b="1" i="0" dirty="0" smtClean="0"/>
            <a:t>Coordination</a:t>
          </a:r>
          <a:endParaRPr lang="en-GB" b="1" dirty="0"/>
        </a:p>
      </dgm:t>
    </dgm:pt>
    <dgm:pt modelId="{790BB101-3B66-47FE-91E8-7AAD4B66E4E5}" type="parTrans" cxnId="{1021B4A1-380F-47C9-A7E6-ACE023117F64}">
      <dgm:prSet/>
      <dgm:spPr/>
      <dgm:t>
        <a:bodyPr/>
        <a:lstStyle/>
        <a:p>
          <a:endParaRPr lang="en-GB"/>
        </a:p>
      </dgm:t>
    </dgm:pt>
    <dgm:pt modelId="{ECE2AD41-FC43-4166-BBF3-190BEFFC603D}" type="sibTrans" cxnId="{1021B4A1-380F-47C9-A7E6-ACE023117F64}">
      <dgm:prSet/>
      <dgm:spPr/>
      <dgm:t>
        <a:bodyPr/>
        <a:lstStyle/>
        <a:p>
          <a:endParaRPr lang="en-GB"/>
        </a:p>
      </dgm:t>
    </dgm:pt>
    <dgm:pt modelId="{2A64E6A2-B6CD-4865-84D0-EEA976BDF727}">
      <dgm:prSet/>
      <dgm:spPr/>
      <dgm:t>
        <a:bodyPr/>
        <a:lstStyle/>
        <a:p>
          <a:pPr rtl="0"/>
          <a:r>
            <a:rPr lang="en-GB" dirty="0" smtClean="0"/>
            <a:t>Member States full integration</a:t>
          </a:r>
          <a:endParaRPr lang="en-GB" dirty="0"/>
        </a:p>
      </dgm:t>
    </dgm:pt>
    <dgm:pt modelId="{679877E1-45E4-435A-BF06-3C9FF9B3E89B}" type="parTrans" cxnId="{FED77198-5EEC-4B81-98E5-A65B2F15C8D3}">
      <dgm:prSet/>
      <dgm:spPr/>
      <dgm:t>
        <a:bodyPr/>
        <a:lstStyle/>
        <a:p>
          <a:endParaRPr lang="en-GB"/>
        </a:p>
      </dgm:t>
    </dgm:pt>
    <dgm:pt modelId="{5F9D3124-23BD-419C-B668-575B18FF7DEA}" type="sibTrans" cxnId="{FED77198-5EEC-4B81-98E5-A65B2F15C8D3}">
      <dgm:prSet/>
      <dgm:spPr/>
      <dgm:t>
        <a:bodyPr/>
        <a:lstStyle/>
        <a:p>
          <a:endParaRPr lang="en-GB"/>
        </a:p>
      </dgm:t>
    </dgm:pt>
    <dgm:pt modelId="{82196114-25B3-4E76-9416-505468FD01CC}">
      <dgm:prSet/>
      <dgm:spPr/>
      <dgm:t>
        <a:bodyPr/>
        <a:lstStyle/>
        <a:p>
          <a:pPr rtl="0"/>
          <a:r>
            <a:rPr lang="en-GB" dirty="0" smtClean="0"/>
            <a:t>Assists the Commission in providing strategic guidance</a:t>
          </a:r>
          <a:endParaRPr lang="en-GB" dirty="0"/>
        </a:p>
      </dgm:t>
    </dgm:pt>
    <dgm:pt modelId="{9C90815D-3F77-4187-AAC3-F0184B611DB2}" type="parTrans" cxnId="{35ED85B2-0D08-470A-8935-41D55957DB7D}">
      <dgm:prSet/>
      <dgm:spPr/>
      <dgm:t>
        <a:bodyPr/>
        <a:lstStyle/>
        <a:p>
          <a:endParaRPr lang="en-GB"/>
        </a:p>
      </dgm:t>
    </dgm:pt>
    <dgm:pt modelId="{2FC0EF03-7227-49BC-9F69-08A7CD5EFA5A}" type="sibTrans" cxnId="{35ED85B2-0D08-470A-8935-41D55957DB7D}">
      <dgm:prSet/>
      <dgm:spPr/>
      <dgm:t>
        <a:bodyPr/>
        <a:lstStyle/>
        <a:p>
          <a:endParaRPr lang="en-GB"/>
        </a:p>
      </dgm:t>
    </dgm:pt>
    <dgm:pt modelId="{52C37B23-06DF-4458-B7CD-4494F2BF61B4}">
      <dgm:prSet/>
      <dgm:spPr/>
      <dgm:t>
        <a:bodyPr/>
        <a:lstStyle/>
        <a:p>
          <a:pPr rtl="0"/>
          <a:r>
            <a:rPr lang="en-GB" dirty="0" smtClean="0"/>
            <a:t>The Risk Management Strategy Implementation Coordination Group</a:t>
          </a:r>
          <a:endParaRPr lang="en-GB" dirty="0"/>
        </a:p>
      </dgm:t>
    </dgm:pt>
    <dgm:pt modelId="{F4A9E261-3A73-458A-8695-501459C20E1C}" type="sibTrans" cxnId="{88513E0A-CFE8-437E-A431-E2E32C904321}">
      <dgm:prSet/>
      <dgm:spPr/>
      <dgm:t>
        <a:bodyPr/>
        <a:lstStyle/>
        <a:p>
          <a:endParaRPr lang="en-GB"/>
        </a:p>
      </dgm:t>
    </dgm:pt>
    <dgm:pt modelId="{A547EE3F-5243-4F9C-BE5D-E815E9D17C99}" type="parTrans" cxnId="{88513E0A-CFE8-437E-A431-E2E32C904321}">
      <dgm:prSet/>
      <dgm:spPr/>
      <dgm:t>
        <a:bodyPr/>
        <a:lstStyle/>
        <a:p>
          <a:endParaRPr lang="en-GB"/>
        </a:p>
      </dgm:t>
    </dgm:pt>
    <dgm:pt modelId="{3792ACAF-AF3A-4772-96F1-495B5CB7536B}" type="pres">
      <dgm:prSet presAssocID="{7BB627B0-2F84-4D39-8EC7-A87E762DF130}" presName="Name0" presStyleCnt="0">
        <dgm:presLayoutVars>
          <dgm:dir/>
          <dgm:animLvl val="lvl"/>
          <dgm:resizeHandles val="exact"/>
        </dgm:presLayoutVars>
      </dgm:prSet>
      <dgm:spPr/>
      <dgm:t>
        <a:bodyPr/>
        <a:lstStyle/>
        <a:p>
          <a:endParaRPr lang="en-GB"/>
        </a:p>
      </dgm:t>
    </dgm:pt>
    <dgm:pt modelId="{B005CDBF-E95A-4BEF-B1F1-829533DC48EE}" type="pres">
      <dgm:prSet presAssocID="{33628C04-EFCD-4619-BB33-11E6CEFAEFD2}" presName="linNode" presStyleCnt="0"/>
      <dgm:spPr/>
    </dgm:pt>
    <dgm:pt modelId="{3169389B-3EEB-4F8D-A315-5AAE19F01C76}" type="pres">
      <dgm:prSet presAssocID="{33628C04-EFCD-4619-BB33-11E6CEFAEFD2}" presName="parentText" presStyleLbl="node1" presStyleIdx="0" presStyleCnt="1">
        <dgm:presLayoutVars>
          <dgm:chMax val="1"/>
          <dgm:bulletEnabled val="1"/>
        </dgm:presLayoutVars>
      </dgm:prSet>
      <dgm:spPr/>
      <dgm:t>
        <a:bodyPr/>
        <a:lstStyle/>
        <a:p>
          <a:endParaRPr lang="en-GB"/>
        </a:p>
      </dgm:t>
    </dgm:pt>
    <dgm:pt modelId="{9B3A89C2-6BC7-488F-8C3D-9FBB3E23A0AB}" type="pres">
      <dgm:prSet presAssocID="{33628C04-EFCD-4619-BB33-11E6CEFAEFD2}" presName="descendantText" presStyleLbl="alignAccFollowNode1" presStyleIdx="0" presStyleCnt="1">
        <dgm:presLayoutVars>
          <dgm:bulletEnabled val="1"/>
        </dgm:presLayoutVars>
      </dgm:prSet>
      <dgm:spPr/>
      <dgm:t>
        <a:bodyPr/>
        <a:lstStyle/>
        <a:p>
          <a:endParaRPr lang="en-GB"/>
        </a:p>
      </dgm:t>
    </dgm:pt>
  </dgm:ptLst>
  <dgm:cxnLst>
    <dgm:cxn modelId="{1021B4A1-380F-47C9-A7E6-ACE023117F64}" srcId="{7BB627B0-2F84-4D39-8EC7-A87E762DF130}" destId="{33628C04-EFCD-4619-BB33-11E6CEFAEFD2}" srcOrd="0" destOrd="0" parTransId="{790BB101-3B66-47FE-91E8-7AAD4B66E4E5}" sibTransId="{ECE2AD41-FC43-4166-BBF3-190BEFFC603D}"/>
    <dgm:cxn modelId="{74DD8873-E649-4738-999C-2F545BDB3189}" type="presOf" srcId="{2A64E6A2-B6CD-4865-84D0-EEA976BDF727}" destId="{9B3A89C2-6BC7-488F-8C3D-9FBB3E23A0AB}" srcOrd="0" destOrd="0" presId="urn:microsoft.com/office/officeart/2005/8/layout/vList5"/>
    <dgm:cxn modelId="{35ED85B2-0D08-470A-8935-41D55957DB7D}" srcId="{33628C04-EFCD-4619-BB33-11E6CEFAEFD2}" destId="{82196114-25B3-4E76-9416-505468FD01CC}" srcOrd="2" destOrd="0" parTransId="{9C90815D-3F77-4187-AAC3-F0184B611DB2}" sibTransId="{2FC0EF03-7227-49BC-9F69-08A7CD5EFA5A}"/>
    <dgm:cxn modelId="{FED77198-5EEC-4B81-98E5-A65B2F15C8D3}" srcId="{33628C04-EFCD-4619-BB33-11E6CEFAEFD2}" destId="{2A64E6A2-B6CD-4865-84D0-EEA976BDF727}" srcOrd="0" destOrd="0" parTransId="{679877E1-45E4-435A-BF06-3C9FF9B3E89B}" sibTransId="{5F9D3124-23BD-419C-B668-575B18FF7DEA}"/>
    <dgm:cxn modelId="{88513E0A-CFE8-437E-A431-E2E32C904321}" srcId="{33628C04-EFCD-4619-BB33-11E6CEFAEFD2}" destId="{52C37B23-06DF-4458-B7CD-4494F2BF61B4}" srcOrd="1" destOrd="0" parTransId="{A547EE3F-5243-4F9C-BE5D-E815E9D17C99}" sibTransId="{F4A9E261-3A73-458A-8695-501459C20E1C}"/>
    <dgm:cxn modelId="{6B583695-73B5-4ED5-A1EA-4875B0B6BFC5}" type="presOf" srcId="{52C37B23-06DF-4458-B7CD-4494F2BF61B4}" destId="{9B3A89C2-6BC7-488F-8C3D-9FBB3E23A0AB}" srcOrd="0" destOrd="1" presId="urn:microsoft.com/office/officeart/2005/8/layout/vList5"/>
    <dgm:cxn modelId="{B1CD6E1A-D2C5-40A2-9F9D-CC862CAAA451}" type="presOf" srcId="{33628C04-EFCD-4619-BB33-11E6CEFAEFD2}" destId="{3169389B-3EEB-4F8D-A315-5AAE19F01C76}" srcOrd="0" destOrd="0" presId="urn:microsoft.com/office/officeart/2005/8/layout/vList5"/>
    <dgm:cxn modelId="{BFD54509-FE55-410D-8675-AB4727592A34}" type="presOf" srcId="{7BB627B0-2F84-4D39-8EC7-A87E762DF130}" destId="{3792ACAF-AF3A-4772-96F1-495B5CB7536B}" srcOrd="0" destOrd="0" presId="urn:microsoft.com/office/officeart/2005/8/layout/vList5"/>
    <dgm:cxn modelId="{5E526091-6AC6-4E41-9F7A-C9EED8410185}" type="presOf" srcId="{82196114-25B3-4E76-9416-505468FD01CC}" destId="{9B3A89C2-6BC7-488F-8C3D-9FBB3E23A0AB}" srcOrd="0" destOrd="2" presId="urn:microsoft.com/office/officeart/2005/8/layout/vList5"/>
    <dgm:cxn modelId="{AFA7C3C5-A5DF-4484-9449-9AAAACBC56CD}" type="presParOf" srcId="{3792ACAF-AF3A-4772-96F1-495B5CB7536B}" destId="{B005CDBF-E95A-4BEF-B1F1-829533DC48EE}" srcOrd="0" destOrd="0" presId="urn:microsoft.com/office/officeart/2005/8/layout/vList5"/>
    <dgm:cxn modelId="{356311DA-22C9-4084-AE28-1FFEE519C143}" type="presParOf" srcId="{B005CDBF-E95A-4BEF-B1F1-829533DC48EE}" destId="{3169389B-3EEB-4F8D-A315-5AAE19F01C76}" srcOrd="0" destOrd="0" presId="urn:microsoft.com/office/officeart/2005/8/layout/vList5"/>
    <dgm:cxn modelId="{00EFC70D-231C-430D-A98D-3DD2BDEC6861}" type="presParOf" srcId="{B005CDBF-E95A-4BEF-B1F1-829533DC48EE}" destId="{9B3A89C2-6BC7-488F-8C3D-9FBB3E23A0A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366C36-FB49-459D-9271-EF8DD59C5807}" type="doc">
      <dgm:prSet loTypeId="urn:microsoft.com/office/officeart/2005/8/layout/vList5" loCatId="list" qsTypeId="urn:microsoft.com/office/officeart/2005/8/quickstyle/3d2" qsCatId="3D" csTypeId="urn:microsoft.com/office/officeart/2005/8/colors/accent2_3" csCatId="accent2" phldr="1"/>
      <dgm:spPr/>
      <dgm:t>
        <a:bodyPr/>
        <a:lstStyle/>
        <a:p>
          <a:endParaRPr lang="en-GB"/>
        </a:p>
      </dgm:t>
    </dgm:pt>
    <dgm:pt modelId="{92CEC950-C7D7-42AB-82A3-4320CBAB46A8}">
      <dgm:prSet/>
      <dgm:spPr/>
      <dgm:t>
        <a:bodyPr/>
        <a:lstStyle/>
        <a:p>
          <a:pPr rtl="0"/>
          <a:r>
            <a:rPr lang="en-GB" i="0" smtClean="0"/>
            <a:t>Ensure customs input in threat and risk assessment of other authorities</a:t>
          </a:r>
          <a:endParaRPr lang="en-GB"/>
        </a:p>
      </dgm:t>
    </dgm:pt>
    <dgm:pt modelId="{358945DA-3A71-4C40-9857-D10BEC445A37}" type="parTrans" cxnId="{D0D50D97-D65F-42C7-BDB2-CE3519D5FC61}">
      <dgm:prSet/>
      <dgm:spPr/>
      <dgm:t>
        <a:bodyPr/>
        <a:lstStyle/>
        <a:p>
          <a:endParaRPr lang="en-GB"/>
        </a:p>
      </dgm:t>
    </dgm:pt>
    <dgm:pt modelId="{C6C71196-BAE1-453D-A14B-7D5372B0E0C8}" type="sibTrans" cxnId="{D0D50D97-D65F-42C7-BDB2-CE3519D5FC61}">
      <dgm:prSet/>
      <dgm:spPr/>
      <dgm:t>
        <a:bodyPr/>
        <a:lstStyle/>
        <a:p>
          <a:endParaRPr lang="en-GB"/>
        </a:p>
      </dgm:t>
    </dgm:pt>
    <dgm:pt modelId="{81999BE3-0D60-4F8A-B325-9A57DE291318}">
      <dgm:prSet/>
      <dgm:spPr/>
      <dgm:t>
        <a:bodyPr/>
        <a:lstStyle/>
        <a:p>
          <a:pPr rtl="0"/>
          <a:r>
            <a:rPr lang="en-GB" i="0" dirty="0" smtClean="0"/>
            <a:t>Cooperation with maritime authorities</a:t>
          </a:r>
          <a:endParaRPr lang="en-GB" dirty="0"/>
        </a:p>
      </dgm:t>
    </dgm:pt>
    <dgm:pt modelId="{BFB2A473-5AFE-48E2-884E-DB9500AA95DA}" type="parTrans" cxnId="{773A7354-9D80-4141-84F8-1DA0E543B61C}">
      <dgm:prSet/>
      <dgm:spPr/>
      <dgm:t>
        <a:bodyPr/>
        <a:lstStyle/>
        <a:p>
          <a:endParaRPr lang="en-GB"/>
        </a:p>
      </dgm:t>
    </dgm:pt>
    <dgm:pt modelId="{96AFA43A-9849-4F40-9BF2-EE7862434DC0}" type="sibTrans" cxnId="{773A7354-9D80-4141-84F8-1DA0E543B61C}">
      <dgm:prSet/>
      <dgm:spPr/>
      <dgm:t>
        <a:bodyPr/>
        <a:lstStyle/>
        <a:p>
          <a:endParaRPr lang="en-GB"/>
        </a:p>
      </dgm:t>
    </dgm:pt>
    <dgm:pt modelId="{9527DC4B-B3C0-4864-A2EA-EDF5ADB70D09}">
      <dgm:prSet/>
      <dgm:spPr/>
      <dgm:t>
        <a:bodyPr/>
        <a:lstStyle/>
        <a:p>
          <a:pPr rtl="0"/>
          <a:r>
            <a:rPr lang="en-GB" i="0" dirty="0" smtClean="0"/>
            <a:t>Customs input to initiatives from other policy areas</a:t>
          </a:r>
          <a:endParaRPr lang="en-GB" dirty="0"/>
        </a:p>
      </dgm:t>
    </dgm:pt>
    <dgm:pt modelId="{3CE8DD1D-F9E1-4B27-AD10-9A025A1B01BA}" type="parTrans" cxnId="{BFF1707F-72D0-4447-AFBD-568BBCFD0779}">
      <dgm:prSet/>
      <dgm:spPr/>
      <dgm:t>
        <a:bodyPr/>
        <a:lstStyle/>
        <a:p>
          <a:endParaRPr lang="en-GB"/>
        </a:p>
      </dgm:t>
    </dgm:pt>
    <dgm:pt modelId="{9A302ADB-2396-42E4-8075-C6519C61E12A}" type="sibTrans" cxnId="{BFF1707F-72D0-4447-AFBD-568BBCFD0779}">
      <dgm:prSet/>
      <dgm:spPr/>
      <dgm:t>
        <a:bodyPr/>
        <a:lstStyle/>
        <a:p>
          <a:endParaRPr lang="en-GB"/>
        </a:p>
      </dgm:t>
    </dgm:pt>
    <dgm:pt modelId="{7AE784DC-1D6A-4CC5-A578-212C04A3D96F}" type="pres">
      <dgm:prSet presAssocID="{7A366C36-FB49-459D-9271-EF8DD59C5807}" presName="Name0" presStyleCnt="0">
        <dgm:presLayoutVars>
          <dgm:dir/>
          <dgm:animLvl val="lvl"/>
          <dgm:resizeHandles val="exact"/>
        </dgm:presLayoutVars>
      </dgm:prSet>
      <dgm:spPr/>
      <dgm:t>
        <a:bodyPr/>
        <a:lstStyle/>
        <a:p>
          <a:endParaRPr lang="en-GB"/>
        </a:p>
      </dgm:t>
    </dgm:pt>
    <dgm:pt modelId="{93E42880-21B7-4E2B-9C5F-CF160849BD0B}" type="pres">
      <dgm:prSet presAssocID="{92CEC950-C7D7-42AB-82A3-4320CBAB46A8}" presName="linNode" presStyleCnt="0"/>
      <dgm:spPr/>
    </dgm:pt>
    <dgm:pt modelId="{9ACD7F49-9C83-4707-9DD7-5F76CDB29E11}" type="pres">
      <dgm:prSet presAssocID="{92CEC950-C7D7-42AB-82A3-4320CBAB46A8}" presName="parentText" presStyleLbl="node1" presStyleIdx="0" presStyleCnt="3">
        <dgm:presLayoutVars>
          <dgm:chMax val="1"/>
          <dgm:bulletEnabled val="1"/>
        </dgm:presLayoutVars>
      </dgm:prSet>
      <dgm:spPr/>
      <dgm:t>
        <a:bodyPr/>
        <a:lstStyle/>
        <a:p>
          <a:endParaRPr lang="en-GB"/>
        </a:p>
      </dgm:t>
    </dgm:pt>
    <dgm:pt modelId="{15ECE8CF-19A5-4960-84C6-0AFF06FB7195}" type="pres">
      <dgm:prSet presAssocID="{C6C71196-BAE1-453D-A14B-7D5372B0E0C8}" presName="sp" presStyleCnt="0"/>
      <dgm:spPr/>
    </dgm:pt>
    <dgm:pt modelId="{5A3E7C96-BFF1-41B2-A8D2-13C37B3C9435}" type="pres">
      <dgm:prSet presAssocID="{81999BE3-0D60-4F8A-B325-9A57DE291318}" presName="linNode" presStyleCnt="0"/>
      <dgm:spPr/>
    </dgm:pt>
    <dgm:pt modelId="{ABFCE7BD-6332-475A-9AA0-2CC2E9865B29}" type="pres">
      <dgm:prSet presAssocID="{81999BE3-0D60-4F8A-B325-9A57DE291318}" presName="parentText" presStyleLbl="node1" presStyleIdx="1" presStyleCnt="3">
        <dgm:presLayoutVars>
          <dgm:chMax val="1"/>
          <dgm:bulletEnabled val="1"/>
        </dgm:presLayoutVars>
      </dgm:prSet>
      <dgm:spPr/>
      <dgm:t>
        <a:bodyPr/>
        <a:lstStyle/>
        <a:p>
          <a:endParaRPr lang="en-GB"/>
        </a:p>
      </dgm:t>
    </dgm:pt>
    <dgm:pt modelId="{4A9C1B9D-5809-4829-B586-87656C0D2713}" type="pres">
      <dgm:prSet presAssocID="{96AFA43A-9849-4F40-9BF2-EE7862434DC0}" presName="sp" presStyleCnt="0"/>
      <dgm:spPr/>
    </dgm:pt>
    <dgm:pt modelId="{07F0F244-72A7-4DB0-9624-633671F8148D}" type="pres">
      <dgm:prSet presAssocID="{9527DC4B-B3C0-4864-A2EA-EDF5ADB70D09}" presName="linNode" presStyleCnt="0"/>
      <dgm:spPr/>
    </dgm:pt>
    <dgm:pt modelId="{49A1C30E-5EA7-4B9C-B9F3-61A985177F07}" type="pres">
      <dgm:prSet presAssocID="{9527DC4B-B3C0-4864-A2EA-EDF5ADB70D09}" presName="parentText" presStyleLbl="node1" presStyleIdx="2" presStyleCnt="3">
        <dgm:presLayoutVars>
          <dgm:chMax val="1"/>
          <dgm:bulletEnabled val="1"/>
        </dgm:presLayoutVars>
      </dgm:prSet>
      <dgm:spPr/>
      <dgm:t>
        <a:bodyPr/>
        <a:lstStyle/>
        <a:p>
          <a:endParaRPr lang="en-GB"/>
        </a:p>
      </dgm:t>
    </dgm:pt>
  </dgm:ptLst>
  <dgm:cxnLst>
    <dgm:cxn modelId="{928CE10C-AD04-4CC5-941B-B6C8282C5525}" type="presOf" srcId="{92CEC950-C7D7-42AB-82A3-4320CBAB46A8}" destId="{9ACD7F49-9C83-4707-9DD7-5F76CDB29E11}" srcOrd="0" destOrd="0" presId="urn:microsoft.com/office/officeart/2005/8/layout/vList5"/>
    <dgm:cxn modelId="{D0D50D97-D65F-42C7-BDB2-CE3519D5FC61}" srcId="{7A366C36-FB49-459D-9271-EF8DD59C5807}" destId="{92CEC950-C7D7-42AB-82A3-4320CBAB46A8}" srcOrd="0" destOrd="0" parTransId="{358945DA-3A71-4C40-9857-D10BEC445A37}" sibTransId="{C6C71196-BAE1-453D-A14B-7D5372B0E0C8}"/>
    <dgm:cxn modelId="{773A7354-9D80-4141-84F8-1DA0E543B61C}" srcId="{7A366C36-FB49-459D-9271-EF8DD59C5807}" destId="{81999BE3-0D60-4F8A-B325-9A57DE291318}" srcOrd="1" destOrd="0" parTransId="{BFB2A473-5AFE-48E2-884E-DB9500AA95DA}" sibTransId="{96AFA43A-9849-4F40-9BF2-EE7862434DC0}"/>
    <dgm:cxn modelId="{CA8CC521-6318-4DFA-B180-CD4D892AACA5}" type="presOf" srcId="{7A366C36-FB49-459D-9271-EF8DD59C5807}" destId="{7AE784DC-1D6A-4CC5-A578-212C04A3D96F}" srcOrd="0" destOrd="0" presId="urn:microsoft.com/office/officeart/2005/8/layout/vList5"/>
    <dgm:cxn modelId="{8B9A4EF2-D6B4-4E48-91E0-C6F80A412D5B}" type="presOf" srcId="{9527DC4B-B3C0-4864-A2EA-EDF5ADB70D09}" destId="{49A1C30E-5EA7-4B9C-B9F3-61A985177F07}" srcOrd="0" destOrd="0" presId="urn:microsoft.com/office/officeart/2005/8/layout/vList5"/>
    <dgm:cxn modelId="{BFF1707F-72D0-4447-AFBD-568BBCFD0779}" srcId="{7A366C36-FB49-459D-9271-EF8DD59C5807}" destId="{9527DC4B-B3C0-4864-A2EA-EDF5ADB70D09}" srcOrd="2" destOrd="0" parTransId="{3CE8DD1D-F9E1-4B27-AD10-9A025A1B01BA}" sibTransId="{9A302ADB-2396-42E4-8075-C6519C61E12A}"/>
    <dgm:cxn modelId="{A07B4219-BACD-455F-9277-44B73EC2A69F}" type="presOf" srcId="{81999BE3-0D60-4F8A-B325-9A57DE291318}" destId="{ABFCE7BD-6332-475A-9AA0-2CC2E9865B29}" srcOrd="0" destOrd="0" presId="urn:microsoft.com/office/officeart/2005/8/layout/vList5"/>
    <dgm:cxn modelId="{7DF87A09-3C04-4C6D-8AF6-4A3F9C04AAF8}" type="presParOf" srcId="{7AE784DC-1D6A-4CC5-A578-212C04A3D96F}" destId="{93E42880-21B7-4E2B-9C5F-CF160849BD0B}" srcOrd="0" destOrd="0" presId="urn:microsoft.com/office/officeart/2005/8/layout/vList5"/>
    <dgm:cxn modelId="{89AA91EF-27D6-47DF-BF36-30C97F8590E9}" type="presParOf" srcId="{93E42880-21B7-4E2B-9C5F-CF160849BD0B}" destId="{9ACD7F49-9C83-4707-9DD7-5F76CDB29E11}" srcOrd="0" destOrd="0" presId="urn:microsoft.com/office/officeart/2005/8/layout/vList5"/>
    <dgm:cxn modelId="{EF3ED44F-A169-4AD7-ADFC-ADDD14708CB1}" type="presParOf" srcId="{7AE784DC-1D6A-4CC5-A578-212C04A3D96F}" destId="{15ECE8CF-19A5-4960-84C6-0AFF06FB7195}" srcOrd="1" destOrd="0" presId="urn:microsoft.com/office/officeart/2005/8/layout/vList5"/>
    <dgm:cxn modelId="{99B41248-1671-45F4-A8C5-FB4972AD5353}" type="presParOf" srcId="{7AE784DC-1D6A-4CC5-A578-212C04A3D96F}" destId="{5A3E7C96-BFF1-41B2-A8D2-13C37B3C9435}" srcOrd="2" destOrd="0" presId="urn:microsoft.com/office/officeart/2005/8/layout/vList5"/>
    <dgm:cxn modelId="{A9F8398F-1D99-42BE-94A1-DCFBF8EF197C}" type="presParOf" srcId="{5A3E7C96-BFF1-41B2-A8D2-13C37B3C9435}" destId="{ABFCE7BD-6332-475A-9AA0-2CC2E9865B29}" srcOrd="0" destOrd="0" presId="urn:microsoft.com/office/officeart/2005/8/layout/vList5"/>
    <dgm:cxn modelId="{87B1538F-2FC0-439F-B1BF-303DE4954CE2}" type="presParOf" srcId="{7AE784DC-1D6A-4CC5-A578-212C04A3D96F}" destId="{4A9C1B9D-5809-4829-B586-87656C0D2713}" srcOrd="3" destOrd="0" presId="urn:microsoft.com/office/officeart/2005/8/layout/vList5"/>
    <dgm:cxn modelId="{EC68A5FD-3603-4E5D-BF91-77EE67E36C61}" type="presParOf" srcId="{7AE784DC-1D6A-4CC5-A578-212C04A3D96F}" destId="{07F0F244-72A7-4DB0-9624-633671F8148D}" srcOrd="4" destOrd="0" presId="urn:microsoft.com/office/officeart/2005/8/layout/vList5"/>
    <dgm:cxn modelId="{56453FD3-915A-4B1E-9895-E6AED9D103C9}" type="presParOf" srcId="{07F0F244-72A7-4DB0-9624-633671F8148D}" destId="{49A1C30E-5EA7-4B9C-B9F3-61A985177F0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E67D2-571B-411E-8198-CE441CF7CFDB}">
      <dsp:nvSpPr>
        <dsp:cNvPr id="0" name=""/>
        <dsp:cNvSpPr/>
      </dsp:nvSpPr>
      <dsp:spPr>
        <a:xfrm>
          <a:off x="2633471" y="1774"/>
          <a:ext cx="2962656" cy="1171044"/>
        </a:xfrm>
        <a:prstGeom prst="roundRect">
          <a:avLst/>
        </a:prstGeom>
        <a:gradFill rotWithShape="0">
          <a:gsLst>
            <a:gs pos="0">
              <a:schemeClr val="accent2">
                <a:lumMod val="75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i="0" kern="1200" dirty="0" smtClean="0"/>
            <a:t>Response to Communication on Customs Risk Management and Security of the Supply Chain (COM(2012)793</a:t>
          </a:r>
          <a:r>
            <a:rPr lang="en-GB" sz="1400" i="0" kern="1200" dirty="0" smtClean="0"/>
            <a:t>)</a:t>
          </a:r>
          <a:endParaRPr lang="en-GB" sz="1400" kern="1200" dirty="0"/>
        </a:p>
      </dsp:txBody>
      <dsp:txXfrm>
        <a:off x="2690637" y="58940"/>
        <a:ext cx="2848324" cy="1056712"/>
      </dsp:txXfrm>
    </dsp:sp>
    <dsp:sp modelId="{D882F6B3-9C95-4F18-9493-F394282E0BE6}">
      <dsp:nvSpPr>
        <dsp:cNvPr id="0" name=""/>
        <dsp:cNvSpPr/>
      </dsp:nvSpPr>
      <dsp:spPr>
        <a:xfrm>
          <a:off x="2633471" y="1231371"/>
          <a:ext cx="2962656" cy="1171044"/>
        </a:xfrm>
        <a:prstGeom prst="roundRect">
          <a:avLst/>
        </a:prstGeom>
        <a:gradFill rotWithShape="0">
          <a:gsLst>
            <a:gs pos="0">
              <a:schemeClr val="accent2">
                <a:lumMod val="60000"/>
                <a:lumOff val="4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i="0" kern="1200" dirty="0" smtClean="0"/>
            <a:t>What does it stand for</a:t>
          </a:r>
          <a:endParaRPr lang="en-GB" sz="2800" kern="1200" dirty="0"/>
        </a:p>
      </dsp:txBody>
      <dsp:txXfrm>
        <a:off x="2690637" y="1288537"/>
        <a:ext cx="2848324" cy="1056712"/>
      </dsp:txXfrm>
    </dsp:sp>
    <dsp:sp modelId="{A190CD21-3E06-4578-9962-C254DCB98C69}">
      <dsp:nvSpPr>
        <dsp:cNvPr id="0" name=""/>
        <dsp:cNvSpPr/>
      </dsp:nvSpPr>
      <dsp:spPr>
        <a:xfrm>
          <a:off x="2633471" y="2460968"/>
          <a:ext cx="2962656" cy="1171044"/>
        </a:xfrm>
        <a:prstGeom prst="roundRect">
          <a:avLst/>
        </a:prstGeom>
        <a:gradFill rotWithShape="0">
          <a:gsLst>
            <a:gs pos="0">
              <a:schemeClr val="accent2">
                <a:lumMod val="40000"/>
                <a:lumOff val="6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i="0" kern="1200" dirty="0" smtClean="0"/>
            <a:t>Objectives and Actions</a:t>
          </a:r>
          <a:endParaRPr lang="en-GB" sz="2800" kern="1200" dirty="0"/>
        </a:p>
      </dsp:txBody>
      <dsp:txXfrm>
        <a:off x="2690637" y="2518134"/>
        <a:ext cx="2848324" cy="10567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FED95-4B7A-4B87-98D8-6CE221B1F0A3}">
      <dsp:nvSpPr>
        <dsp:cNvPr id="0" name=""/>
        <dsp:cNvSpPr/>
      </dsp:nvSpPr>
      <dsp:spPr>
        <a:xfrm rot="5400000">
          <a:off x="4142612" y="-747913"/>
          <a:ext cx="2907030" cy="52669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GB" sz="2400" kern="1200" dirty="0" smtClean="0"/>
            <a:t>Objective 2: improve quality and availability of data</a:t>
          </a:r>
          <a:endParaRPr lang="en-GB" sz="2400" kern="1200" dirty="0"/>
        </a:p>
        <a:p>
          <a:pPr marL="228600" lvl="1" indent="-228600" algn="l" defTabSz="1066800" rtl="0">
            <a:lnSpc>
              <a:spcPct val="90000"/>
            </a:lnSpc>
            <a:spcBef>
              <a:spcPct val="0"/>
            </a:spcBef>
            <a:spcAft>
              <a:spcPct val="15000"/>
            </a:spcAft>
            <a:buChar char="••"/>
          </a:pPr>
          <a:r>
            <a:rPr lang="en-GB" sz="2400" kern="1200" dirty="0" smtClean="0"/>
            <a:t>Objective 4: Strengthen capacity of CRMF</a:t>
          </a:r>
          <a:endParaRPr lang="en-GB" sz="2400" kern="1200" dirty="0"/>
        </a:p>
        <a:p>
          <a:pPr marL="228600" lvl="1" indent="-228600" algn="l" defTabSz="1066800" rtl="0">
            <a:lnSpc>
              <a:spcPct val="90000"/>
            </a:lnSpc>
            <a:spcBef>
              <a:spcPct val="0"/>
            </a:spcBef>
            <a:spcAft>
              <a:spcPct val="15000"/>
            </a:spcAft>
            <a:buChar char="••"/>
          </a:pPr>
          <a:r>
            <a:rPr lang="en-GB" sz="2400" kern="1200" dirty="0" smtClean="0"/>
            <a:t>Objective 5 :</a:t>
          </a:r>
          <a:br>
            <a:rPr lang="en-GB" sz="2400" kern="1200" dirty="0" smtClean="0"/>
          </a:br>
          <a:r>
            <a:rPr lang="en-GB" sz="2400" kern="1200" dirty="0" smtClean="0"/>
            <a:t>Multi-Agency Cooperation</a:t>
          </a:r>
          <a:endParaRPr lang="en-GB" sz="2400" kern="1200" dirty="0"/>
        </a:p>
      </dsp:txBody>
      <dsp:txXfrm rot="-5400000">
        <a:off x="2962655" y="573954"/>
        <a:ext cx="5125034" cy="2623210"/>
      </dsp:txXfrm>
    </dsp:sp>
    <dsp:sp modelId="{47F583BD-145B-4791-9A93-C4FBAE01303B}">
      <dsp:nvSpPr>
        <dsp:cNvPr id="0" name=""/>
        <dsp:cNvSpPr/>
      </dsp:nvSpPr>
      <dsp:spPr>
        <a:xfrm>
          <a:off x="0" y="0"/>
          <a:ext cx="2962656" cy="3633788"/>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i="0" kern="1200" dirty="0" smtClean="0"/>
            <a:t>Ensure customs input in threat and risk assessment of other authorities</a:t>
          </a:r>
          <a:endParaRPr lang="en-GB" sz="2800" kern="1200" dirty="0"/>
        </a:p>
      </dsp:txBody>
      <dsp:txXfrm>
        <a:off x="144625" y="144625"/>
        <a:ext cx="2673406" cy="33445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DA5D7-EC4F-46B9-925D-925F69DC723C}">
      <dsp:nvSpPr>
        <dsp:cNvPr id="0" name=""/>
        <dsp:cNvSpPr/>
      </dsp:nvSpPr>
      <dsp:spPr>
        <a:xfrm rot="5400000">
          <a:off x="4142612" y="-816578"/>
          <a:ext cx="290703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rtl="0">
            <a:lnSpc>
              <a:spcPct val="90000"/>
            </a:lnSpc>
            <a:spcBef>
              <a:spcPct val="0"/>
            </a:spcBef>
            <a:spcAft>
              <a:spcPct val="15000"/>
            </a:spcAft>
            <a:buChar char="••"/>
          </a:pPr>
          <a:r>
            <a:rPr lang="en-GB" sz="3800" kern="1200" dirty="0" smtClean="0"/>
            <a:t>Identify new risks</a:t>
          </a:r>
          <a:endParaRPr lang="en-GB" sz="3800" kern="1200" dirty="0"/>
        </a:p>
        <a:p>
          <a:pPr marL="285750" lvl="1" indent="-285750" algn="l" defTabSz="1689100" rtl="0">
            <a:lnSpc>
              <a:spcPct val="90000"/>
            </a:lnSpc>
            <a:spcBef>
              <a:spcPct val="0"/>
            </a:spcBef>
            <a:spcAft>
              <a:spcPct val="15000"/>
            </a:spcAft>
            <a:buChar char="••"/>
          </a:pPr>
          <a:r>
            <a:rPr lang="en-GB" sz="3800" kern="1200" dirty="0" smtClean="0"/>
            <a:t>Information sharing</a:t>
          </a:r>
          <a:endParaRPr lang="en-GB" sz="3800" kern="1200" dirty="0"/>
        </a:p>
        <a:p>
          <a:pPr marL="285750" lvl="1" indent="-285750" algn="l" defTabSz="1689100" rtl="0">
            <a:lnSpc>
              <a:spcPct val="90000"/>
            </a:lnSpc>
            <a:spcBef>
              <a:spcPct val="0"/>
            </a:spcBef>
            <a:spcAft>
              <a:spcPct val="15000"/>
            </a:spcAft>
            <a:buChar char="••"/>
          </a:pPr>
          <a:r>
            <a:rPr lang="en-GB" sz="3800" kern="1200" dirty="0" smtClean="0"/>
            <a:t>Cooperation agreements</a:t>
          </a:r>
          <a:endParaRPr lang="en-GB" sz="3800" kern="1200" dirty="0"/>
        </a:p>
      </dsp:txBody>
      <dsp:txXfrm rot="-5400000">
        <a:off x="2962655" y="505289"/>
        <a:ext cx="5125034" cy="2623210"/>
      </dsp:txXfrm>
    </dsp:sp>
    <dsp:sp modelId="{F1223F6E-8F80-41B0-A6CE-AD86E1C738C3}">
      <dsp:nvSpPr>
        <dsp:cNvPr id="0" name=""/>
        <dsp:cNvSpPr/>
      </dsp:nvSpPr>
      <dsp:spPr>
        <a:xfrm>
          <a:off x="0" y="0"/>
          <a:ext cx="2962656" cy="3633788"/>
        </a:xfrm>
        <a:prstGeom prst="round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GB" sz="3000" i="0" kern="1200" dirty="0" smtClean="0"/>
            <a:t>Cooperation with maritime authorities</a:t>
          </a:r>
          <a:endParaRPr lang="en-GB" sz="3000" i="0" kern="1200" dirty="0"/>
        </a:p>
      </dsp:txBody>
      <dsp:txXfrm>
        <a:off x="144625" y="144625"/>
        <a:ext cx="2673406" cy="33445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529F4-37E8-4769-87A3-15F7B15AC702}">
      <dsp:nvSpPr>
        <dsp:cNvPr id="0" name=""/>
        <dsp:cNvSpPr/>
      </dsp:nvSpPr>
      <dsp:spPr>
        <a:xfrm rot="5400000">
          <a:off x="4142612" y="-816578"/>
          <a:ext cx="290703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GB" sz="2200" kern="1200" dirty="0" smtClean="0"/>
            <a:t>European Agenda on Security</a:t>
          </a:r>
          <a:endParaRPr lang="en-GB" sz="2200" kern="1200" dirty="0"/>
        </a:p>
        <a:p>
          <a:pPr marL="228600" lvl="1" indent="-228600" algn="l" defTabSz="977900" rtl="0">
            <a:lnSpc>
              <a:spcPct val="90000"/>
            </a:lnSpc>
            <a:spcBef>
              <a:spcPct val="0"/>
            </a:spcBef>
            <a:spcAft>
              <a:spcPct val="15000"/>
            </a:spcAft>
            <a:buChar char="••"/>
          </a:pPr>
          <a:endParaRPr lang="en-GB" sz="2200" kern="1200" dirty="0"/>
        </a:p>
        <a:p>
          <a:pPr marL="228600" lvl="1" indent="-228600" algn="l" defTabSz="977900" rtl="0">
            <a:lnSpc>
              <a:spcPct val="90000"/>
            </a:lnSpc>
            <a:spcBef>
              <a:spcPct val="0"/>
            </a:spcBef>
            <a:spcAft>
              <a:spcPct val="15000"/>
            </a:spcAft>
            <a:buChar char="••"/>
          </a:pPr>
          <a:r>
            <a:rPr lang="en-GB" sz="2200" kern="1200" dirty="0" smtClean="0"/>
            <a:t>EU Maritime Security Strategy</a:t>
          </a:r>
          <a:endParaRPr lang="en-GB" sz="2200" kern="1200" dirty="0"/>
        </a:p>
        <a:p>
          <a:pPr marL="228600" lvl="1" indent="-228600" algn="l" defTabSz="977900" rtl="0">
            <a:lnSpc>
              <a:spcPct val="90000"/>
            </a:lnSpc>
            <a:spcBef>
              <a:spcPct val="0"/>
            </a:spcBef>
            <a:spcAft>
              <a:spcPct val="15000"/>
            </a:spcAft>
            <a:buChar char="••"/>
          </a:pPr>
          <a:endParaRPr lang="en-GB" sz="2200" kern="1200" dirty="0"/>
        </a:p>
        <a:p>
          <a:pPr marL="228600" lvl="1" indent="-228600" algn="l" defTabSz="977900" rtl="0">
            <a:lnSpc>
              <a:spcPct val="90000"/>
            </a:lnSpc>
            <a:spcBef>
              <a:spcPct val="0"/>
            </a:spcBef>
            <a:spcAft>
              <a:spcPct val="15000"/>
            </a:spcAft>
            <a:buChar char="••"/>
          </a:pPr>
          <a:r>
            <a:rPr lang="en-GB" sz="2200" kern="1200" dirty="0" smtClean="0"/>
            <a:t>CISE </a:t>
          </a:r>
          <a:endParaRPr lang="en-GB" sz="2200" kern="1200" dirty="0"/>
        </a:p>
      </dsp:txBody>
      <dsp:txXfrm rot="-5400000">
        <a:off x="2962655" y="505289"/>
        <a:ext cx="5125034" cy="2623210"/>
      </dsp:txXfrm>
    </dsp:sp>
    <dsp:sp modelId="{81D50DCF-050D-44CF-B86B-687076EC7C59}">
      <dsp:nvSpPr>
        <dsp:cNvPr id="0" name=""/>
        <dsp:cNvSpPr/>
      </dsp:nvSpPr>
      <dsp:spPr>
        <a:xfrm>
          <a:off x="0" y="0"/>
          <a:ext cx="2962656" cy="363378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0">
            <a:lnSpc>
              <a:spcPct val="90000"/>
            </a:lnSpc>
            <a:spcBef>
              <a:spcPct val="0"/>
            </a:spcBef>
            <a:spcAft>
              <a:spcPct val="35000"/>
            </a:spcAft>
          </a:pPr>
          <a:r>
            <a:rPr lang="en-GB" sz="3700" i="0" kern="1200" dirty="0" smtClean="0"/>
            <a:t>Customs input to initiatives from other policy areas</a:t>
          </a:r>
          <a:endParaRPr lang="en-GB" sz="3700" kern="1200" dirty="0"/>
        </a:p>
      </dsp:txBody>
      <dsp:txXfrm>
        <a:off x="144625" y="144625"/>
        <a:ext cx="2673406" cy="33445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7E6BC-5B73-4FDD-AF0F-28DC2B3BD048}">
      <dsp:nvSpPr>
        <dsp:cNvPr id="0" name=""/>
        <dsp:cNvSpPr/>
      </dsp:nvSpPr>
      <dsp:spPr>
        <a:xfrm>
          <a:off x="0" y="1090136"/>
          <a:ext cx="8229600" cy="1453515"/>
        </a:xfrm>
        <a:prstGeom prst="notched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373F1047-E6B4-4254-B5F0-F86DA4418120}">
      <dsp:nvSpPr>
        <dsp:cNvPr id="0" name=""/>
        <dsp:cNvSpPr/>
      </dsp:nvSpPr>
      <dsp:spPr>
        <a:xfrm>
          <a:off x="3254" y="0"/>
          <a:ext cx="1423101" cy="145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GB" sz="1400" i="0" kern="1200" smtClean="0"/>
            <a:t>General report and Staff Working document</a:t>
          </a:r>
          <a:endParaRPr lang="en-GB" sz="1400" kern="1200"/>
        </a:p>
      </dsp:txBody>
      <dsp:txXfrm>
        <a:off x="3254" y="0"/>
        <a:ext cx="1423101" cy="1453515"/>
      </dsp:txXfrm>
    </dsp:sp>
    <dsp:sp modelId="{0A3210D5-3DA4-498E-98B2-E1FE654500E0}">
      <dsp:nvSpPr>
        <dsp:cNvPr id="0" name=""/>
        <dsp:cNvSpPr/>
      </dsp:nvSpPr>
      <dsp:spPr>
        <a:xfrm>
          <a:off x="533116" y="1635204"/>
          <a:ext cx="363378" cy="3633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874AA-6189-4848-8B55-22CD032FD462}">
      <dsp:nvSpPr>
        <dsp:cNvPr id="0" name=""/>
        <dsp:cNvSpPr/>
      </dsp:nvSpPr>
      <dsp:spPr>
        <a:xfrm>
          <a:off x="1497511" y="2180272"/>
          <a:ext cx="1423101" cy="145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GB" sz="1400" i="0" kern="1200" dirty="0" smtClean="0"/>
            <a:t>Inter Service Consultation concluded 13/6/16</a:t>
          </a:r>
          <a:endParaRPr lang="en-GB" sz="1400" kern="1200" dirty="0"/>
        </a:p>
      </dsp:txBody>
      <dsp:txXfrm>
        <a:off x="1497511" y="2180272"/>
        <a:ext cx="1423101" cy="1453515"/>
      </dsp:txXfrm>
    </dsp:sp>
    <dsp:sp modelId="{37D63107-5B81-42B3-885E-780478A70764}">
      <dsp:nvSpPr>
        <dsp:cNvPr id="0" name=""/>
        <dsp:cNvSpPr/>
      </dsp:nvSpPr>
      <dsp:spPr>
        <a:xfrm>
          <a:off x="2027373" y="1635204"/>
          <a:ext cx="363378" cy="3633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58337-4A35-4324-827C-0A94FE55FDFC}">
      <dsp:nvSpPr>
        <dsp:cNvPr id="0" name=""/>
        <dsp:cNvSpPr/>
      </dsp:nvSpPr>
      <dsp:spPr>
        <a:xfrm>
          <a:off x="2991769" y="0"/>
          <a:ext cx="1423101" cy="145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GB" sz="1400" i="0" kern="1200" smtClean="0"/>
            <a:t>Translation of the report</a:t>
          </a:r>
          <a:endParaRPr lang="en-GB" sz="1400" kern="1200"/>
        </a:p>
      </dsp:txBody>
      <dsp:txXfrm>
        <a:off x="2991769" y="0"/>
        <a:ext cx="1423101" cy="1453515"/>
      </dsp:txXfrm>
    </dsp:sp>
    <dsp:sp modelId="{D83FDD7E-ED8A-4474-AD24-914C3BD7D82C}">
      <dsp:nvSpPr>
        <dsp:cNvPr id="0" name=""/>
        <dsp:cNvSpPr/>
      </dsp:nvSpPr>
      <dsp:spPr>
        <a:xfrm>
          <a:off x="3521630" y="1635204"/>
          <a:ext cx="363378" cy="3633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7EDE90-23F8-42EE-86C1-DAC782ED9155}">
      <dsp:nvSpPr>
        <dsp:cNvPr id="0" name=""/>
        <dsp:cNvSpPr/>
      </dsp:nvSpPr>
      <dsp:spPr>
        <a:xfrm>
          <a:off x="4486026" y="2180272"/>
          <a:ext cx="1423101" cy="145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GB" sz="1400" i="0" kern="1200" smtClean="0"/>
            <a:t>Adoption of the report by the Collège</a:t>
          </a:r>
          <a:endParaRPr lang="en-GB" sz="1400" kern="1200"/>
        </a:p>
      </dsp:txBody>
      <dsp:txXfrm>
        <a:off x="4486026" y="2180272"/>
        <a:ext cx="1423101" cy="1453515"/>
      </dsp:txXfrm>
    </dsp:sp>
    <dsp:sp modelId="{51B6DBA7-3EE1-435D-8C63-B4F8404007C3}">
      <dsp:nvSpPr>
        <dsp:cNvPr id="0" name=""/>
        <dsp:cNvSpPr/>
      </dsp:nvSpPr>
      <dsp:spPr>
        <a:xfrm>
          <a:off x="5015887" y="1635204"/>
          <a:ext cx="363378" cy="3633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16DCE-133C-41B7-A107-48AA052AA3E5}">
      <dsp:nvSpPr>
        <dsp:cNvPr id="0" name=""/>
        <dsp:cNvSpPr/>
      </dsp:nvSpPr>
      <dsp:spPr>
        <a:xfrm>
          <a:off x="5980283" y="0"/>
          <a:ext cx="1423101" cy="145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GB" sz="1400" i="0" kern="1200" smtClean="0"/>
            <a:t>Presentation to Council and European Parliament – End of July</a:t>
          </a:r>
          <a:endParaRPr lang="en-GB" sz="1400" kern="1200"/>
        </a:p>
      </dsp:txBody>
      <dsp:txXfrm>
        <a:off x="5980283" y="0"/>
        <a:ext cx="1423101" cy="1453515"/>
      </dsp:txXfrm>
    </dsp:sp>
    <dsp:sp modelId="{300FDAF3-B4C4-4BEF-BFC6-3B306E9E7A28}">
      <dsp:nvSpPr>
        <dsp:cNvPr id="0" name=""/>
        <dsp:cNvSpPr/>
      </dsp:nvSpPr>
      <dsp:spPr>
        <a:xfrm>
          <a:off x="6510144" y="1635204"/>
          <a:ext cx="363378" cy="3633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90118-92A9-4103-8CB8-B0C25629EC82}">
      <dsp:nvSpPr>
        <dsp:cNvPr id="0" name=""/>
        <dsp:cNvSpPr/>
      </dsp:nvSpPr>
      <dsp:spPr>
        <a:xfrm rot="5400000">
          <a:off x="4142612" y="-816578"/>
          <a:ext cx="2907030"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GB" sz="2800" b="0" kern="1200" dirty="0" smtClean="0"/>
            <a:t>Not the appropriate data</a:t>
          </a:r>
          <a:endParaRPr lang="en-GB" sz="2800" b="0" kern="1200" dirty="0"/>
        </a:p>
        <a:p>
          <a:pPr marL="285750" lvl="1" indent="-285750" algn="l" defTabSz="1244600" rtl="0">
            <a:lnSpc>
              <a:spcPct val="90000"/>
            </a:lnSpc>
            <a:spcBef>
              <a:spcPct val="0"/>
            </a:spcBef>
            <a:spcAft>
              <a:spcPct val="15000"/>
            </a:spcAft>
            <a:buChar char="••"/>
          </a:pPr>
          <a:r>
            <a:rPr lang="en-GB" sz="2800" b="0" kern="1200" dirty="0" smtClean="0"/>
            <a:t>Operators assessed by different authorities</a:t>
          </a:r>
          <a:endParaRPr lang="en-GB" sz="2800" b="0" kern="1200" dirty="0"/>
        </a:p>
        <a:p>
          <a:pPr marL="285750" lvl="1" indent="-285750" algn="l" defTabSz="1244600" rtl="0">
            <a:lnSpc>
              <a:spcPct val="90000"/>
            </a:lnSpc>
            <a:spcBef>
              <a:spcPct val="0"/>
            </a:spcBef>
            <a:spcAft>
              <a:spcPct val="15000"/>
            </a:spcAft>
            <a:buChar char="••"/>
          </a:pPr>
          <a:r>
            <a:rPr lang="en-GB" sz="2800" b="0" kern="1200" dirty="0" smtClean="0"/>
            <a:t>Variances in the implementation of the EU CRMF</a:t>
          </a:r>
          <a:endParaRPr lang="en-GB" sz="2800" b="0" kern="1200" dirty="0"/>
        </a:p>
      </dsp:txBody>
      <dsp:txXfrm rot="-5400000">
        <a:off x="2962655" y="505289"/>
        <a:ext cx="5125034" cy="2623210"/>
      </dsp:txXfrm>
    </dsp:sp>
    <dsp:sp modelId="{1AACFF1E-4581-43A7-9738-FC58FB305387}">
      <dsp:nvSpPr>
        <dsp:cNvPr id="0" name=""/>
        <dsp:cNvSpPr/>
      </dsp:nvSpPr>
      <dsp:spPr>
        <a:xfrm>
          <a:off x="0" y="0"/>
          <a:ext cx="2962656" cy="3633788"/>
        </a:xfrm>
        <a:prstGeom prst="roundRect">
          <a:avLst/>
        </a:prstGeom>
        <a:gradFill rotWithShape="0">
          <a:gsLst>
            <a:gs pos="0">
              <a:schemeClr val="accent2">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i="0" kern="1200" dirty="0" smtClean="0"/>
            <a:t>Response to Communication on Customs Risk Management and Security of the Supply Chain (COM(2012)793</a:t>
          </a:r>
          <a:r>
            <a:rPr lang="en-GB" sz="2400" i="0" kern="1200" dirty="0" smtClean="0"/>
            <a:t>)</a:t>
          </a:r>
          <a:endParaRPr lang="en-GB" sz="2400" kern="1200" dirty="0"/>
        </a:p>
      </dsp:txBody>
      <dsp:txXfrm>
        <a:off x="144625" y="144625"/>
        <a:ext cx="2673406" cy="3344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BF6DF-12DA-4B98-9378-C74EAB23FA3F}">
      <dsp:nvSpPr>
        <dsp:cNvPr id="0" name=""/>
        <dsp:cNvSpPr/>
      </dsp:nvSpPr>
      <dsp:spPr>
        <a:xfrm rot="5400000">
          <a:off x="4144032" y="-816578"/>
          <a:ext cx="2904191"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GB" sz="2400" kern="1200" dirty="0" smtClean="0"/>
            <a:t>a high-quality, multi-layered approach to effective and efficient risk management</a:t>
          </a:r>
          <a:endParaRPr lang="en-GB" sz="2400" kern="1200" dirty="0"/>
        </a:p>
        <a:p>
          <a:pPr marL="228600" lvl="1" indent="-228600" algn="l" defTabSz="1066800" rtl="0">
            <a:lnSpc>
              <a:spcPct val="90000"/>
            </a:lnSpc>
            <a:spcBef>
              <a:spcPct val="0"/>
            </a:spcBef>
            <a:spcAft>
              <a:spcPct val="15000"/>
            </a:spcAft>
            <a:buChar char="••"/>
          </a:pPr>
          <a:r>
            <a:rPr lang="en-GB" sz="2400" kern="1200" dirty="0" smtClean="0"/>
            <a:t>'Assess in advance, control where required'</a:t>
          </a:r>
          <a:endParaRPr lang="en-GB" sz="2400" kern="1200" dirty="0"/>
        </a:p>
        <a:p>
          <a:pPr marL="228600" lvl="1" indent="-228600" algn="l" defTabSz="1066800" rtl="0">
            <a:lnSpc>
              <a:spcPct val="90000"/>
            </a:lnSpc>
            <a:spcBef>
              <a:spcPct val="0"/>
            </a:spcBef>
            <a:spcAft>
              <a:spcPct val="15000"/>
            </a:spcAft>
            <a:buChar char="••"/>
          </a:pPr>
          <a:r>
            <a:rPr lang="en-GB" sz="2400" kern="1200" dirty="0" smtClean="0"/>
            <a:t>Cooperation with other agencies, with trade and at international level </a:t>
          </a:r>
          <a:endParaRPr lang="en-GB" sz="2400" kern="1200" dirty="0"/>
        </a:p>
      </dsp:txBody>
      <dsp:txXfrm rot="-5400000">
        <a:off x="2962656" y="506569"/>
        <a:ext cx="5125173" cy="2620649"/>
      </dsp:txXfrm>
    </dsp:sp>
    <dsp:sp modelId="{91B62B24-5C87-481A-B392-6AA529B77D71}">
      <dsp:nvSpPr>
        <dsp:cNvPr id="0" name=""/>
        <dsp:cNvSpPr/>
      </dsp:nvSpPr>
      <dsp:spPr>
        <a:xfrm>
          <a:off x="0" y="1774"/>
          <a:ext cx="2962656" cy="3630239"/>
        </a:xfrm>
        <a:prstGeom prst="roundRect">
          <a:avLst/>
        </a:prstGeom>
        <a:gradFill rotWithShape="0">
          <a:gsLst>
            <a:gs pos="0">
              <a:schemeClr val="accent6">
                <a:lumMod val="40000"/>
                <a:lumOff val="6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GB" sz="3200" i="0" kern="1200" dirty="0" smtClean="0">
              <a:solidFill>
                <a:schemeClr val="bg1"/>
              </a:solidFill>
            </a:rPr>
            <a:t>What does it stand for</a:t>
          </a:r>
          <a:endParaRPr lang="en-GB" sz="3200" kern="1200" dirty="0">
            <a:solidFill>
              <a:schemeClr val="bg1"/>
            </a:solidFill>
          </a:endParaRPr>
        </a:p>
      </dsp:txBody>
      <dsp:txXfrm>
        <a:off x="144625" y="146399"/>
        <a:ext cx="2673406" cy="3340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8D90D-7024-488B-9F3D-237D225137DB}">
      <dsp:nvSpPr>
        <dsp:cNvPr id="0" name=""/>
        <dsp:cNvSpPr/>
      </dsp:nvSpPr>
      <dsp:spPr>
        <a:xfrm rot="5400000">
          <a:off x="4142612" y="-816578"/>
          <a:ext cx="290703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6690" tIns="93345" rIns="186690" bIns="93345" numCol="1" spcCol="1270" anchor="ctr" anchorCtr="0">
          <a:noAutofit/>
        </a:bodyPr>
        <a:lstStyle/>
        <a:p>
          <a:pPr marL="285750" lvl="1" indent="-285750" algn="l" defTabSz="2178050" rtl="0">
            <a:lnSpc>
              <a:spcPct val="90000"/>
            </a:lnSpc>
            <a:spcBef>
              <a:spcPct val="0"/>
            </a:spcBef>
            <a:spcAft>
              <a:spcPct val="15000"/>
            </a:spcAft>
            <a:buChar char="••"/>
          </a:pPr>
          <a:r>
            <a:rPr lang="en-GB" sz="4900" kern="1200" smtClean="0"/>
            <a:t>7 Objectives</a:t>
          </a:r>
          <a:endParaRPr lang="en-GB" sz="4900" kern="1200"/>
        </a:p>
        <a:p>
          <a:pPr marL="285750" lvl="1" indent="-285750" algn="l" defTabSz="2178050" rtl="0">
            <a:lnSpc>
              <a:spcPct val="90000"/>
            </a:lnSpc>
            <a:spcBef>
              <a:spcPct val="0"/>
            </a:spcBef>
            <a:spcAft>
              <a:spcPct val="15000"/>
            </a:spcAft>
            <a:buChar char="••"/>
          </a:pPr>
          <a:r>
            <a:rPr lang="en-GB" sz="4900" kern="1200" smtClean="0"/>
            <a:t>22 Actions</a:t>
          </a:r>
          <a:endParaRPr lang="en-GB" sz="4900" kern="1200"/>
        </a:p>
        <a:p>
          <a:pPr marL="285750" lvl="1" indent="-285750" algn="l" defTabSz="2178050" rtl="0">
            <a:lnSpc>
              <a:spcPct val="90000"/>
            </a:lnSpc>
            <a:spcBef>
              <a:spcPct val="0"/>
            </a:spcBef>
            <a:spcAft>
              <a:spcPct val="15000"/>
            </a:spcAft>
            <a:buChar char="••"/>
          </a:pPr>
          <a:r>
            <a:rPr lang="en-GB" sz="4900" kern="1200" smtClean="0"/>
            <a:t>54 Sub-actions</a:t>
          </a:r>
          <a:endParaRPr lang="en-GB" sz="4900" kern="1200"/>
        </a:p>
      </dsp:txBody>
      <dsp:txXfrm rot="-5400000">
        <a:off x="2962655" y="505289"/>
        <a:ext cx="5125034" cy="2623210"/>
      </dsp:txXfrm>
    </dsp:sp>
    <dsp:sp modelId="{722B8C91-4004-46B9-98CE-BAA08BF063E3}">
      <dsp:nvSpPr>
        <dsp:cNvPr id="0" name=""/>
        <dsp:cNvSpPr/>
      </dsp:nvSpPr>
      <dsp:spPr>
        <a:xfrm>
          <a:off x="0" y="0"/>
          <a:ext cx="2962656" cy="3633788"/>
        </a:xfrm>
        <a:prstGeom prst="roundRect">
          <a:avLst/>
        </a:prstGeom>
        <a:gradFill rotWithShape="0">
          <a:gsLst>
            <a:gs pos="0">
              <a:schemeClr val="accent2">
                <a:lumMod val="40000"/>
                <a:lumOff val="6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GB" sz="3600" b="1" i="0" kern="1200" dirty="0" smtClean="0">
              <a:solidFill>
                <a:schemeClr val="bg1"/>
              </a:solidFill>
            </a:rPr>
            <a:t>Objectives and Actions</a:t>
          </a:r>
          <a:endParaRPr lang="en-GB" sz="3600" b="1" kern="1200" dirty="0">
            <a:solidFill>
              <a:schemeClr val="bg1"/>
            </a:solidFill>
          </a:endParaRPr>
        </a:p>
      </dsp:txBody>
      <dsp:txXfrm>
        <a:off x="144625" y="144625"/>
        <a:ext cx="2673406" cy="33445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3C360-8506-4338-A294-FA29A7C2EC97}">
      <dsp:nvSpPr>
        <dsp:cNvPr id="0" name=""/>
        <dsp:cNvSpPr/>
      </dsp:nvSpPr>
      <dsp:spPr>
        <a:xfrm>
          <a:off x="2633471" y="1774"/>
          <a:ext cx="2962656" cy="1171044"/>
        </a:xfrm>
        <a:prstGeom prst="roundRect">
          <a:avLst/>
        </a:prstGeom>
        <a:gradFill rotWithShape="0">
          <a:gsLst>
            <a:gs pos="0">
              <a:schemeClr val="accent2">
                <a:lumMod val="75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i="0" kern="1200" dirty="0" smtClean="0"/>
            <a:t>Overview of the actions</a:t>
          </a:r>
          <a:endParaRPr lang="en-GB" sz="2500" kern="1200" dirty="0"/>
        </a:p>
      </dsp:txBody>
      <dsp:txXfrm>
        <a:off x="2690637" y="58940"/>
        <a:ext cx="2848324" cy="1056712"/>
      </dsp:txXfrm>
    </dsp:sp>
    <dsp:sp modelId="{EE8D12CA-CB03-40FC-B965-EF4DA103E34B}">
      <dsp:nvSpPr>
        <dsp:cNvPr id="0" name=""/>
        <dsp:cNvSpPr/>
      </dsp:nvSpPr>
      <dsp:spPr>
        <a:xfrm>
          <a:off x="2633471" y="1231371"/>
          <a:ext cx="2962656" cy="1171044"/>
        </a:xfrm>
        <a:prstGeom prst="roundRect">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i="0" kern="1200" dirty="0" smtClean="0"/>
            <a:t>Support planning and monitoring</a:t>
          </a:r>
          <a:endParaRPr lang="en-GB" sz="2500" kern="1200" dirty="0"/>
        </a:p>
      </dsp:txBody>
      <dsp:txXfrm>
        <a:off x="2690637" y="1288537"/>
        <a:ext cx="2848324" cy="1056712"/>
      </dsp:txXfrm>
    </dsp:sp>
    <dsp:sp modelId="{B9EE4B62-8480-49A9-90D6-0731911FA296}">
      <dsp:nvSpPr>
        <dsp:cNvPr id="0" name=""/>
        <dsp:cNvSpPr/>
      </dsp:nvSpPr>
      <dsp:spPr>
        <a:xfrm>
          <a:off x="2633471" y="2460968"/>
          <a:ext cx="2962656" cy="1171044"/>
        </a:xfrm>
        <a:prstGeom prst="roundRect">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GB" sz="2500" i="0" kern="1200" smtClean="0"/>
            <a:t>Coordination</a:t>
          </a:r>
          <a:endParaRPr lang="en-GB" sz="2500" kern="1200"/>
        </a:p>
      </dsp:txBody>
      <dsp:txXfrm>
        <a:off x="2690637" y="2518134"/>
        <a:ext cx="2848324" cy="10567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CB607-C9CA-4E50-B585-FAD43F9B16F2}">
      <dsp:nvSpPr>
        <dsp:cNvPr id="0" name=""/>
        <dsp:cNvSpPr/>
      </dsp:nvSpPr>
      <dsp:spPr>
        <a:xfrm rot="5400000">
          <a:off x="4142612" y="-816578"/>
          <a:ext cx="290703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GB" sz="2800" kern="1200" dirty="0" smtClean="0"/>
            <a:t>A listing of all actions and projects currently carried out as well as planned for the future</a:t>
          </a:r>
          <a:endParaRPr lang="en-GB" sz="2800" kern="1200" dirty="0"/>
        </a:p>
        <a:p>
          <a:pPr marL="285750" lvl="1" indent="-285750" algn="l" defTabSz="1244600" rtl="0">
            <a:lnSpc>
              <a:spcPct val="90000"/>
            </a:lnSpc>
            <a:spcBef>
              <a:spcPct val="0"/>
            </a:spcBef>
            <a:spcAft>
              <a:spcPct val="15000"/>
            </a:spcAft>
            <a:buChar char="••"/>
          </a:pPr>
          <a:r>
            <a:rPr lang="en-GB" sz="2800" kern="1200" dirty="0" smtClean="0"/>
            <a:t>Relation to other initiatives</a:t>
          </a:r>
          <a:endParaRPr lang="en-GB" sz="2800" kern="1200" dirty="0"/>
        </a:p>
        <a:p>
          <a:pPr marL="285750" lvl="1" indent="-285750" algn="l" defTabSz="1244600" rtl="0">
            <a:lnSpc>
              <a:spcPct val="90000"/>
            </a:lnSpc>
            <a:spcBef>
              <a:spcPct val="0"/>
            </a:spcBef>
            <a:spcAft>
              <a:spcPct val="15000"/>
            </a:spcAft>
            <a:buChar char="••"/>
          </a:pPr>
          <a:r>
            <a:rPr lang="en-GB" sz="2800" kern="1200" smtClean="0"/>
            <a:t>Input from other projects</a:t>
          </a:r>
          <a:endParaRPr lang="en-GB" sz="2800" kern="1200"/>
        </a:p>
      </dsp:txBody>
      <dsp:txXfrm rot="-5400000">
        <a:off x="2962655" y="505289"/>
        <a:ext cx="5125034" cy="2623210"/>
      </dsp:txXfrm>
    </dsp:sp>
    <dsp:sp modelId="{99BF6BE7-15FA-4619-B27B-AE44B22FA3CA}">
      <dsp:nvSpPr>
        <dsp:cNvPr id="0" name=""/>
        <dsp:cNvSpPr/>
      </dsp:nvSpPr>
      <dsp:spPr>
        <a:xfrm>
          <a:off x="0" y="0"/>
          <a:ext cx="2962656" cy="3633788"/>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4000" i="0" kern="1200" dirty="0" smtClean="0"/>
            <a:t>Overview of the actions</a:t>
          </a:r>
          <a:endParaRPr lang="en-GB" sz="4000" kern="1200" dirty="0"/>
        </a:p>
      </dsp:txBody>
      <dsp:txXfrm>
        <a:off x="144625" y="144625"/>
        <a:ext cx="2673406" cy="33445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DA5D7-EC4F-46B9-925D-925F69DC723C}">
      <dsp:nvSpPr>
        <dsp:cNvPr id="0" name=""/>
        <dsp:cNvSpPr/>
      </dsp:nvSpPr>
      <dsp:spPr>
        <a:xfrm rot="5400000">
          <a:off x="4142612" y="-816578"/>
          <a:ext cx="290703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GB" sz="3300" kern="1200" smtClean="0"/>
            <a:t>Identify the priorities and their timing</a:t>
          </a:r>
          <a:endParaRPr lang="en-GB" sz="3300" kern="1200"/>
        </a:p>
        <a:p>
          <a:pPr marL="285750" lvl="1" indent="-285750" algn="l" defTabSz="1466850" rtl="0">
            <a:lnSpc>
              <a:spcPct val="90000"/>
            </a:lnSpc>
            <a:spcBef>
              <a:spcPct val="0"/>
            </a:spcBef>
            <a:spcAft>
              <a:spcPct val="15000"/>
            </a:spcAft>
            <a:buChar char="••"/>
          </a:pPr>
          <a:r>
            <a:rPr lang="en-GB" sz="3300" kern="1200" smtClean="0"/>
            <a:t>Linking of the different actions</a:t>
          </a:r>
          <a:endParaRPr lang="en-GB" sz="3300" kern="1200"/>
        </a:p>
        <a:p>
          <a:pPr marL="285750" lvl="1" indent="-285750" algn="l" defTabSz="1466850" rtl="0">
            <a:lnSpc>
              <a:spcPct val="90000"/>
            </a:lnSpc>
            <a:spcBef>
              <a:spcPct val="0"/>
            </a:spcBef>
            <a:spcAft>
              <a:spcPct val="15000"/>
            </a:spcAft>
            <a:buChar char="••"/>
          </a:pPr>
          <a:r>
            <a:rPr lang="en-GB" sz="3300" kern="1200" dirty="0" smtClean="0"/>
            <a:t>Who does what</a:t>
          </a:r>
          <a:endParaRPr lang="en-GB" sz="3300" kern="1200" dirty="0"/>
        </a:p>
      </dsp:txBody>
      <dsp:txXfrm rot="-5400000">
        <a:off x="2962655" y="505289"/>
        <a:ext cx="5125034" cy="2623210"/>
      </dsp:txXfrm>
    </dsp:sp>
    <dsp:sp modelId="{F1223F6E-8F80-41B0-A6CE-AD86E1C738C3}">
      <dsp:nvSpPr>
        <dsp:cNvPr id="0" name=""/>
        <dsp:cNvSpPr/>
      </dsp:nvSpPr>
      <dsp:spPr>
        <a:xfrm>
          <a:off x="0" y="0"/>
          <a:ext cx="2962656" cy="3633788"/>
        </a:xfrm>
        <a:prstGeom prst="round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GB" sz="3600" b="1" i="0" kern="1200" dirty="0" smtClean="0"/>
            <a:t>Support planning and monitoring</a:t>
          </a:r>
          <a:endParaRPr lang="en-GB" sz="3600" b="1" kern="1200" dirty="0"/>
        </a:p>
      </dsp:txBody>
      <dsp:txXfrm>
        <a:off x="144625" y="144625"/>
        <a:ext cx="2673406" cy="33445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A89C2-6BC7-488F-8C3D-9FBB3E23A0AB}">
      <dsp:nvSpPr>
        <dsp:cNvPr id="0" name=""/>
        <dsp:cNvSpPr/>
      </dsp:nvSpPr>
      <dsp:spPr>
        <a:xfrm rot="5400000">
          <a:off x="4142612" y="-816578"/>
          <a:ext cx="2907030"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GB" sz="2500" kern="1200" dirty="0" smtClean="0"/>
            <a:t>Member States full integration</a:t>
          </a:r>
          <a:endParaRPr lang="en-GB" sz="2500" kern="1200" dirty="0"/>
        </a:p>
        <a:p>
          <a:pPr marL="228600" lvl="1" indent="-228600" algn="l" defTabSz="1111250" rtl="0">
            <a:lnSpc>
              <a:spcPct val="90000"/>
            </a:lnSpc>
            <a:spcBef>
              <a:spcPct val="0"/>
            </a:spcBef>
            <a:spcAft>
              <a:spcPct val="15000"/>
            </a:spcAft>
            <a:buChar char="••"/>
          </a:pPr>
          <a:r>
            <a:rPr lang="en-GB" sz="2500" kern="1200" dirty="0" smtClean="0"/>
            <a:t>The Risk Management Strategy Implementation Coordination Group</a:t>
          </a:r>
          <a:endParaRPr lang="en-GB" sz="2500" kern="1200" dirty="0"/>
        </a:p>
        <a:p>
          <a:pPr marL="228600" lvl="1" indent="-228600" algn="l" defTabSz="1111250" rtl="0">
            <a:lnSpc>
              <a:spcPct val="90000"/>
            </a:lnSpc>
            <a:spcBef>
              <a:spcPct val="0"/>
            </a:spcBef>
            <a:spcAft>
              <a:spcPct val="15000"/>
            </a:spcAft>
            <a:buChar char="••"/>
          </a:pPr>
          <a:r>
            <a:rPr lang="en-GB" sz="2500" kern="1200" dirty="0" smtClean="0"/>
            <a:t>Assists the Commission in providing strategic guidance</a:t>
          </a:r>
          <a:endParaRPr lang="en-GB" sz="2500" kern="1200" dirty="0"/>
        </a:p>
      </dsp:txBody>
      <dsp:txXfrm rot="-5400000">
        <a:off x="2962655" y="505289"/>
        <a:ext cx="5125034" cy="2623210"/>
      </dsp:txXfrm>
    </dsp:sp>
    <dsp:sp modelId="{3169389B-3EEB-4F8D-A315-5AAE19F01C76}">
      <dsp:nvSpPr>
        <dsp:cNvPr id="0" name=""/>
        <dsp:cNvSpPr/>
      </dsp:nvSpPr>
      <dsp:spPr>
        <a:xfrm>
          <a:off x="0" y="0"/>
          <a:ext cx="2962656" cy="363378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GB" sz="3000" b="1" i="0" kern="1200" dirty="0" smtClean="0"/>
            <a:t>Coordination</a:t>
          </a:r>
          <a:endParaRPr lang="en-GB" sz="3000" b="1" kern="1200" dirty="0"/>
        </a:p>
      </dsp:txBody>
      <dsp:txXfrm>
        <a:off x="144625" y="144625"/>
        <a:ext cx="2673406" cy="33445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D7F49-9C83-4707-9DD7-5F76CDB29E11}">
      <dsp:nvSpPr>
        <dsp:cNvPr id="0" name=""/>
        <dsp:cNvSpPr/>
      </dsp:nvSpPr>
      <dsp:spPr>
        <a:xfrm>
          <a:off x="2633471" y="1774"/>
          <a:ext cx="2962656" cy="1171044"/>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GB" sz="1700" i="0" kern="1200" smtClean="0"/>
            <a:t>Ensure customs input in threat and risk assessment of other authorities</a:t>
          </a:r>
          <a:endParaRPr lang="en-GB" sz="1700" kern="1200"/>
        </a:p>
      </dsp:txBody>
      <dsp:txXfrm>
        <a:off x="2690637" y="58940"/>
        <a:ext cx="2848324" cy="1056712"/>
      </dsp:txXfrm>
    </dsp:sp>
    <dsp:sp modelId="{ABFCE7BD-6332-475A-9AA0-2CC2E9865B29}">
      <dsp:nvSpPr>
        <dsp:cNvPr id="0" name=""/>
        <dsp:cNvSpPr/>
      </dsp:nvSpPr>
      <dsp:spPr>
        <a:xfrm>
          <a:off x="2633471" y="1231371"/>
          <a:ext cx="2962656" cy="1171044"/>
        </a:xfrm>
        <a:prstGeom prst="roundRect">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GB" sz="1700" i="0" kern="1200" dirty="0" smtClean="0"/>
            <a:t>Cooperation with maritime authorities</a:t>
          </a:r>
          <a:endParaRPr lang="en-GB" sz="1700" kern="1200" dirty="0"/>
        </a:p>
      </dsp:txBody>
      <dsp:txXfrm>
        <a:off x="2690637" y="1288537"/>
        <a:ext cx="2848324" cy="1056712"/>
      </dsp:txXfrm>
    </dsp:sp>
    <dsp:sp modelId="{49A1C30E-5EA7-4B9C-B9F3-61A985177F07}">
      <dsp:nvSpPr>
        <dsp:cNvPr id="0" name=""/>
        <dsp:cNvSpPr/>
      </dsp:nvSpPr>
      <dsp:spPr>
        <a:xfrm>
          <a:off x="2633471" y="2460968"/>
          <a:ext cx="2962656" cy="1171044"/>
        </a:xfrm>
        <a:prstGeom prst="roundRect">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GB" sz="1700" i="0" kern="1200" dirty="0" smtClean="0"/>
            <a:t>Customs input to initiatives from other policy areas</a:t>
          </a:r>
          <a:endParaRPr lang="en-GB" sz="1700" kern="1200" dirty="0"/>
        </a:p>
      </dsp:txBody>
      <dsp:txXfrm>
        <a:off x="2690637" y="2518134"/>
        <a:ext cx="2848324" cy="10567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9099" cy="497205"/>
          </a:xfrm>
          <a:prstGeom prst="rect">
            <a:avLst/>
          </a:prstGeom>
        </p:spPr>
        <p:txBody>
          <a:bodyPr vert="horz" wrap="square" lIns="93326" tIns="46664" rIns="93326" bIns="46664" numCol="1" anchor="t" anchorCtr="0" compatLnSpc="1">
            <a:prstTxWarp prst="textNoShape">
              <a:avLst/>
            </a:prstTxWarp>
          </a:bodyPr>
          <a:lstStyle>
            <a:lvl1pPr>
              <a:defRPr sz="1200">
                <a:latin typeface="Arial" pitchFamily="-109" charset="0"/>
                <a:ea typeface="ヒラギノ角ゴ Pro W3" pitchFamily="-109" charset="-128"/>
                <a:cs typeface="ヒラギノ角ゴ Pro W3" pitchFamily="-109" charset="-128"/>
              </a:defRPr>
            </a:lvl1pPr>
          </a:lstStyle>
          <a:p>
            <a:pPr>
              <a:defRPr/>
            </a:pPr>
            <a:endParaRPr lang="en-US"/>
          </a:p>
        </p:txBody>
      </p:sp>
      <p:sp>
        <p:nvSpPr>
          <p:cNvPr id="3" name="Date Placeholder 2"/>
          <p:cNvSpPr>
            <a:spLocks noGrp="1"/>
          </p:cNvSpPr>
          <p:nvPr>
            <p:ph type="dt" sz="quarter" idx="1"/>
          </p:nvPr>
        </p:nvSpPr>
        <p:spPr>
          <a:xfrm>
            <a:off x="3854941" y="2"/>
            <a:ext cx="2949099" cy="497205"/>
          </a:xfrm>
          <a:prstGeom prst="rect">
            <a:avLst/>
          </a:prstGeom>
        </p:spPr>
        <p:txBody>
          <a:bodyPr vert="horz" wrap="square" lIns="93326" tIns="46664" rIns="93326" bIns="46664" numCol="1" anchor="t" anchorCtr="0" compatLnSpc="1">
            <a:prstTxWarp prst="textNoShape">
              <a:avLst/>
            </a:prstTxWarp>
          </a:bodyPr>
          <a:lstStyle>
            <a:lvl1pPr algn="r">
              <a:defRPr sz="1200">
                <a:latin typeface="Arial" charset="0"/>
                <a:ea typeface="ヒラギノ角ゴ Pro W3" pitchFamily="-109" charset="-128"/>
              </a:defRPr>
            </a:lvl1pPr>
          </a:lstStyle>
          <a:p>
            <a:pPr>
              <a:defRPr/>
            </a:pPr>
            <a:fld id="{2D685626-724E-468E-910F-65FF76B3BF1A}" type="datetime1">
              <a:rPr lang="en-GB"/>
              <a:pPr>
                <a:defRPr/>
              </a:pPr>
              <a:t>16/06/2016</a:t>
            </a:fld>
            <a:endParaRPr lang="en-GB"/>
          </a:p>
        </p:txBody>
      </p:sp>
      <p:sp>
        <p:nvSpPr>
          <p:cNvPr id="4" name="Footer Placeholder 3"/>
          <p:cNvSpPr>
            <a:spLocks noGrp="1"/>
          </p:cNvSpPr>
          <p:nvPr>
            <p:ph type="ftr" sz="quarter" idx="2"/>
          </p:nvPr>
        </p:nvSpPr>
        <p:spPr>
          <a:xfrm>
            <a:off x="1" y="9445173"/>
            <a:ext cx="2949099" cy="497205"/>
          </a:xfrm>
          <a:prstGeom prst="rect">
            <a:avLst/>
          </a:prstGeom>
        </p:spPr>
        <p:txBody>
          <a:bodyPr vert="horz" wrap="square" lIns="93326" tIns="46664" rIns="93326" bIns="46664" numCol="1" anchor="b" anchorCtr="0" compatLnSpc="1">
            <a:prstTxWarp prst="textNoShape">
              <a:avLst/>
            </a:prstTxWarp>
          </a:bodyPr>
          <a:lstStyle>
            <a:lvl1pPr>
              <a:defRPr sz="1200">
                <a:latin typeface="Arial" pitchFamily="-109" charset="0"/>
                <a:ea typeface="ヒラギノ角ゴ Pro W3" pitchFamily="-109" charset="-128"/>
                <a:cs typeface="ヒラギノ角ゴ Pro W3" pitchFamily="-109" charset="-128"/>
              </a:defRPr>
            </a:lvl1pPr>
          </a:lstStyle>
          <a:p>
            <a:pPr>
              <a:defRPr/>
            </a:pPr>
            <a:endParaRPr lang="en-US"/>
          </a:p>
        </p:txBody>
      </p:sp>
      <p:sp>
        <p:nvSpPr>
          <p:cNvPr id="5" name="Slide Number Placeholder 4"/>
          <p:cNvSpPr>
            <a:spLocks noGrp="1"/>
          </p:cNvSpPr>
          <p:nvPr>
            <p:ph type="sldNum" sz="quarter" idx="3"/>
          </p:nvPr>
        </p:nvSpPr>
        <p:spPr>
          <a:xfrm>
            <a:off x="3854941" y="9445173"/>
            <a:ext cx="2949099" cy="497205"/>
          </a:xfrm>
          <a:prstGeom prst="rect">
            <a:avLst/>
          </a:prstGeom>
        </p:spPr>
        <p:txBody>
          <a:bodyPr vert="horz" wrap="square" lIns="93326" tIns="46664" rIns="93326" bIns="46664" numCol="1" anchor="b" anchorCtr="0" compatLnSpc="1">
            <a:prstTxWarp prst="textNoShape">
              <a:avLst/>
            </a:prstTxWarp>
          </a:bodyPr>
          <a:lstStyle>
            <a:lvl1pPr algn="r">
              <a:defRPr sz="1200">
                <a:latin typeface="Arial" charset="0"/>
                <a:ea typeface="ヒラギノ角ゴ Pro W3" pitchFamily="-109" charset="-128"/>
              </a:defRPr>
            </a:lvl1pPr>
          </a:lstStyle>
          <a:p>
            <a:pPr>
              <a:defRPr/>
            </a:pPr>
            <a:fld id="{42DC83A9-65C0-4912-B653-5F21A8A6D20B}" type="slidenum">
              <a:rPr lang="en-GB"/>
              <a:pPr>
                <a:defRPr/>
              </a:pPr>
              <a:t>‹#›</a:t>
            </a:fld>
            <a:endParaRPr lang="en-GB"/>
          </a:p>
        </p:txBody>
      </p:sp>
    </p:spTree>
    <p:extLst>
      <p:ext uri="{BB962C8B-B14F-4D97-AF65-F5344CB8AC3E}">
        <p14:creationId xmlns:p14="http://schemas.microsoft.com/office/powerpoint/2010/main" val="1913378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2"/>
            <a:ext cx="2949099" cy="497205"/>
          </a:xfrm>
          <a:prstGeom prst="rect">
            <a:avLst/>
          </a:prstGeom>
          <a:noFill/>
          <a:ln w="9525">
            <a:noFill/>
            <a:miter lim="800000"/>
            <a:headEnd/>
            <a:tailEnd/>
          </a:ln>
          <a:effectLst/>
        </p:spPr>
        <p:txBody>
          <a:bodyPr vert="horz" wrap="square" lIns="93326" tIns="46664" rIns="93326" bIns="46664" numCol="1" anchor="t" anchorCtr="0" compatLnSpc="1">
            <a:prstTxWarp prst="textNoShape">
              <a:avLst/>
            </a:prstTxWarp>
          </a:bodyPr>
          <a:lstStyle>
            <a:lvl1pPr>
              <a:defRPr sz="1200">
                <a:latin typeface="Arial" pitchFamily="-109" charset="0"/>
                <a:ea typeface="ヒラギノ角ゴ Pro W3" pitchFamily="-109" charset="-128"/>
                <a:cs typeface="ヒラギノ角ゴ Pro W3" pitchFamily="-109" charset="-128"/>
              </a:defRPr>
            </a:lvl1pPr>
          </a:lstStyle>
          <a:p>
            <a:pPr>
              <a:defRPr/>
            </a:pPr>
            <a:endParaRPr lang="en-US"/>
          </a:p>
        </p:txBody>
      </p:sp>
      <p:sp>
        <p:nvSpPr>
          <p:cNvPr id="5123" name="Rectangle 3"/>
          <p:cNvSpPr>
            <a:spLocks noGrp="1" noChangeArrowheads="1"/>
          </p:cNvSpPr>
          <p:nvPr>
            <p:ph type="dt" idx="1"/>
          </p:nvPr>
        </p:nvSpPr>
        <p:spPr bwMode="auto">
          <a:xfrm>
            <a:off x="3854941" y="2"/>
            <a:ext cx="2949099" cy="497205"/>
          </a:xfrm>
          <a:prstGeom prst="rect">
            <a:avLst/>
          </a:prstGeom>
          <a:noFill/>
          <a:ln w="9525">
            <a:noFill/>
            <a:miter lim="800000"/>
            <a:headEnd/>
            <a:tailEnd/>
          </a:ln>
          <a:effectLst/>
        </p:spPr>
        <p:txBody>
          <a:bodyPr vert="horz" wrap="square" lIns="93326" tIns="46664" rIns="93326" bIns="46664" numCol="1" anchor="t" anchorCtr="0" compatLnSpc="1">
            <a:prstTxWarp prst="textNoShape">
              <a:avLst/>
            </a:prstTxWarp>
          </a:bodyPr>
          <a:lstStyle>
            <a:lvl1pPr algn="r">
              <a:defRPr sz="1200">
                <a:latin typeface="Arial" pitchFamily="-109" charset="0"/>
                <a:ea typeface="ヒラギノ角ゴ Pro W3" pitchFamily="-109" charset="-128"/>
                <a:cs typeface="ヒラギノ角ゴ Pro W3" pitchFamily="-109" charset="-128"/>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917575" y="746125"/>
            <a:ext cx="4970463"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0562" y="4723450"/>
            <a:ext cx="5444490" cy="4474845"/>
          </a:xfrm>
          <a:prstGeom prst="rect">
            <a:avLst/>
          </a:prstGeom>
          <a:noFill/>
          <a:ln w="9525">
            <a:noFill/>
            <a:miter lim="800000"/>
            <a:headEnd/>
            <a:tailEnd/>
          </a:ln>
          <a:effectLst/>
        </p:spPr>
        <p:txBody>
          <a:bodyPr vert="horz" wrap="square" lIns="93326" tIns="46664" rIns="93326" bIns="4666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1" y="9445173"/>
            <a:ext cx="2949099" cy="497205"/>
          </a:xfrm>
          <a:prstGeom prst="rect">
            <a:avLst/>
          </a:prstGeom>
          <a:noFill/>
          <a:ln w="9525">
            <a:noFill/>
            <a:miter lim="800000"/>
            <a:headEnd/>
            <a:tailEnd/>
          </a:ln>
          <a:effectLst/>
        </p:spPr>
        <p:txBody>
          <a:bodyPr vert="horz" wrap="square" lIns="93326" tIns="46664" rIns="93326" bIns="46664" numCol="1" anchor="b" anchorCtr="0" compatLnSpc="1">
            <a:prstTxWarp prst="textNoShape">
              <a:avLst/>
            </a:prstTxWarp>
          </a:bodyPr>
          <a:lstStyle>
            <a:lvl1pPr>
              <a:defRPr sz="1200">
                <a:latin typeface="Arial" pitchFamily="-109" charset="0"/>
                <a:ea typeface="ヒラギノ角ゴ Pro W3" pitchFamily="-109" charset="-128"/>
                <a:cs typeface="ヒラギノ角ゴ Pro W3" pitchFamily="-109" charset="-128"/>
              </a:defRPr>
            </a:lvl1pPr>
          </a:lstStyle>
          <a:p>
            <a:pPr>
              <a:defRPr/>
            </a:pPr>
            <a:endParaRPr lang="en-US"/>
          </a:p>
        </p:txBody>
      </p:sp>
      <p:sp>
        <p:nvSpPr>
          <p:cNvPr id="5127" name="Rectangle 7"/>
          <p:cNvSpPr>
            <a:spLocks noGrp="1" noChangeArrowheads="1"/>
          </p:cNvSpPr>
          <p:nvPr>
            <p:ph type="sldNum" sz="quarter" idx="5"/>
          </p:nvPr>
        </p:nvSpPr>
        <p:spPr bwMode="auto">
          <a:xfrm>
            <a:off x="3854941" y="9445173"/>
            <a:ext cx="2949099" cy="497205"/>
          </a:xfrm>
          <a:prstGeom prst="rect">
            <a:avLst/>
          </a:prstGeom>
          <a:noFill/>
          <a:ln w="9525">
            <a:noFill/>
            <a:miter lim="800000"/>
            <a:headEnd/>
            <a:tailEnd/>
          </a:ln>
          <a:effectLst/>
        </p:spPr>
        <p:txBody>
          <a:bodyPr vert="horz" wrap="square" lIns="93326" tIns="46664" rIns="93326" bIns="46664" numCol="1" anchor="b" anchorCtr="0" compatLnSpc="1">
            <a:prstTxWarp prst="textNoShape">
              <a:avLst/>
            </a:prstTxWarp>
          </a:bodyPr>
          <a:lstStyle>
            <a:lvl1pPr algn="r">
              <a:defRPr sz="1200">
                <a:latin typeface="Arial" charset="0"/>
                <a:ea typeface="ヒラギノ角ゴ Pro W3" pitchFamily="-109" charset="-128"/>
              </a:defRPr>
            </a:lvl1pPr>
          </a:lstStyle>
          <a:p>
            <a:pPr>
              <a:defRPr/>
            </a:pPr>
            <a:fld id="{94EBDC98-3021-4839-A76C-C9EEB3C3558A}" type="slidenum">
              <a:rPr lang="en-GB"/>
              <a:pPr>
                <a:defRPr/>
              </a:pPr>
              <a:t>‹#›</a:t>
            </a:fld>
            <a:endParaRPr lang="en-GB"/>
          </a:p>
        </p:txBody>
      </p:sp>
    </p:spTree>
    <p:extLst>
      <p:ext uri="{BB962C8B-B14F-4D97-AF65-F5344CB8AC3E}">
        <p14:creationId xmlns:p14="http://schemas.microsoft.com/office/powerpoint/2010/main" val="19072516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pitchFamily="-109"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pitchFamily="-109"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pitchFamily="-109"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pitchFamily="-109"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700" b="1">
                <a:solidFill>
                  <a:srgbClr val="FFD624"/>
                </a:solidFill>
                <a:latin typeface="Verdana" pitchFamily="34" charset="0"/>
              </a:defRPr>
            </a:lvl1pPr>
            <a:lvl2pPr marL="758277" indent="-291645" eaLnBrk="0" hangingPunct="0">
              <a:defRPr sz="7700" b="1">
                <a:solidFill>
                  <a:srgbClr val="FFD624"/>
                </a:solidFill>
                <a:latin typeface="Verdana" pitchFamily="34" charset="0"/>
              </a:defRPr>
            </a:lvl2pPr>
            <a:lvl3pPr marL="1166581" indent="-233316" eaLnBrk="0" hangingPunct="0">
              <a:defRPr sz="7700" b="1">
                <a:solidFill>
                  <a:srgbClr val="FFD624"/>
                </a:solidFill>
                <a:latin typeface="Verdana" pitchFamily="34" charset="0"/>
              </a:defRPr>
            </a:lvl3pPr>
            <a:lvl4pPr marL="1633213" indent="-233316" eaLnBrk="0" hangingPunct="0">
              <a:defRPr sz="7700" b="1">
                <a:solidFill>
                  <a:srgbClr val="FFD624"/>
                </a:solidFill>
                <a:latin typeface="Verdana" pitchFamily="34" charset="0"/>
              </a:defRPr>
            </a:lvl4pPr>
            <a:lvl5pPr marL="2099845" indent="-233316" eaLnBrk="0" hangingPunct="0">
              <a:defRPr sz="7700" b="1">
                <a:solidFill>
                  <a:srgbClr val="FFD624"/>
                </a:solidFill>
                <a:latin typeface="Verdana" pitchFamily="34" charset="0"/>
              </a:defRPr>
            </a:lvl5pPr>
            <a:lvl6pPr marL="2566477" indent="-233316" eaLnBrk="0" fontAlgn="base" hangingPunct="0">
              <a:spcBef>
                <a:spcPct val="0"/>
              </a:spcBef>
              <a:spcAft>
                <a:spcPct val="0"/>
              </a:spcAft>
              <a:defRPr sz="7700" b="1">
                <a:solidFill>
                  <a:srgbClr val="FFD624"/>
                </a:solidFill>
                <a:latin typeface="Verdana" pitchFamily="34" charset="0"/>
              </a:defRPr>
            </a:lvl6pPr>
            <a:lvl7pPr marL="3033109" indent="-233316" eaLnBrk="0" fontAlgn="base" hangingPunct="0">
              <a:spcBef>
                <a:spcPct val="0"/>
              </a:spcBef>
              <a:spcAft>
                <a:spcPct val="0"/>
              </a:spcAft>
              <a:defRPr sz="7700" b="1">
                <a:solidFill>
                  <a:srgbClr val="FFD624"/>
                </a:solidFill>
                <a:latin typeface="Verdana" pitchFamily="34" charset="0"/>
              </a:defRPr>
            </a:lvl7pPr>
            <a:lvl8pPr marL="3499742" indent="-233316" eaLnBrk="0" fontAlgn="base" hangingPunct="0">
              <a:spcBef>
                <a:spcPct val="0"/>
              </a:spcBef>
              <a:spcAft>
                <a:spcPct val="0"/>
              </a:spcAft>
              <a:defRPr sz="7700" b="1">
                <a:solidFill>
                  <a:srgbClr val="FFD624"/>
                </a:solidFill>
                <a:latin typeface="Verdana" pitchFamily="34" charset="0"/>
              </a:defRPr>
            </a:lvl8pPr>
            <a:lvl9pPr marL="3966374" indent="-233316" eaLnBrk="0" fontAlgn="base" hangingPunct="0">
              <a:spcBef>
                <a:spcPct val="0"/>
              </a:spcBef>
              <a:spcAft>
                <a:spcPct val="0"/>
              </a:spcAft>
              <a:defRPr sz="7700" b="1">
                <a:solidFill>
                  <a:srgbClr val="FFD624"/>
                </a:solidFill>
                <a:latin typeface="Verdana" pitchFamily="34" charset="0"/>
              </a:defRPr>
            </a:lvl9pPr>
          </a:lstStyle>
          <a:p>
            <a:pPr eaLnBrk="1" hangingPunct="1"/>
            <a:fld id="{7C53824C-6E94-4841-8B8B-5F645394C5E9}" type="slidenum">
              <a:rPr lang="en-GB" sz="1200" b="0">
                <a:solidFill>
                  <a:schemeClr val="tx1"/>
                </a:solidFill>
                <a:latin typeface="Arial" pitchFamily="34" charset="0"/>
              </a:rPr>
              <a:pPr eaLnBrk="1" hangingPunct="1"/>
              <a:t>1</a:t>
            </a:fld>
            <a:endParaRPr lang="en-GB" sz="1200" b="0">
              <a:solidFill>
                <a:schemeClr val="tx1"/>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11</a:t>
            </a:fld>
            <a:endParaRPr lang="en-GB"/>
          </a:p>
        </p:txBody>
      </p:sp>
    </p:spTree>
    <p:extLst>
      <p:ext uri="{BB962C8B-B14F-4D97-AF65-F5344CB8AC3E}">
        <p14:creationId xmlns:p14="http://schemas.microsoft.com/office/powerpoint/2010/main" val="235861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OBJECTIVE</a:t>
            </a:r>
            <a:r>
              <a:rPr lang="en-GB" baseline="0" dirty="0" smtClean="0"/>
              <a:t> 2:</a:t>
            </a:r>
          </a:p>
          <a:p>
            <a:r>
              <a:rPr lang="en-GB" baseline="0" dirty="0" smtClean="0"/>
              <a:t>Pre-loading and pre-arrival data through Entry Summary Declarations (ENS)</a:t>
            </a:r>
          </a:p>
          <a:p>
            <a:r>
              <a:rPr lang="en-GB" sz="1200" kern="1200" dirty="0" smtClean="0">
                <a:solidFill>
                  <a:schemeClr val="tx1"/>
                </a:solidFill>
                <a:effectLst/>
                <a:latin typeface="Arial" charset="0"/>
                <a:ea typeface="ヒラギノ角ゴ Pro W3" charset="-128"/>
                <a:cs typeface="ヒラギノ角ゴ Pro W3" charset="-128"/>
              </a:rPr>
              <a:t>MF is applied to advanced cargo data for transport of goods via sea and air. For risk analysis purposes there is a need to have data on the actual goods and the persons actually involved in the supply chain of a particular shipment of goods. Based on the contractual situation the carrier does not always have all the required at his disposal. Other persons do have the data and they should either submit the data to the  carrier or submit the data directly to customs.</a:t>
            </a:r>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12</a:t>
            </a:fld>
            <a:endParaRPr lang="en-GB"/>
          </a:p>
        </p:txBody>
      </p:sp>
    </p:spTree>
    <p:extLst>
      <p:ext uri="{BB962C8B-B14F-4D97-AF65-F5344CB8AC3E}">
        <p14:creationId xmlns:p14="http://schemas.microsoft.com/office/powerpoint/2010/main" val="239416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Action 4.2:</a:t>
            </a:r>
            <a:r>
              <a:rPr lang="en-GB" baseline="0" dirty="0" smtClean="0"/>
              <a:t> Enhance cooperation with other authorities in order to identify new risks</a:t>
            </a:r>
          </a:p>
          <a:p>
            <a:r>
              <a:rPr lang="en-GB" baseline="0" dirty="0" smtClean="0"/>
              <a:t>Action 4.3: Cooperation and national and EU level to develop customs threat and risk assessments with input from other authorities &gt;&gt; 5.1</a:t>
            </a:r>
          </a:p>
          <a:p>
            <a:endParaRPr lang="en-GB" baseline="0" dirty="0" smtClean="0"/>
          </a:p>
          <a:p>
            <a:r>
              <a:rPr lang="en-GB" baseline="0" dirty="0" smtClean="0"/>
              <a:t>Action 5.1: Develop further cross </a:t>
            </a:r>
            <a:r>
              <a:rPr lang="en-GB" baseline="0" dirty="0" err="1" smtClean="0"/>
              <a:t>sectoral</a:t>
            </a:r>
            <a:r>
              <a:rPr lang="en-GB" baseline="0" dirty="0" smtClean="0"/>
              <a:t> cooperation arrangements, improve the sharing  and accessibility of risk information</a:t>
            </a:r>
          </a:p>
          <a:p>
            <a:r>
              <a:rPr lang="en-GB" baseline="0" dirty="0" smtClean="0"/>
              <a:t>5.1.1.1.1: identifying other stakeholders and analysing ways to enhance cooperation</a:t>
            </a:r>
          </a:p>
          <a:p>
            <a:r>
              <a:rPr lang="en-GB" dirty="0" smtClean="0"/>
              <a:t>5.1.1.3.1:</a:t>
            </a:r>
            <a:r>
              <a:rPr lang="en-GB" baseline="0" dirty="0" smtClean="0"/>
              <a:t> Analyse how the existing or future databases allow for a flexible use for risk management and investigation purposes</a:t>
            </a:r>
          </a:p>
          <a:p>
            <a:r>
              <a:rPr lang="en-GB" baseline="0" dirty="0" smtClean="0"/>
              <a:t>5.1.1.3.2: Agree on an appropriate governance structure to ensure an appropriate It and governance framework within which information can be shared for different purposes</a:t>
            </a:r>
          </a:p>
          <a:p>
            <a:endParaRPr lang="en-GB" baseline="0" dirty="0" smtClean="0"/>
          </a:p>
          <a:p>
            <a:r>
              <a:rPr lang="en-GB" baseline="0" dirty="0" smtClean="0"/>
              <a:t>Action 5.3: Encourage exchange of good working practices between customs and other authorities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13</a:t>
            </a:fld>
            <a:endParaRPr lang="en-GB"/>
          </a:p>
        </p:txBody>
      </p:sp>
    </p:spTree>
    <p:extLst>
      <p:ext uri="{BB962C8B-B14F-4D97-AF65-F5344CB8AC3E}">
        <p14:creationId xmlns:p14="http://schemas.microsoft.com/office/powerpoint/2010/main" val="423783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ヒラギノ角ゴ Pro W3" charset="-128"/>
              <a:cs typeface="ヒラギノ角ゴ Pro W3" charset="-128"/>
            </a:endParaRPr>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14</a:t>
            </a:fld>
            <a:endParaRPr lang="en-GB"/>
          </a:p>
        </p:txBody>
      </p:sp>
    </p:spTree>
    <p:extLst>
      <p:ext uri="{BB962C8B-B14F-4D97-AF65-F5344CB8AC3E}">
        <p14:creationId xmlns:p14="http://schemas.microsoft.com/office/powerpoint/2010/main" val="354682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15</a:t>
            </a:fld>
            <a:endParaRPr lang="en-GB"/>
          </a:p>
        </p:txBody>
      </p:sp>
    </p:spTree>
    <p:extLst>
      <p:ext uri="{BB962C8B-B14F-4D97-AF65-F5344CB8AC3E}">
        <p14:creationId xmlns:p14="http://schemas.microsoft.com/office/powerpoint/2010/main" val="527213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16</a:t>
            </a:fld>
            <a:endParaRPr lang="en-GB"/>
          </a:p>
        </p:txBody>
      </p:sp>
    </p:spTree>
    <p:extLst>
      <p:ext uri="{BB962C8B-B14F-4D97-AF65-F5344CB8AC3E}">
        <p14:creationId xmlns:p14="http://schemas.microsoft.com/office/powerpoint/2010/main" val="411727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2</a:t>
            </a:fld>
            <a:endParaRPr lang="en-GB"/>
          </a:p>
        </p:txBody>
      </p:sp>
    </p:spTree>
    <p:extLst>
      <p:ext uri="{BB962C8B-B14F-4D97-AF65-F5344CB8AC3E}">
        <p14:creationId xmlns:p14="http://schemas.microsoft.com/office/powerpoint/2010/main" val="19029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Arial" charset="0"/>
              <a:ea typeface="ヒラギノ角ゴ Pro W3" charset="-128"/>
            </a:endParaRPr>
          </a:p>
          <a:p>
            <a:endParaRPr lang="en-GB" dirty="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3</a:t>
            </a:fld>
            <a:endParaRPr lang="en-GB"/>
          </a:p>
        </p:txBody>
      </p:sp>
    </p:spTree>
    <p:extLst>
      <p:ext uri="{BB962C8B-B14F-4D97-AF65-F5344CB8AC3E}">
        <p14:creationId xmlns:p14="http://schemas.microsoft.com/office/powerpoint/2010/main" val="56856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4</a:t>
            </a:fld>
            <a:endParaRPr lang="en-GB"/>
          </a:p>
        </p:txBody>
      </p:sp>
    </p:spTree>
    <p:extLst>
      <p:ext uri="{BB962C8B-B14F-4D97-AF65-F5344CB8AC3E}">
        <p14:creationId xmlns:p14="http://schemas.microsoft.com/office/powerpoint/2010/main" val="95368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5</a:t>
            </a:fld>
            <a:endParaRPr lang="en-GB"/>
          </a:p>
        </p:txBody>
      </p:sp>
    </p:spTree>
    <p:extLst>
      <p:ext uri="{BB962C8B-B14F-4D97-AF65-F5344CB8AC3E}">
        <p14:creationId xmlns:p14="http://schemas.microsoft.com/office/powerpoint/2010/main" val="215204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6</a:t>
            </a:fld>
            <a:endParaRPr lang="en-GB"/>
          </a:p>
        </p:txBody>
      </p:sp>
    </p:spTree>
    <p:extLst>
      <p:ext uri="{BB962C8B-B14F-4D97-AF65-F5344CB8AC3E}">
        <p14:creationId xmlns:p14="http://schemas.microsoft.com/office/powerpoint/2010/main" val="186832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7</a:t>
            </a:fld>
            <a:endParaRPr lang="en-GB"/>
          </a:p>
        </p:txBody>
      </p:sp>
    </p:spTree>
    <p:extLst>
      <p:ext uri="{BB962C8B-B14F-4D97-AF65-F5344CB8AC3E}">
        <p14:creationId xmlns:p14="http://schemas.microsoft.com/office/powerpoint/2010/main" val="147065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8</a:t>
            </a:fld>
            <a:endParaRPr lang="en-GB"/>
          </a:p>
        </p:txBody>
      </p:sp>
    </p:spTree>
    <p:extLst>
      <p:ext uri="{BB962C8B-B14F-4D97-AF65-F5344CB8AC3E}">
        <p14:creationId xmlns:p14="http://schemas.microsoft.com/office/powerpoint/2010/main" val="180966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4EBDC98-3021-4839-A76C-C9EEB3C3558A}" type="slidenum">
              <a:rPr lang="en-GB" smtClean="0"/>
              <a:pPr>
                <a:defRPr/>
              </a:pPr>
              <a:t>10</a:t>
            </a:fld>
            <a:endParaRPr lang="en-GB"/>
          </a:p>
        </p:txBody>
      </p:sp>
    </p:spTree>
    <p:extLst>
      <p:ext uri="{BB962C8B-B14F-4D97-AF65-F5344CB8AC3E}">
        <p14:creationId xmlns:p14="http://schemas.microsoft.com/office/powerpoint/2010/main" val="386062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6534150"/>
            <a:ext cx="9144000" cy="323850"/>
          </a:xfrm>
          <a:prstGeom prst="rect">
            <a:avLst/>
          </a:prstGeom>
          <a:solidFill>
            <a:srgbClr val="C6EAF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099" name="Rectangle 3"/>
          <p:cNvSpPr>
            <a:spLocks noGrp="1" noChangeArrowheads="1"/>
          </p:cNvSpPr>
          <p:nvPr>
            <p:ph type="ctrTitle"/>
          </p:nvPr>
        </p:nvSpPr>
        <p:spPr>
          <a:xfrm>
            <a:off x="2765425" y="3295651"/>
            <a:ext cx="5830888" cy="971550"/>
          </a:xfrm>
        </p:spPr>
        <p:txBody>
          <a:bodyPr/>
          <a:lstStyle>
            <a:lvl1pPr>
              <a:lnSpc>
                <a:spcPts val="3200"/>
              </a:lnSpc>
              <a:defRPr sz="3000">
                <a:latin typeface="Verdana"/>
                <a:cs typeface="Verdana"/>
              </a:defRPr>
            </a:lvl1pPr>
          </a:lstStyle>
          <a:p>
            <a:r>
              <a:rPr lang="en-US" dirty="0"/>
              <a:t>Click to edit Master title style</a:t>
            </a:r>
          </a:p>
        </p:txBody>
      </p:sp>
      <p:sp>
        <p:nvSpPr>
          <p:cNvPr id="4100" name="Rectangle 4"/>
          <p:cNvSpPr>
            <a:spLocks noGrp="1" noChangeArrowheads="1"/>
          </p:cNvSpPr>
          <p:nvPr>
            <p:ph type="subTitle" idx="1"/>
          </p:nvPr>
        </p:nvSpPr>
        <p:spPr>
          <a:xfrm>
            <a:off x="2765425" y="4495800"/>
            <a:ext cx="5838825" cy="1046162"/>
          </a:xfrm>
        </p:spPr>
        <p:txBody>
          <a:bodyPr/>
          <a:lstStyle>
            <a:lvl1pPr marL="0" indent="0">
              <a:lnSpc>
                <a:spcPts val="2000"/>
              </a:lnSpc>
              <a:buFont typeface="Wingdings" charset="2"/>
              <a:buNone/>
              <a:defRPr>
                <a:solidFill>
                  <a:srgbClr val="36AADE"/>
                </a:solidFill>
                <a:latin typeface="Verdana"/>
                <a:cs typeface="Verdana"/>
              </a:defRPr>
            </a:lvl1pPr>
          </a:lstStyle>
          <a:p>
            <a:r>
              <a:rPr lang="en-US" dirty="0"/>
              <a:t>Click to edit Master subtitle style</a:t>
            </a:r>
          </a:p>
        </p:txBody>
      </p:sp>
    </p:spTree>
    <p:extLst>
      <p:ext uri="{BB962C8B-B14F-4D97-AF65-F5344CB8AC3E}">
        <p14:creationId xmlns:p14="http://schemas.microsoft.com/office/powerpoint/2010/main" val="3646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Wingdings" panose="05000000000000000000" pitchFamily="2" charset="2"/>
              <a:buChar char="q"/>
              <a:defRPr i="0">
                <a:solidFill>
                  <a:srgbClr val="003399"/>
                </a:solidFill>
              </a:defRPr>
            </a:lvl1pPr>
            <a:lvl2pPr>
              <a:buClr>
                <a:srgbClr val="0F5494"/>
              </a:buClr>
              <a:defRPr>
                <a:solidFill>
                  <a:srgbClr val="003399"/>
                </a:solidFill>
              </a:defRPr>
            </a:lvl2pPr>
            <a:lvl3pPr>
              <a:defRPr>
                <a:solidFill>
                  <a:srgbClr val="003399"/>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5"/>
          <p:cNvSpPr>
            <a:spLocks noGrp="1" noChangeArrowheads="1"/>
          </p:cNvSpPr>
          <p:nvPr>
            <p:ph type="ftr" sz="quarter" idx="11"/>
          </p:nvPr>
        </p:nvSpPr>
        <p:spPr>
          <a:xfrm>
            <a:off x="3124200" y="6237288"/>
            <a:ext cx="2895600" cy="484187"/>
          </a:xfrm>
          <a:prstGeom prst="rect">
            <a:avLst/>
          </a:prstGeom>
        </p:spPr>
        <p:txBody>
          <a:bodyPr/>
          <a:lstStyle>
            <a:lvl1pPr>
              <a:defRPr sz="1400" baseline="0"/>
            </a:lvl1pPr>
          </a:lstStyle>
          <a:p>
            <a:pPr algn="ctr">
              <a:defRPr/>
            </a:pPr>
            <a:r>
              <a:rPr lang="en-GB" dirty="0" smtClean="0"/>
              <a:t>LIMITED</a:t>
            </a:r>
            <a:endParaRPr lang="en-GB" dirty="0"/>
          </a:p>
        </p:txBody>
      </p:sp>
    </p:spTree>
    <p:extLst>
      <p:ext uri="{BB962C8B-B14F-4D97-AF65-F5344CB8AC3E}">
        <p14:creationId xmlns:p14="http://schemas.microsoft.com/office/powerpoint/2010/main" val="54237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9921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a:cs typeface="Verdana"/>
              </a:defRPr>
            </a:lvl1pPr>
          </a:lstStyle>
          <a:p>
            <a:r>
              <a:rPr lang="de-CH" dirty="0" err="1" smtClean="0"/>
              <a:t>Click</a:t>
            </a:r>
            <a:r>
              <a:rPr lang="de-CH" dirty="0" smtClean="0"/>
              <a:t> to </a:t>
            </a:r>
            <a:r>
              <a:rPr lang="de-CH" dirty="0" err="1" smtClean="0"/>
              <a:t>edit</a:t>
            </a:r>
            <a:r>
              <a:rPr lang="de-CH" dirty="0" smtClean="0"/>
              <a:t> Master title style</a:t>
            </a:r>
            <a:endParaRPr lang="en-US" dirty="0"/>
          </a:p>
        </p:txBody>
      </p:sp>
      <p:sp>
        <p:nvSpPr>
          <p:cNvPr id="3" name="Content Placeholder 2"/>
          <p:cNvSpPr>
            <a:spLocks noGrp="1"/>
          </p:cNvSpPr>
          <p:nvPr>
            <p:ph sz="half" idx="1"/>
          </p:nvPr>
        </p:nvSpPr>
        <p:spPr>
          <a:xfrm>
            <a:off x="503238" y="1619250"/>
            <a:ext cx="3433762" cy="4525963"/>
          </a:xfrm>
        </p:spPr>
        <p:txBody>
          <a:bodyPr/>
          <a:lstStyle>
            <a:lvl1pPr>
              <a:defRPr sz="2800">
                <a:latin typeface="Verdana"/>
                <a:cs typeface="Verdana"/>
              </a:defRPr>
            </a:lvl1pPr>
            <a:lvl2pPr>
              <a:defRPr sz="2400">
                <a:latin typeface="Verdana"/>
                <a:cs typeface="Verdana"/>
              </a:defRPr>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err="1" smtClean="0"/>
              <a:t>Third</a:t>
            </a:r>
            <a:r>
              <a:rPr lang="de-CH" dirty="0" smtClean="0"/>
              <a:t>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en-US" dirty="0"/>
          </a:p>
        </p:txBody>
      </p:sp>
      <p:sp>
        <p:nvSpPr>
          <p:cNvPr id="4" name="Content Placeholder 3"/>
          <p:cNvSpPr>
            <a:spLocks noGrp="1"/>
          </p:cNvSpPr>
          <p:nvPr>
            <p:ph sz="half" idx="2"/>
          </p:nvPr>
        </p:nvSpPr>
        <p:spPr>
          <a:xfrm>
            <a:off x="4089400" y="1619250"/>
            <a:ext cx="3435350" cy="4525963"/>
          </a:xfrm>
        </p:spPr>
        <p:txBody>
          <a:bodyPr/>
          <a:lstStyle>
            <a:lvl1pPr>
              <a:defRPr sz="2800">
                <a:latin typeface="Verdana"/>
                <a:cs typeface="Verdana"/>
              </a:defRPr>
            </a:lvl1pPr>
            <a:lvl2pPr>
              <a:defRPr sz="2400">
                <a:latin typeface="Verdana"/>
                <a:cs typeface="Verdana"/>
              </a:defRPr>
            </a:lvl2pPr>
            <a:lvl3pPr>
              <a:defRPr sz="2000">
                <a:latin typeface="Verdana"/>
                <a:cs typeface="Verdana"/>
              </a:defRPr>
            </a:lvl3pPr>
            <a:lvl4pPr>
              <a:defRPr sz="1800">
                <a:latin typeface="Verdana"/>
                <a:cs typeface="Verdana"/>
              </a:defRPr>
            </a:lvl4pPr>
            <a:lvl5pPr>
              <a:defRPr sz="1800">
                <a:latin typeface="Verdana"/>
                <a:cs typeface="Verdana"/>
              </a:defRPr>
            </a:lvl5pPr>
            <a:lvl6pPr>
              <a:defRPr sz="1800"/>
            </a:lvl6pPr>
            <a:lvl7pPr>
              <a:defRPr sz="1800"/>
            </a:lvl7pPr>
            <a:lvl8pPr>
              <a:defRPr sz="1800"/>
            </a:lvl8pPr>
            <a:lvl9pPr>
              <a:defRPr sz="1800"/>
            </a:lvl9p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err="1" smtClean="0"/>
              <a:t>Third</a:t>
            </a:r>
            <a:r>
              <a:rPr lang="de-CH" dirty="0" smtClean="0"/>
              <a:t>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en-US" dirty="0"/>
          </a:p>
        </p:txBody>
      </p:sp>
    </p:spTree>
    <p:extLst>
      <p:ext uri="{BB962C8B-B14F-4D97-AF65-F5344CB8AC3E}">
        <p14:creationId xmlns:p14="http://schemas.microsoft.com/office/powerpoint/2010/main" val="191288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Verdana"/>
                <a:cs typeface="Verdana"/>
              </a:defRPr>
            </a:lvl1pPr>
          </a:lstStyle>
          <a:p>
            <a:r>
              <a:rPr lang="de-CH" dirty="0" err="1" smtClean="0"/>
              <a:t>Click</a:t>
            </a:r>
            <a:r>
              <a:rPr lang="de-CH" dirty="0" smtClean="0"/>
              <a:t> to </a:t>
            </a:r>
            <a:r>
              <a:rPr lang="de-CH" dirty="0" err="1" smtClean="0"/>
              <a:t>edit</a:t>
            </a:r>
            <a:r>
              <a:rPr lang="de-CH" dirty="0" smtClean="0"/>
              <a: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p:txBody>
      </p:sp>
      <p:sp>
        <p:nvSpPr>
          <p:cNvPr id="4" name="Content Placeholder 3"/>
          <p:cNvSpPr>
            <a:spLocks noGrp="1"/>
          </p:cNvSpPr>
          <p:nvPr>
            <p:ph sz="half" idx="2"/>
          </p:nvPr>
        </p:nvSpPr>
        <p:spPr>
          <a:xfrm>
            <a:off x="457200" y="2174875"/>
            <a:ext cx="4040188" cy="3951288"/>
          </a:xfrm>
        </p:spPr>
        <p:txBody>
          <a:bodyPr/>
          <a:lstStyle>
            <a:lvl1pPr>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err="1" smtClean="0"/>
              <a:t>Third</a:t>
            </a:r>
            <a:r>
              <a:rPr lang="de-CH" dirty="0" smtClean="0"/>
              <a:t>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atin typeface="Verdana"/>
                <a:cs typeface="Verdan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a:cs typeface="Verdana"/>
              </a:defRPr>
            </a:lvl1pPr>
            <a:lvl2pPr>
              <a:defRPr sz="2000">
                <a:latin typeface="Verdana"/>
                <a:cs typeface="Verdana"/>
              </a:defRPr>
            </a:lvl2pPr>
            <a:lvl3pPr>
              <a:defRPr sz="1800">
                <a:latin typeface="Verdana"/>
                <a:cs typeface="Verdana"/>
              </a:defRPr>
            </a:lvl3pPr>
            <a:lvl4pPr>
              <a:defRPr sz="1600">
                <a:latin typeface="Verdana"/>
                <a:cs typeface="Verdana"/>
              </a:defRPr>
            </a:lvl4pPr>
            <a:lvl5pPr>
              <a:defRPr sz="1600">
                <a:latin typeface="Verdana"/>
                <a:cs typeface="Verdana"/>
              </a:defRPr>
            </a:lvl5pPr>
            <a:lvl6pPr>
              <a:defRPr sz="1600"/>
            </a:lvl6pPr>
            <a:lvl7pPr>
              <a:defRPr sz="1600"/>
            </a:lvl7pPr>
            <a:lvl8pPr>
              <a:defRPr sz="1600"/>
            </a:lvl8pPr>
            <a:lvl9pPr>
              <a:defRPr sz="1600"/>
            </a:lvl9p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err="1" smtClean="0"/>
              <a:t>Third</a:t>
            </a:r>
            <a:r>
              <a:rPr lang="de-CH" dirty="0" smtClean="0"/>
              <a:t>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en-US" dirty="0"/>
          </a:p>
        </p:txBody>
      </p:sp>
    </p:spTree>
    <p:extLst>
      <p:ext uri="{BB962C8B-B14F-4D97-AF65-F5344CB8AC3E}">
        <p14:creationId xmlns:p14="http://schemas.microsoft.com/office/powerpoint/2010/main" val="74052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a:cs typeface="Verdana"/>
              </a:defRPr>
            </a:lvl1pPr>
          </a:lstStyle>
          <a:p>
            <a:r>
              <a:rPr lang="de-CH" dirty="0" err="1" smtClean="0"/>
              <a:t>Click</a:t>
            </a:r>
            <a:r>
              <a:rPr lang="de-CH" dirty="0" smtClean="0"/>
              <a:t> to </a:t>
            </a:r>
            <a:r>
              <a:rPr lang="de-CH" dirty="0" err="1" smtClean="0"/>
              <a:t>edit</a:t>
            </a:r>
            <a:r>
              <a:rPr lang="de-CH" dirty="0" smtClean="0"/>
              <a:t> Master title style</a:t>
            </a:r>
            <a:endParaRPr lang="en-US" dirty="0"/>
          </a:p>
        </p:txBody>
      </p:sp>
    </p:spTree>
    <p:extLst>
      <p:ext uri="{BB962C8B-B14F-4D97-AF65-F5344CB8AC3E}">
        <p14:creationId xmlns:p14="http://schemas.microsoft.com/office/powerpoint/2010/main" val="173996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7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atin typeface="Verdana"/>
                <a:cs typeface="Verdana"/>
              </a:defRPr>
            </a:lvl1pPr>
          </a:lstStyle>
          <a:p>
            <a:r>
              <a:rPr lang="de-CH" dirty="0" err="1" smtClean="0"/>
              <a:t>Click</a:t>
            </a:r>
            <a:r>
              <a:rPr lang="de-CH" dirty="0" smtClean="0"/>
              <a:t> to </a:t>
            </a:r>
            <a:r>
              <a:rPr lang="de-CH" dirty="0" err="1" smtClean="0"/>
              <a:t>edit</a:t>
            </a:r>
            <a:r>
              <a:rPr lang="de-CH" dirty="0" smtClean="0"/>
              <a: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Verdana"/>
                <a:cs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p:txBody>
      </p:sp>
    </p:spTree>
    <p:extLst>
      <p:ext uri="{BB962C8B-B14F-4D97-AF65-F5344CB8AC3E}">
        <p14:creationId xmlns:p14="http://schemas.microsoft.com/office/powerpoint/2010/main" val="174840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a:cs typeface="Verdana"/>
              </a:defRPr>
            </a:lvl1pPr>
          </a:lstStyle>
          <a:p>
            <a:r>
              <a:rPr lang="de-CH" dirty="0" err="1" smtClean="0"/>
              <a:t>Click</a:t>
            </a:r>
            <a:r>
              <a:rPr lang="de-CH" dirty="0" smtClean="0"/>
              <a:t> to </a:t>
            </a:r>
            <a:r>
              <a:rPr lang="de-CH" dirty="0" err="1" smtClean="0"/>
              <a:t>edit</a:t>
            </a:r>
            <a:r>
              <a:rPr lang="de-CH" dirty="0" smtClean="0"/>
              <a: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err="1" smtClean="0"/>
              <a:t>Third</a:t>
            </a:r>
            <a:r>
              <a:rPr lang="de-CH" dirty="0" smtClean="0"/>
              <a:t>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en-US" dirty="0"/>
          </a:p>
        </p:txBody>
      </p:sp>
    </p:spTree>
    <p:extLst>
      <p:ext uri="{BB962C8B-B14F-4D97-AF65-F5344CB8AC3E}">
        <p14:creationId xmlns:p14="http://schemas.microsoft.com/office/powerpoint/2010/main" val="166393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0563" y="744538"/>
            <a:ext cx="1754187" cy="5400675"/>
          </a:xfrm>
        </p:spPr>
        <p:txBody>
          <a:bodyPr vert="eaVert"/>
          <a:lstStyle>
            <a:lvl1pPr>
              <a:defRPr>
                <a:latin typeface="Verdana"/>
                <a:cs typeface="Verdana"/>
              </a:defRPr>
            </a:lvl1pPr>
          </a:lstStyle>
          <a:p>
            <a:r>
              <a:rPr lang="de-CH" dirty="0" err="1" smtClean="0"/>
              <a:t>Click</a:t>
            </a:r>
            <a:r>
              <a:rPr lang="de-CH" dirty="0" smtClean="0"/>
              <a:t> to </a:t>
            </a:r>
            <a:r>
              <a:rPr lang="de-CH" dirty="0" err="1" smtClean="0"/>
              <a:t>edit</a:t>
            </a:r>
            <a:r>
              <a:rPr lang="de-CH" dirty="0" smtClean="0"/>
              <a:t> Master title style</a:t>
            </a:r>
            <a:endParaRPr lang="en-US" dirty="0"/>
          </a:p>
        </p:txBody>
      </p:sp>
      <p:sp>
        <p:nvSpPr>
          <p:cNvPr id="3" name="Vertical Text Placeholder 2"/>
          <p:cNvSpPr>
            <a:spLocks noGrp="1"/>
          </p:cNvSpPr>
          <p:nvPr>
            <p:ph type="body" orient="vert" idx="1"/>
          </p:nvPr>
        </p:nvSpPr>
        <p:spPr>
          <a:xfrm>
            <a:off x="503238" y="744538"/>
            <a:ext cx="5114925" cy="5400675"/>
          </a:xfrm>
        </p:spPr>
        <p:txBody>
          <a:bodyPr vert="eaVert"/>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err="1" smtClean="0"/>
              <a:t>Third</a:t>
            </a:r>
            <a:r>
              <a:rPr lang="de-CH" dirty="0" smtClean="0"/>
              <a:t>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en-US" dirty="0"/>
          </a:p>
        </p:txBody>
      </p:sp>
    </p:spTree>
    <p:extLst>
      <p:ext uri="{BB962C8B-B14F-4D97-AF65-F5344CB8AC3E}">
        <p14:creationId xmlns:p14="http://schemas.microsoft.com/office/powerpoint/2010/main" val="224418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1948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744538"/>
            <a:ext cx="81359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539750" y="1619250"/>
            <a:ext cx="81359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a:p>
            <a:pPr lvl="4"/>
            <a:endParaRPr lang="fr-BE" smtClean="0"/>
          </a:p>
          <a:p>
            <a:pPr lvl="4"/>
            <a:endParaRPr lang="en-GB" smtClean="0"/>
          </a:p>
        </p:txBody>
      </p:sp>
      <p:sp>
        <p:nvSpPr>
          <p:cNvPr id="1028" name="Rectangle 7"/>
          <p:cNvSpPr>
            <a:spLocks noChangeArrowheads="1"/>
          </p:cNvSpPr>
          <p:nvPr userDrawn="1"/>
        </p:nvSpPr>
        <p:spPr bwMode="auto">
          <a:xfrm>
            <a:off x="4267200" y="6534150"/>
            <a:ext cx="4408488" cy="323850"/>
          </a:xfrm>
          <a:prstGeom prst="rect">
            <a:avLst/>
          </a:prstGeom>
          <a:solidFill>
            <a:srgbClr val="C6EAF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9" name="Slide Number Placeholder 5"/>
          <p:cNvSpPr txBox="1">
            <a:spLocks/>
          </p:cNvSpPr>
          <p:nvPr userDrawn="1"/>
        </p:nvSpPr>
        <p:spPr>
          <a:xfrm>
            <a:off x="8763000" y="6553200"/>
            <a:ext cx="381000" cy="304800"/>
          </a:xfrm>
          <a:prstGeom prst="rect">
            <a:avLst/>
          </a:prstGeom>
        </p:spPr>
        <p:txBody>
          <a:bodyPr/>
          <a:lstStyle>
            <a:lvl1pPr eaLnBrk="0" hangingPunct="0">
              <a:defRPr sz="2400">
                <a:solidFill>
                  <a:schemeClr val="tx1"/>
                </a:solidFill>
                <a:latin typeface="Arial" charset="0"/>
                <a:ea typeface="ヒラギノ角ゴ Pro W3" pitchFamily="-109" charset="-128"/>
              </a:defRPr>
            </a:lvl1pPr>
            <a:lvl2pPr marL="37931725" indent="-37474525" eaLnBrk="0" hangingPunct="0">
              <a:defRPr sz="2400">
                <a:solidFill>
                  <a:schemeClr val="tx1"/>
                </a:solidFill>
                <a:latin typeface="Arial" charset="0"/>
                <a:ea typeface="ヒラギノ角ゴ Pro W3" pitchFamily="-109" charset="-128"/>
              </a:defRPr>
            </a:lvl2pPr>
            <a:lvl3pPr eaLnBrk="0" hangingPunct="0">
              <a:defRPr sz="2400">
                <a:solidFill>
                  <a:schemeClr val="tx1"/>
                </a:solidFill>
                <a:latin typeface="Arial" charset="0"/>
                <a:ea typeface="ヒラギノ角ゴ Pro W3" pitchFamily="-109" charset="-128"/>
              </a:defRPr>
            </a:lvl3pPr>
            <a:lvl4pPr eaLnBrk="0" hangingPunct="0">
              <a:defRPr sz="2400">
                <a:solidFill>
                  <a:schemeClr val="tx1"/>
                </a:solidFill>
                <a:latin typeface="Arial" charset="0"/>
                <a:ea typeface="ヒラギノ角ゴ Pro W3" pitchFamily="-109" charset="-128"/>
              </a:defRPr>
            </a:lvl4pPr>
            <a:lvl5pPr eaLnBrk="0" hangingPunct="0">
              <a:defRPr sz="2400">
                <a:solidFill>
                  <a:schemeClr val="tx1"/>
                </a:solidFill>
                <a:latin typeface="Arial" charset="0"/>
                <a:ea typeface="ヒラギノ角ゴ Pro W3" pitchFamily="-109" charset="-128"/>
              </a:defRPr>
            </a:lvl5pPr>
            <a:lvl6pPr marL="457200" eaLnBrk="0" fontAlgn="base" hangingPunct="0">
              <a:spcBef>
                <a:spcPct val="0"/>
              </a:spcBef>
              <a:spcAft>
                <a:spcPct val="0"/>
              </a:spcAft>
              <a:defRPr sz="2400">
                <a:solidFill>
                  <a:schemeClr val="tx1"/>
                </a:solidFill>
                <a:latin typeface="Arial" charset="0"/>
                <a:ea typeface="ヒラギノ角ゴ Pro W3" pitchFamily="-109" charset="-128"/>
              </a:defRPr>
            </a:lvl6pPr>
            <a:lvl7pPr marL="914400" eaLnBrk="0" fontAlgn="base" hangingPunct="0">
              <a:spcBef>
                <a:spcPct val="0"/>
              </a:spcBef>
              <a:spcAft>
                <a:spcPct val="0"/>
              </a:spcAft>
              <a:defRPr sz="2400">
                <a:solidFill>
                  <a:schemeClr val="tx1"/>
                </a:solidFill>
                <a:latin typeface="Arial" charset="0"/>
                <a:ea typeface="ヒラギノ角ゴ Pro W3" pitchFamily="-109" charset="-128"/>
              </a:defRPr>
            </a:lvl7pPr>
            <a:lvl8pPr marL="1371600" eaLnBrk="0" fontAlgn="base" hangingPunct="0">
              <a:spcBef>
                <a:spcPct val="0"/>
              </a:spcBef>
              <a:spcAft>
                <a:spcPct val="0"/>
              </a:spcAft>
              <a:defRPr sz="2400">
                <a:solidFill>
                  <a:schemeClr val="tx1"/>
                </a:solidFill>
                <a:latin typeface="Arial" charset="0"/>
                <a:ea typeface="ヒラギノ角ゴ Pro W3" pitchFamily="-109" charset="-128"/>
              </a:defRPr>
            </a:lvl8pPr>
            <a:lvl9pPr marL="1828800" eaLnBrk="0" fontAlgn="base" hangingPunct="0">
              <a:spcBef>
                <a:spcPct val="0"/>
              </a:spcBef>
              <a:spcAft>
                <a:spcPct val="0"/>
              </a:spcAft>
              <a:defRPr sz="2400">
                <a:solidFill>
                  <a:schemeClr val="tx1"/>
                </a:solidFill>
                <a:latin typeface="Arial" charset="0"/>
                <a:ea typeface="ヒラギノ角ゴ Pro W3" pitchFamily="-109" charset="-128"/>
              </a:defRPr>
            </a:lvl9pPr>
          </a:lstStyle>
          <a:p>
            <a:pPr algn="r" eaLnBrk="1" hangingPunct="1">
              <a:defRPr/>
            </a:pPr>
            <a:fld id="{E7DD52B0-41BA-4B15-926B-687F957D4151}" type="slidenum">
              <a:rPr lang="en-GB" sz="1200" smtClean="0">
                <a:solidFill>
                  <a:srgbClr val="0D0D0D"/>
                </a:solidFill>
              </a:rPr>
              <a:pPr algn="r" eaLnBrk="1" hangingPunct="1">
                <a:defRPr/>
              </a:pPr>
              <a:t>‹#›</a:t>
            </a:fld>
            <a:endParaRPr lang="en-GB" sz="1200" smtClean="0">
              <a:solidFill>
                <a:srgbClr val="0D0D0D"/>
              </a:solidFill>
            </a:endParaRPr>
          </a:p>
        </p:txBody>
      </p:sp>
      <p:pic>
        <p:nvPicPr>
          <p:cNvPr id="1030" name="Picture 13" descr="Taxud_PPtemplate0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527800"/>
            <a:ext cx="482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auto">
          <a:xfrm>
            <a:off x="533400" y="6534150"/>
            <a:ext cx="3689350" cy="323850"/>
          </a:xfrm>
          <a:prstGeom prst="rect">
            <a:avLst/>
          </a:prstGeom>
          <a:solidFill>
            <a:srgbClr val="034DA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032" name="Text Box 14"/>
          <p:cNvSpPr txBox="1">
            <a:spLocks noChangeArrowheads="1"/>
          </p:cNvSpPr>
          <p:nvPr userDrawn="1"/>
        </p:nvSpPr>
        <p:spPr bwMode="auto">
          <a:xfrm>
            <a:off x="669925" y="6621463"/>
            <a:ext cx="35210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pitchFamily="-109" charset="-128"/>
              </a:defRPr>
            </a:lvl1pPr>
            <a:lvl2pPr marL="742950" indent="-285750" eaLnBrk="0" hangingPunct="0">
              <a:defRPr>
                <a:solidFill>
                  <a:schemeClr val="tx1"/>
                </a:solidFill>
                <a:latin typeface="Arial" charset="0"/>
                <a:ea typeface="ヒラギノ角ゴ Pro W3" pitchFamily="-109" charset="-128"/>
              </a:defRPr>
            </a:lvl2pPr>
            <a:lvl3pPr marL="1143000" indent="-228600" eaLnBrk="0" hangingPunct="0">
              <a:defRPr>
                <a:solidFill>
                  <a:schemeClr val="tx1"/>
                </a:solidFill>
                <a:latin typeface="Arial" charset="0"/>
                <a:ea typeface="ヒラギノ角ゴ Pro W3" pitchFamily="-109" charset="-128"/>
              </a:defRPr>
            </a:lvl3pPr>
            <a:lvl4pPr marL="1600200" indent="-228600" eaLnBrk="0" hangingPunct="0">
              <a:defRPr>
                <a:solidFill>
                  <a:schemeClr val="tx1"/>
                </a:solidFill>
                <a:latin typeface="Arial" charset="0"/>
                <a:ea typeface="ヒラギノ角ゴ Pro W3" pitchFamily="-109" charset="-128"/>
              </a:defRPr>
            </a:lvl4pPr>
            <a:lvl5pPr marL="2057400" indent="-228600" eaLnBrk="0" hangingPunct="0">
              <a:defRPr>
                <a:solidFill>
                  <a:schemeClr val="tx1"/>
                </a:solidFill>
                <a:latin typeface="Arial" charset="0"/>
                <a:ea typeface="ヒラギノ角ゴ Pro W3" pitchFamily="-109"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09"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09"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09"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09" charset="-128"/>
              </a:defRPr>
            </a:lvl9pPr>
          </a:lstStyle>
          <a:p>
            <a:pPr eaLnBrk="1" hangingPunct="1">
              <a:defRPr/>
            </a:pPr>
            <a:r>
              <a:rPr lang="en-GB" sz="1400" baseline="30000" smtClean="0">
                <a:solidFill>
                  <a:schemeClr val="bg1"/>
                </a:solidFill>
                <a:latin typeface="Verdana" pitchFamily="34" charset="0"/>
              </a:rPr>
              <a:t>European Commission </a:t>
            </a:r>
            <a:r>
              <a:rPr lang="en-GB" sz="1400" b="1" baseline="30000" smtClean="0">
                <a:solidFill>
                  <a:srgbClr val="C6EAFA"/>
                </a:solidFill>
                <a:latin typeface="Verdana" pitchFamily="34" charset="0"/>
              </a:rPr>
              <a:t>Taxation and Customs Union</a:t>
            </a:r>
          </a:p>
        </p:txBody>
      </p:sp>
    </p:spTree>
  </p:cSld>
  <p:clrMap bg1="lt1" tx1="dk1" bg2="lt2" tx2="dk2" accent1="accent1" accent2="accent2" accent3="accent3" accent4="accent4" accent5="accent5" accent6="accent6" hlink="hlink" folHlink="folHlink"/>
  <p:sldLayoutIdLst>
    <p:sldLayoutId id="2147483795"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6" r:id="rId10"/>
    <p:sldLayoutId id="2147483798" r:id="rId11"/>
  </p:sldLayoutIdLst>
  <p:hf sldNum="0" hdr="0" ftr="0"/>
  <p:txStyles>
    <p:titleStyle>
      <a:lvl1pPr algn="l" rtl="0" eaLnBrk="0" fontAlgn="base" hangingPunct="0">
        <a:spcBef>
          <a:spcPct val="0"/>
        </a:spcBef>
        <a:spcAft>
          <a:spcPct val="0"/>
        </a:spcAft>
        <a:defRPr sz="2400">
          <a:solidFill>
            <a:srgbClr val="034DA2"/>
          </a:solidFill>
          <a:latin typeface="Verdana" pitchFamily="-109" charset="0"/>
          <a:ea typeface="ヒラギノ角ゴ Pro W3" charset="-128"/>
          <a:cs typeface="ヒラギノ角ゴ Pro W3" charset="-128"/>
        </a:defRPr>
      </a:lvl1pPr>
      <a:lvl2pPr algn="l" rtl="0" eaLnBrk="0" fontAlgn="base" hangingPunct="0">
        <a:spcBef>
          <a:spcPct val="0"/>
        </a:spcBef>
        <a:spcAft>
          <a:spcPct val="0"/>
        </a:spcAft>
        <a:defRPr sz="2400">
          <a:solidFill>
            <a:srgbClr val="034DA2"/>
          </a:solidFill>
          <a:latin typeface="Verdana" pitchFamily="-109" charset="0"/>
          <a:ea typeface="ヒラギノ角ゴ Pro W3" charset="-128"/>
          <a:cs typeface="ヒラギノ角ゴ Pro W3" charset="-128"/>
        </a:defRPr>
      </a:lvl2pPr>
      <a:lvl3pPr algn="l" rtl="0" eaLnBrk="0" fontAlgn="base" hangingPunct="0">
        <a:spcBef>
          <a:spcPct val="0"/>
        </a:spcBef>
        <a:spcAft>
          <a:spcPct val="0"/>
        </a:spcAft>
        <a:defRPr sz="2400">
          <a:solidFill>
            <a:srgbClr val="034DA2"/>
          </a:solidFill>
          <a:latin typeface="Verdana" pitchFamily="-109" charset="0"/>
          <a:ea typeface="ヒラギノ角ゴ Pro W3" charset="-128"/>
          <a:cs typeface="ヒラギノ角ゴ Pro W3" charset="-128"/>
        </a:defRPr>
      </a:lvl3pPr>
      <a:lvl4pPr algn="l" rtl="0" eaLnBrk="0" fontAlgn="base" hangingPunct="0">
        <a:spcBef>
          <a:spcPct val="0"/>
        </a:spcBef>
        <a:spcAft>
          <a:spcPct val="0"/>
        </a:spcAft>
        <a:defRPr sz="2400">
          <a:solidFill>
            <a:srgbClr val="034DA2"/>
          </a:solidFill>
          <a:latin typeface="Verdana" pitchFamily="-109" charset="0"/>
          <a:ea typeface="ヒラギノ角ゴ Pro W3" charset="-128"/>
          <a:cs typeface="ヒラギノ角ゴ Pro W3" charset="-128"/>
        </a:defRPr>
      </a:lvl4pPr>
      <a:lvl5pPr algn="l" rtl="0" eaLnBrk="0" fontAlgn="base" hangingPunct="0">
        <a:spcBef>
          <a:spcPct val="0"/>
        </a:spcBef>
        <a:spcAft>
          <a:spcPct val="0"/>
        </a:spcAft>
        <a:defRPr sz="2400">
          <a:solidFill>
            <a:srgbClr val="034DA2"/>
          </a:solidFill>
          <a:latin typeface="Verdana" pitchFamily="-109" charset="0"/>
          <a:ea typeface="ヒラギノ角ゴ Pro W3" charset="-128"/>
          <a:cs typeface="ヒラギノ角ゴ Pro W3" charset="-128"/>
        </a:defRPr>
      </a:lvl5pPr>
      <a:lvl6pPr marL="457200" algn="l" rtl="0" fontAlgn="base">
        <a:spcBef>
          <a:spcPct val="0"/>
        </a:spcBef>
        <a:spcAft>
          <a:spcPct val="0"/>
        </a:spcAft>
        <a:defRPr sz="2400">
          <a:solidFill>
            <a:schemeClr val="accent2"/>
          </a:solidFill>
          <a:latin typeface="Trebuchet MS" charset="0"/>
        </a:defRPr>
      </a:lvl6pPr>
      <a:lvl7pPr marL="914400" algn="l" rtl="0" fontAlgn="base">
        <a:spcBef>
          <a:spcPct val="0"/>
        </a:spcBef>
        <a:spcAft>
          <a:spcPct val="0"/>
        </a:spcAft>
        <a:defRPr sz="2400">
          <a:solidFill>
            <a:schemeClr val="accent2"/>
          </a:solidFill>
          <a:latin typeface="Trebuchet MS" charset="0"/>
        </a:defRPr>
      </a:lvl7pPr>
      <a:lvl8pPr marL="1371600" algn="l" rtl="0" fontAlgn="base">
        <a:spcBef>
          <a:spcPct val="0"/>
        </a:spcBef>
        <a:spcAft>
          <a:spcPct val="0"/>
        </a:spcAft>
        <a:defRPr sz="2400">
          <a:solidFill>
            <a:schemeClr val="accent2"/>
          </a:solidFill>
          <a:latin typeface="Trebuchet MS" charset="0"/>
        </a:defRPr>
      </a:lvl8pPr>
      <a:lvl9pPr marL="1828800" algn="l" rtl="0" fontAlgn="base">
        <a:spcBef>
          <a:spcPct val="0"/>
        </a:spcBef>
        <a:spcAft>
          <a:spcPct val="0"/>
        </a:spcAft>
        <a:defRPr sz="2400">
          <a:solidFill>
            <a:schemeClr val="accent2"/>
          </a:solidFill>
          <a:latin typeface="Trebuchet MS" charset="0"/>
        </a:defRPr>
      </a:lvl9pPr>
    </p:titleStyle>
    <p:bodyStyle>
      <a:lvl1pPr marL="228600" indent="-228600" algn="l" rtl="0" eaLnBrk="0" fontAlgn="base" hangingPunct="0">
        <a:spcBef>
          <a:spcPts val="600"/>
        </a:spcBef>
        <a:spcAft>
          <a:spcPct val="0"/>
        </a:spcAft>
        <a:buFont typeface="Wingdings" pitchFamily="2" charset="2"/>
        <a:buChar char="n"/>
        <a:defRPr>
          <a:solidFill>
            <a:srgbClr val="5F5F5F"/>
          </a:solidFill>
          <a:latin typeface="Verdana" pitchFamily="-109" charset="0"/>
          <a:ea typeface="ヒラギノ角ゴ Pro W3" charset="-128"/>
          <a:cs typeface="ヒラギノ角ゴ Pro W3" charset="-128"/>
        </a:defRPr>
      </a:lvl1pPr>
      <a:lvl2pPr marL="457200" indent="-217488" algn="l" rtl="0" eaLnBrk="0" fontAlgn="base" hangingPunct="0">
        <a:spcBef>
          <a:spcPts val="400"/>
        </a:spcBef>
        <a:spcAft>
          <a:spcPct val="0"/>
        </a:spcAft>
        <a:buFont typeface="Wingdings" pitchFamily="2" charset="2"/>
        <a:buChar char="§"/>
        <a:defRPr>
          <a:solidFill>
            <a:srgbClr val="5F5F5F"/>
          </a:solidFill>
          <a:latin typeface="Verdana" pitchFamily="-109" charset="0"/>
          <a:ea typeface="ヒラギノ角ゴ Pro W3" charset="-128"/>
          <a:cs typeface="ヒラギノ角ゴ Pro W3" pitchFamily="-109" charset="-128"/>
        </a:defRPr>
      </a:lvl2pPr>
      <a:lvl3pPr marL="979488" indent="-174625" algn="l" rtl="0" eaLnBrk="0" fontAlgn="base" hangingPunct="0">
        <a:spcBef>
          <a:spcPts val="400"/>
        </a:spcBef>
        <a:spcAft>
          <a:spcPct val="0"/>
        </a:spcAft>
        <a:buChar char="•"/>
        <a:defRPr sz="1600">
          <a:solidFill>
            <a:srgbClr val="5F5F5F"/>
          </a:solidFill>
          <a:latin typeface="Verdana" pitchFamily="-109" charset="0"/>
          <a:ea typeface="ヒラギノ角ゴ Pro W3" charset="-128"/>
          <a:cs typeface="ヒラギノ角ゴ Pro W3" pitchFamily="-109" charset="-128"/>
        </a:defRPr>
      </a:lvl3pPr>
      <a:lvl4pPr marL="1393825" indent="-141288" algn="l" rtl="0" eaLnBrk="0" fontAlgn="base" hangingPunct="0">
        <a:spcBef>
          <a:spcPts val="400"/>
        </a:spcBef>
        <a:spcAft>
          <a:spcPct val="0"/>
        </a:spcAft>
        <a:buChar char="–"/>
        <a:defRPr sz="1600">
          <a:solidFill>
            <a:srgbClr val="5F5F5F"/>
          </a:solidFill>
          <a:latin typeface="Verdana" pitchFamily="-109" charset="0"/>
          <a:ea typeface="ヒラギノ角ゴ Pro W3" charset="-128"/>
          <a:cs typeface="ヒラギノ角ゴ Pro W3" pitchFamily="-109" charset="-128"/>
        </a:defRPr>
      </a:lvl4pPr>
      <a:lvl5pPr marL="1862138" indent="-163513" algn="l" rtl="0" eaLnBrk="0" fontAlgn="base" hangingPunct="0">
        <a:spcBef>
          <a:spcPts val="300"/>
        </a:spcBef>
        <a:spcAft>
          <a:spcPct val="0"/>
        </a:spcAft>
        <a:buFont typeface="Wingdings" pitchFamily="2" charset="2"/>
        <a:buChar char="§"/>
        <a:defRPr sz="1400">
          <a:solidFill>
            <a:srgbClr val="5F5F5F"/>
          </a:solidFill>
          <a:latin typeface="Verdana" pitchFamily="-109" charset="0"/>
          <a:ea typeface="ヒラギノ角ゴ Pro W3" charset="-128"/>
          <a:cs typeface="ヒラギノ角ゴ Pro W3" pitchFamily="-109" charset="-128"/>
        </a:defRPr>
      </a:lvl5pPr>
      <a:lvl6pPr marL="2319338" indent="-163513" algn="l" rtl="0" fontAlgn="base">
        <a:spcBef>
          <a:spcPts val="300"/>
        </a:spcBef>
        <a:spcAft>
          <a:spcPct val="0"/>
        </a:spcAft>
        <a:buFont typeface="Wingdings" charset="2"/>
        <a:buChar char="§"/>
        <a:defRPr sz="1400">
          <a:solidFill>
            <a:srgbClr val="5F5F5F"/>
          </a:solidFill>
          <a:latin typeface="+mn-lt"/>
          <a:ea typeface="ヒラギノ角ゴ Pro W3" charset="-128"/>
        </a:defRPr>
      </a:lvl6pPr>
      <a:lvl7pPr marL="2776538" indent="-163513" algn="l" rtl="0" fontAlgn="base">
        <a:spcBef>
          <a:spcPts val="300"/>
        </a:spcBef>
        <a:spcAft>
          <a:spcPct val="0"/>
        </a:spcAft>
        <a:buFont typeface="Wingdings" charset="2"/>
        <a:buChar char="§"/>
        <a:defRPr sz="1400">
          <a:solidFill>
            <a:srgbClr val="5F5F5F"/>
          </a:solidFill>
          <a:latin typeface="+mn-lt"/>
          <a:ea typeface="ヒラギノ角ゴ Pro W3" charset="-128"/>
        </a:defRPr>
      </a:lvl7pPr>
      <a:lvl8pPr marL="3233738" indent="-163513" algn="l" rtl="0" fontAlgn="base">
        <a:spcBef>
          <a:spcPts val="300"/>
        </a:spcBef>
        <a:spcAft>
          <a:spcPct val="0"/>
        </a:spcAft>
        <a:buFont typeface="Wingdings" charset="2"/>
        <a:buChar char="§"/>
        <a:defRPr sz="1400">
          <a:solidFill>
            <a:srgbClr val="5F5F5F"/>
          </a:solidFill>
          <a:latin typeface="+mn-lt"/>
          <a:ea typeface="ヒラギノ角ゴ Pro W3" charset="-128"/>
        </a:defRPr>
      </a:lvl8pPr>
      <a:lvl9pPr marL="3690938" indent="-163513" algn="l" rtl="0" fontAlgn="base">
        <a:spcBef>
          <a:spcPts val="300"/>
        </a:spcBef>
        <a:spcAft>
          <a:spcPct val="0"/>
        </a:spcAft>
        <a:buFont typeface="Wingdings" charset="2"/>
        <a:buChar char="§"/>
        <a:defRPr sz="1400">
          <a:solidFill>
            <a:srgbClr val="5F5F5F"/>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jozef.hupperetz@ec.europ.eu"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7.xml"/><Relationship Id="rId7" Type="http://schemas.openxmlformats.org/officeDocument/2006/relationships/diagramColors" Target="../diagrams/colors5.xml"/><Relationship Id="rId2" Type="http://schemas.openxmlformats.org/officeDocument/2006/relationships/slideLayout" Target="../slideLayouts/slideLayout10.xml"/><Relationship Id="rId1" Type="http://schemas.openxmlformats.org/officeDocument/2006/relationships/themeOverride" Target="../theme/themeOverride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8313" y="1628279"/>
            <a:ext cx="8229600" cy="936625"/>
          </a:xfrm>
        </p:spPr>
        <p:txBody>
          <a:bodyPr lIns="90000" tIns="46800" rIns="90000" bIns="46800"/>
          <a:lstStyle/>
          <a:p>
            <a:pPr algn="ctr"/>
            <a:r>
              <a:rPr lang="de-CH" sz="1800" b="1" dirty="0" smtClean="0">
                <a:latin typeface="Verdana" pitchFamily="34" charset="0"/>
                <a:ea typeface="ヒラギノ角ゴ Pro W3" pitchFamily="-109" charset="-128"/>
              </a:rPr>
              <a:t/>
            </a:r>
            <a:br>
              <a:rPr lang="de-CH" sz="1800" b="1" dirty="0" smtClean="0">
                <a:latin typeface="Verdana" pitchFamily="34" charset="0"/>
                <a:ea typeface="ヒラギノ角ゴ Pro W3" pitchFamily="-109" charset="-128"/>
              </a:rPr>
            </a:br>
            <a:r>
              <a:rPr lang="de-CH" sz="1800" b="1" dirty="0" smtClean="0">
                <a:latin typeface="Verdana" pitchFamily="34" charset="0"/>
                <a:ea typeface="ヒラギノ角ゴ Pro W3" pitchFamily="-109" charset="-128"/>
              </a:rPr>
              <a:t/>
            </a:r>
            <a:br>
              <a:rPr lang="de-CH" sz="1800" b="1" dirty="0" smtClean="0">
                <a:latin typeface="Verdana" pitchFamily="34" charset="0"/>
                <a:ea typeface="ヒラギノ角ゴ Pro W3" pitchFamily="-109" charset="-128"/>
              </a:rPr>
            </a:br>
            <a:r>
              <a:rPr lang="de-CH" sz="1800" b="1" dirty="0" smtClean="0">
                <a:latin typeface="Verdana" pitchFamily="34" charset="0"/>
                <a:ea typeface="ヒラギノ角ゴ Pro W3" pitchFamily="-109" charset="-128"/>
              </a:rPr>
              <a:t/>
            </a:r>
            <a:br>
              <a:rPr lang="de-CH" sz="1800" b="1" dirty="0" smtClean="0">
                <a:latin typeface="Verdana" pitchFamily="34" charset="0"/>
                <a:ea typeface="ヒラギノ角ゴ Pro W3" pitchFamily="-109" charset="-128"/>
              </a:rPr>
            </a:br>
            <a:r>
              <a:rPr lang="de-CH" sz="1800" b="1" dirty="0" smtClean="0">
                <a:latin typeface="Verdana" pitchFamily="34" charset="0"/>
                <a:ea typeface="ヒラギノ角ゴ Pro W3" pitchFamily="-109" charset="-128"/>
              </a:rPr>
              <a:t/>
            </a:r>
            <a:br>
              <a:rPr lang="de-CH" sz="1800" b="1" dirty="0" smtClean="0">
                <a:latin typeface="Verdana" pitchFamily="34" charset="0"/>
                <a:ea typeface="ヒラギノ角ゴ Pro W3" pitchFamily="-109" charset="-128"/>
              </a:rPr>
            </a:br>
            <a:r>
              <a:rPr lang="de-CH" sz="1800" b="1" dirty="0" smtClean="0">
                <a:latin typeface="Verdana" pitchFamily="34" charset="0"/>
                <a:ea typeface="ヒラギノ角ゴ Pro W3" pitchFamily="-109" charset="-128"/>
              </a:rPr>
              <a:t/>
            </a:r>
            <a:br>
              <a:rPr lang="de-CH" sz="1800" b="1" dirty="0" smtClean="0">
                <a:latin typeface="Verdana" pitchFamily="34" charset="0"/>
                <a:ea typeface="ヒラギノ角ゴ Pro W3" pitchFamily="-109" charset="-128"/>
              </a:rPr>
            </a:br>
            <a:r>
              <a:rPr lang="de-CH" sz="1800" b="1" dirty="0">
                <a:latin typeface="Verdana" pitchFamily="34" charset="0"/>
                <a:ea typeface="ヒラギノ角ゴ Pro W3" pitchFamily="-109" charset="-128"/>
              </a:rPr>
              <a:t/>
            </a:r>
            <a:br>
              <a:rPr lang="de-CH" sz="1800" b="1" dirty="0">
                <a:latin typeface="Verdana" pitchFamily="34" charset="0"/>
                <a:ea typeface="ヒラギノ角ゴ Pro W3" pitchFamily="-109" charset="-128"/>
              </a:rPr>
            </a:br>
            <a:r>
              <a:rPr lang="de-CH" sz="1800" b="1" dirty="0" smtClean="0">
                <a:latin typeface="Verdana" pitchFamily="34" charset="0"/>
                <a:ea typeface="ヒラギノ角ゴ Pro W3" pitchFamily="-109" charset="-128"/>
              </a:rPr>
              <a:t/>
            </a:r>
            <a:br>
              <a:rPr lang="de-CH" sz="1800" b="1" dirty="0" smtClean="0">
                <a:latin typeface="Verdana" pitchFamily="34" charset="0"/>
                <a:ea typeface="ヒラギノ角ゴ Pro W3" pitchFamily="-109" charset="-128"/>
              </a:rPr>
            </a:br>
            <a:r>
              <a:rPr lang="de-CH" sz="1800" b="1" dirty="0">
                <a:latin typeface="Verdana" pitchFamily="34" charset="0"/>
                <a:ea typeface="ヒラギノ角ゴ Pro W3" pitchFamily="-109" charset="-128"/>
              </a:rPr>
              <a:t/>
            </a:r>
            <a:br>
              <a:rPr lang="de-CH" sz="1800" b="1" dirty="0">
                <a:latin typeface="Verdana" pitchFamily="34" charset="0"/>
                <a:ea typeface="ヒラギノ角ゴ Pro W3" pitchFamily="-109" charset="-128"/>
              </a:rPr>
            </a:br>
            <a:endParaRPr lang="en-GB" sz="1800" b="1" dirty="0" smtClean="0">
              <a:latin typeface="Verdana" pitchFamily="34" charset="0"/>
              <a:ea typeface="ヒラギノ角ゴ Pro W3" pitchFamily="-109" charset="-128"/>
            </a:endParaRPr>
          </a:p>
        </p:txBody>
      </p:sp>
      <p:sp>
        <p:nvSpPr>
          <p:cNvPr id="3" name="Content Placeholder 2"/>
          <p:cNvSpPr>
            <a:spLocks noGrp="1"/>
          </p:cNvSpPr>
          <p:nvPr>
            <p:ph idx="1"/>
          </p:nvPr>
        </p:nvSpPr>
        <p:spPr>
          <a:xfrm>
            <a:off x="251520" y="2060848"/>
            <a:ext cx="8229600" cy="3633788"/>
          </a:xfrm>
        </p:spPr>
        <p:txBody>
          <a:bodyPr/>
          <a:lstStyle/>
          <a:p>
            <a:pPr>
              <a:defRPr/>
            </a:pPr>
            <a:endParaRPr lang="en-GB" dirty="0" smtClean="0"/>
          </a:p>
          <a:p>
            <a:pPr marL="0" indent="0" algn="ctr">
              <a:buFont typeface="Arial" pitchFamily="34" charset="0"/>
              <a:buNone/>
              <a:defRPr/>
            </a:pPr>
            <a:r>
              <a:rPr lang="en-GB" sz="3200" b="1" dirty="0">
                <a:solidFill>
                  <a:srgbClr val="034DA2"/>
                </a:solidFill>
                <a:latin typeface="Verdana" pitchFamily="34" charset="0"/>
                <a:ea typeface="ヒラギノ角ゴ Pro W3" pitchFamily="-109" charset="-128"/>
              </a:rPr>
              <a:t>The EU Strategy and Action Plan </a:t>
            </a:r>
            <a:r>
              <a:rPr lang="en-GB" sz="3200" b="1" dirty="0" smtClean="0">
                <a:solidFill>
                  <a:srgbClr val="034DA2"/>
                </a:solidFill>
                <a:latin typeface="Verdana" pitchFamily="34" charset="0"/>
                <a:ea typeface="ヒラギノ角ゴ Pro W3" pitchFamily="-109" charset="-128"/>
              </a:rPr>
              <a:t/>
            </a:r>
            <a:br>
              <a:rPr lang="en-GB" sz="3200" b="1" dirty="0" smtClean="0">
                <a:solidFill>
                  <a:srgbClr val="034DA2"/>
                </a:solidFill>
                <a:latin typeface="Verdana" pitchFamily="34" charset="0"/>
                <a:ea typeface="ヒラギノ角ゴ Pro W3" pitchFamily="-109" charset="-128"/>
              </a:rPr>
            </a:br>
            <a:r>
              <a:rPr lang="en-GB" sz="3200" b="1" dirty="0" smtClean="0">
                <a:solidFill>
                  <a:srgbClr val="034DA2"/>
                </a:solidFill>
                <a:latin typeface="Verdana" pitchFamily="34" charset="0"/>
                <a:ea typeface="ヒラギノ角ゴ Pro W3" pitchFamily="-109" charset="-128"/>
              </a:rPr>
              <a:t>for </a:t>
            </a:r>
            <a:r>
              <a:rPr lang="en-GB" sz="3200" b="1" dirty="0">
                <a:solidFill>
                  <a:srgbClr val="034DA2"/>
                </a:solidFill>
                <a:latin typeface="Verdana" pitchFamily="34" charset="0"/>
                <a:ea typeface="ヒラギノ角ゴ Pro W3" pitchFamily="-109" charset="-128"/>
              </a:rPr>
              <a:t>customs risk </a:t>
            </a:r>
            <a:r>
              <a:rPr lang="en-GB" sz="3200" b="1" dirty="0" smtClean="0">
                <a:solidFill>
                  <a:srgbClr val="034DA2"/>
                </a:solidFill>
                <a:latin typeface="Verdana" pitchFamily="34" charset="0"/>
                <a:ea typeface="ヒラギノ角ゴ Pro W3" pitchFamily="-109" charset="-128"/>
              </a:rPr>
              <a:t>management</a:t>
            </a:r>
          </a:p>
          <a:p>
            <a:pPr marL="0" indent="0" algn="ctr">
              <a:buFont typeface="Arial" pitchFamily="34" charset="0"/>
              <a:buNone/>
              <a:defRPr/>
            </a:pPr>
            <a:endParaRPr lang="en-GB" sz="3200" b="1" dirty="0">
              <a:solidFill>
                <a:srgbClr val="034DA2"/>
              </a:solidFill>
              <a:latin typeface="Verdana" pitchFamily="34" charset="0"/>
              <a:ea typeface="ヒラギノ角ゴ Pro W3" pitchFamily="-109" charset="-128"/>
            </a:endParaRPr>
          </a:p>
          <a:p>
            <a:pPr marL="0" indent="0" algn="ctr">
              <a:buFont typeface="Arial" pitchFamily="34" charset="0"/>
              <a:buNone/>
              <a:defRPr/>
            </a:pPr>
            <a:r>
              <a:rPr lang="en-GB" sz="2000" b="1" dirty="0" smtClean="0">
                <a:solidFill>
                  <a:srgbClr val="034DA2"/>
                </a:solidFill>
                <a:latin typeface="Verdana" pitchFamily="34" charset="0"/>
                <a:ea typeface="ヒラギノ角ゴ Pro W3" pitchFamily="-109" charset="-128"/>
              </a:rPr>
              <a:t>22</a:t>
            </a:r>
            <a:r>
              <a:rPr lang="en-GB" sz="2000" b="1" baseline="30000" dirty="0" smtClean="0">
                <a:solidFill>
                  <a:srgbClr val="034DA2"/>
                </a:solidFill>
                <a:latin typeface="Verdana" pitchFamily="34" charset="0"/>
                <a:ea typeface="ヒラギノ角ゴ Pro W3" pitchFamily="-109" charset="-128"/>
              </a:rPr>
              <a:t>nd</a:t>
            </a:r>
            <a:r>
              <a:rPr lang="en-GB" sz="2000" b="1" dirty="0" smtClean="0">
                <a:solidFill>
                  <a:srgbClr val="034DA2"/>
                </a:solidFill>
                <a:latin typeface="Verdana" pitchFamily="34" charset="0"/>
                <a:ea typeface="ヒラギノ角ゴ Pro W3" pitchFamily="-109" charset="-128"/>
              </a:rPr>
              <a:t> TAG meeting 17.6.2016 </a:t>
            </a:r>
            <a:br>
              <a:rPr lang="en-GB" sz="2000" b="1" dirty="0" smtClean="0">
                <a:solidFill>
                  <a:srgbClr val="034DA2"/>
                </a:solidFill>
                <a:latin typeface="Verdana" pitchFamily="34" charset="0"/>
                <a:ea typeface="ヒラギノ角ゴ Pro W3" pitchFamily="-109" charset="-128"/>
              </a:rPr>
            </a:br>
            <a:r>
              <a:rPr lang="en-GB" sz="3200" b="1" dirty="0">
                <a:solidFill>
                  <a:srgbClr val="034DA2"/>
                </a:solidFill>
                <a:latin typeface="Verdana" pitchFamily="34" charset="0"/>
                <a:ea typeface="ヒラギノ角ゴ Pro W3" pitchFamily="-109" charset="-128"/>
              </a:rPr>
              <a:t/>
            </a:r>
            <a:br>
              <a:rPr lang="en-GB" sz="3200" b="1" dirty="0">
                <a:solidFill>
                  <a:srgbClr val="034DA2"/>
                </a:solidFill>
                <a:latin typeface="Verdana" pitchFamily="34" charset="0"/>
                <a:ea typeface="ヒラギノ角ゴ Pro W3" pitchFamily="-109" charset="-128"/>
              </a:rPr>
            </a:br>
            <a:endParaRPr lang="en-GB" sz="3200" b="1" dirty="0" smtClean="0">
              <a:solidFill>
                <a:srgbClr val="034DA2"/>
              </a:solidFill>
              <a:latin typeface="Verdana" pitchFamily="34" charset="0"/>
              <a:ea typeface="ヒラギノ角ゴ Pro W3" pitchFamily="-109" charset="-128"/>
            </a:endParaRPr>
          </a:p>
          <a:p>
            <a:pPr marL="0" indent="0" algn="ctr">
              <a:buFont typeface="Arial" pitchFamily="34" charset="0"/>
              <a:buNone/>
              <a:defRPr/>
            </a:pPr>
            <a:endParaRPr lang="en-GB" sz="3200" b="1" dirty="0">
              <a:solidFill>
                <a:srgbClr val="034DA2"/>
              </a:solidFill>
              <a:latin typeface="Verdana" pitchFamily="34" charset="0"/>
              <a:ea typeface="ヒラギノ角ゴ Pro W3" pitchFamily="-109" charset="-128"/>
            </a:endParaRPr>
          </a:p>
          <a:p>
            <a:pPr lvl="4">
              <a:defRPr/>
            </a:pPr>
            <a:endParaRPr lang="en-GB" sz="2000" dirty="0" smtClean="0"/>
          </a:p>
          <a:p>
            <a:pPr>
              <a:defRPr/>
            </a:pPr>
            <a:endParaRPr lang="en-GB" dirty="0"/>
          </a:p>
          <a:p>
            <a:pPr>
              <a:defRPr/>
            </a:pPr>
            <a:endParaRPr lang="en-GB" dirty="0"/>
          </a:p>
          <a:p>
            <a:pPr>
              <a:defRPr/>
            </a:pPr>
            <a:endParaRPr lang="en-GB" dirty="0" smtClean="0"/>
          </a:p>
          <a:p>
            <a:pPr>
              <a:defRPr/>
            </a:pPr>
            <a:endParaRPr lang="en-GB" dirty="0"/>
          </a:p>
        </p:txBody>
      </p:sp>
    </p:spTree>
    <p:extLst>
      <p:ext uri="{BB962C8B-B14F-4D97-AF65-F5344CB8AC3E}">
        <p14:creationId xmlns:p14="http://schemas.microsoft.com/office/powerpoint/2010/main" val="388109431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effectLst>
                  <a:outerShdw blurRad="38100" dist="38100" dir="2700000" algn="tl">
                    <a:srgbClr val="000000">
                      <a:alpha val="43137"/>
                    </a:srgbClr>
                  </a:outerShdw>
                </a:effectLst>
              </a:rPr>
              <a:t>The Road Map</a:t>
            </a:r>
            <a:endParaRPr lang="en-GB"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3173686"/>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052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effectLst>
                  <a:outerShdw blurRad="38100" dist="38100" dir="2700000" algn="tl">
                    <a:srgbClr val="000000">
                      <a:alpha val="43137"/>
                    </a:srgbClr>
                  </a:outerShdw>
                </a:effectLst>
              </a:rPr>
              <a:t>Link to </a:t>
            </a:r>
            <a:r>
              <a:rPr lang="en-GB" sz="3600" dirty="0" smtClean="0">
                <a:effectLst>
                  <a:outerShdw blurRad="38100" dist="38100" dir="2700000" algn="tl">
                    <a:srgbClr val="000000">
                      <a:alpha val="43137"/>
                    </a:srgbClr>
                  </a:outerShdw>
                </a:effectLst>
              </a:rPr>
              <a:t>CISE and Maritime area</a:t>
            </a:r>
            <a:endParaRPr lang="en-GB"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4314454"/>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9729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effectLst>
                  <a:outerShdw blurRad="38100" dist="38100" dir="2700000" algn="tl">
                    <a:srgbClr val="000000">
                      <a:alpha val="43137"/>
                    </a:srgbClr>
                  </a:outerShdw>
                </a:effectLst>
              </a:rPr>
              <a:t>Link to CISE and Maritime area</a:t>
            </a:r>
            <a:endParaRPr lang="en-GB"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7489917"/>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0885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effectLst>
                  <a:outerShdw blurRad="38100" dist="38100" dir="2700000" algn="tl">
                    <a:srgbClr val="000000">
                      <a:alpha val="43137"/>
                    </a:srgbClr>
                  </a:outerShdw>
                </a:effectLst>
              </a:rPr>
              <a:t>Link to CISE and Maritime area</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1063791"/>
              </p:ext>
            </p:extLst>
          </p:nvPr>
        </p:nvGraphicFramePr>
        <p:xfrm>
          <a:off x="457200" y="2565400"/>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498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effectLst>
                  <a:outerShdw blurRad="38100" dist="38100" dir="2700000" algn="tl">
                    <a:srgbClr val="000000">
                      <a:alpha val="43137"/>
                    </a:srgbClr>
                  </a:outerShdw>
                </a:effectLst>
              </a:rPr>
              <a:t>Link to </a:t>
            </a:r>
            <a:r>
              <a:rPr lang="en-GB" sz="3600" dirty="0">
                <a:effectLst>
                  <a:outerShdw blurRad="38100" dist="38100" dir="2700000" algn="tl">
                    <a:srgbClr val="000000">
                      <a:alpha val="43137"/>
                    </a:srgbClr>
                  </a:outerShdw>
                </a:effectLst>
              </a:rPr>
              <a:t>CISE and Maritime area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7175357"/>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959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effectLst>
                  <a:outerShdw blurRad="38100" dist="38100" dir="2700000" algn="tl">
                    <a:srgbClr val="000000">
                      <a:alpha val="43137"/>
                    </a:srgbClr>
                  </a:outerShdw>
                </a:effectLst>
              </a:rPr>
              <a:t>Next Steps</a:t>
            </a:r>
            <a:endParaRPr lang="en-GB" sz="3600"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6690593"/>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971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8000" dirty="0" smtClean="0"/>
              <a:t>THANK YOU</a:t>
            </a:r>
            <a:endParaRPr lang="en-GB" sz="8000" dirty="0"/>
          </a:p>
        </p:txBody>
      </p:sp>
      <p:sp>
        <p:nvSpPr>
          <p:cNvPr id="3" name="Content Placeholder 2"/>
          <p:cNvSpPr>
            <a:spLocks noGrp="1"/>
          </p:cNvSpPr>
          <p:nvPr>
            <p:ph idx="1"/>
          </p:nvPr>
        </p:nvSpPr>
        <p:spPr/>
        <p:txBody>
          <a:bodyPr/>
          <a:lstStyle/>
          <a:p>
            <a:endParaRPr lang="en-GB" dirty="0" smtClean="0"/>
          </a:p>
          <a:p>
            <a:pPr marL="0" indent="0">
              <a:buNone/>
            </a:pPr>
            <a:endParaRPr lang="en-GB" sz="2400" dirty="0"/>
          </a:p>
          <a:p>
            <a:pPr marL="0" indent="0">
              <a:buNone/>
            </a:pPr>
            <a:r>
              <a:rPr lang="en-GB" sz="2400" dirty="0" smtClean="0"/>
              <a:t>	Jozef HUPPERETZ</a:t>
            </a:r>
            <a:br>
              <a:rPr lang="en-GB" sz="2400" dirty="0" smtClean="0"/>
            </a:br>
            <a:r>
              <a:rPr lang="en-GB" sz="2400" dirty="0" smtClean="0"/>
              <a:t>	T: +32 229-94452</a:t>
            </a:r>
            <a:br>
              <a:rPr lang="en-GB" sz="2400" dirty="0" smtClean="0"/>
            </a:br>
            <a:r>
              <a:rPr lang="en-GB" sz="2400" dirty="0" smtClean="0"/>
              <a:t>	E: </a:t>
            </a:r>
            <a:r>
              <a:rPr lang="en-GB" sz="2400" dirty="0" smtClean="0">
                <a:hlinkClick r:id="rId3"/>
              </a:rPr>
              <a:t>jozef.hupperetz@ec.europa.eu</a:t>
            </a:r>
            <a:endParaRPr lang="en-GB" sz="2400" dirty="0" smtClean="0"/>
          </a:p>
          <a:p>
            <a:pPr marL="0" indent="0">
              <a:buNone/>
            </a:pPr>
            <a:endParaRPr lang="en-GB" sz="2400" dirty="0"/>
          </a:p>
        </p:txBody>
      </p:sp>
    </p:spTree>
    <p:extLst>
      <p:ext uri="{BB962C8B-B14F-4D97-AF65-F5344CB8AC3E}">
        <p14:creationId xmlns:p14="http://schemas.microsoft.com/office/powerpoint/2010/main" val="358224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936625"/>
          </a:xfrm>
        </p:spPr>
        <p:txBody>
          <a:bodyPr/>
          <a:lstStyle/>
          <a:p>
            <a:pPr algn="ctr"/>
            <a:r>
              <a:rPr lang="en-GB" sz="3600" dirty="0" smtClean="0">
                <a:effectLst>
                  <a:outerShdw blurRad="38100" dist="38100" dir="2700000" algn="tl">
                    <a:srgbClr val="000000">
                      <a:alpha val="43137"/>
                    </a:srgbClr>
                  </a:outerShdw>
                </a:effectLst>
              </a:rPr>
              <a:t>Content</a:t>
            </a:r>
            <a:endParaRPr lang="en-GB"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2060848"/>
            <a:ext cx="8496944" cy="3633788"/>
          </a:xfrm>
        </p:spPr>
        <p:txBody>
          <a:bodyPr/>
          <a:lstStyle/>
          <a:p>
            <a:pPr marL="0" lvl="0" indent="0">
              <a:buNone/>
            </a:pPr>
            <a:endParaRPr lang="en-GB" sz="2400" i="1" dirty="0" smtClean="0"/>
          </a:p>
          <a:p>
            <a:pPr>
              <a:buFont typeface="+mj-lt"/>
              <a:buAutoNum type="arabicPeriod"/>
            </a:pPr>
            <a:r>
              <a:rPr lang="en-GB" sz="2400" i="1" dirty="0" smtClean="0"/>
              <a:t>The Strategy and Action Plan </a:t>
            </a:r>
            <a:r>
              <a:rPr lang="en-GB" sz="2400" dirty="0" smtClean="0"/>
              <a:t>(</a:t>
            </a:r>
            <a:r>
              <a:rPr lang="en-GB" sz="2400" dirty="0" smtClean="0">
                <a:latin typeface="Verdana" panose="020B0604030504040204" pitchFamily="34" charset="0"/>
                <a:ea typeface="Verdana" panose="020B0604030504040204" pitchFamily="34" charset="0"/>
                <a:cs typeface="Verdana" panose="020B0604030504040204" pitchFamily="34" charset="0"/>
              </a:rPr>
              <a:t>COM(2014)527)</a:t>
            </a:r>
            <a:endParaRPr lang="en-GB" sz="2400" dirty="0">
              <a:latin typeface="Verdana" panose="020B0604030504040204" pitchFamily="34" charset="0"/>
              <a:ea typeface="Verdana" panose="020B0604030504040204" pitchFamily="34" charset="0"/>
              <a:cs typeface="Verdana" panose="020B0604030504040204" pitchFamily="34" charset="0"/>
            </a:endParaRPr>
          </a:p>
          <a:p>
            <a:pPr lvl="0">
              <a:buFont typeface="+mj-lt"/>
              <a:buAutoNum type="arabicPeriod"/>
            </a:pPr>
            <a:endParaRPr lang="en-GB" sz="2400" i="1" dirty="0" smtClean="0"/>
          </a:p>
          <a:p>
            <a:pPr lvl="0">
              <a:buFont typeface="+mj-lt"/>
              <a:buAutoNum type="arabicPeriod"/>
            </a:pPr>
            <a:r>
              <a:rPr lang="en-GB" sz="2400" i="1" dirty="0" smtClean="0"/>
              <a:t>The Road Map</a:t>
            </a:r>
          </a:p>
          <a:p>
            <a:pPr lvl="0">
              <a:buFont typeface="+mj-lt"/>
              <a:buAutoNum type="arabicPeriod"/>
            </a:pPr>
            <a:endParaRPr lang="en-GB" sz="2400" i="1" dirty="0" smtClean="0"/>
          </a:p>
          <a:p>
            <a:pPr lvl="0">
              <a:buFont typeface="+mj-lt"/>
              <a:buAutoNum type="arabicPeriod"/>
            </a:pPr>
            <a:r>
              <a:rPr lang="en-GB" sz="2400" i="1" dirty="0" smtClean="0"/>
              <a:t>Link to CISE and Maritime area</a:t>
            </a:r>
          </a:p>
          <a:p>
            <a:pPr lvl="0">
              <a:buFont typeface="+mj-lt"/>
              <a:buAutoNum type="arabicPeriod"/>
            </a:pPr>
            <a:endParaRPr lang="en-GB" i="1" dirty="0" smtClean="0"/>
          </a:p>
          <a:p>
            <a:pPr marL="0" lvl="0" indent="0">
              <a:buNone/>
            </a:pPr>
            <a:endParaRPr lang="en-GB" i="1" dirty="0"/>
          </a:p>
        </p:txBody>
      </p:sp>
    </p:spTree>
    <p:extLst>
      <p:ext uri="{BB962C8B-B14F-4D97-AF65-F5344CB8AC3E}">
        <p14:creationId xmlns:p14="http://schemas.microsoft.com/office/powerpoint/2010/main" val="2540446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effectLst>
                  <a:outerShdw blurRad="38100" dist="38100" dir="2700000" algn="tl">
                    <a:srgbClr val="000000">
                      <a:alpha val="43137"/>
                    </a:srgbClr>
                  </a:outerShdw>
                </a:effectLst>
              </a:rPr>
              <a:t>The Strategy and Action Plan</a:t>
            </a:r>
            <a:endParaRPr lang="en-GB" sz="3600"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0309834"/>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5073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effectLst>
                  <a:outerShdw blurRad="38100" dist="38100" dir="2700000" algn="tl">
                    <a:srgbClr val="000000">
                      <a:alpha val="43137"/>
                    </a:srgbClr>
                  </a:outerShdw>
                </a:effectLst>
              </a:rPr>
              <a:t>The Strategy and Action Plan</a:t>
            </a:r>
            <a:endParaRPr lang="en-GB"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8071593"/>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0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effectLst>
                  <a:outerShdw blurRad="38100" dist="38100" dir="2700000" algn="tl">
                    <a:srgbClr val="000000">
                      <a:alpha val="43137"/>
                    </a:srgbClr>
                  </a:outerShdw>
                </a:effectLst>
              </a:rPr>
              <a:t>The Strategy and Action Plan</a:t>
            </a:r>
            <a:endParaRPr lang="en-GB"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9523189"/>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7114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effectLst>
                  <a:outerShdw blurRad="38100" dist="38100" dir="2700000" algn="tl">
                    <a:srgbClr val="000000">
                      <a:alpha val="43137"/>
                    </a:srgbClr>
                  </a:outerShdw>
                </a:effectLst>
              </a:rPr>
              <a:t>The Strategy and Action Plan</a:t>
            </a:r>
            <a:endParaRPr lang="en-GB"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2912907"/>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7114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effectLst>
                  <a:outerShdw blurRad="38100" dist="38100" dir="2700000" algn="tl">
                    <a:srgbClr val="000000">
                      <a:alpha val="43137"/>
                    </a:srgbClr>
                  </a:outerShdw>
                </a:effectLst>
              </a:rPr>
              <a:t>The Road Map</a:t>
            </a:r>
            <a:endParaRPr lang="en-GB"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4303344"/>
              </p:ext>
            </p:extLst>
          </p:nvPr>
        </p:nvGraphicFramePr>
        <p:xfrm>
          <a:off x="457200" y="2565400"/>
          <a:ext cx="8229600" cy="36337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77235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effectLst>
                  <a:outerShdw blurRad="38100" dist="38100" dir="2700000" algn="tl">
                    <a:srgbClr val="000000">
                      <a:alpha val="43137"/>
                    </a:srgbClr>
                  </a:outerShdw>
                </a:effectLst>
              </a:rPr>
              <a:t>The Road Map</a:t>
            </a:r>
            <a:endParaRPr lang="en-GB" sz="36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1288051"/>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809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Road Map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1363661"/>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052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13976</TotalTime>
  <Words>616</Words>
  <Application>Microsoft Office PowerPoint</Application>
  <PresentationFormat>On-screen Show (4:3)</PresentationFormat>
  <Paragraphs>110</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vt:lpstr>
      <vt:lpstr>Content</vt:lpstr>
      <vt:lpstr>The Strategy and Action Plan</vt:lpstr>
      <vt:lpstr>The Strategy and Action Plan</vt:lpstr>
      <vt:lpstr>The Strategy and Action Plan</vt:lpstr>
      <vt:lpstr>The Strategy and Action Plan</vt:lpstr>
      <vt:lpstr>The Road Map</vt:lpstr>
      <vt:lpstr>The Road Map</vt:lpstr>
      <vt:lpstr>The Road Map</vt:lpstr>
      <vt:lpstr>The Road Map</vt:lpstr>
      <vt:lpstr>Link to CISE and Maritime area</vt:lpstr>
      <vt:lpstr>Link to CISE and Maritime area</vt:lpstr>
      <vt:lpstr>Link to CISE and Maritime area</vt:lpstr>
      <vt:lpstr>Link to CISE and Maritime area</vt:lpstr>
      <vt:lpstr>Next Steps</vt:lpstr>
      <vt:lpstr>THANK YOU</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damancl</dc:creator>
  <cp:lastModifiedBy>HUPPERETZ Jozef (TAXUD/B/2)</cp:lastModifiedBy>
  <cp:revision>676</cp:revision>
  <cp:lastPrinted>2016-04-21T16:31:03Z</cp:lastPrinted>
  <dcterms:created xsi:type="dcterms:W3CDTF">2011-04-10T06:57:34Z</dcterms:created>
  <dcterms:modified xsi:type="dcterms:W3CDTF">2016-06-16T17:32:35Z</dcterms:modified>
  <cp:contentStatus>Final</cp:contentStatus>
</cp:coreProperties>
</file>