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1"/>
  </p:sldMasterIdLst>
  <p:notesMasterIdLst>
    <p:notesMasterId r:id="rId31"/>
  </p:notesMasterIdLst>
  <p:handoutMasterIdLst>
    <p:handoutMasterId r:id="rId32"/>
  </p:handoutMasterIdLst>
  <p:sldIdLst>
    <p:sldId id="1435" r:id="rId2"/>
    <p:sldId id="1208" r:id="rId3"/>
    <p:sldId id="1592" r:id="rId4"/>
    <p:sldId id="1500" r:id="rId5"/>
    <p:sldId id="1628" r:id="rId6"/>
    <p:sldId id="1593" r:id="rId7"/>
    <p:sldId id="1594" r:id="rId8"/>
    <p:sldId id="1599" r:id="rId9"/>
    <p:sldId id="1595" r:id="rId10"/>
    <p:sldId id="1596" r:id="rId11"/>
    <p:sldId id="1601" r:id="rId12"/>
    <p:sldId id="1618" r:id="rId13"/>
    <p:sldId id="1621" r:id="rId14"/>
    <p:sldId id="1625" r:id="rId15"/>
    <p:sldId id="1626" r:id="rId16"/>
    <p:sldId id="1627" r:id="rId17"/>
    <p:sldId id="1604" r:id="rId18"/>
    <p:sldId id="1620" r:id="rId19"/>
    <p:sldId id="1607" r:id="rId20"/>
    <p:sldId id="1610" r:id="rId21"/>
    <p:sldId id="1611" r:id="rId22"/>
    <p:sldId id="1629" r:id="rId23"/>
    <p:sldId id="1602" r:id="rId24"/>
    <p:sldId id="1615" r:id="rId25"/>
    <p:sldId id="1630" r:id="rId26"/>
    <p:sldId id="1612" r:id="rId27"/>
    <p:sldId id="1613" r:id="rId28"/>
    <p:sldId id="1494" r:id="rId29"/>
    <p:sldId id="1614" r:id="rId30"/>
  </p:sldIdLst>
  <p:sldSz cx="9144000" cy="6858000" type="screen4x3"/>
  <p:notesSz cx="9928225" cy="6797675"/>
  <p:defaultTextStyle>
    <a:defPPr>
      <a:defRPr lang="zh-CN"/>
    </a:defPPr>
    <a:lvl1pPr algn="l" rtl="0" fontAlgn="base">
      <a:spcBef>
        <a:spcPct val="0"/>
      </a:spcBef>
      <a:spcAft>
        <a:spcPct val="0"/>
      </a:spcAft>
      <a:defRPr sz="3600" b="1" kern="1200">
        <a:solidFill>
          <a:schemeClr val="tx1"/>
        </a:solidFill>
        <a:latin typeface="Verdana" pitchFamily="34" charset="0"/>
        <a:ea typeface="隶书" pitchFamily="49" charset="-122"/>
        <a:cs typeface="+mn-cs"/>
      </a:defRPr>
    </a:lvl1pPr>
    <a:lvl2pPr marL="457200" algn="l" rtl="0" fontAlgn="base">
      <a:spcBef>
        <a:spcPct val="0"/>
      </a:spcBef>
      <a:spcAft>
        <a:spcPct val="0"/>
      </a:spcAft>
      <a:defRPr sz="3600" b="1" kern="1200">
        <a:solidFill>
          <a:schemeClr val="tx1"/>
        </a:solidFill>
        <a:latin typeface="Verdana" pitchFamily="34" charset="0"/>
        <a:ea typeface="隶书" pitchFamily="49" charset="-122"/>
        <a:cs typeface="+mn-cs"/>
      </a:defRPr>
    </a:lvl2pPr>
    <a:lvl3pPr marL="914400" algn="l" rtl="0" fontAlgn="base">
      <a:spcBef>
        <a:spcPct val="0"/>
      </a:spcBef>
      <a:spcAft>
        <a:spcPct val="0"/>
      </a:spcAft>
      <a:defRPr sz="3600" b="1" kern="1200">
        <a:solidFill>
          <a:schemeClr val="tx1"/>
        </a:solidFill>
        <a:latin typeface="Verdana" pitchFamily="34" charset="0"/>
        <a:ea typeface="隶书" pitchFamily="49" charset="-122"/>
        <a:cs typeface="+mn-cs"/>
      </a:defRPr>
    </a:lvl3pPr>
    <a:lvl4pPr marL="1371600" algn="l" rtl="0" fontAlgn="base">
      <a:spcBef>
        <a:spcPct val="0"/>
      </a:spcBef>
      <a:spcAft>
        <a:spcPct val="0"/>
      </a:spcAft>
      <a:defRPr sz="3600" b="1" kern="1200">
        <a:solidFill>
          <a:schemeClr val="tx1"/>
        </a:solidFill>
        <a:latin typeface="Verdana" pitchFamily="34" charset="0"/>
        <a:ea typeface="隶书" pitchFamily="49" charset="-122"/>
        <a:cs typeface="+mn-cs"/>
      </a:defRPr>
    </a:lvl4pPr>
    <a:lvl5pPr marL="1828800" algn="l" rtl="0" fontAlgn="base">
      <a:spcBef>
        <a:spcPct val="0"/>
      </a:spcBef>
      <a:spcAft>
        <a:spcPct val="0"/>
      </a:spcAft>
      <a:defRPr sz="3600" b="1" kern="1200">
        <a:solidFill>
          <a:schemeClr val="tx1"/>
        </a:solidFill>
        <a:latin typeface="Verdana" pitchFamily="34" charset="0"/>
        <a:ea typeface="隶书" pitchFamily="49" charset="-122"/>
        <a:cs typeface="+mn-cs"/>
      </a:defRPr>
    </a:lvl5pPr>
    <a:lvl6pPr marL="2286000" algn="l" defTabSz="914400" rtl="0" eaLnBrk="1" latinLnBrk="0" hangingPunct="1">
      <a:defRPr sz="3600" b="1" kern="1200">
        <a:solidFill>
          <a:schemeClr val="tx1"/>
        </a:solidFill>
        <a:latin typeface="Verdana" pitchFamily="34" charset="0"/>
        <a:ea typeface="隶书" pitchFamily="49" charset="-122"/>
        <a:cs typeface="+mn-cs"/>
      </a:defRPr>
    </a:lvl6pPr>
    <a:lvl7pPr marL="2743200" algn="l" defTabSz="914400" rtl="0" eaLnBrk="1" latinLnBrk="0" hangingPunct="1">
      <a:defRPr sz="3600" b="1" kern="1200">
        <a:solidFill>
          <a:schemeClr val="tx1"/>
        </a:solidFill>
        <a:latin typeface="Verdana" pitchFamily="34" charset="0"/>
        <a:ea typeface="隶书" pitchFamily="49" charset="-122"/>
        <a:cs typeface="+mn-cs"/>
      </a:defRPr>
    </a:lvl7pPr>
    <a:lvl8pPr marL="3200400" algn="l" defTabSz="914400" rtl="0" eaLnBrk="1" latinLnBrk="0" hangingPunct="1">
      <a:defRPr sz="3600" b="1" kern="1200">
        <a:solidFill>
          <a:schemeClr val="tx1"/>
        </a:solidFill>
        <a:latin typeface="Verdana" pitchFamily="34" charset="0"/>
        <a:ea typeface="隶书" pitchFamily="49" charset="-122"/>
        <a:cs typeface="+mn-cs"/>
      </a:defRPr>
    </a:lvl8pPr>
    <a:lvl9pPr marL="3657600" algn="l" defTabSz="914400" rtl="0" eaLnBrk="1" latinLnBrk="0" hangingPunct="1">
      <a:defRPr sz="3600" b="1" kern="1200">
        <a:solidFill>
          <a:schemeClr val="tx1"/>
        </a:solidFill>
        <a:latin typeface="Verdana" pitchFamily="34" charset="0"/>
        <a:ea typeface="隶书" pitchFamily="49" charset="-122"/>
        <a:cs typeface="+mn-cs"/>
      </a:defRPr>
    </a:lvl9pPr>
  </p:defaultTextStyle>
  <p:extLst>
    <p:ext uri="{EFAFB233-063F-42B5-8137-9DF3F51BA10A}">
      <p15:sldGuideLst xmlns:p15="http://schemas.microsoft.com/office/powerpoint/2012/main">
        <p15:guide id="1" orient="horz" pos="2160">
          <p15:clr>
            <a:srgbClr val="A4A3A4"/>
          </p15:clr>
        </p15:guide>
        <p15:guide id="2" pos="28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366FF"/>
    <a:srgbClr val="FFCC00"/>
    <a:srgbClr val="FF0000"/>
    <a:srgbClr val="CCFF99"/>
    <a:srgbClr val="99FFCC"/>
    <a:srgbClr val="0066FF"/>
    <a:srgbClr val="00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主题样式 2 - 强调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主题样式 2 - 强调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主题样式 2 - 强调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主题样式 2 - 强调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B9631B5-78F2-41C9-869B-9F39066F8104}" styleName="中度样式 3 - 强调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46F890A9-2807-4EBB-B81D-B2AA78EC7F39}" styleName="深色样式 2 - 强调 5/强调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03447BB-5D67-496B-8E87-E561075AD55C}" styleName="深色样式 1 - 强调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深色样式 1 - 强调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7292A2E-F333-43FB-9621-5CBBE7FDCDCB}" styleName="浅色样式 2 - 强调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深色样式 2 - 强调 3/强调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400" autoAdjust="0"/>
  </p:normalViewPr>
  <p:slideViewPr>
    <p:cSldViewPr>
      <p:cViewPr varScale="1">
        <p:scale>
          <a:sx n="66" d="100"/>
          <a:sy n="66" d="100"/>
        </p:scale>
        <p:origin x="1264" y="44"/>
      </p:cViewPr>
      <p:guideLst>
        <p:guide orient="horz" pos="2160"/>
        <p:guide pos="284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DDA887-0782-4A72-A5BC-F280A7460345}" type="doc">
      <dgm:prSet loTypeId="urn:microsoft.com/office/officeart/2005/8/layout/radial2" loCatId="relationship" qsTypeId="urn:microsoft.com/office/officeart/2005/8/quickstyle/simple1" qsCatId="simple" csTypeId="urn:microsoft.com/office/officeart/2005/8/colors/accent0_3" csCatId="mainScheme" phldr="1"/>
      <dgm:spPr/>
      <dgm:t>
        <a:bodyPr/>
        <a:lstStyle/>
        <a:p>
          <a:endParaRPr lang="zh-CN" altLang="en-US"/>
        </a:p>
      </dgm:t>
    </dgm:pt>
    <dgm:pt modelId="{100ED061-DE73-4FED-A862-23CA7E8F0BC5}">
      <dgm:prSet custT="1"/>
      <dgm:spPr/>
      <dgm:t>
        <a:bodyPr/>
        <a:lstStyle/>
        <a:p>
          <a:pPr rtl="0"/>
          <a:r>
            <a:rPr lang="en-US" altLang="zh-CN" sz="1400" dirty="0" smtClean="0"/>
            <a:t>National Economic and Social Development Planning</a:t>
          </a:r>
        </a:p>
      </dgm:t>
    </dgm:pt>
    <dgm:pt modelId="{F6965E43-7A2E-40DA-BC2B-10264DD3F990}" type="parTrans" cxnId="{821F3D37-B39A-4A78-B793-10A84090499F}">
      <dgm:prSet/>
      <dgm:spPr/>
      <dgm:t>
        <a:bodyPr/>
        <a:lstStyle/>
        <a:p>
          <a:endParaRPr lang="zh-CN" altLang="en-US" sz="1800"/>
        </a:p>
      </dgm:t>
    </dgm:pt>
    <dgm:pt modelId="{95853497-0F57-47ED-BEC2-F874B86511C9}" type="sibTrans" cxnId="{821F3D37-B39A-4A78-B793-10A84090499F}">
      <dgm:prSet/>
      <dgm:spPr/>
      <dgm:t>
        <a:bodyPr/>
        <a:lstStyle/>
        <a:p>
          <a:endParaRPr lang="zh-CN" altLang="en-US"/>
        </a:p>
      </dgm:t>
    </dgm:pt>
    <dgm:pt modelId="{5AD3E08F-DE51-46DB-B917-9E00A87C00A0}">
      <dgm:prSet custT="1"/>
      <dgm:spPr/>
      <dgm:t>
        <a:bodyPr/>
        <a:lstStyle/>
        <a:p>
          <a:pPr rtl="0"/>
          <a:r>
            <a:rPr lang="en-US" altLang="en-US" sz="1400" dirty="0" smtClean="0">
              <a:solidFill>
                <a:schemeClr val="bg1"/>
              </a:solidFill>
            </a:rPr>
            <a:t>comprehensive Planning</a:t>
          </a:r>
          <a:endParaRPr lang="zh-CN" altLang="en-US" sz="1400" dirty="0">
            <a:solidFill>
              <a:schemeClr val="bg1"/>
            </a:solidFill>
          </a:endParaRPr>
        </a:p>
      </dgm:t>
    </dgm:pt>
    <dgm:pt modelId="{4C753061-BB39-4119-AFC8-C7E31244D23D}" type="parTrans" cxnId="{3E29CE95-4181-4528-A383-D1208C65DEBC}">
      <dgm:prSet/>
      <dgm:spPr/>
      <dgm:t>
        <a:bodyPr/>
        <a:lstStyle/>
        <a:p>
          <a:endParaRPr lang="zh-CN" altLang="en-US"/>
        </a:p>
      </dgm:t>
    </dgm:pt>
    <dgm:pt modelId="{B0DA9C60-00D5-4114-9837-F95A7F74B4A4}" type="sibTrans" cxnId="{3E29CE95-4181-4528-A383-D1208C65DEBC}">
      <dgm:prSet/>
      <dgm:spPr/>
      <dgm:t>
        <a:bodyPr/>
        <a:lstStyle/>
        <a:p>
          <a:endParaRPr lang="zh-CN" altLang="en-US"/>
        </a:p>
      </dgm:t>
    </dgm:pt>
    <dgm:pt modelId="{B1C3DCAA-BFE0-48C7-9DC9-1E6471CA6359}">
      <dgm:prSet custT="1"/>
      <dgm:spPr/>
      <dgm:t>
        <a:bodyPr/>
        <a:lstStyle/>
        <a:p>
          <a:pPr rtl="0"/>
          <a:r>
            <a:rPr lang="en-US" altLang="en-US" sz="1600" dirty="0" smtClean="0"/>
            <a:t>Space Utilization Planning </a:t>
          </a:r>
          <a:r>
            <a:rPr lang="en-US" altLang="en-US" sz="1200" dirty="0" smtClean="0"/>
            <a:t/>
          </a:r>
          <a:br>
            <a:rPr lang="en-US" altLang="en-US" sz="1200" dirty="0" smtClean="0"/>
          </a:br>
          <a:endParaRPr lang="zh-CN" altLang="en-US" sz="1400" dirty="0"/>
        </a:p>
      </dgm:t>
    </dgm:pt>
    <dgm:pt modelId="{5FEA018C-E84F-44A5-AB24-F0AF8F7E2E02}" type="parTrans" cxnId="{2136939E-05EC-496E-8A95-A7EE3B8F432F}">
      <dgm:prSet/>
      <dgm:spPr/>
      <dgm:t>
        <a:bodyPr/>
        <a:lstStyle/>
        <a:p>
          <a:endParaRPr lang="zh-CN" altLang="en-US" sz="1800"/>
        </a:p>
      </dgm:t>
    </dgm:pt>
    <dgm:pt modelId="{1F204F0F-D474-4883-90CC-061AAE996B1B}" type="sibTrans" cxnId="{2136939E-05EC-496E-8A95-A7EE3B8F432F}">
      <dgm:prSet/>
      <dgm:spPr/>
      <dgm:t>
        <a:bodyPr/>
        <a:lstStyle/>
        <a:p>
          <a:endParaRPr lang="zh-CN" altLang="en-US"/>
        </a:p>
      </dgm:t>
    </dgm:pt>
    <dgm:pt modelId="{A7E40BEB-19B1-4091-8695-101988801FB1}">
      <dgm:prSet custT="1"/>
      <dgm:spPr/>
      <dgm:t>
        <a:bodyPr/>
        <a:lstStyle/>
        <a:p>
          <a:pPr rtl="0"/>
          <a:r>
            <a:rPr lang="en-US" altLang="en-US" sz="1400" b="1" dirty="0" smtClean="0">
              <a:solidFill>
                <a:schemeClr val="bg1"/>
              </a:solidFill>
            </a:rPr>
            <a:t> Land</a:t>
          </a:r>
          <a:br>
            <a:rPr lang="en-US" altLang="en-US" sz="1400" b="1" dirty="0" smtClean="0">
              <a:solidFill>
                <a:schemeClr val="bg1"/>
              </a:solidFill>
            </a:rPr>
          </a:br>
          <a:endParaRPr lang="zh-CN" altLang="en-US" sz="1400" b="1" dirty="0">
            <a:solidFill>
              <a:schemeClr val="bg1"/>
            </a:solidFill>
          </a:endParaRPr>
        </a:p>
      </dgm:t>
    </dgm:pt>
    <dgm:pt modelId="{96B56983-9E19-4780-89FC-1581C8849215}" type="parTrans" cxnId="{C8DD614F-8D52-4400-97C2-67183479F276}">
      <dgm:prSet/>
      <dgm:spPr/>
      <dgm:t>
        <a:bodyPr/>
        <a:lstStyle/>
        <a:p>
          <a:endParaRPr lang="zh-CN" altLang="en-US"/>
        </a:p>
      </dgm:t>
    </dgm:pt>
    <dgm:pt modelId="{3CB87089-3271-4C36-99B1-AD5F040CCB05}" type="sibTrans" cxnId="{C8DD614F-8D52-4400-97C2-67183479F276}">
      <dgm:prSet/>
      <dgm:spPr/>
      <dgm:t>
        <a:bodyPr/>
        <a:lstStyle/>
        <a:p>
          <a:endParaRPr lang="zh-CN" altLang="en-US"/>
        </a:p>
      </dgm:t>
    </dgm:pt>
    <dgm:pt modelId="{DD3702F8-79A3-44C3-88CC-4839E98E349A}">
      <dgm:prSet custT="1"/>
      <dgm:spPr/>
      <dgm:t>
        <a:bodyPr/>
        <a:lstStyle/>
        <a:p>
          <a:pPr rtl="0"/>
          <a:r>
            <a:rPr lang="en-US" altLang="en-US" sz="1600" dirty="0" smtClean="0"/>
            <a:t>Environmental Protection Planning </a:t>
          </a:r>
          <a:r>
            <a:rPr lang="en-US" altLang="en-US" sz="1200" dirty="0" smtClean="0"/>
            <a:t/>
          </a:r>
          <a:br>
            <a:rPr lang="en-US" altLang="en-US" sz="1200" dirty="0" smtClean="0"/>
          </a:br>
          <a:endParaRPr lang="zh-CN" altLang="en-US" sz="1400" dirty="0"/>
        </a:p>
      </dgm:t>
    </dgm:pt>
    <dgm:pt modelId="{91EED707-9FCB-412E-912D-FE3200CE83D0}" type="parTrans" cxnId="{1AE2A6BA-4860-4799-8A82-8ABA091F19B3}">
      <dgm:prSet/>
      <dgm:spPr/>
      <dgm:t>
        <a:bodyPr/>
        <a:lstStyle/>
        <a:p>
          <a:endParaRPr lang="zh-CN" altLang="en-US" sz="1800"/>
        </a:p>
      </dgm:t>
    </dgm:pt>
    <dgm:pt modelId="{6D64B04C-39C2-4F8D-A7C0-19581BDBEA16}" type="sibTrans" cxnId="{1AE2A6BA-4860-4799-8A82-8ABA091F19B3}">
      <dgm:prSet/>
      <dgm:spPr/>
      <dgm:t>
        <a:bodyPr/>
        <a:lstStyle/>
        <a:p>
          <a:endParaRPr lang="zh-CN" altLang="en-US"/>
        </a:p>
      </dgm:t>
    </dgm:pt>
    <dgm:pt modelId="{67001461-42AC-4853-983B-694638E095F7}">
      <dgm:prSet custT="1"/>
      <dgm:spPr/>
      <dgm:t>
        <a:bodyPr/>
        <a:lstStyle/>
        <a:p>
          <a:pPr rtl="0"/>
          <a:r>
            <a:rPr lang="en-US" altLang="en-US" sz="1400" dirty="0" smtClean="0">
              <a:solidFill>
                <a:schemeClr val="bg1"/>
              </a:solidFill>
            </a:rPr>
            <a:t>Regional Planning</a:t>
          </a:r>
          <a:br>
            <a:rPr lang="en-US" altLang="en-US" sz="1400" dirty="0" smtClean="0">
              <a:solidFill>
                <a:schemeClr val="bg1"/>
              </a:solidFill>
            </a:rPr>
          </a:br>
          <a:endParaRPr lang="zh-CN" altLang="en-US" sz="1400" dirty="0">
            <a:solidFill>
              <a:schemeClr val="bg1"/>
            </a:solidFill>
          </a:endParaRPr>
        </a:p>
      </dgm:t>
    </dgm:pt>
    <dgm:pt modelId="{5DB4960E-3F4A-49AD-B6FD-B90901F35A98}" type="parTrans" cxnId="{ACC15002-39A9-4113-83BE-2F0E5D5B19F8}">
      <dgm:prSet/>
      <dgm:spPr/>
      <dgm:t>
        <a:bodyPr/>
        <a:lstStyle/>
        <a:p>
          <a:endParaRPr lang="zh-CN" altLang="en-US"/>
        </a:p>
      </dgm:t>
    </dgm:pt>
    <dgm:pt modelId="{D5282CF0-4932-4270-8241-11311452EEAE}" type="sibTrans" cxnId="{ACC15002-39A9-4113-83BE-2F0E5D5B19F8}">
      <dgm:prSet/>
      <dgm:spPr/>
      <dgm:t>
        <a:bodyPr/>
        <a:lstStyle/>
        <a:p>
          <a:endParaRPr lang="zh-CN" altLang="en-US"/>
        </a:p>
      </dgm:t>
    </dgm:pt>
    <dgm:pt modelId="{8F9FE948-9E51-4EBA-A06D-8E484F40B677}">
      <dgm:prSet custT="1"/>
      <dgm:spPr/>
      <dgm:t>
        <a:bodyPr/>
        <a:lstStyle/>
        <a:p>
          <a:pPr rtl="0"/>
          <a:r>
            <a:rPr lang="en-US" altLang="en-US" sz="1400" b="1" dirty="0" smtClean="0">
              <a:solidFill>
                <a:schemeClr val="bg1"/>
              </a:solidFill>
            </a:rPr>
            <a:t>Ocean</a:t>
          </a:r>
          <a:br>
            <a:rPr lang="en-US" altLang="en-US" sz="1400" b="1" dirty="0" smtClean="0">
              <a:solidFill>
                <a:schemeClr val="bg1"/>
              </a:solidFill>
            </a:rPr>
          </a:br>
          <a:endParaRPr lang="zh-CN" altLang="en-US" sz="1400" b="1" dirty="0">
            <a:solidFill>
              <a:schemeClr val="bg1"/>
            </a:solidFill>
          </a:endParaRPr>
        </a:p>
      </dgm:t>
    </dgm:pt>
    <dgm:pt modelId="{35C7EE52-9204-4EB6-AFD5-C80A507F2DCA}" type="parTrans" cxnId="{AB1C8093-0E7C-4FCA-A39B-68B981D9683E}">
      <dgm:prSet/>
      <dgm:spPr/>
      <dgm:t>
        <a:bodyPr/>
        <a:lstStyle/>
        <a:p>
          <a:endParaRPr lang="zh-CN" altLang="en-US"/>
        </a:p>
      </dgm:t>
    </dgm:pt>
    <dgm:pt modelId="{AD5B18EA-2F7D-4115-BF70-21952AE938EC}" type="sibTrans" cxnId="{AB1C8093-0E7C-4FCA-A39B-68B981D9683E}">
      <dgm:prSet/>
      <dgm:spPr/>
      <dgm:t>
        <a:bodyPr/>
        <a:lstStyle/>
        <a:p>
          <a:endParaRPr lang="zh-CN" altLang="en-US"/>
        </a:p>
      </dgm:t>
    </dgm:pt>
    <dgm:pt modelId="{2004A3D4-CFE5-4F98-B534-7008566C2C73}">
      <dgm:prSet custT="1"/>
      <dgm:spPr/>
      <dgm:t>
        <a:bodyPr/>
        <a:lstStyle/>
        <a:p>
          <a:pPr rtl="0"/>
          <a:r>
            <a:rPr lang="en-US" altLang="en-US" sz="1400" b="1" dirty="0" smtClean="0">
              <a:solidFill>
                <a:schemeClr val="bg1"/>
              </a:solidFill>
            </a:rPr>
            <a:t>Cities and Towns</a:t>
          </a:r>
          <a:br>
            <a:rPr lang="en-US" altLang="en-US" sz="1400" b="1" dirty="0" smtClean="0">
              <a:solidFill>
                <a:schemeClr val="bg1"/>
              </a:solidFill>
            </a:rPr>
          </a:br>
          <a:endParaRPr lang="zh-CN" altLang="en-US" sz="1400" b="1" dirty="0">
            <a:solidFill>
              <a:schemeClr val="bg1"/>
            </a:solidFill>
          </a:endParaRPr>
        </a:p>
      </dgm:t>
    </dgm:pt>
    <dgm:pt modelId="{1CF97E86-15CB-4EE0-B6CD-12FD8D45DDFC}" type="parTrans" cxnId="{B152047B-2562-4BEB-950C-8DD3EFEF86EA}">
      <dgm:prSet/>
      <dgm:spPr/>
      <dgm:t>
        <a:bodyPr/>
        <a:lstStyle/>
        <a:p>
          <a:endParaRPr lang="zh-CN" altLang="en-US"/>
        </a:p>
      </dgm:t>
    </dgm:pt>
    <dgm:pt modelId="{7F723838-A9AF-4FDA-8372-6E77B492C2CF}" type="sibTrans" cxnId="{B152047B-2562-4BEB-950C-8DD3EFEF86EA}">
      <dgm:prSet/>
      <dgm:spPr/>
      <dgm:t>
        <a:bodyPr/>
        <a:lstStyle/>
        <a:p>
          <a:endParaRPr lang="zh-CN" altLang="en-US"/>
        </a:p>
      </dgm:t>
    </dgm:pt>
    <dgm:pt modelId="{A1ECF86B-C9D4-460B-8BBD-8293D966DAF9}">
      <dgm:prSet custT="1"/>
      <dgm:spPr/>
      <dgm:t>
        <a:bodyPr/>
        <a:lstStyle/>
        <a:p>
          <a:pPr rtl="0"/>
          <a:endParaRPr lang="zh-CN" altLang="en-US" sz="1400" dirty="0">
            <a:solidFill>
              <a:schemeClr val="bg1"/>
            </a:solidFill>
          </a:endParaRPr>
        </a:p>
      </dgm:t>
    </dgm:pt>
    <dgm:pt modelId="{8A287D10-1C1A-4FC1-B5C6-D5EE8B0F69D7}" type="parTrans" cxnId="{A52C10DA-B13A-4BFA-B734-70B0E79E839E}">
      <dgm:prSet/>
      <dgm:spPr/>
      <dgm:t>
        <a:bodyPr/>
        <a:lstStyle/>
        <a:p>
          <a:endParaRPr lang="zh-CN" altLang="en-US"/>
        </a:p>
      </dgm:t>
    </dgm:pt>
    <dgm:pt modelId="{462B27C1-F72E-4749-AC0D-3349467C5A9C}" type="sibTrans" cxnId="{A52C10DA-B13A-4BFA-B734-70B0E79E839E}">
      <dgm:prSet/>
      <dgm:spPr/>
      <dgm:t>
        <a:bodyPr/>
        <a:lstStyle/>
        <a:p>
          <a:endParaRPr lang="zh-CN" altLang="en-US"/>
        </a:p>
      </dgm:t>
    </dgm:pt>
    <dgm:pt modelId="{4BD0C5C5-D6C4-4040-B601-12E0D751235C}">
      <dgm:prSet custT="1"/>
      <dgm:spPr/>
      <dgm:t>
        <a:bodyPr/>
        <a:lstStyle/>
        <a:p>
          <a:pPr rtl="0"/>
          <a:r>
            <a:rPr lang="en-US" altLang="en-US" sz="1400" dirty="0" smtClean="0">
              <a:solidFill>
                <a:schemeClr val="bg1"/>
              </a:solidFill>
            </a:rPr>
            <a:t/>
          </a:r>
          <a:br>
            <a:rPr lang="en-US" altLang="en-US" sz="1400" dirty="0" smtClean="0">
              <a:solidFill>
                <a:schemeClr val="bg1"/>
              </a:solidFill>
            </a:rPr>
          </a:br>
          <a:r>
            <a:rPr lang="en-US" altLang="en-US" sz="1400" dirty="0" smtClean="0">
              <a:solidFill>
                <a:schemeClr val="bg1"/>
              </a:solidFill>
            </a:rPr>
            <a:t>Specialized Planning  </a:t>
          </a:r>
          <a:endParaRPr lang="zh-CN" altLang="en-US" sz="1400" dirty="0">
            <a:solidFill>
              <a:schemeClr val="bg1"/>
            </a:solidFill>
          </a:endParaRPr>
        </a:p>
      </dgm:t>
    </dgm:pt>
    <dgm:pt modelId="{3F2CE499-818E-449F-B4E3-752CC91D1542}" type="parTrans" cxnId="{6D18CD5B-CB16-4EFE-B99E-AC00D92DE64D}">
      <dgm:prSet/>
      <dgm:spPr/>
      <dgm:t>
        <a:bodyPr/>
        <a:lstStyle/>
        <a:p>
          <a:endParaRPr lang="zh-CN" altLang="en-US"/>
        </a:p>
      </dgm:t>
    </dgm:pt>
    <dgm:pt modelId="{3E30FD30-F4DE-4573-A85F-C41ED9F4A306}" type="sibTrans" cxnId="{6D18CD5B-CB16-4EFE-B99E-AC00D92DE64D}">
      <dgm:prSet/>
      <dgm:spPr/>
      <dgm:t>
        <a:bodyPr/>
        <a:lstStyle/>
        <a:p>
          <a:endParaRPr lang="zh-CN" altLang="en-US"/>
        </a:p>
      </dgm:t>
    </dgm:pt>
    <dgm:pt modelId="{163B946D-5E38-4E04-80FB-51B56DA06BDB}" type="pres">
      <dgm:prSet presAssocID="{4CDDA887-0782-4A72-A5BC-F280A7460345}" presName="composite" presStyleCnt="0">
        <dgm:presLayoutVars>
          <dgm:chMax val="5"/>
          <dgm:dir/>
          <dgm:animLvl val="ctr"/>
          <dgm:resizeHandles val="exact"/>
        </dgm:presLayoutVars>
      </dgm:prSet>
      <dgm:spPr/>
      <dgm:t>
        <a:bodyPr/>
        <a:lstStyle/>
        <a:p>
          <a:endParaRPr lang="zh-CN" altLang="en-US"/>
        </a:p>
      </dgm:t>
    </dgm:pt>
    <dgm:pt modelId="{6AF9ED9F-D4E0-4731-8A56-2A62D48FBBE8}" type="pres">
      <dgm:prSet presAssocID="{4CDDA887-0782-4A72-A5BC-F280A7460345}" presName="cycle" presStyleCnt="0"/>
      <dgm:spPr/>
      <dgm:t>
        <a:bodyPr/>
        <a:lstStyle/>
        <a:p>
          <a:endParaRPr lang="zh-CN" altLang="en-US"/>
        </a:p>
      </dgm:t>
    </dgm:pt>
    <dgm:pt modelId="{648AA50E-5474-4FFB-AB8E-A6F1500DDBFF}" type="pres">
      <dgm:prSet presAssocID="{4CDDA887-0782-4A72-A5BC-F280A7460345}" presName="centerShape" presStyleCnt="0"/>
      <dgm:spPr/>
      <dgm:t>
        <a:bodyPr/>
        <a:lstStyle/>
        <a:p>
          <a:endParaRPr lang="zh-CN" altLang="en-US"/>
        </a:p>
      </dgm:t>
    </dgm:pt>
    <dgm:pt modelId="{363E02A1-62B5-48F6-893C-D09701C2F720}" type="pres">
      <dgm:prSet presAssocID="{4CDDA887-0782-4A72-A5BC-F280A7460345}" presName="connSite" presStyleLbl="node1" presStyleIdx="0" presStyleCnt="4"/>
      <dgm:spPr/>
      <dgm:t>
        <a:bodyPr/>
        <a:lstStyle/>
        <a:p>
          <a:endParaRPr lang="zh-CN" altLang="en-US"/>
        </a:p>
      </dgm:t>
    </dgm:pt>
    <dgm:pt modelId="{D8627A3A-F681-4205-B9A9-35D66475E858}" type="pres">
      <dgm:prSet presAssocID="{4CDDA887-0782-4A72-A5BC-F280A7460345}" presName="visible" presStyleLbl="node1" presStyleIdx="0" presStyleCnt="4" custScaleX="50041" custScaleY="48697" custLinFactNeighborX="-6855" custLinFactNeighborY="916"/>
      <dgm:spPr/>
      <dgm:t>
        <a:bodyPr/>
        <a:lstStyle/>
        <a:p>
          <a:endParaRPr lang="zh-CN" altLang="en-US"/>
        </a:p>
      </dgm:t>
    </dgm:pt>
    <dgm:pt modelId="{1CC33AC3-7DE9-4527-A84C-B58D7DBA1AB5}" type="pres">
      <dgm:prSet presAssocID="{F6965E43-7A2E-40DA-BC2B-10264DD3F990}" presName="Name25" presStyleLbl="parChTrans1D1" presStyleIdx="0" presStyleCnt="3"/>
      <dgm:spPr/>
      <dgm:t>
        <a:bodyPr/>
        <a:lstStyle/>
        <a:p>
          <a:endParaRPr lang="zh-CN" altLang="en-US"/>
        </a:p>
      </dgm:t>
    </dgm:pt>
    <dgm:pt modelId="{D5AAD7D9-A769-409B-9410-814010BF271B}" type="pres">
      <dgm:prSet presAssocID="{100ED061-DE73-4FED-A862-23CA7E8F0BC5}" presName="node" presStyleCnt="0"/>
      <dgm:spPr/>
      <dgm:t>
        <a:bodyPr/>
        <a:lstStyle/>
        <a:p>
          <a:endParaRPr lang="zh-CN" altLang="en-US"/>
        </a:p>
      </dgm:t>
    </dgm:pt>
    <dgm:pt modelId="{1F9CF88B-6824-4276-89C8-7D0CC3261DE4}" type="pres">
      <dgm:prSet presAssocID="{100ED061-DE73-4FED-A862-23CA7E8F0BC5}" presName="parentNode" presStyleLbl="node1" presStyleIdx="1" presStyleCnt="4" custScaleX="110980" custScaleY="86077" custLinFactNeighborX="-41265" custLinFactNeighborY="14281">
        <dgm:presLayoutVars>
          <dgm:chMax val="1"/>
          <dgm:bulletEnabled val="1"/>
        </dgm:presLayoutVars>
      </dgm:prSet>
      <dgm:spPr/>
      <dgm:t>
        <a:bodyPr/>
        <a:lstStyle/>
        <a:p>
          <a:endParaRPr lang="zh-CN" altLang="en-US"/>
        </a:p>
      </dgm:t>
    </dgm:pt>
    <dgm:pt modelId="{E2E3EBFF-8BA0-4A9F-AF3F-9B8AB0B9936A}" type="pres">
      <dgm:prSet presAssocID="{100ED061-DE73-4FED-A862-23CA7E8F0BC5}" presName="childNode" presStyleLbl="revTx" presStyleIdx="0" presStyleCnt="2">
        <dgm:presLayoutVars>
          <dgm:bulletEnabled val="1"/>
        </dgm:presLayoutVars>
      </dgm:prSet>
      <dgm:spPr/>
      <dgm:t>
        <a:bodyPr/>
        <a:lstStyle/>
        <a:p>
          <a:endParaRPr lang="zh-CN" altLang="en-US"/>
        </a:p>
      </dgm:t>
    </dgm:pt>
    <dgm:pt modelId="{D58ADF02-1A44-41A4-802E-FD4FD5667E8B}" type="pres">
      <dgm:prSet presAssocID="{5FEA018C-E84F-44A5-AB24-F0AF8F7E2E02}" presName="Name25" presStyleLbl="parChTrans1D1" presStyleIdx="1" presStyleCnt="3"/>
      <dgm:spPr/>
      <dgm:t>
        <a:bodyPr/>
        <a:lstStyle/>
        <a:p>
          <a:endParaRPr lang="zh-CN" altLang="en-US"/>
        </a:p>
      </dgm:t>
    </dgm:pt>
    <dgm:pt modelId="{683DA7BA-00DD-4B86-844B-BB3B1124052B}" type="pres">
      <dgm:prSet presAssocID="{B1C3DCAA-BFE0-48C7-9DC9-1E6471CA6359}" presName="node" presStyleCnt="0"/>
      <dgm:spPr/>
      <dgm:t>
        <a:bodyPr/>
        <a:lstStyle/>
        <a:p>
          <a:endParaRPr lang="zh-CN" altLang="en-US"/>
        </a:p>
      </dgm:t>
    </dgm:pt>
    <dgm:pt modelId="{6161531B-4F21-4B78-B190-913420CC7F6D}" type="pres">
      <dgm:prSet presAssocID="{B1C3DCAA-BFE0-48C7-9DC9-1E6471CA6359}" presName="parentNode" presStyleLbl="node1" presStyleIdx="2" presStyleCnt="4" custScaleX="96699" custScaleY="80594" custLinFactNeighborX="-77113" custLinFactNeighborY="-835">
        <dgm:presLayoutVars>
          <dgm:chMax val="1"/>
          <dgm:bulletEnabled val="1"/>
        </dgm:presLayoutVars>
      </dgm:prSet>
      <dgm:spPr/>
      <dgm:t>
        <a:bodyPr/>
        <a:lstStyle/>
        <a:p>
          <a:endParaRPr lang="zh-CN" altLang="en-US"/>
        </a:p>
      </dgm:t>
    </dgm:pt>
    <dgm:pt modelId="{44963335-43B7-40F4-B262-E28269547D18}" type="pres">
      <dgm:prSet presAssocID="{B1C3DCAA-BFE0-48C7-9DC9-1E6471CA6359}" presName="childNode" presStyleLbl="revTx" presStyleIdx="1" presStyleCnt="2">
        <dgm:presLayoutVars>
          <dgm:bulletEnabled val="1"/>
        </dgm:presLayoutVars>
      </dgm:prSet>
      <dgm:spPr/>
      <dgm:t>
        <a:bodyPr/>
        <a:lstStyle/>
        <a:p>
          <a:endParaRPr lang="zh-CN" altLang="en-US"/>
        </a:p>
      </dgm:t>
    </dgm:pt>
    <dgm:pt modelId="{CE588019-A079-45C5-A52E-96B4B81B8A3D}" type="pres">
      <dgm:prSet presAssocID="{91EED707-9FCB-412E-912D-FE3200CE83D0}" presName="Name25" presStyleLbl="parChTrans1D1" presStyleIdx="2" presStyleCnt="3"/>
      <dgm:spPr/>
      <dgm:t>
        <a:bodyPr/>
        <a:lstStyle/>
        <a:p>
          <a:endParaRPr lang="zh-CN" altLang="en-US"/>
        </a:p>
      </dgm:t>
    </dgm:pt>
    <dgm:pt modelId="{6934694A-69F6-431B-B5C7-685E0FF3AD20}" type="pres">
      <dgm:prSet presAssocID="{DD3702F8-79A3-44C3-88CC-4839E98E349A}" presName="node" presStyleCnt="0"/>
      <dgm:spPr/>
      <dgm:t>
        <a:bodyPr/>
        <a:lstStyle/>
        <a:p>
          <a:endParaRPr lang="zh-CN" altLang="en-US"/>
        </a:p>
      </dgm:t>
    </dgm:pt>
    <dgm:pt modelId="{0D8A38FE-63D4-4B9A-AD53-EE8D65BA734A}" type="pres">
      <dgm:prSet presAssocID="{DD3702F8-79A3-44C3-88CC-4839E98E349A}" presName="parentNode" presStyleLbl="node1" presStyleIdx="3" presStyleCnt="4" custScaleX="107282" custScaleY="84212" custLinFactNeighborX="-35446" custLinFactNeighborY="-17615">
        <dgm:presLayoutVars>
          <dgm:chMax val="1"/>
          <dgm:bulletEnabled val="1"/>
        </dgm:presLayoutVars>
      </dgm:prSet>
      <dgm:spPr/>
      <dgm:t>
        <a:bodyPr/>
        <a:lstStyle/>
        <a:p>
          <a:endParaRPr lang="zh-CN" altLang="en-US"/>
        </a:p>
      </dgm:t>
    </dgm:pt>
    <dgm:pt modelId="{FE9F9399-45B2-4B58-ADDD-654F2B968DA1}" type="pres">
      <dgm:prSet presAssocID="{DD3702F8-79A3-44C3-88CC-4839E98E349A}" presName="childNode" presStyleLbl="revTx" presStyleIdx="1" presStyleCnt="2">
        <dgm:presLayoutVars>
          <dgm:bulletEnabled val="1"/>
        </dgm:presLayoutVars>
      </dgm:prSet>
      <dgm:spPr/>
      <dgm:t>
        <a:bodyPr/>
        <a:lstStyle/>
        <a:p>
          <a:endParaRPr lang="zh-CN" altLang="en-US"/>
        </a:p>
      </dgm:t>
    </dgm:pt>
  </dgm:ptLst>
  <dgm:cxnLst>
    <dgm:cxn modelId="{DC3E3AA7-B7F0-4038-9C78-A1DBA2B4B480}" type="presOf" srcId="{67001461-42AC-4853-983B-694638E095F7}" destId="{E2E3EBFF-8BA0-4A9F-AF3F-9B8AB0B9936A}" srcOrd="0" destOrd="3" presId="urn:microsoft.com/office/officeart/2005/8/layout/radial2"/>
    <dgm:cxn modelId="{821F3D37-B39A-4A78-B793-10A84090499F}" srcId="{4CDDA887-0782-4A72-A5BC-F280A7460345}" destId="{100ED061-DE73-4FED-A862-23CA7E8F0BC5}" srcOrd="0" destOrd="0" parTransId="{F6965E43-7A2E-40DA-BC2B-10264DD3F990}" sibTransId="{95853497-0F57-47ED-BEC2-F874B86511C9}"/>
    <dgm:cxn modelId="{1A6A907A-30B9-4E25-916F-663484FE4B4E}" type="presOf" srcId="{A7E40BEB-19B1-4091-8695-101988801FB1}" destId="{44963335-43B7-40F4-B262-E28269547D18}" srcOrd="0" destOrd="0" presId="urn:microsoft.com/office/officeart/2005/8/layout/radial2"/>
    <dgm:cxn modelId="{C01C70C1-FE92-4426-B6DA-37573CA85D04}" type="presOf" srcId="{4CDDA887-0782-4A72-A5BC-F280A7460345}" destId="{163B946D-5E38-4E04-80FB-51B56DA06BDB}" srcOrd="0" destOrd="0" presId="urn:microsoft.com/office/officeart/2005/8/layout/radial2"/>
    <dgm:cxn modelId="{3E29CE95-4181-4528-A383-D1208C65DEBC}" srcId="{100ED061-DE73-4FED-A862-23CA7E8F0BC5}" destId="{5AD3E08F-DE51-46DB-B917-9E00A87C00A0}" srcOrd="0" destOrd="0" parTransId="{4C753061-BB39-4119-AFC8-C7E31244D23D}" sibTransId="{B0DA9C60-00D5-4114-9837-F95A7F74B4A4}"/>
    <dgm:cxn modelId="{F178679E-EC00-4547-8AF8-1595A808A873}" type="presOf" srcId="{5AD3E08F-DE51-46DB-B917-9E00A87C00A0}" destId="{E2E3EBFF-8BA0-4A9F-AF3F-9B8AB0B9936A}" srcOrd="0" destOrd="0" presId="urn:microsoft.com/office/officeart/2005/8/layout/radial2"/>
    <dgm:cxn modelId="{AB1C8093-0E7C-4FCA-A39B-68B981D9683E}" srcId="{B1C3DCAA-BFE0-48C7-9DC9-1E6471CA6359}" destId="{8F9FE948-9E51-4EBA-A06D-8E484F40B677}" srcOrd="1" destOrd="0" parTransId="{35C7EE52-9204-4EB6-AFD5-C80A507F2DCA}" sibTransId="{AD5B18EA-2F7D-4115-BF70-21952AE938EC}"/>
    <dgm:cxn modelId="{ACC15002-39A9-4113-83BE-2F0E5D5B19F8}" srcId="{100ED061-DE73-4FED-A862-23CA7E8F0BC5}" destId="{67001461-42AC-4853-983B-694638E095F7}" srcOrd="3" destOrd="0" parTransId="{5DB4960E-3F4A-49AD-B6FD-B90901F35A98}" sibTransId="{D5282CF0-4932-4270-8241-11311452EEAE}"/>
    <dgm:cxn modelId="{770CA95F-2742-4262-AA0B-7950D98A3D6A}" type="presOf" srcId="{5FEA018C-E84F-44A5-AB24-F0AF8F7E2E02}" destId="{D58ADF02-1A44-41A4-802E-FD4FD5667E8B}" srcOrd="0" destOrd="0" presId="urn:microsoft.com/office/officeart/2005/8/layout/radial2"/>
    <dgm:cxn modelId="{4F2BDB8B-80CD-4B8A-A472-CBE28AA1E907}" type="presOf" srcId="{B1C3DCAA-BFE0-48C7-9DC9-1E6471CA6359}" destId="{6161531B-4F21-4B78-B190-913420CC7F6D}" srcOrd="0" destOrd="0" presId="urn:microsoft.com/office/officeart/2005/8/layout/radial2"/>
    <dgm:cxn modelId="{BB262997-7455-421F-8094-B504538B6528}" type="presOf" srcId="{4BD0C5C5-D6C4-4040-B601-12E0D751235C}" destId="{E2E3EBFF-8BA0-4A9F-AF3F-9B8AB0B9936A}" srcOrd="0" destOrd="1" presId="urn:microsoft.com/office/officeart/2005/8/layout/radial2"/>
    <dgm:cxn modelId="{B152047B-2562-4BEB-950C-8DD3EFEF86EA}" srcId="{B1C3DCAA-BFE0-48C7-9DC9-1E6471CA6359}" destId="{2004A3D4-CFE5-4F98-B534-7008566C2C73}" srcOrd="2" destOrd="0" parTransId="{1CF97E86-15CB-4EE0-B6CD-12FD8D45DDFC}" sibTransId="{7F723838-A9AF-4FDA-8372-6E77B492C2CF}"/>
    <dgm:cxn modelId="{0F804DD5-FD86-4BE6-AA81-84FC46E0EA69}" type="presOf" srcId="{100ED061-DE73-4FED-A862-23CA7E8F0BC5}" destId="{1F9CF88B-6824-4276-89C8-7D0CC3261DE4}" srcOrd="0" destOrd="0" presId="urn:microsoft.com/office/officeart/2005/8/layout/radial2"/>
    <dgm:cxn modelId="{8B6A1DD1-3713-4FC5-84AD-2F5CAD56805B}" type="presOf" srcId="{2004A3D4-CFE5-4F98-B534-7008566C2C73}" destId="{44963335-43B7-40F4-B262-E28269547D18}" srcOrd="0" destOrd="2" presId="urn:microsoft.com/office/officeart/2005/8/layout/radial2"/>
    <dgm:cxn modelId="{6D18CD5B-CB16-4EFE-B99E-AC00D92DE64D}" srcId="{100ED061-DE73-4FED-A862-23CA7E8F0BC5}" destId="{4BD0C5C5-D6C4-4040-B601-12E0D751235C}" srcOrd="1" destOrd="0" parTransId="{3F2CE499-818E-449F-B4E3-752CC91D1542}" sibTransId="{3E30FD30-F4DE-4573-A85F-C41ED9F4A306}"/>
    <dgm:cxn modelId="{C8DD614F-8D52-4400-97C2-67183479F276}" srcId="{B1C3DCAA-BFE0-48C7-9DC9-1E6471CA6359}" destId="{A7E40BEB-19B1-4091-8695-101988801FB1}" srcOrd="0" destOrd="0" parTransId="{96B56983-9E19-4780-89FC-1581C8849215}" sibTransId="{3CB87089-3271-4C36-99B1-AD5F040CCB05}"/>
    <dgm:cxn modelId="{8D1801CB-FCAB-4327-99B4-D0F021D74A70}" type="presOf" srcId="{A1ECF86B-C9D4-460B-8BBD-8293D966DAF9}" destId="{E2E3EBFF-8BA0-4A9F-AF3F-9B8AB0B9936A}" srcOrd="0" destOrd="2" presId="urn:microsoft.com/office/officeart/2005/8/layout/radial2"/>
    <dgm:cxn modelId="{2136939E-05EC-496E-8A95-A7EE3B8F432F}" srcId="{4CDDA887-0782-4A72-A5BC-F280A7460345}" destId="{B1C3DCAA-BFE0-48C7-9DC9-1E6471CA6359}" srcOrd="1" destOrd="0" parTransId="{5FEA018C-E84F-44A5-AB24-F0AF8F7E2E02}" sibTransId="{1F204F0F-D474-4883-90CC-061AAE996B1B}"/>
    <dgm:cxn modelId="{A52C10DA-B13A-4BFA-B734-70B0E79E839E}" srcId="{100ED061-DE73-4FED-A862-23CA7E8F0BC5}" destId="{A1ECF86B-C9D4-460B-8BBD-8293D966DAF9}" srcOrd="2" destOrd="0" parTransId="{8A287D10-1C1A-4FC1-B5C6-D5EE8B0F69D7}" sibTransId="{462B27C1-F72E-4749-AC0D-3349467C5A9C}"/>
    <dgm:cxn modelId="{C4939469-7B8E-428B-B04E-5C29C6CE3D85}" type="presOf" srcId="{DD3702F8-79A3-44C3-88CC-4839E98E349A}" destId="{0D8A38FE-63D4-4B9A-AD53-EE8D65BA734A}" srcOrd="0" destOrd="0" presId="urn:microsoft.com/office/officeart/2005/8/layout/radial2"/>
    <dgm:cxn modelId="{0BAC1955-B4CB-4E5A-91B6-B13DBF12F487}" type="presOf" srcId="{F6965E43-7A2E-40DA-BC2B-10264DD3F990}" destId="{1CC33AC3-7DE9-4527-A84C-B58D7DBA1AB5}" srcOrd="0" destOrd="0" presId="urn:microsoft.com/office/officeart/2005/8/layout/radial2"/>
    <dgm:cxn modelId="{1AE2A6BA-4860-4799-8A82-8ABA091F19B3}" srcId="{4CDDA887-0782-4A72-A5BC-F280A7460345}" destId="{DD3702F8-79A3-44C3-88CC-4839E98E349A}" srcOrd="2" destOrd="0" parTransId="{91EED707-9FCB-412E-912D-FE3200CE83D0}" sibTransId="{6D64B04C-39C2-4F8D-A7C0-19581BDBEA16}"/>
    <dgm:cxn modelId="{96CE4626-B57D-4C92-ACC6-8E87545189F3}" type="presOf" srcId="{91EED707-9FCB-412E-912D-FE3200CE83D0}" destId="{CE588019-A079-45C5-A52E-96B4B81B8A3D}" srcOrd="0" destOrd="0" presId="urn:microsoft.com/office/officeart/2005/8/layout/radial2"/>
    <dgm:cxn modelId="{DFEEAFE8-B978-40FA-9275-7D5080E0D9A6}" type="presOf" srcId="{8F9FE948-9E51-4EBA-A06D-8E484F40B677}" destId="{44963335-43B7-40F4-B262-E28269547D18}" srcOrd="0" destOrd="1" presId="urn:microsoft.com/office/officeart/2005/8/layout/radial2"/>
    <dgm:cxn modelId="{AB8BD1CD-31AA-43B3-8991-7520477F0D64}" type="presParOf" srcId="{163B946D-5E38-4E04-80FB-51B56DA06BDB}" destId="{6AF9ED9F-D4E0-4731-8A56-2A62D48FBBE8}" srcOrd="0" destOrd="0" presId="urn:microsoft.com/office/officeart/2005/8/layout/radial2"/>
    <dgm:cxn modelId="{5B05E984-8F4D-43BB-8249-5F64756F77C2}" type="presParOf" srcId="{6AF9ED9F-D4E0-4731-8A56-2A62D48FBBE8}" destId="{648AA50E-5474-4FFB-AB8E-A6F1500DDBFF}" srcOrd="0" destOrd="0" presId="urn:microsoft.com/office/officeart/2005/8/layout/radial2"/>
    <dgm:cxn modelId="{3FFFA746-E002-459C-89BE-A1456D4D2E5F}" type="presParOf" srcId="{648AA50E-5474-4FFB-AB8E-A6F1500DDBFF}" destId="{363E02A1-62B5-48F6-893C-D09701C2F720}" srcOrd="0" destOrd="0" presId="urn:microsoft.com/office/officeart/2005/8/layout/radial2"/>
    <dgm:cxn modelId="{E9B6D6DA-4357-45F6-B2D8-81792F625BB9}" type="presParOf" srcId="{648AA50E-5474-4FFB-AB8E-A6F1500DDBFF}" destId="{D8627A3A-F681-4205-B9A9-35D66475E858}" srcOrd="1" destOrd="0" presId="urn:microsoft.com/office/officeart/2005/8/layout/radial2"/>
    <dgm:cxn modelId="{D47965E0-5E80-4775-9F31-DD9AB142DBE3}" type="presParOf" srcId="{6AF9ED9F-D4E0-4731-8A56-2A62D48FBBE8}" destId="{1CC33AC3-7DE9-4527-A84C-B58D7DBA1AB5}" srcOrd="1" destOrd="0" presId="urn:microsoft.com/office/officeart/2005/8/layout/radial2"/>
    <dgm:cxn modelId="{E1C5FE11-4284-4A0A-BA56-92BAE1149D55}" type="presParOf" srcId="{6AF9ED9F-D4E0-4731-8A56-2A62D48FBBE8}" destId="{D5AAD7D9-A769-409B-9410-814010BF271B}" srcOrd="2" destOrd="0" presId="urn:microsoft.com/office/officeart/2005/8/layout/radial2"/>
    <dgm:cxn modelId="{D12C2799-1995-4C49-8A4F-390F50F6F087}" type="presParOf" srcId="{D5AAD7D9-A769-409B-9410-814010BF271B}" destId="{1F9CF88B-6824-4276-89C8-7D0CC3261DE4}" srcOrd="0" destOrd="0" presId="urn:microsoft.com/office/officeart/2005/8/layout/radial2"/>
    <dgm:cxn modelId="{249F9F50-4DBD-4D32-AD0F-ACC981BCF92C}" type="presParOf" srcId="{D5AAD7D9-A769-409B-9410-814010BF271B}" destId="{E2E3EBFF-8BA0-4A9F-AF3F-9B8AB0B9936A}" srcOrd="1" destOrd="0" presId="urn:microsoft.com/office/officeart/2005/8/layout/radial2"/>
    <dgm:cxn modelId="{6D86DE3B-B3F1-432F-A615-B27EE4AB16A7}" type="presParOf" srcId="{6AF9ED9F-D4E0-4731-8A56-2A62D48FBBE8}" destId="{D58ADF02-1A44-41A4-802E-FD4FD5667E8B}" srcOrd="3" destOrd="0" presId="urn:microsoft.com/office/officeart/2005/8/layout/radial2"/>
    <dgm:cxn modelId="{D3269274-0590-414D-BA3A-571EB708AB0F}" type="presParOf" srcId="{6AF9ED9F-D4E0-4731-8A56-2A62D48FBBE8}" destId="{683DA7BA-00DD-4B86-844B-BB3B1124052B}" srcOrd="4" destOrd="0" presId="urn:microsoft.com/office/officeart/2005/8/layout/radial2"/>
    <dgm:cxn modelId="{A901E809-52A5-4BFB-9290-F70BC2A75D3A}" type="presParOf" srcId="{683DA7BA-00DD-4B86-844B-BB3B1124052B}" destId="{6161531B-4F21-4B78-B190-913420CC7F6D}" srcOrd="0" destOrd="0" presId="urn:microsoft.com/office/officeart/2005/8/layout/radial2"/>
    <dgm:cxn modelId="{48845183-CA2E-4C9C-8FFD-2FAFBAD37418}" type="presParOf" srcId="{683DA7BA-00DD-4B86-844B-BB3B1124052B}" destId="{44963335-43B7-40F4-B262-E28269547D18}" srcOrd="1" destOrd="0" presId="urn:microsoft.com/office/officeart/2005/8/layout/radial2"/>
    <dgm:cxn modelId="{235B150E-3132-4BBF-8661-8D772F9A1A72}" type="presParOf" srcId="{6AF9ED9F-D4E0-4731-8A56-2A62D48FBBE8}" destId="{CE588019-A079-45C5-A52E-96B4B81B8A3D}" srcOrd="5" destOrd="0" presId="urn:microsoft.com/office/officeart/2005/8/layout/radial2"/>
    <dgm:cxn modelId="{7F3BB295-F3F5-4427-A274-E62768792370}" type="presParOf" srcId="{6AF9ED9F-D4E0-4731-8A56-2A62D48FBBE8}" destId="{6934694A-69F6-431B-B5C7-685E0FF3AD20}" srcOrd="6" destOrd="0" presId="urn:microsoft.com/office/officeart/2005/8/layout/radial2"/>
    <dgm:cxn modelId="{0888D17A-296F-4496-8979-3D27B28E6284}" type="presParOf" srcId="{6934694A-69F6-431B-B5C7-685E0FF3AD20}" destId="{0D8A38FE-63D4-4B9A-AD53-EE8D65BA734A}" srcOrd="0" destOrd="0" presId="urn:microsoft.com/office/officeart/2005/8/layout/radial2"/>
    <dgm:cxn modelId="{3E7574F3-47D7-4BCF-AB3E-F6CF6B175FA5}" type="presParOf" srcId="{6934694A-69F6-431B-B5C7-685E0FF3AD20}" destId="{FE9F9399-45B2-4B58-ADDD-654F2B968DA1}"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88019-A079-45C5-A52E-96B4B81B8A3D}">
      <dsp:nvSpPr>
        <dsp:cNvPr id="0" name=""/>
        <dsp:cNvSpPr/>
      </dsp:nvSpPr>
      <dsp:spPr>
        <a:xfrm rot="2844222">
          <a:off x="2051090" y="3850279"/>
          <a:ext cx="290757" cy="64248"/>
        </a:xfrm>
        <a:custGeom>
          <a:avLst/>
          <a:gdLst/>
          <a:ahLst/>
          <a:cxnLst/>
          <a:rect l="0" t="0" r="0" b="0"/>
          <a:pathLst>
            <a:path>
              <a:moveTo>
                <a:pt x="0" y="32124"/>
              </a:moveTo>
              <a:lnTo>
                <a:pt x="290757" y="3212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8ADF02-1A44-41A4-802E-FD4FD5667E8B}">
      <dsp:nvSpPr>
        <dsp:cNvPr id="0" name=""/>
        <dsp:cNvSpPr/>
      </dsp:nvSpPr>
      <dsp:spPr>
        <a:xfrm rot="10768039">
          <a:off x="1900227" y="2787313"/>
          <a:ext cx="274266" cy="64248"/>
        </a:xfrm>
        <a:custGeom>
          <a:avLst/>
          <a:gdLst/>
          <a:ahLst/>
          <a:cxnLst/>
          <a:rect l="0" t="0" r="0" b="0"/>
          <a:pathLst>
            <a:path>
              <a:moveTo>
                <a:pt x="0" y="32124"/>
              </a:moveTo>
              <a:lnTo>
                <a:pt x="274266" y="3212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C33AC3-7DE9-4527-A84C-B58D7DBA1AB5}">
      <dsp:nvSpPr>
        <dsp:cNvPr id="0" name=""/>
        <dsp:cNvSpPr/>
      </dsp:nvSpPr>
      <dsp:spPr>
        <a:xfrm rot="18588995">
          <a:off x="1961534" y="1728579"/>
          <a:ext cx="306921" cy="64248"/>
        </a:xfrm>
        <a:custGeom>
          <a:avLst/>
          <a:gdLst/>
          <a:ahLst/>
          <a:cxnLst/>
          <a:rect l="0" t="0" r="0" b="0"/>
          <a:pathLst>
            <a:path>
              <a:moveTo>
                <a:pt x="0" y="32124"/>
              </a:moveTo>
              <a:lnTo>
                <a:pt x="306921" y="3212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627A3A-F681-4205-B9A9-35D66475E858}">
      <dsp:nvSpPr>
        <dsp:cNvPr id="0" name=""/>
        <dsp:cNvSpPr/>
      </dsp:nvSpPr>
      <dsp:spPr>
        <a:xfrm>
          <a:off x="362344" y="2192023"/>
          <a:ext cx="1355974" cy="1319555"/>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9CF88B-6824-4276-89C8-7D0CC3261DE4}">
      <dsp:nvSpPr>
        <dsp:cNvPr id="0" name=""/>
        <dsp:cNvSpPr/>
      </dsp:nvSpPr>
      <dsp:spPr>
        <a:xfrm>
          <a:off x="1800945" y="355492"/>
          <a:ext cx="1804352" cy="1399470"/>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altLang="zh-CN" sz="1400" kern="1200" dirty="0" smtClean="0"/>
            <a:t>National Economic and Social Development Planning</a:t>
          </a:r>
        </a:p>
      </dsp:txBody>
      <dsp:txXfrm>
        <a:off x="2065186" y="560440"/>
        <a:ext cx="1275870" cy="989574"/>
      </dsp:txXfrm>
    </dsp:sp>
    <dsp:sp modelId="{E2E3EBFF-8BA0-4A9F-AF3F-9B8AB0B9936A}">
      <dsp:nvSpPr>
        <dsp:cNvPr id="0" name=""/>
        <dsp:cNvSpPr/>
      </dsp:nvSpPr>
      <dsp:spPr>
        <a:xfrm>
          <a:off x="3544735" y="355492"/>
          <a:ext cx="2706529" cy="1399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rtl="0">
            <a:lnSpc>
              <a:spcPct val="90000"/>
            </a:lnSpc>
            <a:spcBef>
              <a:spcPct val="0"/>
            </a:spcBef>
            <a:spcAft>
              <a:spcPct val="15000"/>
            </a:spcAft>
            <a:buChar char="••"/>
          </a:pPr>
          <a:r>
            <a:rPr lang="en-US" altLang="en-US" sz="1400" kern="1200" dirty="0" smtClean="0">
              <a:solidFill>
                <a:schemeClr val="bg1"/>
              </a:solidFill>
            </a:rPr>
            <a:t>comprehensive Planning</a:t>
          </a:r>
          <a:endParaRPr lang="zh-CN" altLang="en-US" sz="1400" kern="1200" dirty="0">
            <a:solidFill>
              <a:schemeClr val="bg1"/>
            </a:solidFill>
          </a:endParaRPr>
        </a:p>
        <a:p>
          <a:pPr marL="114300" lvl="1" indent="-114300" algn="l" defTabSz="622300" rtl="0">
            <a:lnSpc>
              <a:spcPct val="90000"/>
            </a:lnSpc>
            <a:spcBef>
              <a:spcPct val="0"/>
            </a:spcBef>
            <a:spcAft>
              <a:spcPct val="15000"/>
            </a:spcAft>
            <a:buChar char="••"/>
          </a:pPr>
          <a:r>
            <a:rPr lang="en-US" altLang="en-US" sz="1400" kern="1200" dirty="0" smtClean="0">
              <a:solidFill>
                <a:schemeClr val="bg1"/>
              </a:solidFill>
            </a:rPr>
            <a:t/>
          </a:r>
          <a:br>
            <a:rPr lang="en-US" altLang="en-US" sz="1400" kern="1200" dirty="0" smtClean="0">
              <a:solidFill>
                <a:schemeClr val="bg1"/>
              </a:solidFill>
            </a:rPr>
          </a:br>
          <a:r>
            <a:rPr lang="en-US" altLang="en-US" sz="1400" kern="1200" dirty="0" smtClean="0">
              <a:solidFill>
                <a:schemeClr val="bg1"/>
              </a:solidFill>
            </a:rPr>
            <a:t>Specialized Planning  </a:t>
          </a:r>
          <a:endParaRPr lang="zh-CN" altLang="en-US" sz="1400" kern="1200" dirty="0">
            <a:solidFill>
              <a:schemeClr val="bg1"/>
            </a:solidFill>
          </a:endParaRPr>
        </a:p>
        <a:p>
          <a:pPr marL="114300" lvl="1" indent="-114300" algn="l" defTabSz="622300" rtl="0">
            <a:lnSpc>
              <a:spcPct val="90000"/>
            </a:lnSpc>
            <a:spcBef>
              <a:spcPct val="0"/>
            </a:spcBef>
            <a:spcAft>
              <a:spcPct val="15000"/>
            </a:spcAft>
            <a:buChar char="••"/>
          </a:pPr>
          <a:endParaRPr lang="zh-CN" altLang="en-US" sz="1400" kern="1200" dirty="0">
            <a:solidFill>
              <a:schemeClr val="bg1"/>
            </a:solidFill>
          </a:endParaRPr>
        </a:p>
        <a:p>
          <a:pPr marL="114300" lvl="1" indent="-114300" algn="l" defTabSz="622300" rtl="0">
            <a:lnSpc>
              <a:spcPct val="90000"/>
            </a:lnSpc>
            <a:spcBef>
              <a:spcPct val="0"/>
            </a:spcBef>
            <a:spcAft>
              <a:spcPct val="15000"/>
            </a:spcAft>
            <a:buChar char="••"/>
          </a:pPr>
          <a:r>
            <a:rPr lang="en-US" altLang="en-US" sz="1400" kern="1200" dirty="0" smtClean="0">
              <a:solidFill>
                <a:schemeClr val="bg1"/>
              </a:solidFill>
            </a:rPr>
            <a:t>Regional Planning</a:t>
          </a:r>
          <a:br>
            <a:rPr lang="en-US" altLang="en-US" sz="1400" kern="1200" dirty="0" smtClean="0">
              <a:solidFill>
                <a:schemeClr val="bg1"/>
              </a:solidFill>
            </a:rPr>
          </a:br>
          <a:endParaRPr lang="zh-CN" altLang="en-US" sz="1400" kern="1200" dirty="0">
            <a:solidFill>
              <a:schemeClr val="bg1"/>
            </a:solidFill>
          </a:endParaRPr>
        </a:p>
      </dsp:txBody>
      <dsp:txXfrm>
        <a:off x="3544735" y="355492"/>
        <a:ext cx="2706529" cy="1399470"/>
      </dsp:txXfrm>
    </dsp:sp>
    <dsp:sp modelId="{6161531B-4F21-4B78-B190-913420CC7F6D}">
      <dsp:nvSpPr>
        <dsp:cNvPr id="0" name=""/>
        <dsp:cNvSpPr/>
      </dsp:nvSpPr>
      <dsp:spPr>
        <a:xfrm>
          <a:off x="1900185" y="2158241"/>
          <a:ext cx="1572167" cy="1310326"/>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altLang="en-US" sz="1600" kern="1200" dirty="0" smtClean="0"/>
            <a:t>Space Utilization Planning </a:t>
          </a:r>
          <a:r>
            <a:rPr lang="en-US" altLang="en-US" sz="1200" kern="1200" dirty="0" smtClean="0"/>
            <a:t/>
          </a:r>
          <a:br>
            <a:rPr lang="en-US" altLang="en-US" sz="1200" kern="1200" dirty="0" smtClean="0"/>
          </a:br>
          <a:endParaRPr lang="zh-CN" altLang="en-US" sz="1400" kern="1200" dirty="0"/>
        </a:p>
      </dsp:txBody>
      <dsp:txXfrm>
        <a:off x="2130424" y="2350134"/>
        <a:ext cx="1111689" cy="926540"/>
      </dsp:txXfrm>
    </dsp:sp>
    <dsp:sp modelId="{44963335-43B7-40F4-B262-E28269547D18}">
      <dsp:nvSpPr>
        <dsp:cNvPr id="0" name=""/>
        <dsp:cNvSpPr/>
      </dsp:nvSpPr>
      <dsp:spPr>
        <a:xfrm>
          <a:off x="3702021" y="2158241"/>
          <a:ext cx="2358250" cy="1310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rtl="0">
            <a:lnSpc>
              <a:spcPct val="90000"/>
            </a:lnSpc>
            <a:spcBef>
              <a:spcPct val="0"/>
            </a:spcBef>
            <a:spcAft>
              <a:spcPct val="15000"/>
            </a:spcAft>
            <a:buChar char="••"/>
          </a:pPr>
          <a:r>
            <a:rPr lang="en-US" altLang="en-US" sz="1400" b="1" kern="1200" dirty="0" smtClean="0">
              <a:solidFill>
                <a:schemeClr val="bg1"/>
              </a:solidFill>
            </a:rPr>
            <a:t> Land</a:t>
          </a:r>
          <a:br>
            <a:rPr lang="en-US" altLang="en-US" sz="1400" b="1" kern="1200" dirty="0" smtClean="0">
              <a:solidFill>
                <a:schemeClr val="bg1"/>
              </a:solidFill>
            </a:rPr>
          </a:br>
          <a:endParaRPr lang="zh-CN" altLang="en-US" sz="1400" b="1" kern="1200" dirty="0">
            <a:solidFill>
              <a:schemeClr val="bg1"/>
            </a:solidFill>
          </a:endParaRPr>
        </a:p>
        <a:p>
          <a:pPr marL="114300" lvl="1" indent="-114300" algn="l" defTabSz="622300" rtl="0">
            <a:lnSpc>
              <a:spcPct val="90000"/>
            </a:lnSpc>
            <a:spcBef>
              <a:spcPct val="0"/>
            </a:spcBef>
            <a:spcAft>
              <a:spcPct val="15000"/>
            </a:spcAft>
            <a:buChar char="••"/>
          </a:pPr>
          <a:r>
            <a:rPr lang="en-US" altLang="en-US" sz="1400" b="1" kern="1200" dirty="0" smtClean="0">
              <a:solidFill>
                <a:schemeClr val="bg1"/>
              </a:solidFill>
            </a:rPr>
            <a:t>Ocean</a:t>
          </a:r>
          <a:br>
            <a:rPr lang="en-US" altLang="en-US" sz="1400" b="1" kern="1200" dirty="0" smtClean="0">
              <a:solidFill>
                <a:schemeClr val="bg1"/>
              </a:solidFill>
            </a:rPr>
          </a:br>
          <a:endParaRPr lang="zh-CN" altLang="en-US" sz="1400" b="1" kern="1200" dirty="0">
            <a:solidFill>
              <a:schemeClr val="bg1"/>
            </a:solidFill>
          </a:endParaRPr>
        </a:p>
        <a:p>
          <a:pPr marL="114300" lvl="1" indent="-114300" algn="l" defTabSz="622300" rtl="0">
            <a:lnSpc>
              <a:spcPct val="90000"/>
            </a:lnSpc>
            <a:spcBef>
              <a:spcPct val="0"/>
            </a:spcBef>
            <a:spcAft>
              <a:spcPct val="15000"/>
            </a:spcAft>
            <a:buChar char="••"/>
          </a:pPr>
          <a:r>
            <a:rPr lang="en-US" altLang="en-US" sz="1400" b="1" kern="1200" dirty="0" smtClean="0">
              <a:solidFill>
                <a:schemeClr val="bg1"/>
              </a:solidFill>
            </a:rPr>
            <a:t>Cities and Towns</a:t>
          </a:r>
          <a:br>
            <a:rPr lang="en-US" altLang="en-US" sz="1400" b="1" kern="1200" dirty="0" smtClean="0">
              <a:solidFill>
                <a:schemeClr val="bg1"/>
              </a:solidFill>
            </a:rPr>
          </a:br>
          <a:endParaRPr lang="zh-CN" altLang="en-US" sz="1400" b="1" kern="1200" dirty="0">
            <a:solidFill>
              <a:schemeClr val="bg1"/>
            </a:solidFill>
          </a:endParaRPr>
        </a:p>
      </dsp:txBody>
      <dsp:txXfrm>
        <a:off x="3702021" y="2158241"/>
        <a:ext cx="2358250" cy="1310326"/>
      </dsp:txXfrm>
    </dsp:sp>
    <dsp:sp modelId="{0D8A38FE-63D4-4B9A-AD53-EE8D65BA734A}">
      <dsp:nvSpPr>
        <dsp:cNvPr id="0" name=""/>
        <dsp:cNvSpPr/>
      </dsp:nvSpPr>
      <dsp:spPr>
        <a:xfrm>
          <a:off x="1933129" y="3859952"/>
          <a:ext cx="1744229" cy="1369149"/>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altLang="en-US" sz="1600" kern="1200" dirty="0" smtClean="0"/>
            <a:t>Environmental Protection Planning </a:t>
          </a:r>
          <a:r>
            <a:rPr lang="en-US" altLang="en-US" sz="1200" kern="1200" dirty="0" smtClean="0"/>
            <a:t/>
          </a:r>
          <a:br>
            <a:rPr lang="en-US" altLang="en-US" sz="1200" kern="1200" dirty="0" smtClean="0"/>
          </a:br>
          <a:endParaRPr lang="zh-CN" altLang="en-US" sz="1400" kern="1200" dirty="0"/>
        </a:p>
      </dsp:txBody>
      <dsp:txXfrm>
        <a:off x="2188565" y="4060459"/>
        <a:ext cx="1233357" cy="968135"/>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2125" cy="339725"/>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sz="quarter" idx="1"/>
          </p:nvPr>
        </p:nvSpPr>
        <p:spPr>
          <a:xfrm>
            <a:off x="5622925" y="0"/>
            <a:ext cx="4303713" cy="339725"/>
          </a:xfrm>
          <a:prstGeom prst="rect">
            <a:avLst/>
          </a:prstGeom>
        </p:spPr>
        <p:txBody>
          <a:bodyPr vert="horz" lIns="91440" tIns="45720" rIns="91440" bIns="45720" rtlCol="0"/>
          <a:lstStyle>
            <a:lvl1pPr algn="r">
              <a:defRPr sz="1200"/>
            </a:lvl1pPr>
          </a:lstStyle>
          <a:p>
            <a:pPr>
              <a:defRPr/>
            </a:pPr>
            <a:fld id="{49DF017F-8B9A-4455-BD5D-3564AE891E0A}" type="datetimeFigureOut">
              <a:rPr lang="zh-CN" altLang="en-US"/>
              <a:pPr>
                <a:defRPr/>
              </a:pPr>
              <a:t>2017/5/28</a:t>
            </a:fld>
            <a:endParaRPr lang="zh-CN" altLang="en-US"/>
          </a:p>
        </p:txBody>
      </p:sp>
      <p:sp>
        <p:nvSpPr>
          <p:cNvPr id="4" name="页脚占位符 3"/>
          <p:cNvSpPr>
            <a:spLocks noGrp="1"/>
          </p:cNvSpPr>
          <p:nvPr>
            <p:ph type="ftr" sz="quarter" idx="2"/>
          </p:nvPr>
        </p:nvSpPr>
        <p:spPr>
          <a:xfrm>
            <a:off x="0" y="6456363"/>
            <a:ext cx="4302125" cy="339725"/>
          </a:xfrm>
          <a:prstGeom prst="rect">
            <a:avLst/>
          </a:prstGeom>
        </p:spPr>
        <p:txBody>
          <a:bodyPr vert="horz" lIns="91440" tIns="45720" rIns="91440" bIns="45720" rtlCol="0" anchor="b"/>
          <a:lstStyle>
            <a:lvl1pPr algn="l">
              <a:defRPr sz="1200"/>
            </a:lvl1pPr>
          </a:lstStyle>
          <a:p>
            <a:pPr>
              <a:defRPr/>
            </a:pPr>
            <a:endParaRPr lang="zh-CN" altLang="en-US"/>
          </a:p>
        </p:txBody>
      </p:sp>
      <p:sp>
        <p:nvSpPr>
          <p:cNvPr id="5" name="灯片编号占位符 4"/>
          <p:cNvSpPr>
            <a:spLocks noGrp="1"/>
          </p:cNvSpPr>
          <p:nvPr>
            <p:ph type="sldNum" sz="quarter" idx="3"/>
          </p:nvPr>
        </p:nvSpPr>
        <p:spPr>
          <a:xfrm>
            <a:off x="5622925" y="6456363"/>
            <a:ext cx="4303713" cy="339725"/>
          </a:xfrm>
          <a:prstGeom prst="rect">
            <a:avLst/>
          </a:prstGeom>
        </p:spPr>
        <p:txBody>
          <a:bodyPr vert="horz" lIns="91440" tIns="45720" rIns="91440" bIns="45720" rtlCol="0" anchor="b"/>
          <a:lstStyle>
            <a:lvl1pPr algn="r">
              <a:defRPr sz="1200"/>
            </a:lvl1pPr>
          </a:lstStyle>
          <a:p>
            <a:pPr>
              <a:defRPr/>
            </a:pPr>
            <a:fld id="{0B0E4454-A560-4D2A-8895-B1A5C25061EE}" type="slidenum">
              <a:rPr lang="zh-CN" altLang="en-US"/>
              <a:pPr>
                <a:defRPr/>
              </a:pPr>
              <a:t>‹#›</a:t>
            </a:fld>
            <a:endParaRPr lang="zh-CN" altLang="en-US"/>
          </a:p>
        </p:txBody>
      </p:sp>
    </p:spTree>
    <p:extLst>
      <p:ext uri="{BB962C8B-B14F-4D97-AF65-F5344CB8AC3E}">
        <p14:creationId xmlns:p14="http://schemas.microsoft.com/office/powerpoint/2010/main" val="1104715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302125" cy="339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a:latin typeface="Arial" pitchFamily="34" charset="0"/>
                <a:ea typeface="宋体" pitchFamily="2" charset="-122"/>
              </a:defRPr>
            </a:lvl1pPr>
          </a:lstStyle>
          <a:p>
            <a:pPr>
              <a:defRPr/>
            </a:pPr>
            <a:endParaRPr lang="en-US"/>
          </a:p>
        </p:txBody>
      </p:sp>
      <p:sp>
        <p:nvSpPr>
          <p:cNvPr id="3075" name="Rectangle 3"/>
          <p:cNvSpPr>
            <a:spLocks noGrp="1" noChangeArrowheads="1"/>
          </p:cNvSpPr>
          <p:nvPr>
            <p:ph type="dt" idx="1"/>
          </p:nvPr>
        </p:nvSpPr>
        <p:spPr bwMode="auto">
          <a:xfrm>
            <a:off x="5622925" y="0"/>
            <a:ext cx="4303713" cy="339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a:latin typeface="Arial" pitchFamily="34" charset="0"/>
                <a:ea typeface="宋体" pitchFamily="2" charset="-122"/>
              </a:defRPr>
            </a:lvl1pPr>
          </a:lstStyle>
          <a:p>
            <a:pPr>
              <a:defRPr/>
            </a:pPr>
            <a:endParaRPr lang="en-US"/>
          </a:p>
        </p:txBody>
      </p:sp>
      <p:sp>
        <p:nvSpPr>
          <p:cNvPr id="46084" name="Rectangle 4"/>
          <p:cNvSpPr>
            <a:spLocks noGrp="1" noRot="1" noChangeAspect="1" noChangeArrowheads="1"/>
          </p:cNvSpPr>
          <p:nvPr>
            <p:ph type="sldImg" idx="2"/>
          </p:nvPr>
        </p:nvSpPr>
        <p:spPr bwMode="auto">
          <a:xfrm>
            <a:off x="3263900" y="509588"/>
            <a:ext cx="3400425" cy="2549525"/>
          </a:xfrm>
          <a:prstGeom prst="rect">
            <a:avLst/>
          </a:prstGeom>
          <a:noFill/>
          <a:ln w="9525">
            <a:noFill/>
            <a:miter lim="800000"/>
            <a:headEnd/>
            <a:tailEnd/>
          </a:ln>
        </p:spPr>
      </p:sp>
      <p:sp>
        <p:nvSpPr>
          <p:cNvPr id="3077" name="Rectangle 5"/>
          <p:cNvSpPr>
            <a:spLocks noGrp="1" noChangeArrowheads="1"/>
          </p:cNvSpPr>
          <p:nvPr>
            <p:ph type="body" sz="quarter" idx="3"/>
          </p:nvPr>
        </p:nvSpPr>
        <p:spPr bwMode="auto">
          <a:xfrm>
            <a:off x="992188" y="3228975"/>
            <a:ext cx="7943850" cy="3059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3078" name="Rectangle 6"/>
          <p:cNvSpPr>
            <a:spLocks noGrp="1" noChangeArrowheads="1"/>
          </p:cNvSpPr>
          <p:nvPr>
            <p:ph type="ftr" sz="quarter" idx="4"/>
          </p:nvPr>
        </p:nvSpPr>
        <p:spPr bwMode="auto">
          <a:xfrm>
            <a:off x="0" y="6456363"/>
            <a:ext cx="4302125" cy="3397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a:latin typeface="Arial" pitchFamily="34" charset="0"/>
                <a:ea typeface="宋体" pitchFamily="2" charset="-122"/>
              </a:defRPr>
            </a:lvl1pPr>
          </a:lstStyle>
          <a:p>
            <a:pPr>
              <a:defRPr/>
            </a:pPr>
            <a:endParaRPr lang="en-US"/>
          </a:p>
        </p:txBody>
      </p:sp>
      <p:sp>
        <p:nvSpPr>
          <p:cNvPr id="3079" name="Rectangle 7"/>
          <p:cNvSpPr>
            <a:spLocks noGrp="1" noChangeArrowheads="1"/>
          </p:cNvSpPr>
          <p:nvPr>
            <p:ph type="sldNum" sz="quarter" idx="5"/>
          </p:nvPr>
        </p:nvSpPr>
        <p:spPr bwMode="auto">
          <a:xfrm>
            <a:off x="5622925" y="6456363"/>
            <a:ext cx="4303713" cy="3397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latin typeface="Arial" pitchFamily="34" charset="0"/>
                <a:ea typeface="宋体" pitchFamily="2" charset="-122"/>
              </a:defRPr>
            </a:lvl1pPr>
          </a:lstStyle>
          <a:p>
            <a:pPr>
              <a:defRPr/>
            </a:pPr>
            <a:fld id="{BA2886F0-AB7A-469F-8348-559A04FA5B5F}" type="slidenum">
              <a:rPr lang="en-US"/>
              <a:pPr>
                <a:defRPr/>
              </a:pPr>
              <a:t>‹#›</a:t>
            </a:fld>
            <a:endParaRPr lang="en-US"/>
          </a:p>
        </p:txBody>
      </p:sp>
    </p:spTree>
    <p:extLst>
      <p:ext uri="{BB962C8B-B14F-4D97-AF65-F5344CB8AC3E}">
        <p14:creationId xmlns:p14="http://schemas.microsoft.com/office/powerpoint/2010/main" val="39797081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BA2886F0-AB7A-469F-8348-559A04FA5B5F}" type="slidenum">
              <a:rPr lang="en-US" smtClean="0"/>
              <a:pPr>
                <a:defRPr/>
              </a:pPr>
              <a:t>1</a:t>
            </a:fld>
            <a:endParaRPr lang="en-US"/>
          </a:p>
        </p:txBody>
      </p:sp>
    </p:spTree>
    <p:extLst>
      <p:ext uri="{BB962C8B-B14F-4D97-AF65-F5344CB8AC3E}">
        <p14:creationId xmlns:p14="http://schemas.microsoft.com/office/powerpoint/2010/main" val="1914021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A2886F0-AB7A-469F-8348-559A04FA5B5F}" type="slidenum">
              <a:rPr lang="en-US" smtClean="0"/>
              <a:pPr>
                <a:defRPr/>
              </a:pPr>
              <a:t>4</a:t>
            </a:fld>
            <a:endParaRPr lang="en-US"/>
          </a:p>
        </p:txBody>
      </p:sp>
    </p:spTree>
    <p:extLst>
      <p:ext uri="{BB962C8B-B14F-4D97-AF65-F5344CB8AC3E}">
        <p14:creationId xmlns:p14="http://schemas.microsoft.com/office/powerpoint/2010/main" val="3856690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Marine Major Function-Oriented Zone Planning</a:t>
            </a:r>
            <a:r>
              <a:rPr lang="zh-CN" altLang="en-US" dirty="0" smtClean="0"/>
              <a:t>（</a:t>
            </a:r>
            <a:r>
              <a:rPr lang="en-US" altLang="zh-CN" dirty="0" smtClean="0"/>
              <a:t>MMFOZ Planning</a:t>
            </a:r>
            <a:r>
              <a:rPr lang="zh-CN" altLang="en-US" dirty="0" smtClean="0"/>
              <a:t>）</a:t>
            </a:r>
            <a:r>
              <a:rPr lang="en-US" altLang="zh-CN" dirty="0" smtClean="0"/>
              <a:t>is an important attempt in Chinese Marine Spatial Planning Since the beginning of the new century, and it has been raised to the national strategic level in the field of ocean development.</a:t>
            </a:r>
            <a:endParaRPr lang="zh-CN" altLang="en-US" dirty="0"/>
          </a:p>
        </p:txBody>
      </p:sp>
      <p:sp>
        <p:nvSpPr>
          <p:cNvPr id="4" name="灯片编号占位符 3"/>
          <p:cNvSpPr>
            <a:spLocks noGrp="1"/>
          </p:cNvSpPr>
          <p:nvPr>
            <p:ph type="sldNum" sz="quarter" idx="10"/>
          </p:nvPr>
        </p:nvSpPr>
        <p:spPr/>
        <p:txBody>
          <a:bodyPr/>
          <a:lstStyle/>
          <a:p>
            <a:pPr>
              <a:defRPr/>
            </a:pPr>
            <a:fld id="{BA2886F0-AB7A-469F-8348-559A04FA5B5F}" type="slidenum">
              <a:rPr lang="en-US" smtClean="0"/>
              <a:pPr>
                <a:defRPr/>
              </a:pPr>
              <a:t>6</a:t>
            </a:fld>
            <a:endParaRPr lang="en-US"/>
          </a:p>
        </p:txBody>
      </p:sp>
    </p:spTree>
    <p:extLst>
      <p:ext uri="{BB962C8B-B14F-4D97-AF65-F5344CB8AC3E}">
        <p14:creationId xmlns:p14="http://schemas.microsoft.com/office/powerpoint/2010/main" val="331967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BA2886F0-AB7A-469F-8348-559A04FA5B5F}" type="slidenum">
              <a:rPr lang="en-US" smtClean="0"/>
              <a:pPr>
                <a:defRPr/>
              </a:pPr>
              <a:t>26</a:t>
            </a:fld>
            <a:endParaRPr lang="en-US"/>
          </a:p>
        </p:txBody>
      </p:sp>
    </p:spTree>
    <p:extLst>
      <p:ext uri="{BB962C8B-B14F-4D97-AF65-F5344CB8AC3E}">
        <p14:creationId xmlns:p14="http://schemas.microsoft.com/office/powerpoint/2010/main" val="745150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763" y="0"/>
            <a:ext cx="2830513" cy="6856413"/>
            <a:chOff x="0" y="0"/>
            <a:chExt cx="1785" cy="4319"/>
          </a:xfrm>
        </p:grpSpPr>
        <p:sp>
          <p:nvSpPr>
            <p:cNvPr id="2" name="Freeform 3"/>
            <p:cNvSpPr>
              <a:spLocks noChangeArrowheads="1"/>
            </p:cNvSpPr>
            <p:nvPr/>
          </p:nvSpPr>
          <p:spPr bwMode="auto">
            <a:xfrm>
              <a:off x="0"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2"/>
                <a:gd name="T49" fmla="*/ 0 h 802"/>
                <a:gd name="T50" fmla="*/ 472 w 472"/>
                <a:gd name="T51" fmla="*/ 802 h 8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000"/>
              </a:schemeClr>
            </a:solidFill>
            <a:ln w="9525">
              <a:noFill/>
              <a:miter lim="800000"/>
              <a:headEnd/>
              <a:tailEnd/>
            </a:ln>
          </p:spPr>
          <p:txBody>
            <a:bodyPr/>
            <a:lstStyle/>
            <a:p>
              <a:pPr algn="ctr">
                <a:lnSpc>
                  <a:spcPct val="90000"/>
                </a:lnSpc>
                <a:defRPr/>
              </a:pPr>
              <a:endParaRPr lang="zh-CN" altLang="en-US">
                <a:effectLst>
                  <a:outerShdw blurRad="38100" dist="38100" dir="2700000" algn="tl">
                    <a:srgbClr val="000000"/>
                  </a:outerShdw>
                </a:effectLst>
              </a:endParaRPr>
            </a:p>
          </p:txBody>
        </p:sp>
        <p:grpSp>
          <p:nvGrpSpPr>
            <p:cNvPr id="1029" name="Group 4"/>
            <p:cNvGrpSpPr>
              <a:grpSpLocks/>
            </p:cNvGrpSpPr>
            <p:nvPr/>
          </p:nvGrpSpPr>
          <p:grpSpPr bwMode="auto">
            <a:xfrm rot="14964908" flipH="1">
              <a:off x="109" y="2441"/>
              <a:ext cx="452" cy="444"/>
              <a:chOff x="0" y="0"/>
              <a:chExt cx="129" cy="157"/>
            </a:xfrm>
          </p:grpSpPr>
          <p:sp>
            <p:nvSpPr>
              <p:cNvPr id="3" name="Freeform 5"/>
              <p:cNvSpPr>
                <a:spLocks noChangeArrowheads="1"/>
              </p:cNvSpPr>
              <p:nvPr userDrawn="1"/>
            </p:nvSpPr>
            <p:spPr bwMode="auto">
              <a:xfrm>
                <a:off x="0" y="0"/>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 name="T12" fmla="*/ 0 w 83"/>
                  <a:gd name="T13" fmla="*/ 0 h 117"/>
                  <a:gd name="T14" fmla="*/ 83 w 83"/>
                  <a:gd name="T15" fmla="*/ 117 h 117"/>
                </a:gdLst>
                <a:ahLst/>
                <a:cxnLst>
                  <a:cxn ang="T8">
                    <a:pos x="T0" y="T1"/>
                  </a:cxn>
                  <a:cxn ang="T9">
                    <a:pos x="T2" y="T3"/>
                  </a:cxn>
                  <a:cxn ang="T10">
                    <a:pos x="T4" y="T5"/>
                  </a:cxn>
                  <a:cxn ang="T11">
                    <a:pos x="T6" y="T7"/>
                  </a:cxn>
                </a:cxnLst>
                <a:rect l="T12" t="T13" r="T14" b="T15"/>
                <a:pathLst>
                  <a:path w="83" h="117">
                    <a:moveTo>
                      <a:pt x="83" y="28"/>
                    </a:moveTo>
                    <a:lnTo>
                      <a:pt x="27" y="0"/>
                    </a:lnTo>
                    <a:lnTo>
                      <a:pt x="0" y="117"/>
                    </a:lnTo>
                    <a:lnTo>
                      <a:pt x="83" y="28"/>
                    </a:lnTo>
                    <a:close/>
                  </a:path>
                </a:pathLst>
              </a:custGeom>
              <a:solidFill>
                <a:schemeClr val="bg2"/>
              </a:solidFill>
              <a:ln w="9525">
                <a:noFill/>
                <a:miter lim="800000"/>
                <a:headEnd/>
                <a:tailEnd/>
              </a:ln>
            </p:spPr>
            <p:txBody>
              <a:bodyPr/>
              <a:lstStyle/>
              <a:p>
                <a:pPr algn="ctr">
                  <a:lnSpc>
                    <a:spcPct val="90000"/>
                  </a:lnSpc>
                  <a:defRPr/>
                </a:pPr>
                <a:endParaRPr lang="zh-CN" altLang="en-US">
                  <a:effectLst>
                    <a:outerShdw blurRad="38100" dist="38100" dir="2700000" algn="tl">
                      <a:srgbClr val="000000"/>
                    </a:outerShdw>
                  </a:effectLst>
                </a:endParaRPr>
              </a:p>
            </p:txBody>
          </p:sp>
          <p:sp>
            <p:nvSpPr>
              <p:cNvPr id="1030" name="Freeform 6"/>
              <p:cNvSpPr>
                <a:spLocks noChangeArrowheads="1"/>
              </p:cNvSpPr>
              <p:nvPr userDrawn="1"/>
            </p:nvSpPr>
            <p:spPr bwMode="auto">
              <a:xfrm>
                <a:off x="59" y="28"/>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 name="T12" fmla="*/ 0 w 140"/>
                  <a:gd name="T13" fmla="*/ 0 h 98"/>
                  <a:gd name="T14" fmla="*/ 140 w 140"/>
                  <a:gd name="T15" fmla="*/ 98 h 98"/>
                </a:gdLst>
                <a:ahLst/>
                <a:cxnLst>
                  <a:cxn ang="T8">
                    <a:pos x="T0" y="T1"/>
                  </a:cxn>
                  <a:cxn ang="T9">
                    <a:pos x="T2" y="T3"/>
                  </a:cxn>
                  <a:cxn ang="T10">
                    <a:pos x="T4" y="T5"/>
                  </a:cxn>
                  <a:cxn ang="T11">
                    <a:pos x="T6" y="T7"/>
                  </a:cxn>
                </a:cxnLst>
                <a:rect l="T12" t="T13" r="T14" b="T15"/>
                <a:pathLst>
                  <a:path w="140" h="98">
                    <a:moveTo>
                      <a:pt x="0" y="98"/>
                    </a:moveTo>
                    <a:lnTo>
                      <a:pt x="118" y="0"/>
                    </a:lnTo>
                    <a:lnTo>
                      <a:pt x="140" y="49"/>
                    </a:lnTo>
                    <a:lnTo>
                      <a:pt x="0" y="98"/>
                    </a:lnTo>
                    <a:close/>
                  </a:path>
                </a:pathLst>
              </a:custGeom>
              <a:solidFill>
                <a:schemeClr val="bg2"/>
              </a:solidFill>
              <a:ln w="9525">
                <a:noFill/>
                <a:miter lim="800000"/>
                <a:headEnd/>
                <a:tailEnd/>
              </a:ln>
            </p:spPr>
            <p:txBody>
              <a:bodyPr/>
              <a:lstStyle/>
              <a:p>
                <a:pPr algn="ctr">
                  <a:lnSpc>
                    <a:spcPct val="90000"/>
                  </a:lnSpc>
                  <a:defRPr/>
                </a:pPr>
                <a:endParaRPr lang="zh-CN" altLang="en-US">
                  <a:effectLst>
                    <a:outerShdw blurRad="38100" dist="38100" dir="2700000" algn="tl">
                      <a:srgbClr val="000000"/>
                    </a:outerShdw>
                  </a:effectLst>
                </a:endParaRPr>
              </a:p>
            </p:txBody>
          </p:sp>
          <p:sp>
            <p:nvSpPr>
              <p:cNvPr id="4" name="Freeform 7"/>
              <p:cNvSpPr>
                <a:spLocks noChangeArrowheads="1"/>
              </p:cNvSpPr>
              <p:nvPr userDrawn="1"/>
            </p:nvSpPr>
            <p:spPr bwMode="auto">
              <a:xfrm>
                <a:off x="44" y="131"/>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 name="T12" fmla="*/ 0 w 145"/>
                  <a:gd name="T13" fmla="*/ 0 h 49"/>
                  <a:gd name="T14" fmla="*/ 145 w 145"/>
                  <a:gd name="T15" fmla="*/ 49 h 49"/>
                </a:gdLst>
                <a:ahLst/>
                <a:cxnLst>
                  <a:cxn ang="T8">
                    <a:pos x="T0" y="T1"/>
                  </a:cxn>
                  <a:cxn ang="T9">
                    <a:pos x="T2" y="T3"/>
                  </a:cxn>
                  <a:cxn ang="T10">
                    <a:pos x="T4" y="T5"/>
                  </a:cxn>
                  <a:cxn ang="T11">
                    <a:pos x="T6" y="T7"/>
                  </a:cxn>
                </a:cxnLst>
                <a:rect l="T12" t="T13" r="T14" b="T15"/>
                <a:pathLst>
                  <a:path w="145" h="49">
                    <a:moveTo>
                      <a:pt x="0" y="7"/>
                    </a:moveTo>
                    <a:lnTo>
                      <a:pt x="145" y="0"/>
                    </a:lnTo>
                    <a:lnTo>
                      <a:pt x="131" y="49"/>
                    </a:lnTo>
                    <a:lnTo>
                      <a:pt x="0" y="7"/>
                    </a:lnTo>
                    <a:close/>
                  </a:path>
                </a:pathLst>
              </a:custGeom>
              <a:solidFill>
                <a:schemeClr val="bg2"/>
              </a:solidFill>
              <a:ln w="9525">
                <a:noFill/>
                <a:miter lim="800000"/>
                <a:headEnd/>
                <a:tailEnd/>
              </a:ln>
            </p:spPr>
            <p:txBody>
              <a:bodyPr/>
              <a:lstStyle/>
              <a:p>
                <a:pPr algn="ctr">
                  <a:lnSpc>
                    <a:spcPct val="90000"/>
                  </a:lnSpc>
                  <a:defRPr/>
                </a:pPr>
                <a:endParaRPr lang="zh-CN" altLang="en-US">
                  <a:effectLst>
                    <a:outerShdw blurRad="38100" dist="38100" dir="2700000" algn="tl">
                      <a:srgbClr val="000000"/>
                    </a:outerShdw>
                  </a:effectLst>
                </a:endParaRPr>
              </a:p>
            </p:txBody>
          </p:sp>
        </p:grpSp>
        <p:sp>
          <p:nvSpPr>
            <p:cNvPr id="1032" name="Freeform 8"/>
            <p:cNvSpPr>
              <a:spLocks noChangeArrowheads="1"/>
            </p:cNvSpPr>
            <p:nvPr/>
          </p:nvSpPr>
          <p:spPr bwMode="auto">
            <a:xfrm>
              <a:off x="95"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0"/>
                <a:gd name="T88" fmla="*/ 0 h 768"/>
                <a:gd name="T89" fmla="*/ 710 w 710"/>
                <a:gd name="T90" fmla="*/ 768 h 7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000"/>
              </a:schemeClr>
            </a:solidFill>
            <a:ln w="9525">
              <a:noFill/>
              <a:miter lim="800000"/>
              <a:headEnd/>
              <a:tailEnd/>
            </a:ln>
          </p:spPr>
          <p:txBody>
            <a:bodyPr/>
            <a:lstStyle/>
            <a:p>
              <a:pPr algn="ctr">
                <a:lnSpc>
                  <a:spcPct val="90000"/>
                </a:lnSpc>
                <a:defRPr/>
              </a:pPr>
              <a:endParaRPr lang="zh-CN" altLang="en-US">
                <a:effectLst>
                  <a:outerShdw blurRad="38100" dist="38100" dir="2700000" algn="tl">
                    <a:srgbClr val="000000"/>
                  </a:outerShdw>
                </a:effectLst>
              </a:endParaRPr>
            </a:p>
          </p:txBody>
        </p:sp>
        <p:grpSp>
          <p:nvGrpSpPr>
            <p:cNvPr id="1031" name="Group 9"/>
            <p:cNvGrpSpPr>
              <a:grpSpLocks/>
            </p:cNvGrpSpPr>
            <p:nvPr/>
          </p:nvGrpSpPr>
          <p:grpSpPr bwMode="auto">
            <a:xfrm rot="416244">
              <a:off x="14" y="1746"/>
              <a:ext cx="1771" cy="1741"/>
              <a:chOff x="0" y="0"/>
              <a:chExt cx="902" cy="833"/>
            </a:xfrm>
          </p:grpSpPr>
          <p:sp>
            <p:nvSpPr>
              <p:cNvPr id="5" name="Freeform 10"/>
              <p:cNvSpPr>
                <a:spLocks noChangeArrowheads="1"/>
              </p:cNvSpPr>
              <p:nvPr userDrawn="1"/>
            </p:nvSpPr>
            <p:spPr bwMode="auto">
              <a:xfrm rot="373330" flipH="1">
                <a:off x="84" y="0"/>
                <a:ext cx="313" cy="303"/>
              </a:xfrm>
              <a:custGeom>
                <a:avLst/>
                <a:gdLst>
                  <a:gd name="T0" fmla="*/ 46 w 217"/>
                  <a:gd name="T1" fmla="*/ 210 h 210"/>
                  <a:gd name="T2" fmla="*/ 37 w 217"/>
                  <a:gd name="T3" fmla="*/ 198 h 210"/>
                  <a:gd name="T4" fmla="*/ 26 w 217"/>
                  <a:gd name="T5" fmla="*/ 181 h 210"/>
                  <a:gd name="T6" fmla="*/ 15 w 217"/>
                  <a:gd name="T7" fmla="*/ 159 h 210"/>
                  <a:gd name="T8" fmla="*/ 5 w 217"/>
                  <a:gd name="T9" fmla="*/ 135 h 210"/>
                  <a:gd name="T10" fmla="*/ 0 w 217"/>
                  <a:gd name="T11" fmla="*/ 109 h 210"/>
                  <a:gd name="T12" fmla="*/ 1 w 217"/>
                  <a:gd name="T13" fmla="*/ 82 h 210"/>
                  <a:gd name="T14" fmla="*/ 9 w 217"/>
                  <a:gd name="T15" fmla="*/ 57 h 210"/>
                  <a:gd name="T16" fmla="*/ 27 w 217"/>
                  <a:gd name="T17" fmla="*/ 35 h 210"/>
                  <a:gd name="T18" fmla="*/ 45 w 217"/>
                  <a:gd name="T19" fmla="*/ 22 h 210"/>
                  <a:gd name="T20" fmla="*/ 60 w 217"/>
                  <a:gd name="T21" fmla="*/ 12 h 210"/>
                  <a:gd name="T22" fmla="*/ 72 w 217"/>
                  <a:gd name="T23" fmla="*/ 7 h 210"/>
                  <a:gd name="T24" fmla="*/ 81 w 217"/>
                  <a:gd name="T25" fmla="*/ 5 h 210"/>
                  <a:gd name="T26" fmla="*/ 88 w 217"/>
                  <a:gd name="T27" fmla="*/ 5 h 210"/>
                  <a:gd name="T28" fmla="*/ 104 w 217"/>
                  <a:gd name="T29" fmla="*/ 0 h 210"/>
                  <a:gd name="T30" fmla="*/ 148 w 217"/>
                  <a:gd name="T31" fmla="*/ 8 h 210"/>
                  <a:gd name="T32" fmla="*/ 160 w 217"/>
                  <a:gd name="T33" fmla="*/ 12 h 210"/>
                  <a:gd name="T34" fmla="*/ 172 w 217"/>
                  <a:gd name="T35" fmla="*/ 15 h 210"/>
                  <a:gd name="T36" fmla="*/ 182 w 217"/>
                  <a:gd name="T37" fmla="*/ 19 h 210"/>
                  <a:gd name="T38" fmla="*/ 190 w 217"/>
                  <a:gd name="T39" fmla="*/ 23 h 210"/>
                  <a:gd name="T40" fmla="*/ 198 w 217"/>
                  <a:gd name="T41" fmla="*/ 27 h 210"/>
                  <a:gd name="T42" fmla="*/ 205 w 217"/>
                  <a:gd name="T43" fmla="*/ 32 h 210"/>
                  <a:gd name="T44" fmla="*/ 211 w 217"/>
                  <a:gd name="T45" fmla="*/ 38 h 210"/>
                  <a:gd name="T46" fmla="*/ 217 w 217"/>
                  <a:gd name="T47" fmla="*/ 45 h 210"/>
                  <a:gd name="T48" fmla="*/ 205 w 217"/>
                  <a:gd name="T49" fmla="*/ 40 h 210"/>
                  <a:gd name="T50" fmla="*/ 194 w 217"/>
                  <a:gd name="T51" fmla="*/ 36 h 210"/>
                  <a:gd name="T52" fmla="*/ 183 w 217"/>
                  <a:gd name="T53" fmla="*/ 33 h 210"/>
                  <a:gd name="T54" fmla="*/ 172 w 217"/>
                  <a:gd name="T55" fmla="*/ 30 h 210"/>
                  <a:gd name="T56" fmla="*/ 163 w 217"/>
                  <a:gd name="T57" fmla="*/ 27 h 210"/>
                  <a:gd name="T58" fmla="*/ 153 w 217"/>
                  <a:gd name="T59" fmla="*/ 26 h 210"/>
                  <a:gd name="T60" fmla="*/ 143 w 217"/>
                  <a:gd name="T61" fmla="*/ 24 h 210"/>
                  <a:gd name="T62" fmla="*/ 134 w 217"/>
                  <a:gd name="T63" fmla="*/ 24 h 210"/>
                  <a:gd name="T64" fmla="*/ 125 w 217"/>
                  <a:gd name="T65" fmla="*/ 24 h 210"/>
                  <a:gd name="T66" fmla="*/ 116 w 217"/>
                  <a:gd name="T67" fmla="*/ 25 h 210"/>
                  <a:gd name="T68" fmla="*/ 107 w 217"/>
                  <a:gd name="T69" fmla="*/ 27 h 210"/>
                  <a:gd name="T70" fmla="*/ 99 w 217"/>
                  <a:gd name="T71" fmla="*/ 29 h 210"/>
                  <a:gd name="T72" fmla="*/ 91 w 217"/>
                  <a:gd name="T73" fmla="*/ 33 h 210"/>
                  <a:gd name="T74" fmla="*/ 82 w 217"/>
                  <a:gd name="T75" fmla="*/ 36 h 210"/>
                  <a:gd name="T76" fmla="*/ 74 w 217"/>
                  <a:gd name="T77" fmla="*/ 41 h 210"/>
                  <a:gd name="T78" fmla="*/ 66 w 217"/>
                  <a:gd name="T79" fmla="*/ 46 h 210"/>
                  <a:gd name="T80" fmla="*/ 52 w 217"/>
                  <a:gd name="T81" fmla="*/ 61 h 210"/>
                  <a:gd name="T82" fmla="*/ 42 w 217"/>
                  <a:gd name="T83" fmla="*/ 80 h 210"/>
                  <a:gd name="T84" fmla="*/ 37 w 217"/>
                  <a:gd name="T85" fmla="*/ 103 h 210"/>
                  <a:gd name="T86" fmla="*/ 35 w 217"/>
                  <a:gd name="T87" fmla="*/ 126 h 210"/>
                  <a:gd name="T88" fmla="*/ 35 w 217"/>
                  <a:gd name="T89" fmla="*/ 151 h 210"/>
                  <a:gd name="T90" fmla="*/ 38 w 217"/>
                  <a:gd name="T91" fmla="*/ 174 h 210"/>
                  <a:gd name="T92" fmla="*/ 41 w 217"/>
                  <a:gd name="T93" fmla="*/ 194 h 210"/>
                  <a:gd name="T94" fmla="*/ 46 w 217"/>
                  <a:gd name="T95" fmla="*/ 210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7"/>
                  <a:gd name="T145" fmla="*/ 0 h 210"/>
                  <a:gd name="T146" fmla="*/ 217 w 217"/>
                  <a:gd name="T147" fmla="*/ 210 h 2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w="9525">
                <a:noFill/>
                <a:miter lim="800000"/>
                <a:headEnd/>
                <a:tailEnd/>
              </a:ln>
            </p:spPr>
            <p:txBody>
              <a:bodyPr/>
              <a:lstStyle/>
              <a:p>
                <a:pPr algn="ctr">
                  <a:lnSpc>
                    <a:spcPct val="90000"/>
                  </a:lnSpc>
                  <a:defRPr/>
                </a:pPr>
                <a:endParaRPr lang="zh-CN" altLang="en-US">
                  <a:effectLst>
                    <a:outerShdw blurRad="38100" dist="38100" dir="2700000" algn="tl">
                      <a:srgbClr val="000000"/>
                    </a:outerShdw>
                  </a:effectLst>
                </a:endParaRPr>
              </a:p>
            </p:txBody>
          </p:sp>
          <p:sp>
            <p:nvSpPr>
              <p:cNvPr id="1035" name="Freeform 11"/>
              <p:cNvSpPr>
                <a:spLocks noChangeArrowheads="1"/>
              </p:cNvSpPr>
              <p:nvPr userDrawn="1"/>
            </p:nvSpPr>
            <p:spPr bwMode="auto">
              <a:xfrm rot="373330" flipH="1">
                <a:off x="0" y="56"/>
                <a:ext cx="262" cy="308"/>
              </a:xfrm>
              <a:custGeom>
                <a:avLst/>
                <a:gdLst>
                  <a:gd name="T0" fmla="*/ 109 w 182"/>
                  <a:gd name="T1" fmla="*/ 0 h 213"/>
                  <a:gd name="T2" fmla="*/ 112 w 182"/>
                  <a:gd name="T3" fmla="*/ 2 h 213"/>
                  <a:gd name="T4" fmla="*/ 118 w 182"/>
                  <a:gd name="T5" fmla="*/ 8 h 213"/>
                  <a:gd name="T6" fmla="*/ 127 w 182"/>
                  <a:gd name="T7" fmla="*/ 18 h 213"/>
                  <a:gd name="T8" fmla="*/ 137 w 182"/>
                  <a:gd name="T9" fmla="*/ 33 h 213"/>
                  <a:gd name="T10" fmla="*/ 145 w 182"/>
                  <a:gd name="T11" fmla="*/ 52 h 213"/>
                  <a:gd name="T12" fmla="*/ 150 w 182"/>
                  <a:gd name="T13" fmla="*/ 76 h 213"/>
                  <a:gd name="T14" fmla="*/ 150 w 182"/>
                  <a:gd name="T15" fmla="*/ 105 h 213"/>
                  <a:gd name="T16" fmla="*/ 144 w 182"/>
                  <a:gd name="T17" fmla="*/ 139 h 213"/>
                  <a:gd name="T18" fmla="*/ 140 w 182"/>
                  <a:gd name="T19" fmla="*/ 149 h 213"/>
                  <a:gd name="T20" fmla="*/ 136 w 182"/>
                  <a:gd name="T21" fmla="*/ 157 h 213"/>
                  <a:gd name="T22" fmla="*/ 131 w 182"/>
                  <a:gd name="T23" fmla="*/ 165 h 213"/>
                  <a:gd name="T24" fmla="*/ 125 w 182"/>
                  <a:gd name="T25" fmla="*/ 173 h 213"/>
                  <a:gd name="T26" fmla="*/ 117 w 182"/>
                  <a:gd name="T27" fmla="*/ 180 h 213"/>
                  <a:gd name="T28" fmla="*/ 110 w 182"/>
                  <a:gd name="T29" fmla="*/ 185 h 213"/>
                  <a:gd name="T30" fmla="*/ 102 w 182"/>
                  <a:gd name="T31" fmla="*/ 191 h 213"/>
                  <a:gd name="T32" fmla="*/ 92 w 182"/>
                  <a:gd name="T33" fmla="*/ 195 h 213"/>
                  <a:gd name="T34" fmla="*/ 82 w 182"/>
                  <a:gd name="T35" fmla="*/ 197 h 213"/>
                  <a:gd name="T36" fmla="*/ 72 w 182"/>
                  <a:gd name="T37" fmla="*/ 200 h 213"/>
                  <a:gd name="T38" fmla="*/ 61 w 182"/>
                  <a:gd name="T39" fmla="*/ 201 h 213"/>
                  <a:gd name="T40" fmla="*/ 49 w 182"/>
                  <a:gd name="T41" fmla="*/ 201 h 213"/>
                  <a:gd name="T42" fmla="*/ 37 w 182"/>
                  <a:gd name="T43" fmla="*/ 200 h 213"/>
                  <a:gd name="T44" fmla="*/ 25 w 182"/>
                  <a:gd name="T45" fmla="*/ 197 h 213"/>
                  <a:gd name="T46" fmla="*/ 12 w 182"/>
                  <a:gd name="T47" fmla="*/ 193 h 213"/>
                  <a:gd name="T48" fmla="*/ 0 w 182"/>
                  <a:gd name="T49" fmla="*/ 188 h 213"/>
                  <a:gd name="T50" fmla="*/ 11 w 182"/>
                  <a:gd name="T51" fmla="*/ 195 h 213"/>
                  <a:gd name="T52" fmla="*/ 22 w 182"/>
                  <a:gd name="T53" fmla="*/ 200 h 213"/>
                  <a:gd name="T54" fmla="*/ 33 w 182"/>
                  <a:gd name="T55" fmla="*/ 205 h 213"/>
                  <a:gd name="T56" fmla="*/ 43 w 182"/>
                  <a:gd name="T57" fmla="*/ 208 h 213"/>
                  <a:gd name="T58" fmla="*/ 53 w 182"/>
                  <a:gd name="T59" fmla="*/ 211 h 213"/>
                  <a:gd name="T60" fmla="*/ 63 w 182"/>
                  <a:gd name="T61" fmla="*/ 212 h 213"/>
                  <a:gd name="T62" fmla="*/ 73 w 182"/>
                  <a:gd name="T63" fmla="*/ 213 h 213"/>
                  <a:gd name="T64" fmla="*/ 83 w 182"/>
                  <a:gd name="T65" fmla="*/ 213 h 213"/>
                  <a:gd name="T66" fmla="*/ 91 w 182"/>
                  <a:gd name="T67" fmla="*/ 212 h 213"/>
                  <a:gd name="T68" fmla="*/ 100 w 182"/>
                  <a:gd name="T69" fmla="*/ 210 h 213"/>
                  <a:gd name="T70" fmla="*/ 108 w 182"/>
                  <a:gd name="T71" fmla="*/ 208 h 213"/>
                  <a:gd name="T72" fmla="*/ 116 w 182"/>
                  <a:gd name="T73" fmla="*/ 206 h 213"/>
                  <a:gd name="T74" fmla="*/ 123 w 182"/>
                  <a:gd name="T75" fmla="*/ 203 h 213"/>
                  <a:gd name="T76" fmla="*/ 130 w 182"/>
                  <a:gd name="T77" fmla="*/ 199 h 213"/>
                  <a:gd name="T78" fmla="*/ 136 w 182"/>
                  <a:gd name="T79" fmla="*/ 195 h 213"/>
                  <a:gd name="T80" fmla="*/ 142 w 182"/>
                  <a:gd name="T81" fmla="*/ 191 h 213"/>
                  <a:gd name="T82" fmla="*/ 158 w 182"/>
                  <a:gd name="T83" fmla="*/ 176 h 213"/>
                  <a:gd name="T84" fmla="*/ 169 w 182"/>
                  <a:gd name="T85" fmla="*/ 161 h 213"/>
                  <a:gd name="T86" fmla="*/ 176 w 182"/>
                  <a:gd name="T87" fmla="*/ 144 h 213"/>
                  <a:gd name="T88" fmla="*/ 179 w 182"/>
                  <a:gd name="T89" fmla="*/ 128 h 213"/>
                  <a:gd name="T90" fmla="*/ 181 w 182"/>
                  <a:gd name="T91" fmla="*/ 111 h 213"/>
                  <a:gd name="T92" fmla="*/ 181 w 182"/>
                  <a:gd name="T93" fmla="*/ 95 h 213"/>
                  <a:gd name="T94" fmla="*/ 182 w 182"/>
                  <a:gd name="T95" fmla="*/ 79 h 213"/>
                  <a:gd name="T96" fmla="*/ 173 w 182"/>
                  <a:gd name="T97" fmla="*/ 46 h 213"/>
                  <a:gd name="T98" fmla="*/ 156 w 182"/>
                  <a:gd name="T99" fmla="*/ 21 h 213"/>
                  <a:gd name="T100" fmla="*/ 151 w 182"/>
                  <a:gd name="T101" fmla="*/ 18 h 213"/>
                  <a:gd name="T102" fmla="*/ 147 w 182"/>
                  <a:gd name="T103" fmla="*/ 15 h 213"/>
                  <a:gd name="T104" fmla="*/ 142 w 182"/>
                  <a:gd name="T105" fmla="*/ 13 h 213"/>
                  <a:gd name="T106" fmla="*/ 138 w 182"/>
                  <a:gd name="T107" fmla="*/ 11 h 213"/>
                  <a:gd name="T108" fmla="*/ 132 w 182"/>
                  <a:gd name="T109" fmla="*/ 9 h 213"/>
                  <a:gd name="T110" fmla="*/ 126 w 182"/>
                  <a:gd name="T111" fmla="*/ 6 h 213"/>
                  <a:gd name="T112" fmla="*/ 119 w 182"/>
                  <a:gd name="T113" fmla="*/ 3 h 213"/>
                  <a:gd name="T114" fmla="*/ 109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2"/>
                  <a:gd name="T175" fmla="*/ 0 h 213"/>
                  <a:gd name="T176" fmla="*/ 182 w 182"/>
                  <a:gd name="T177" fmla="*/ 213 h 21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w="9525">
                <a:noFill/>
                <a:miter lim="800000"/>
                <a:headEnd/>
                <a:tailEnd/>
              </a:ln>
            </p:spPr>
            <p:txBody>
              <a:bodyPr/>
              <a:lstStyle/>
              <a:p>
                <a:pPr algn="ctr">
                  <a:lnSpc>
                    <a:spcPct val="90000"/>
                  </a:lnSpc>
                  <a:defRPr/>
                </a:pPr>
                <a:endParaRPr lang="zh-CN" altLang="en-US">
                  <a:effectLst>
                    <a:outerShdw blurRad="38100" dist="38100" dir="2700000" algn="tl">
                      <a:srgbClr val="000000"/>
                    </a:outerShdw>
                  </a:effectLst>
                </a:endParaRPr>
              </a:p>
            </p:txBody>
          </p:sp>
          <p:sp>
            <p:nvSpPr>
              <p:cNvPr id="1036" name="Freeform 12"/>
              <p:cNvSpPr>
                <a:spLocks noChangeArrowheads="1"/>
              </p:cNvSpPr>
              <p:nvPr userDrawn="1"/>
            </p:nvSpPr>
            <p:spPr bwMode="auto">
              <a:xfrm rot="373330" flipH="1">
                <a:off x="80" y="120"/>
                <a:ext cx="93" cy="156"/>
              </a:xfrm>
              <a:custGeom>
                <a:avLst/>
                <a:gdLst>
                  <a:gd name="T0" fmla="*/ 94 w 128"/>
                  <a:gd name="T1" fmla="*/ 0 h 217"/>
                  <a:gd name="T2" fmla="*/ 105 w 128"/>
                  <a:gd name="T3" fmla="*/ 9 h 217"/>
                  <a:gd name="T4" fmla="*/ 115 w 128"/>
                  <a:gd name="T5" fmla="*/ 27 h 217"/>
                  <a:gd name="T6" fmla="*/ 123 w 128"/>
                  <a:gd name="T7" fmla="*/ 50 h 217"/>
                  <a:gd name="T8" fmla="*/ 128 w 128"/>
                  <a:gd name="T9" fmla="*/ 78 h 217"/>
                  <a:gd name="T10" fmla="*/ 127 w 128"/>
                  <a:gd name="T11" fmla="*/ 111 h 217"/>
                  <a:gd name="T12" fmla="*/ 116 w 128"/>
                  <a:gd name="T13" fmla="*/ 145 h 217"/>
                  <a:gd name="T14" fmla="*/ 94 w 128"/>
                  <a:gd name="T15" fmla="*/ 181 h 217"/>
                  <a:gd name="T16" fmla="*/ 60 w 128"/>
                  <a:gd name="T17" fmla="*/ 217 h 217"/>
                  <a:gd name="T18" fmla="*/ 49 w 128"/>
                  <a:gd name="T19" fmla="*/ 213 h 217"/>
                  <a:gd name="T20" fmla="*/ 38 w 128"/>
                  <a:gd name="T21" fmla="*/ 210 h 217"/>
                  <a:gd name="T22" fmla="*/ 26 w 128"/>
                  <a:gd name="T23" fmla="*/ 205 h 217"/>
                  <a:gd name="T24" fmla="*/ 16 w 128"/>
                  <a:gd name="T25" fmla="*/ 201 h 217"/>
                  <a:gd name="T26" fmla="*/ 8 w 128"/>
                  <a:gd name="T27" fmla="*/ 196 h 217"/>
                  <a:gd name="T28" fmla="*/ 2 w 128"/>
                  <a:gd name="T29" fmla="*/ 190 h 217"/>
                  <a:gd name="T30" fmla="*/ 0 w 128"/>
                  <a:gd name="T31" fmla="*/ 183 h 217"/>
                  <a:gd name="T32" fmla="*/ 1 w 128"/>
                  <a:gd name="T33" fmla="*/ 178 h 217"/>
                  <a:gd name="T34" fmla="*/ 13 w 128"/>
                  <a:gd name="T35" fmla="*/ 171 h 217"/>
                  <a:gd name="T36" fmla="*/ 29 w 128"/>
                  <a:gd name="T37" fmla="*/ 161 h 217"/>
                  <a:gd name="T38" fmla="*/ 46 w 128"/>
                  <a:gd name="T39" fmla="*/ 150 h 217"/>
                  <a:gd name="T40" fmla="*/ 63 w 128"/>
                  <a:gd name="T41" fmla="*/ 134 h 217"/>
                  <a:gd name="T42" fmla="*/ 79 w 128"/>
                  <a:gd name="T43" fmla="*/ 112 h 217"/>
                  <a:gd name="T44" fmla="*/ 91 w 128"/>
                  <a:gd name="T45" fmla="*/ 83 h 217"/>
                  <a:gd name="T46" fmla="*/ 97 w 128"/>
                  <a:gd name="T47" fmla="*/ 46 h 217"/>
                  <a:gd name="T48" fmla="*/ 94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17"/>
                  <a:gd name="T77" fmla="*/ 128 w 128"/>
                  <a:gd name="T78" fmla="*/ 217 h 2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w="9525">
                <a:noFill/>
                <a:miter lim="800000"/>
                <a:headEnd/>
                <a:tailEnd/>
              </a:ln>
            </p:spPr>
            <p:txBody>
              <a:bodyPr/>
              <a:lstStyle/>
              <a:p>
                <a:pPr algn="ctr">
                  <a:lnSpc>
                    <a:spcPct val="90000"/>
                  </a:lnSpc>
                  <a:defRPr/>
                </a:pPr>
                <a:endParaRPr lang="zh-CN" altLang="en-US">
                  <a:effectLst>
                    <a:outerShdw blurRad="38100" dist="38100" dir="2700000" algn="tl">
                      <a:srgbClr val="000000"/>
                    </a:outerShdw>
                  </a:effectLst>
                </a:endParaRPr>
              </a:p>
            </p:txBody>
          </p:sp>
          <p:sp>
            <p:nvSpPr>
              <p:cNvPr id="1037" name="Freeform 13"/>
              <p:cNvSpPr>
                <a:spLocks noChangeArrowheads="1"/>
              </p:cNvSpPr>
              <p:nvPr userDrawn="1"/>
            </p:nvSpPr>
            <p:spPr bwMode="auto">
              <a:xfrm rot="373330" flipH="1">
                <a:off x="270" y="323"/>
                <a:ext cx="85" cy="93"/>
              </a:xfrm>
              <a:custGeom>
                <a:avLst/>
                <a:gdLst>
                  <a:gd name="T0" fmla="*/ 75 w 117"/>
                  <a:gd name="T1" fmla="*/ 0 h 132"/>
                  <a:gd name="T2" fmla="*/ 0 w 117"/>
                  <a:gd name="T3" fmla="*/ 25 h 132"/>
                  <a:gd name="T4" fmla="*/ 3 w 117"/>
                  <a:gd name="T5" fmla="*/ 26 h 132"/>
                  <a:gd name="T6" fmla="*/ 14 w 117"/>
                  <a:gd name="T7" fmla="*/ 29 h 132"/>
                  <a:gd name="T8" fmla="*/ 29 w 117"/>
                  <a:gd name="T9" fmla="*/ 36 h 132"/>
                  <a:gd name="T10" fmla="*/ 46 w 117"/>
                  <a:gd name="T11" fmla="*/ 47 h 132"/>
                  <a:gd name="T12" fmla="*/ 66 w 117"/>
                  <a:gd name="T13" fmla="*/ 62 h 132"/>
                  <a:gd name="T14" fmla="*/ 84 w 117"/>
                  <a:gd name="T15" fmla="*/ 80 h 132"/>
                  <a:gd name="T16" fmla="*/ 102 w 117"/>
                  <a:gd name="T17" fmla="*/ 103 h 132"/>
                  <a:gd name="T18" fmla="*/ 116 w 117"/>
                  <a:gd name="T19" fmla="*/ 132 h 132"/>
                  <a:gd name="T20" fmla="*/ 117 w 117"/>
                  <a:gd name="T21" fmla="*/ 120 h 132"/>
                  <a:gd name="T22" fmla="*/ 115 w 117"/>
                  <a:gd name="T23" fmla="*/ 107 h 132"/>
                  <a:gd name="T24" fmla="*/ 108 w 117"/>
                  <a:gd name="T25" fmla="*/ 90 h 132"/>
                  <a:gd name="T26" fmla="*/ 99 w 117"/>
                  <a:gd name="T27" fmla="*/ 74 h 132"/>
                  <a:gd name="T28" fmla="*/ 89 w 117"/>
                  <a:gd name="T29" fmla="*/ 58 h 132"/>
                  <a:gd name="T30" fmla="*/ 78 w 117"/>
                  <a:gd name="T31" fmla="*/ 45 h 132"/>
                  <a:gd name="T32" fmla="*/ 67 w 117"/>
                  <a:gd name="T33" fmla="*/ 36 h 132"/>
                  <a:gd name="T34" fmla="*/ 58 w 117"/>
                  <a:gd name="T35" fmla="*/ 32 h 132"/>
                  <a:gd name="T36" fmla="*/ 69 w 117"/>
                  <a:gd name="T37" fmla="*/ 29 h 132"/>
                  <a:gd name="T38" fmla="*/ 79 w 117"/>
                  <a:gd name="T39" fmla="*/ 28 h 132"/>
                  <a:gd name="T40" fmla="*/ 89 w 117"/>
                  <a:gd name="T41" fmla="*/ 26 h 132"/>
                  <a:gd name="T42" fmla="*/ 98 w 117"/>
                  <a:gd name="T43" fmla="*/ 25 h 132"/>
                  <a:gd name="T44" fmla="*/ 105 w 117"/>
                  <a:gd name="T45" fmla="*/ 24 h 132"/>
                  <a:gd name="T46" fmla="*/ 109 w 117"/>
                  <a:gd name="T47" fmla="*/ 22 h 132"/>
                  <a:gd name="T48" fmla="*/ 113 w 117"/>
                  <a:gd name="T49" fmla="*/ 21 h 132"/>
                  <a:gd name="T50" fmla="*/ 114 w 117"/>
                  <a:gd name="T51" fmla="*/ 21 h 132"/>
                  <a:gd name="T52" fmla="*/ 75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7"/>
                  <a:gd name="T82" fmla="*/ 0 h 132"/>
                  <a:gd name="T83" fmla="*/ 117 w 117"/>
                  <a:gd name="T84" fmla="*/ 132 h 13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w="9525">
                <a:noFill/>
                <a:miter lim="800000"/>
                <a:headEnd/>
                <a:tailEnd/>
              </a:ln>
            </p:spPr>
            <p:txBody>
              <a:bodyPr/>
              <a:lstStyle/>
              <a:p>
                <a:pPr algn="ctr">
                  <a:lnSpc>
                    <a:spcPct val="90000"/>
                  </a:lnSpc>
                  <a:defRPr/>
                </a:pPr>
                <a:endParaRPr lang="zh-CN" altLang="en-US">
                  <a:effectLst>
                    <a:outerShdw blurRad="38100" dist="38100" dir="2700000" algn="tl">
                      <a:srgbClr val="000000"/>
                    </a:outerShdw>
                  </a:effectLst>
                </a:endParaRPr>
              </a:p>
            </p:txBody>
          </p:sp>
          <p:sp>
            <p:nvSpPr>
              <p:cNvPr id="1038" name="Freeform 14"/>
              <p:cNvSpPr>
                <a:spLocks noChangeArrowheads="1"/>
              </p:cNvSpPr>
              <p:nvPr userDrawn="1"/>
            </p:nvSpPr>
            <p:spPr bwMode="auto">
              <a:xfrm rot="373330" flipH="1">
                <a:off x="244" y="346"/>
                <a:ext cx="21" cy="55"/>
              </a:xfrm>
              <a:custGeom>
                <a:avLst/>
                <a:gdLst>
                  <a:gd name="T0" fmla="*/ 29 w 29"/>
                  <a:gd name="T1" fmla="*/ 0 h 77"/>
                  <a:gd name="T2" fmla="*/ 23 w 29"/>
                  <a:gd name="T3" fmla="*/ 0 h 77"/>
                  <a:gd name="T4" fmla="*/ 16 w 29"/>
                  <a:gd name="T5" fmla="*/ 4 h 77"/>
                  <a:gd name="T6" fmla="*/ 9 w 29"/>
                  <a:gd name="T7" fmla="*/ 9 h 77"/>
                  <a:gd name="T8" fmla="*/ 4 w 29"/>
                  <a:gd name="T9" fmla="*/ 19 h 77"/>
                  <a:gd name="T10" fmla="*/ 1 w 29"/>
                  <a:gd name="T11" fmla="*/ 30 h 77"/>
                  <a:gd name="T12" fmla="*/ 0 w 29"/>
                  <a:gd name="T13" fmla="*/ 44 h 77"/>
                  <a:gd name="T14" fmla="*/ 3 w 29"/>
                  <a:gd name="T15" fmla="*/ 60 h 77"/>
                  <a:gd name="T16" fmla="*/ 11 w 29"/>
                  <a:gd name="T17" fmla="*/ 77 h 77"/>
                  <a:gd name="T18" fmla="*/ 15 w 29"/>
                  <a:gd name="T19" fmla="*/ 53 h 77"/>
                  <a:gd name="T20" fmla="*/ 19 w 29"/>
                  <a:gd name="T21" fmla="*/ 37 h 77"/>
                  <a:gd name="T22" fmla="*/ 23 w 29"/>
                  <a:gd name="T23" fmla="*/ 22 h 77"/>
                  <a:gd name="T24" fmla="*/ 29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77"/>
                  <a:gd name="T41" fmla="*/ 29 w 29"/>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w="9525">
                <a:noFill/>
                <a:miter lim="800000"/>
                <a:headEnd/>
                <a:tailEnd/>
              </a:ln>
            </p:spPr>
            <p:txBody>
              <a:bodyPr/>
              <a:lstStyle/>
              <a:p>
                <a:pPr algn="ctr">
                  <a:lnSpc>
                    <a:spcPct val="90000"/>
                  </a:lnSpc>
                  <a:defRPr/>
                </a:pPr>
                <a:endParaRPr lang="zh-CN" altLang="en-US">
                  <a:effectLst>
                    <a:outerShdw blurRad="38100" dist="38100" dir="2700000" algn="tl">
                      <a:srgbClr val="000000"/>
                    </a:outerShdw>
                  </a:effectLst>
                </a:endParaRPr>
              </a:p>
            </p:txBody>
          </p:sp>
          <p:grpSp>
            <p:nvGrpSpPr>
              <p:cNvPr id="6" name="Group 15"/>
              <p:cNvGrpSpPr>
                <a:grpSpLocks/>
              </p:cNvGrpSpPr>
              <p:nvPr userDrawn="1"/>
            </p:nvGrpSpPr>
            <p:grpSpPr bwMode="auto">
              <a:xfrm rot="10886446" flipH="1">
                <a:off x="294" y="464"/>
                <a:ext cx="608" cy="369"/>
                <a:chOff x="0" y="0"/>
                <a:chExt cx="608" cy="369"/>
              </a:xfrm>
            </p:grpSpPr>
            <p:sp>
              <p:nvSpPr>
                <p:cNvPr id="1040" name="Freeform 16"/>
                <p:cNvSpPr>
                  <a:spLocks noChangeArrowheads="1"/>
                </p:cNvSpPr>
                <p:nvPr userDrawn="1"/>
              </p:nvSpPr>
              <p:spPr bwMode="auto">
                <a:xfrm rot="4200091">
                  <a:off x="121" y="101"/>
                  <a:ext cx="143" cy="390"/>
                </a:xfrm>
                <a:custGeom>
                  <a:avLst/>
                  <a:gdLst>
                    <a:gd name="T0" fmla="*/ 12 w 207"/>
                    <a:gd name="T1" fmla="*/ 44 h 564"/>
                    <a:gd name="T2" fmla="*/ 6 w 207"/>
                    <a:gd name="T3" fmla="*/ 72 h 564"/>
                    <a:gd name="T4" fmla="*/ 3 w 207"/>
                    <a:gd name="T5" fmla="*/ 99 h 564"/>
                    <a:gd name="T6" fmla="*/ 0 w 207"/>
                    <a:gd name="T7" fmla="*/ 125 h 564"/>
                    <a:gd name="T8" fmla="*/ 0 w 207"/>
                    <a:gd name="T9" fmla="*/ 151 h 564"/>
                    <a:gd name="T10" fmla="*/ 3 w 207"/>
                    <a:gd name="T11" fmla="*/ 180 h 564"/>
                    <a:gd name="T12" fmla="*/ 7 w 207"/>
                    <a:gd name="T13" fmla="*/ 211 h 564"/>
                    <a:gd name="T14" fmla="*/ 16 w 207"/>
                    <a:gd name="T15" fmla="*/ 247 h 564"/>
                    <a:gd name="T16" fmla="*/ 29 w 207"/>
                    <a:gd name="T17" fmla="*/ 287 h 564"/>
                    <a:gd name="T18" fmla="*/ 43 w 207"/>
                    <a:gd name="T19" fmla="*/ 325 h 564"/>
                    <a:gd name="T20" fmla="*/ 61 w 207"/>
                    <a:gd name="T21" fmla="*/ 364 h 564"/>
                    <a:gd name="T22" fmla="*/ 83 w 207"/>
                    <a:gd name="T23" fmla="*/ 406 h 564"/>
                    <a:gd name="T24" fmla="*/ 106 w 207"/>
                    <a:gd name="T25" fmla="*/ 446 h 564"/>
                    <a:gd name="T26" fmla="*/ 132 w 207"/>
                    <a:gd name="T27" fmla="*/ 483 h 564"/>
                    <a:gd name="T28" fmla="*/ 157 w 207"/>
                    <a:gd name="T29" fmla="*/ 516 h 564"/>
                    <a:gd name="T30" fmla="*/ 182 w 207"/>
                    <a:gd name="T31" fmla="*/ 544 h 564"/>
                    <a:gd name="T32" fmla="*/ 207 w 207"/>
                    <a:gd name="T33" fmla="*/ 564 h 564"/>
                    <a:gd name="T34" fmla="*/ 160 w 207"/>
                    <a:gd name="T35" fmla="*/ 501 h 564"/>
                    <a:gd name="T36" fmla="*/ 127 w 207"/>
                    <a:gd name="T37" fmla="*/ 448 h 564"/>
                    <a:gd name="T38" fmla="*/ 103 w 207"/>
                    <a:gd name="T39" fmla="*/ 405 h 564"/>
                    <a:gd name="T40" fmla="*/ 87 w 207"/>
                    <a:gd name="T41" fmla="*/ 368 h 564"/>
                    <a:gd name="T42" fmla="*/ 75 w 207"/>
                    <a:gd name="T43" fmla="*/ 337 h 564"/>
                    <a:gd name="T44" fmla="*/ 68 w 207"/>
                    <a:gd name="T45" fmla="*/ 309 h 564"/>
                    <a:gd name="T46" fmla="*/ 63 w 207"/>
                    <a:gd name="T47" fmla="*/ 285 h 564"/>
                    <a:gd name="T48" fmla="*/ 56 w 207"/>
                    <a:gd name="T49" fmla="*/ 261 h 564"/>
                    <a:gd name="T50" fmla="*/ 44 w 207"/>
                    <a:gd name="T51" fmla="*/ 205 h 564"/>
                    <a:gd name="T52" fmla="*/ 41 w 207"/>
                    <a:gd name="T53" fmla="*/ 140 h 564"/>
                    <a:gd name="T54" fmla="*/ 43 w 207"/>
                    <a:gd name="T55" fmla="*/ 68 h 564"/>
                    <a:gd name="T56" fmla="*/ 50 w 207"/>
                    <a:gd name="T57" fmla="*/ 0 h 564"/>
                    <a:gd name="T58" fmla="*/ 12 w 207"/>
                    <a:gd name="T59" fmla="*/ 44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7"/>
                    <a:gd name="T91" fmla="*/ 0 h 564"/>
                    <a:gd name="T92" fmla="*/ 207 w 207"/>
                    <a:gd name="T93" fmla="*/ 564 h 5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w="9525">
                  <a:noFill/>
                  <a:miter lim="800000"/>
                  <a:headEnd/>
                  <a:tailEnd/>
                </a:ln>
              </p:spPr>
              <p:txBody>
                <a:bodyPr/>
                <a:lstStyle/>
                <a:p>
                  <a:pPr algn="ctr">
                    <a:lnSpc>
                      <a:spcPct val="90000"/>
                    </a:lnSpc>
                    <a:defRPr/>
                  </a:pPr>
                  <a:endParaRPr lang="zh-CN" altLang="en-US">
                    <a:effectLst>
                      <a:outerShdw blurRad="38100" dist="38100" dir="2700000" algn="tl">
                        <a:srgbClr val="000000"/>
                      </a:outerShdw>
                    </a:effectLst>
                  </a:endParaRPr>
                </a:p>
              </p:txBody>
            </p:sp>
            <p:sp>
              <p:nvSpPr>
                <p:cNvPr id="1041" name="Freeform 17"/>
                <p:cNvSpPr>
                  <a:spLocks noChangeArrowheads="1"/>
                </p:cNvSpPr>
                <p:nvPr userDrawn="1"/>
              </p:nvSpPr>
              <p:spPr bwMode="auto">
                <a:xfrm rot="4200091">
                  <a:off x="488" y="55"/>
                  <a:ext cx="33" cy="160"/>
                </a:xfrm>
                <a:custGeom>
                  <a:avLst/>
                  <a:gdLst>
                    <a:gd name="T0" fmla="*/ 0 w 47"/>
                    <a:gd name="T1" fmla="*/ 19 h 232"/>
                    <a:gd name="T2" fmla="*/ 14 w 47"/>
                    <a:gd name="T3" fmla="*/ 55 h 232"/>
                    <a:gd name="T4" fmla="*/ 22 w 47"/>
                    <a:gd name="T5" fmla="*/ 101 h 232"/>
                    <a:gd name="T6" fmla="*/ 24 w 47"/>
                    <a:gd name="T7" fmla="*/ 159 h 232"/>
                    <a:gd name="T8" fmla="*/ 19 w 47"/>
                    <a:gd name="T9" fmla="*/ 232 h 232"/>
                    <a:gd name="T10" fmla="*/ 45 w 47"/>
                    <a:gd name="T11" fmla="*/ 217 h 232"/>
                    <a:gd name="T12" fmla="*/ 47 w 47"/>
                    <a:gd name="T13" fmla="*/ 178 h 232"/>
                    <a:gd name="T14" fmla="*/ 47 w 47"/>
                    <a:gd name="T15" fmla="*/ 140 h 232"/>
                    <a:gd name="T16" fmla="*/ 45 w 47"/>
                    <a:gd name="T17" fmla="*/ 103 h 232"/>
                    <a:gd name="T18" fmla="*/ 41 w 47"/>
                    <a:gd name="T19" fmla="*/ 71 h 232"/>
                    <a:gd name="T20" fmla="*/ 36 w 47"/>
                    <a:gd name="T21" fmla="*/ 52 h 232"/>
                    <a:gd name="T22" fmla="*/ 29 w 47"/>
                    <a:gd name="T23" fmla="*/ 34 h 232"/>
                    <a:gd name="T24" fmla="*/ 22 w 47"/>
                    <a:gd name="T25" fmla="*/ 17 h 232"/>
                    <a:gd name="T26" fmla="*/ 13 w 47"/>
                    <a:gd name="T27" fmla="*/ 0 h 232"/>
                    <a:gd name="T28" fmla="*/ 0 w 47"/>
                    <a:gd name="T29" fmla="*/ 19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
                    <a:gd name="T46" fmla="*/ 0 h 232"/>
                    <a:gd name="T47" fmla="*/ 47 w 47"/>
                    <a:gd name="T48" fmla="*/ 232 h 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w="9525">
                  <a:noFill/>
                  <a:miter lim="800000"/>
                  <a:headEnd/>
                  <a:tailEnd/>
                </a:ln>
              </p:spPr>
              <p:txBody>
                <a:bodyPr/>
                <a:lstStyle/>
                <a:p>
                  <a:pPr algn="ctr">
                    <a:lnSpc>
                      <a:spcPct val="90000"/>
                    </a:lnSpc>
                    <a:defRPr/>
                  </a:pPr>
                  <a:endParaRPr lang="zh-CN" altLang="en-US">
                    <a:effectLst>
                      <a:outerShdw blurRad="38100" dist="38100" dir="2700000" algn="tl">
                        <a:srgbClr val="000000"/>
                      </a:outerShdw>
                    </a:effectLst>
                  </a:endParaRPr>
                </a:p>
              </p:txBody>
            </p:sp>
            <p:sp>
              <p:nvSpPr>
                <p:cNvPr id="1042" name="Freeform 18"/>
                <p:cNvSpPr>
                  <a:spLocks noChangeArrowheads="1"/>
                </p:cNvSpPr>
                <p:nvPr userDrawn="1"/>
              </p:nvSpPr>
              <p:spPr bwMode="auto">
                <a:xfrm rot="4200091">
                  <a:off x="506" y="19"/>
                  <a:ext cx="60" cy="28"/>
                </a:xfrm>
                <a:custGeom>
                  <a:avLst/>
                  <a:gdLst>
                    <a:gd name="T0" fmla="*/ 87 w 87"/>
                    <a:gd name="T1" fmla="*/ 22 h 40"/>
                    <a:gd name="T2" fmla="*/ 77 w 87"/>
                    <a:gd name="T3" fmla="*/ 17 h 40"/>
                    <a:gd name="T4" fmla="*/ 68 w 87"/>
                    <a:gd name="T5" fmla="*/ 12 h 40"/>
                    <a:gd name="T6" fmla="*/ 58 w 87"/>
                    <a:gd name="T7" fmla="*/ 7 h 40"/>
                    <a:gd name="T8" fmla="*/ 47 w 87"/>
                    <a:gd name="T9" fmla="*/ 5 h 40"/>
                    <a:gd name="T10" fmla="*/ 37 w 87"/>
                    <a:gd name="T11" fmla="*/ 3 h 40"/>
                    <a:gd name="T12" fmla="*/ 26 w 87"/>
                    <a:gd name="T13" fmla="*/ 2 h 40"/>
                    <a:gd name="T14" fmla="*/ 13 w 87"/>
                    <a:gd name="T15" fmla="*/ 0 h 40"/>
                    <a:gd name="T16" fmla="*/ 0 w 87"/>
                    <a:gd name="T17" fmla="*/ 2 h 40"/>
                    <a:gd name="T18" fmla="*/ 6 w 87"/>
                    <a:gd name="T19" fmla="*/ 6 h 40"/>
                    <a:gd name="T20" fmla="*/ 14 w 87"/>
                    <a:gd name="T21" fmla="*/ 10 h 40"/>
                    <a:gd name="T22" fmla="*/ 22 w 87"/>
                    <a:gd name="T23" fmla="*/ 14 h 40"/>
                    <a:gd name="T24" fmla="*/ 33 w 87"/>
                    <a:gd name="T25" fmla="*/ 18 h 40"/>
                    <a:gd name="T26" fmla="*/ 42 w 87"/>
                    <a:gd name="T27" fmla="*/ 22 h 40"/>
                    <a:gd name="T28" fmla="*/ 52 w 87"/>
                    <a:gd name="T29" fmla="*/ 27 h 40"/>
                    <a:gd name="T30" fmla="*/ 64 w 87"/>
                    <a:gd name="T31" fmla="*/ 33 h 40"/>
                    <a:gd name="T32" fmla="*/ 74 w 87"/>
                    <a:gd name="T33" fmla="*/ 40 h 40"/>
                    <a:gd name="T34" fmla="*/ 87 w 87"/>
                    <a:gd name="T35" fmla="*/ 22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7"/>
                    <a:gd name="T55" fmla="*/ 0 h 40"/>
                    <a:gd name="T56" fmla="*/ 87 w 87"/>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w="9525">
                  <a:noFill/>
                  <a:miter lim="800000"/>
                  <a:headEnd/>
                  <a:tailEnd/>
                </a:ln>
              </p:spPr>
              <p:txBody>
                <a:bodyPr/>
                <a:lstStyle/>
                <a:p>
                  <a:pPr algn="ctr">
                    <a:lnSpc>
                      <a:spcPct val="90000"/>
                    </a:lnSpc>
                    <a:defRPr/>
                  </a:pPr>
                  <a:endParaRPr lang="zh-CN" altLang="en-US">
                    <a:effectLst>
                      <a:outerShdw blurRad="38100" dist="38100" dir="2700000" algn="tl">
                        <a:srgbClr val="000000"/>
                      </a:outerShdw>
                    </a:effectLst>
                  </a:endParaRPr>
                </a:p>
              </p:txBody>
            </p:sp>
          </p:grpSp>
        </p:grpSp>
        <p:grpSp>
          <p:nvGrpSpPr>
            <p:cNvPr id="7" name="Group 19"/>
            <p:cNvGrpSpPr>
              <a:grpSpLocks/>
            </p:cNvGrpSpPr>
            <p:nvPr/>
          </p:nvGrpSpPr>
          <p:grpSpPr bwMode="auto">
            <a:xfrm rot="6248562">
              <a:off x="348" y="3854"/>
              <a:ext cx="392" cy="424"/>
              <a:chOff x="0" y="0"/>
              <a:chExt cx="129" cy="157"/>
            </a:xfrm>
          </p:grpSpPr>
          <p:sp>
            <p:nvSpPr>
              <p:cNvPr id="1044" name="Freeform 20"/>
              <p:cNvSpPr>
                <a:spLocks noChangeArrowheads="1"/>
              </p:cNvSpPr>
              <p:nvPr userDrawn="1"/>
            </p:nvSpPr>
            <p:spPr bwMode="auto">
              <a:xfrm>
                <a:off x="0" y="2"/>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 name="T12" fmla="*/ 0 w 83"/>
                  <a:gd name="T13" fmla="*/ 0 h 117"/>
                  <a:gd name="T14" fmla="*/ 83 w 83"/>
                  <a:gd name="T15" fmla="*/ 117 h 117"/>
                </a:gdLst>
                <a:ahLst/>
                <a:cxnLst>
                  <a:cxn ang="T8">
                    <a:pos x="T0" y="T1"/>
                  </a:cxn>
                  <a:cxn ang="T9">
                    <a:pos x="T2" y="T3"/>
                  </a:cxn>
                  <a:cxn ang="T10">
                    <a:pos x="T4" y="T5"/>
                  </a:cxn>
                  <a:cxn ang="T11">
                    <a:pos x="T6" y="T7"/>
                  </a:cxn>
                </a:cxnLst>
                <a:rect l="T12" t="T13" r="T14" b="T15"/>
                <a:pathLst>
                  <a:path w="83" h="117">
                    <a:moveTo>
                      <a:pt x="83" y="28"/>
                    </a:moveTo>
                    <a:lnTo>
                      <a:pt x="27" y="0"/>
                    </a:lnTo>
                    <a:lnTo>
                      <a:pt x="0" y="117"/>
                    </a:lnTo>
                    <a:lnTo>
                      <a:pt x="83" y="28"/>
                    </a:lnTo>
                    <a:close/>
                  </a:path>
                </a:pathLst>
              </a:custGeom>
              <a:solidFill>
                <a:schemeClr val="bg2"/>
              </a:solidFill>
              <a:ln w="9525">
                <a:noFill/>
                <a:miter lim="800000"/>
                <a:headEnd/>
                <a:tailEnd/>
              </a:ln>
            </p:spPr>
            <p:txBody>
              <a:bodyPr/>
              <a:lstStyle/>
              <a:p>
                <a:pPr algn="ctr">
                  <a:lnSpc>
                    <a:spcPct val="90000"/>
                  </a:lnSpc>
                  <a:defRPr/>
                </a:pPr>
                <a:endParaRPr lang="zh-CN" altLang="en-US">
                  <a:effectLst>
                    <a:outerShdw blurRad="38100" dist="38100" dir="2700000" algn="tl">
                      <a:srgbClr val="000000"/>
                    </a:outerShdw>
                  </a:effectLst>
                </a:endParaRPr>
              </a:p>
            </p:txBody>
          </p:sp>
          <p:sp>
            <p:nvSpPr>
              <p:cNvPr id="1045" name="Freeform 21"/>
              <p:cNvSpPr>
                <a:spLocks noChangeArrowheads="1"/>
              </p:cNvSpPr>
              <p:nvPr userDrawn="1"/>
            </p:nvSpPr>
            <p:spPr bwMode="auto">
              <a:xfrm>
                <a:off x="59" y="30"/>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 name="T12" fmla="*/ 0 w 140"/>
                  <a:gd name="T13" fmla="*/ 0 h 98"/>
                  <a:gd name="T14" fmla="*/ 140 w 140"/>
                  <a:gd name="T15" fmla="*/ 98 h 98"/>
                </a:gdLst>
                <a:ahLst/>
                <a:cxnLst>
                  <a:cxn ang="T8">
                    <a:pos x="T0" y="T1"/>
                  </a:cxn>
                  <a:cxn ang="T9">
                    <a:pos x="T2" y="T3"/>
                  </a:cxn>
                  <a:cxn ang="T10">
                    <a:pos x="T4" y="T5"/>
                  </a:cxn>
                  <a:cxn ang="T11">
                    <a:pos x="T6" y="T7"/>
                  </a:cxn>
                </a:cxnLst>
                <a:rect l="T12" t="T13" r="T14" b="T15"/>
                <a:pathLst>
                  <a:path w="140" h="98">
                    <a:moveTo>
                      <a:pt x="0" y="98"/>
                    </a:moveTo>
                    <a:lnTo>
                      <a:pt x="118" y="0"/>
                    </a:lnTo>
                    <a:lnTo>
                      <a:pt x="140" y="49"/>
                    </a:lnTo>
                    <a:lnTo>
                      <a:pt x="0" y="98"/>
                    </a:lnTo>
                    <a:close/>
                  </a:path>
                </a:pathLst>
              </a:custGeom>
              <a:solidFill>
                <a:schemeClr val="bg2"/>
              </a:solidFill>
              <a:ln w="9525">
                <a:noFill/>
                <a:miter lim="800000"/>
                <a:headEnd/>
                <a:tailEnd/>
              </a:ln>
            </p:spPr>
            <p:txBody>
              <a:bodyPr/>
              <a:lstStyle/>
              <a:p>
                <a:pPr algn="ctr">
                  <a:lnSpc>
                    <a:spcPct val="90000"/>
                  </a:lnSpc>
                  <a:defRPr/>
                </a:pPr>
                <a:endParaRPr lang="zh-CN" altLang="en-US">
                  <a:effectLst>
                    <a:outerShdw blurRad="38100" dist="38100" dir="2700000" algn="tl">
                      <a:srgbClr val="000000"/>
                    </a:outerShdw>
                  </a:effectLst>
                </a:endParaRPr>
              </a:p>
            </p:txBody>
          </p:sp>
          <p:sp>
            <p:nvSpPr>
              <p:cNvPr id="1046" name="Freeform 22"/>
              <p:cNvSpPr>
                <a:spLocks noChangeArrowheads="1"/>
              </p:cNvSpPr>
              <p:nvPr userDrawn="1"/>
            </p:nvSpPr>
            <p:spPr bwMode="auto">
              <a:xfrm>
                <a:off x="45" y="132"/>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 name="T12" fmla="*/ 0 w 145"/>
                  <a:gd name="T13" fmla="*/ 0 h 49"/>
                  <a:gd name="T14" fmla="*/ 145 w 145"/>
                  <a:gd name="T15" fmla="*/ 49 h 49"/>
                </a:gdLst>
                <a:ahLst/>
                <a:cxnLst>
                  <a:cxn ang="T8">
                    <a:pos x="T0" y="T1"/>
                  </a:cxn>
                  <a:cxn ang="T9">
                    <a:pos x="T2" y="T3"/>
                  </a:cxn>
                  <a:cxn ang="T10">
                    <a:pos x="T4" y="T5"/>
                  </a:cxn>
                  <a:cxn ang="T11">
                    <a:pos x="T6" y="T7"/>
                  </a:cxn>
                </a:cxnLst>
                <a:rect l="T12" t="T13" r="T14" b="T15"/>
                <a:pathLst>
                  <a:path w="145" h="49">
                    <a:moveTo>
                      <a:pt x="0" y="7"/>
                    </a:moveTo>
                    <a:lnTo>
                      <a:pt x="145" y="0"/>
                    </a:lnTo>
                    <a:lnTo>
                      <a:pt x="131" y="49"/>
                    </a:lnTo>
                    <a:lnTo>
                      <a:pt x="0" y="7"/>
                    </a:lnTo>
                    <a:close/>
                  </a:path>
                </a:pathLst>
              </a:custGeom>
              <a:solidFill>
                <a:schemeClr val="bg2"/>
              </a:solidFill>
              <a:ln w="9525">
                <a:noFill/>
                <a:miter lim="800000"/>
                <a:headEnd/>
                <a:tailEnd/>
              </a:ln>
            </p:spPr>
            <p:txBody>
              <a:bodyPr/>
              <a:lstStyle/>
              <a:p>
                <a:pPr algn="ctr">
                  <a:lnSpc>
                    <a:spcPct val="90000"/>
                  </a:lnSpc>
                  <a:defRPr/>
                </a:pPr>
                <a:endParaRPr lang="zh-CN" altLang="en-US">
                  <a:effectLst>
                    <a:outerShdw blurRad="38100" dist="38100" dir="2700000" algn="tl">
                      <a:srgbClr val="000000"/>
                    </a:outerShdw>
                  </a:effectLst>
                </a:endParaRPr>
              </a:p>
            </p:txBody>
          </p:sp>
        </p:grpSp>
        <p:grpSp>
          <p:nvGrpSpPr>
            <p:cNvPr id="1033" name="Group 23"/>
            <p:cNvGrpSpPr>
              <a:grpSpLocks/>
            </p:cNvGrpSpPr>
            <p:nvPr/>
          </p:nvGrpSpPr>
          <p:grpSpPr bwMode="auto">
            <a:xfrm rot="5003157">
              <a:off x="254" y="1102"/>
              <a:ext cx="412" cy="500"/>
              <a:chOff x="0" y="0"/>
              <a:chExt cx="129" cy="157"/>
            </a:xfrm>
          </p:grpSpPr>
          <p:sp>
            <p:nvSpPr>
              <p:cNvPr id="1048" name="Freeform 24"/>
              <p:cNvSpPr>
                <a:spLocks noChangeArrowheads="1"/>
              </p:cNvSpPr>
              <p:nvPr userDrawn="1"/>
            </p:nvSpPr>
            <p:spPr bwMode="auto">
              <a:xfrm>
                <a:off x="0" y="0"/>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 name="T12" fmla="*/ 0 w 83"/>
                  <a:gd name="T13" fmla="*/ 0 h 117"/>
                  <a:gd name="T14" fmla="*/ 83 w 83"/>
                  <a:gd name="T15" fmla="*/ 117 h 117"/>
                </a:gdLst>
                <a:ahLst/>
                <a:cxnLst>
                  <a:cxn ang="T8">
                    <a:pos x="T0" y="T1"/>
                  </a:cxn>
                  <a:cxn ang="T9">
                    <a:pos x="T2" y="T3"/>
                  </a:cxn>
                  <a:cxn ang="T10">
                    <a:pos x="T4" y="T5"/>
                  </a:cxn>
                  <a:cxn ang="T11">
                    <a:pos x="T6" y="T7"/>
                  </a:cxn>
                </a:cxnLst>
                <a:rect l="T12" t="T13" r="T14" b="T15"/>
                <a:pathLst>
                  <a:path w="83" h="117">
                    <a:moveTo>
                      <a:pt x="83" y="28"/>
                    </a:moveTo>
                    <a:lnTo>
                      <a:pt x="27" y="0"/>
                    </a:lnTo>
                    <a:lnTo>
                      <a:pt x="0" y="117"/>
                    </a:lnTo>
                    <a:lnTo>
                      <a:pt x="83" y="28"/>
                    </a:lnTo>
                    <a:close/>
                  </a:path>
                </a:pathLst>
              </a:custGeom>
              <a:solidFill>
                <a:schemeClr val="bg2"/>
              </a:solidFill>
              <a:ln w="9525">
                <a:noFill/>
                <a:miter lim="800000"/>
                <a:headEnd/>
                <a:tailEnd/>
              </a:ln>
            </p:spPr>
            <p:txBody>
              <a:bodyPr/>
              <a:lstStyle/>
              <a:p>
                <a:pPr algn="ctr">
                  <a:lnSpc>
                    <a:spcPct val="90000"/>
                  </a:lnSpc>
                  <a:defRPr/>
                </a:pPr>
                <a:endParaRPr lang="zh-CN" altLang="en-US">
                  <a:effectLst>
                    <a:outerShdw blurRad="38100" dist="38100" dir="2700000" algn="tl">
                      <a:srgbClr val="000000"/>
                    </a:outerShdw>
                  </a:effectLst>
                </a:endParaRPr>
              </a:p>
            </p:txBody>
          </p:sp>
          <p:sp>
            <p:nvSpPr>
              <p:cNvPr id="1049" name="Freeform 25"/>
              <p:cNvSpPr>
                <a:spLocks noChangeArrowheads="1"/>
              </p:cNvSpPr>
              <p:nvPr userDrawn="1"/>
            </p:nvSpPr>
            <p:spPr bwMode="auto">
              <a:xfrm>
                <a:off x="59" y="28"/>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 name="T12" fmla="*/ 0 w 140"/>
                  <a:gd name="T13" fmla="*/ 0 h 98"/>
                  <a:gd name="T14" fmla="*/ 140 w 140"/>
                  <a:gd name="T15" fmla="*/ 98 h 98"/>
                </a:gdLst>
                <a:ahLst/>
                <a:cxnLst>
                  <a:cxn ang="T8">
                    <a:pos x="T0" y="T1"/>
                  </a:cxn>
                  <a:cxn ang="T9">
                    <a:pos x="T2" y="T3"/>
                  </a:cxn>
                  <a:cxn ang="T10">
                    <a:pos x="T4" y="T5"/>
                  </a:cxn>
                  <a:cxn ang="T11">
                    <a:pos x="T6" y="T7"/>
                  </a:cxn>
                </a:cxnLst>
                <a:rect l="T12" t="T13" r="T14" b="T15"/>
                <a:pathLst>
                  <a:path w="140" h="98">
                    <a:moveTo>
                      <a:pt x="0" y="98"/>
                    </a:moveTo>
                    <a:lnTo>
                      <a:pt x="118" y="0"/>
                    </a:lnTo>
                    <a:lnTo>
                      <a:pt x="140" y="49"/>
                    </a:lnTo>
                    <a:lnTo>
                      <a:pt x="0" y="98"/>
                    </a:lnTo>
                    <a:close/>
                  </a:path>
                </a:pathLst>
              </a:custGeom>
              <a:solidFill>
                <a:schemeClr val="bg2"/>
              </a:solidFill>
              <a:ln w="9525">
                <a:noFill/>
                <a:miter lim="800000"/>
                <a:headEnd/>
                <a:tailEnd/>
              </a:ln>
            </p:spPr>
            <p:txBody>
              <a:bodyPr/>
              <a:lstStyle/>
              <a:p>
                <a:pPr algn="ctr">
                  <a:lnSpc>
                    <a:spcPct val="90000"/>
                  </a:lnSpc>
                  <a:defRPr/>
                </a:pPr>
                <a:endParaRPr lang="zh-CN" altLang="en-US">
                  <a:effectLst>
                    <a:outerShdw blurRad="38100" dist="38100" dir="2700000" algn="tl">
                      <a:srgbClr val="000000"/>
                    </a:outerShdw>
                  </a:effectLst>
                </a:endParaRPr>
              </a:p>
            </p:txBody>
          </p:sp>
          <p:sp>
            <p:nvSpPr>
              <p:cNvPr id="1050" name="Freeform 26"/>
              <p:cNvSpPr>
                <a:spLocks noChangeArrowheads="1"/>
              </p:cNvSpPr>
              <p:nvPr userDrawn="1"/>
            </p:nvSpPr>
            <p:spPr bwMode="auto">
              <a:xfrm>
                <a:off x="45" y="132"/>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 name="T12" fmla="*/ 0 w 145"/>
                  <a:gd name="T13" fmla="*/ 0 h 49"/>
                  <a:gd name="T14" fmla="*/ 145 w 145"/>
                  <a:gd name="T15" fmla="*/ 49 h 49"/>
                </a:gdLst>
                <a:ahLst/>
                <a:cxnLst>
                  <a:cxn ang="T8">
                    <a:pos x="T0" y="T1"/>
                  </a:cxn>
                  <a:cxn ang="T9">
                    <a:pos x="T2" y="T3"/>
                  </a:cxn>
                  <a:cxn ang="T10">
                    <a:pos x="T4" y="T5"/>
                  </a:cxn>
                  <a:cxn ang="T11">
                    <a:pos x="T6" y="T7"/>
                  </a:cxn>
                </a:cxnLst>
                <a:rect l="T12" t="T13" r="T14" b="T15"/>
                <a:pathLst>
                  <a:path w="145" h="49">
                    <a:moveTo>
                      <a:pt x="0" y="7"/>
                    </a:moveTo>
                    <a:lnTo>
                      <a:pt x="145" y="0"/>
                    </a:lnTo>
                    <a:lnTo>
                      <a:pt x="131" y="49"/>
                    </a:lnTo>
                    <a:lnTo>
                      <a:pt x="0" y="7"/>
                    </a:lnTo>
                    <a:close/>
                  </a:path>
                </a:pathLst>
              </a:custGeom>
              <a:solidFill>
                <a:schemeClr val="bg2"/>
              </a:solidFill>
              <a:ln w="9525">
                <a:noFill/>
                <a:miter lim="800000"/>
                <a:headEnd/>
                <a:tailEnd/>
              </a:ln>
            </p:spPr>
            <p:txBody>
              <a:bodyPr/>
              <a:lstStyle/>
              <a:p>
                <a:pPr algn="ctr">
                  <a:lnSpc>
                    <a:spcPct val="90000"/>
                  </a:lnSpc>
                  <a:defRPr/>
                </a:pPr>
                <a:endParaRPr lang="zh-CN" altLang="en-US">
                  <a:effectLst>
                    <a:outerShdw blurRad="38100" dist="38100" dir="2700000" algn="tl">
                      <a:srgbClr val="000000"/>
                    </a:outerShdw>
                  </a:effectLst>
                </a:endParaRPr>
              </a:p>
            </p:txBody>
          </p:sp>
        </p:grpSp>
        <p:grpSp>
          <p:nvGrpSpPr>
            <p:cNvPr id="1034" name="Group 27"/>
            <p:cNvGrpSpPr>
              <a:grpSpLocks/>
            </p:cNvGrpSpPr>
            <p:nvPr/>
          </p:nvGrpSpPr>
          <p:grpSpPr bwMode="auto">
            <a:xfrm>
              <a:off x="820" y="0"/>
              <a:ext cx="345" cy="367"/>
              <a:chOff x="0" y="0"/>
              <a:chExt cx="129" cy="157"/>
            </a:xfrm>
          </p:grpSpPr>
          <p:sp>
            <p:nvSpPr>
              <p:cNvPr id="1052" name="Freeform 28"/>
              <p:cNvSpPr>
                <a:spLocks noChangeArrowheads="1"/>
              </p:cNvSpPr>
              <p:nvPr userDrawn="1"/>
            </p:nvSpPr>
            <p:spPr bwMode="auto">
              <a:xfrm>
                <a:off x="0" y="0"/>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 name="T12" fmla="*/ 0 w 83"/>
                  <a:gd name="T13" fmla="*/ 0 h 117"/>
                  <a:gd name="T14" fmla="*/ 83 w 83"/>
                  <a:gd name="T15" fmla="*/ 117 h 117"/>
                </a:gdLst>
                <a:ahLst/>
                <a:cxnLst>
                  <a:cxn ang="T8">
                    <a:pos x="T0" y="T1"/>
                  </a:cxn>
                  <a:cxn ang="T9">
                    <a:pos x="T2" y="T3"/>
                  </a:cxn>
                  <a:cxn ang="T10">
                    <a:pos x="T4" y="T5"/>
                  </a:cxn>
                  <a:cxn ang="T11">
                    <a:pos x="T6" y="T7"/>
                  </a:cxn>
                </a:cxnLst>
                <a:rect l="T12" t="T13" r="T14" b="T15"/>
                <a:pathLst>
                  <a:path w="83" h="117">
                    <a:moveTo>
                      <a:pt x="83" y="28"/>
                    </a:moveTo>
                    <a:lnTo>
                      <a:pt x="27" y="0"/>
                    </a:lnTo>
                    <a:lnTo>
                      <a:pt x="0" y="117"/>
                    </a:lnTo>
                    <a:lnTo>
                      <a:pt x="83" y="28"/>
                    </a:lnTo>
                    <a:close/>
                  </a:path>
                </a:pathLst>
              </a:custGeom>
              <a:solidFill>
                <a:schemeClr val="bg2"/>
              </a:solidFill>
              <a:ln w="9525">
                <a:noFill/>
                <a:miter lim="800000"/>
                <a:headEnd/>
                <a:tailEnd/>
              </a:ln>
            </p:spPr>
            <p:txBody>
              <a:bodyPr/>
              <a:lstStyle/>
              <a:p>
                <a:pPr algn="ctr">
                  <a:lnSpc>
                    <a:spcPct val="90000"/>
                  </a:lnSpc>
                  <a:defRPr/>
                </a:pPr>
                <a:endParaRPr lang="zh-CN" altLang="en-US">
                  <a:effectLst>
                    <a:outerShdw blurRad="38100" dist="38100" dir="2700000" algn="tl">
                      <a:srgbClr val="000000"/>
                    </a:outerShdw>
                  </a:effectLst>
                </a:endParaRPr>
              </a:p>
            </p:txBody>
          </p:sp>
          <p:sp>
            <p:nvSpPr>
              <p:cNvPr id="1053" name="Freeform 29"/>
              <p:cNvSpPr>
                <a:spLocks noChangeArrowheads="1"/>
              </p:cNvSpPr>
              <p:nvPr userDrawn="1"/>
            </p:nvSpPr>
            <p:spPr bwMode="auto">
              <a:xfrm>
                <a:off x="59" y="28"/>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 name="T12" fmla="*/ 0 w 140"/>
                  <a:gd name="T13" fmla="*/ 0 h 98"/>
                  <a:gd name="T14" fmla="*/ 140 w 140"/>
                  <a:gd name="T15" fmla="*/ 98 h 98"/>
                </a:gdLst>
                <a:ahLst/>
                <a:cxnLst>
                  <a:cxn ang="T8">
                    <a:pos x="T0" y="T1"/>
                  </a:cxn>
                  <a:cxn ang="T9">
                    <a:pos x="T2" y="T3"/>
                  </a:cxn>
                  <a:cxn ang="T10">
                    <a:pos x="T4" y="T5"/>
                  </a:cxn>
                  <a:cxn ang="T11">
                    <a:pos x="T6" y="T7"/>
                  </a:cxn>
                </a:cxnLst>
                <a:rect l="T12" t="T13" r="T14" b="T15"/>
                <a:pathLst>
                  <a:path w="140" h="98">
                    <a:moveTo>
                      <a:pt x="0" y="98"/>
                    </a:moveTo>
                    <a:lnTo>
                      <a:pt x="118" y="0"/>
                    </a:lnTo>
                    <a:lnTo>
                      <a:pt x="140" y="49"/>
                    </a:lnTo>
                    <a:lnTo>
                      <a:pt x="0" y="98"/>
                    </a:lnTo>
                    <a:close/>
                  </a:path>
                </a:pathLst>
              </a:custGeom>
              <a:solidFill>
                <a:schemeClr val="bg2"/>
              </a:solidFill>
              <a:ln w="9525">
                <a:noFill/>
                <a:miter lim="800000"/>
                <a:headEnd/>
                <a:tailEnd/>
              </a:ln>
            </p:spPr>
            <p:txBody>
              <a:bodyPr/>
              <a:lstStyle/>
              <a:p>
                <a:pPr algn="ctr">
                  <a:lnSpc>
                    <a:spcPct val="90000"/>
                  </a:lnSpc>
                  <a:defRPr/>
                </a:pPr>
                <a:endParaRPr lang="zh-CN" altLang="en-US">
                  <a:effectLst>
                    <a:outerShdw blurRad="38100" dist="38100" dir="2700000" algn="tl">
                      <a:srgbClr val="000000"/>
                    </a:outerShdw>
                  </a:effectLst>
                </a:endParaRPr>
              </a:p>
            </p:txBody>
          </p:sp>
          <p:sp>
            <p:nvSpPr>
              <p:cNvPr id="1054" name="Freeform 30"/>
              <p:cNvSpPr>
                <a:spLocks noChangeArrowheads="1"/>
              </p:cNvSpPr>
              <p:nvPr userDrawn="1"/>
            </p:nvSpPr>
            <p:spPr bwMode="auto">
              <a:xfrm>
                <a:off x="45" y="132"/>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 name="T12" fmla="*/ 0 w 145"/>
                  <a:gd name="T13" fmla="*/ 0 h 49"/>
                  <a:gd name="T14" fmla="*/ 145 w 145"/>
                  <a:gd name="T15" fmla="*/ 49 h 49"/>
                </a:gdLst>
                <a:ahLst/>
                <a:cxnLst>
                  <a:cxn ang="T8">
                    <a:pos x="T0" y="T1"/>
                  </a:cxn>
                  <a:cxn ang="T9">
                    <a:pos x="T2" y="T3"/>
                  </a:cxn>
                  <a:cxn ang="T10">
                    <a:pos x="T4" y="T5"/>
                  </a:cxn>
                  <a:cxn ang="T11">
                    <a:pos x="T6" y="T7"/>
                  </a:cxn>
                </a:cxnLst>
                <a:rect l="T12" t="T13" r="T14" b="T15"/>
                <a:pathLst>
                  <a:path w="145" h="49">
                    <a:moveTo>
                      <a:pt x="0" y="7"/>
                    </a:moveTo>
                    <a:lnTo>
                      <a:pt x="145" y="0"/>
                    </a:lnTo>
                    <a:lnTo>
                      <a:pt x="131" y="49"/>
                    </a:lnTo>
                    <a:lnTo>
                      <a:pt x="0" y="7"/>
                    </a:lnTo>
                    <a:close/>
                  </a:path>
                </a:pathLst>
              </a:custGeom>
              <a:solidFill>
                <a:schemeClr val="bg2"/>
              </a:solidFill>
              <a:ln w="9525">
                <a:noFill/>
                <a:miter lim="800000"/>
                <a:headEnd/>
                <a:tailEnd/>
              </a:ln>
            </p:spPr>
            <p:txBody>
              <a:bodyPr/>
              <a:lstStyle/>
              <a:p>
                <a:pPr algn="ctr">
                  <a:lnSpc>
                    <a:spcPct val="90000"/>
                  </a:lnSpc>
                  <a:defRPr/>
                </a:pPr>
                <a:endParaRPr lang="zh-CN" altLang="en-US">
                  <a:effectLst>
                    <a:outerShdw blurRad="38100" dist="38100" dir="2700000" algn="tl">
                      <a:srgbClr val="000000"/>
                    </a:outerShdw>
                  </a:effectLst>
                </a:endParaRPr>
              </a:p>
            </p:txBody>
          </p:sp>
        </p:grpSp>
        <p:sp>
          <p:nvSpPr>
            <p:cNvPr id="1055" name="Freeform 31"/>
            <p:cNvSpPr>
              <a:spLocks noChangeArrowheads="1"/>
            </p:cNvSpPr>
            <p:nvPr/>
          </p:nvSpPr>
          <p:spPr bwMode="auto">
            <a:xfrm>
              <a:off x="92"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756"/>
                <a:gd name="T131" fmla="*/ 699 w 699"/>
                <a:gd name="T132" fmla="*/ 756 h 7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000"/>
              </a:schemeClr>
            </a:solidFill>
            <a:ln w="9525">
              <a:noFill/>
              <a:miter lim="800000"/>
              <a:headEnd/>
              <a:tailEnd/>
            </a:ln>
          </p:spPr>
          <p:txBody>
            <a:bodyPr/>
            <a:lstStyle/>
            <a:p>
              <a:pPr algn="ctr">
                <a:lnSpc>
                  <a:spcPct val="90000"/>
                </a:lnSpc>
                <a:defRPr/>
              </a:pPr>
              <a:endParaRPr lang="zh-CN" altLang="en-US">
                <a:effectLst>
                  <a:outerShdw blurRad="38100" dist="38100" dir="2700000" algn="tl">
                    <a:srgbClr val="000000"/>
                  </a:outerShdw>
                </a:effectLst>
              </a:endParaRPr>
            </a:p>
          </p:txBody>
        </p:sp>
        <p:sp>
          <p:nvSpPr>
            <p:cNvPr id="1056" name="Freeform 32"/>
            <p:cNvSpPr>
              <a:spLocks noChangeArrowheads="1"/>
            </p:cNvSpPr>
            <p:nvPr/>
          </p:nvSpPr>
          <p:spPr bwMode="auto">
            <a:xfrm rot="828663">
              <a:off x="247" y="3404"/>
              <a:ext cx="132" cy="167"/>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9"/>
                <a:gd name="T76" fmla="*/ 0 h 156"/>
                <a:gd name="T77" fmla="*/ 109 w 109"/>
                <a:gd name="T78" fmla="*/ 156 h 1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w="9525">
              <a:noFill/>
              <a:miter lim="800000"/>
              <a:headEnd/>
              <a:tailEnd/>
            </a:ln>
          </p:spPr>
          <p:txBody>
            <a:bodyPr/>
            <a:lstStyle/>
            <a:p>
              <a:pPr algn="ctr">
                <a:lnSpc>
                  <a:spcPct val="90000"/>
                </a:lnSpc>
                <a:defRPr/>
              </a:pPr>
              <a:endParaRPr lang="zh-CN" altLang="en-US">
                <a:effectLst>
                  <a:outerShdw blurRad="38100" dist="38100" dir="2700000" algn="tl">
                    <a:srgbClr val="000000"/>
                  </a:outerShdw>
                </a:effectLst>
              </a:endParaRPr>
            </a:p>
          </p:txBody>
        </p:sp>
        <p:sp>
          <p:nvSpPr>
            <p:cNvPr id="1057" name="Freeform 33"/>
            <p:cNvSpPr>
              <a:spLocks noChangeArrowheads="1"/>
            </p:cNvSpPr>
            <p:nvPr/>
          </p:nvSpPr>
          <p:spPr bwMode="auto">
            <a:xfrm rot="828663">
              <a:off x="271" y="3592"/>
              <a:ext cx="66" cy="43"/>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40"/>
                <a:gd name="T53" fmla="*/ 54 w 54"/>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w="9525">
              <a:noFill/>
              <a:miter lim="800000"/>
              <a:headEnd/>
              <a:tailEnd/>
            </a:ln>
          </p:spPr>
          <p:txBody>
            <a:bodyPr/>
            <a:lstStyle/>
            <a:p>
              <a:pPr algn="ctr">
                <a:lnSpc>
                  <a:spcPct val="90000"/>
                </a:lnSpc>
                <a:defRPr/>
              </a:pPr>
              <a:endParaRPr lang="zh-CN" altLang="en-US">
                <a:effectLst>
                  <a:outerShdw blurRad="38100" dist="38100" dir="2700000" algn="tl">
                    <a:srgbClr val="000000"/>
                  </a:outerShdw>
                </a:effectLst>
              </a:endParaRPr>
            </a:p>
          </p:txBody>
        </p:sp>
        <p:sp>
          <p:nvSpPr>
            <p:cNvPr id="1058" name="Freeform 34"/>
            <p:cNvSpPr>
              <a:spLocks noChangeArrowheads="1"/>
            </p:cNvSpPr>
            <p:nvPr/>
          </p:nvSpPr>
          <p:spPr bwMode="auto">
            <a:xfrm>
              <a:off x="16"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209"/>
                <a:gd name="T53" fmla="*/ 118 w 118"/>
                <a:gd name="T54" fmla="*/ 209 h 2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w="9525">
              <a:noFill/>
              <a:miter lim="800000"/>
              <a:headEnd/>
              <a:tailEnd/>
            </a:ln>
          </p:spPr>
          <p:txBody>
            <a:bodyPr/>
            <a:lstStyle/>
            <a:p>
              <a:pPr algn="ctr">
                <a:lnSpc>
                  <a:spcPct val="90000"/>
                </a:lnSpc>
                <a:defRPr/>
              </a:pPr>
              <a:endParaRPr lang="zh-CN" altLang="en-US">
                <a:effectLst>
                  <a:outerShdw blurRad="38100" dist="38100" dir="2700000" algn="tl">
                    <a:srgbClr val="000000"/>
                  </a:outerShdw>
                </a:effectLst>
              </a:endParaRPr>
            </a:p>
          </p:txBody>
        </p:sp>
        <p:sp>
          <p:nvSpPr>
            <p:cNvPr id="1059" name="Freeform 35"/>
            <p:cNvSpPr>
              <a:spLocks noChangeArrowheads="1"/>
            </p:cNvSpPr>
            <p:nvPr/>
          </p:nvSpPr>
          <p:spPr bwMode="auto">
            <a:xfrm>
              <a:off x="5"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0"/>
                <a:gd name="T85" fmla="*/ 0 h 128"/>
                <a:gd name="T86" fmla="*/ 130 w 130"/>
                <a:gd name="T87" fmla="*/ 128 h 12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w="9525">
              <a:noFill/>
              <a:miter lim="800000"/>
              <a:headEnd/>
              <a:tailEnd/>
            </a:ln>
          </p:spPr>
          <p:txBody>
            <a:bodyPr/>
            <a:lstStyle/>
            <a:p>
              <a:pPr algn="ctr">
                <a:lnSpc>
                  <a:spcPct val="90000"/>
                </a:lnSpc>
                <a:defRPr/>
              </a:pPr>
              <a:endParaRPr lang="zh-CN" altLang="en-US">
                <a:effectLst>
                  <a:outerShdw blurRad="38100" dist="38100" dir="2700000" algn="tl">
                    <a:srgbClr val="000000"/>
                  </a:outerShdw>
                </a:effectLst>
              </a:endParaRPr>
            </a:p>
          </p:txBody>
        </p:sp>
        <p:sp>
          <p:nvSpPr>
            <p:cNvPr id="1060" name="Freeform 36"/>
            <p:cNvSpPr>
              <a:spLocks noChangeArrowheads="1"/>
            </p:cNvSpPr>
            <p:nvPr/>
          </p:nvSpPr>
          <p:spPr bwMode="auto">
            <a:xfrm>
              <a:off x="5"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86"/>
                <a:gd name="T35" fmla="*/ 47 w 47"/>
                <a:gd name="T36" fmla="*/ 86 h 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w="9525">
              <a:noFill/>
              <a:miter lim="800000"/>
              <a:headEnd/>
              <a:tailEnd/>
            </a:ln>
          </p:spPr>
          <p:txBody>
            <a:bodyPr/>
            <a:lstStyle/>
            <a:p>
              <a:pPr algn="ctr">
                <a:lnSpc>
                  <a:spcPct val="90000"/>
                </a:lnSpc>
                <a:defRPr/>
              </a:pPr>
              <a:endParaRPr lang="zh-CN" altLang="en-US">
                <a:effectLst>
                  <a:outerShdw blurRad="38100" dist="38100" dir="2700000" algn="tl">
                    <a:srgbClr val="000000"/>
                  </a:outerShdw>
                </a:effectLst>
              </a:endParaRPr>
            </a:p>
          </p:txBody>
        </p:sp>
        <p:sp>
          <p:nvSpPr>
            <p:cNvPr id="1061" name="Freeform 37"/>
            <p:cNvSpPr>
              <a:spLocks noChangeArrowheads="1"/>
            </p:cNvSpPr>
            <p:nvPr/>
          </p:nvSpPr>
          <p:spPr bwMode="auto">
            <a:xfrm>
              <a:off x="5"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97"/>
                <a:gd name="T136" fmla="*/ 0 h 740"/>
                <a:gd name="T137" fmla="*/ 497 w 497"/>
                <a:gd name="T138" fmla="*/ 740 h 74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w="9525">
              <a:noFill/>
              <a:miter lim="800000"/>
              <a:headEnd/>
              <a:tailEnd/>
            </a:ln>
          </p:spPr>
          <p:txBody>
            <a:bodyPr/>
            <a:lstStyle/>
            <a:p>
              <a:pPr algn="ctr">
                <a:lnSpc>
                  <a:spcPct val="90000"/>
                </a:lnSpc>
                <a:defRPr/>
              </a:pPr>
              <a:endParaRPr lang="zh-CN" altLang="en-US">
                <a:effectLst>
                  <a:outerShdw blurRad="38100" dist="38100" dir="2700000" algn="tl">
                    <a:srgbClr val="000000"/>
                  </a:outerShdw>
                </a:effectLst>
              </a:endParaRPr>
            </a:p>
          </p:txBody>
        </p:sp>
        <p:sp>
          <p:nvSpPr>
            <p:cNvPr id="1062" name="Freeform 38"/>
            <p:cNvSpPr>
              <a:spLocks noChangeArrowheads="1"/>
            </p:cNvSpPr>
            <p:nvPr/>
          </p:nvSpPr>
          <p:spPr bwMode="auto">
            <a:xfrm rot="1584153">
              <a:off x="25" y="410"/>
              <a:ext cx="344" cy="245"/>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7"/>
                <a:gd name="T100" fmla="*/ 0 h 237"/>
                <a:gd name="T101" fmla="*/ 257 w 257"/>
                <a:gd name="T102" fmla="*/ 237 h 2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miter lim="800000"/>
              <a:headEnd/>
              <a:tailEnd/>
            </a:ln>
          </p:spPr>
          <p:txBody>
            <a:bodyPr/>
            <a:lstStyle/>
            <a:p>
              <a:pPr algn="ctr">
                <a:lnSpc>
                  <a:spcPct val="90000"/>
                </a:lnSpc>
                <a:defRPr/>
              </a:pPr>
              <a:endParaRPr lang="zh-CN" altLang="en-US">
                <a:effectLst>
                  <a:outerShdw blurRad="38100" dist="38100" dir="2700000" algn="tl">
                    <a:srgbClr val="000000"/>
                  </a:outerShdw>
                </a:effectLst>
              </a:endParaRPr>
            </a:p>
          </p:txBody>
        </p:sp>
        <p:sp>
          <p:nvSpPr>
            <p:cNvPr id="1063" name="Freeform 39"/>
            <p:cNvSpPr>
              <a:spLocks noChangeArrowheads="1"/>
            </p:cNvSpPr>
            <p:nvPr/>
          </p:nvSpPr>
          <p:spPr bwMode="auto">
            <a:xfrm rot="1584153">
              <a:off x="247" y="756"/>
              <a:ext cx="167" cy="115"/>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4"/>
                <a:gd name="T91" fmla="*/ 0 h 110"/>
                <a:gd name="T92" fmla="*/ 124 w 124"/>
                <a:gd name="T93" fmla="*/ 110 h 1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miter lim="800000"/>
              <a:headEnd/>
              <a:tailEnd/>
            </a:ln>
          </p:spPr>
          <p:txBody>
            <a:bodyPr/>
            <a:lstStyle/>
            <a:p>
              <a:pPr algn="ctr">
                <a:lnSpc>
                  <a:spcPct val="90000"/>
                </a:lnSpc>
                <a:defRPr/>
              </a:pPr>
              <a:endParaRPr lang="zh-CN" altLang="en-US">
                <a:effectLst>
                  <a:outerShdw blurRad="38100" dist="38100" dir="2700000" algn="tl">
                    <a:srgbClr val="000000"/>
                  </a:outerShdw>
                </a:effectLst>
              </a:endParaRPr>
            </a:p>
          </p:txBody>
        </p:sp>
        <p:sp>
          <p:nvSpPr>
            <p:cNvPr id="1064" name="Freeform 40"/>
            <p:cNvSpPr>
              <a:spLocks noChangeArrowheads="1"/>
            </p:cNvSpPr>
            <p:nvPr/>
          </p:nvSpPr>
          <p:spPr bwMode="auto">
            <a:xfrm rot="1584153">
              <a:off x="579" y="286"/>
              <a:ext cx="147" cy="160"/>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9"/>
                <a:gd name="T76" fmla="*/ 0 h 156"/>
                <a:gd name="T77" fmla="*/ 109 w 109"/>
                <a:gd name="T78" fmla="*/ 156 h 1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w="9525">
              <a:noFill/>
              <a:miter lim="800000"/>
              <a:headEnd/>
              <a:tailEnd/>
            </a:ln>
          </p:spPr>
          <p:txBody>
            <a:bodyPr/>
            <a:lstStyle/>
            <a:p>
              <a:pPr algn="ctr">
                <a:lnSpc>
                  <a:spcPct val="90000"/>
                </a:lnSpc>
                <a:defRPr/>
              </a:pPr>
              <a:endParaRPr lang="zh-CN" altLang="en-US">
                <a:effectLst>
                  <a:outerShdw blurRad="38100" dist="38100" dir="2700000" algn="tl">
                    <a:srgbClr val="000000"/>
                  </a:outerShdw>
                </a:effectLst>
              </a:endParaRPr>
            </a:p>
          </p:txBody>
        </p:sp>
        <p:sp>
          <p:nvSpPr>
            <p:cNvPr id="1065" name="Freeform 41"/>
            <p:cNvSpPr>
              <a:spLocks noChangeArrowheads="1"/>
            </p:cNvSpPr>
            <p:nvPr/>
          </p:nvSpPr>
          <p:spPr bwMode="auto">
            <a:xfrm rot="1584153">
              <a:off x="241" y="721"/>
              <a:ext cx="62" cy="97"/>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
                <a:gd name="T40" fmla="*/ 0 h 94"/>
                <a:gd name="T41" fmla="*/ 46 w 46"/>
                <a:gd name="T42" fmla="*/ 94 h 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miter lim="800000"/>
              <a:headEnd/>
              <a:tailEnd/>
            </a:ln>
          </p:spPr>
          <p:txBody>
            <a:bodyPr/>
            <a:lstStyle/>
            <a:p>
              <a:pPr algn="ctr">
                <a:lnSpc>
                  <a:spcPct val="90000"/>
                </a:lnSpc>
                <a:defRPr/>
              </a:pPr>
              <a:endParaRPr lang="zh-CN" altLang="en-US">
                <a:effectLst>
                  <a:outerShdw blurRad="38100" dist="38100" dir="2700000" algn="tl">
                    <a:srgbClr val="000000"/>
                  </a:outerShdw>
                </a:effectLst>
              </a:endParaRPr>
            </a:p>
          </p:txBody>
        </p:sp>
        <p:sp>
          <p:nvSpPr>
            <p:cNvPr id="1066" name="Freeform 42"/>
            <p:cNvSpPr>
              <a:spLocks noChangeArrowheads="1"/>
            </p:cNvSpPr>
            <p:nvPr/>
          </p:nvSpPr>
          <p:spPr bwMode="auto">
            <a:xfrm rot="1584153">
              <a:off x="590" y="466"/>
              <a:ext cx="72" cy="41"/>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40"/>
                <a:gd name="T53" fmla="*/ 54 w 54"/>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w="9525">
              <a:noFill/>
              <a:miter lim="800000"/>
              <a:headEnd/>
              <a:tailEnd/>
            </a:ln>
          </p:spPr>
          <p:txBody>
            <a:bodyPr/>
            <a:lstStyle/>
            <a:p>
              <a:pPr algn="ctr">
                <a:lnSpc>
                  <a:spcPct val="90000"/>
                </a:lnSpc>
                <a:defRPr/>
              </a:pPr>
              <a:endParaRPr lang="zh-CN" altLang="en-US">
                <a:effectLst>
                  <a:outerShdw blurRad="38100" dist="38100" dir="2700000" algn="tl">
                    <a:srgbClr val="000000"/>
                  </a:outerShdw>
                </a:effectLst>
              </a:endParaRPr>
            </a:p>
          </p:txBody>
        </p:sp>
        <p:sp>
          <p:nvSpPr>
            <p:cNvPr id="1067" name="Freeform 43"/>
            <p:cNvSpPr>
              <a:spLocks noChangeArrowheads="1"/>
            </p:cNvSpPr>
            <p:nvPr/>
          </p:nvSpPr>
          <p:spPr bwMode="auto">
            <a:xfrm>
              <a:off x="5"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0"/>
                <a:gd name="T115" fmla="*/ 0 h 650"/>
                <a:gd name="T116" fmla="*/ 360 w 360"/>
                <a:gd name="T117" fmla="*/ 650 h 6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w="9525">
              <a:noFill/>
              <a:miter lim="800000"/>
              <a:headEnd/>
              <a:tailEnd/>
            </a:ln>
          </p:spPr>
          <p:txBody>
            <a:bodyPr/>
            <a:lstStyle/>
            <a:p>
              <a:pPr algn="ctr">
                <a:lnSpc>
                  <a:spcPct val="90000"/>
                </a:lnSpc>
                <a:defRPr/>
              </a:pPr>
              <a:endParaRPr lang="zh-CN" altLang="en-US">
                <a:effectLst>
                  <a:outerShdw blurRad="38100" dist="38100" dir="2700000" algn="tl">
                    <a:srgbClr val="000000"/>
                  </a:outerShdw>
                </a:effectLst>
              </a:endParaRPr>
            </a:p>
          </p:txBody>
        </p:sp>
        <p:sp>
          <p:nvSpPr>
            <p:cNvPr id="1068" name="Freeform 44"/>
            <p:cNvSpPr>
              <a:spLocks noChangeArrowheads="1"/>
            </p:cNvSpPr>
            <p:nvPr/>
          </p:nvSpPr>
          <p:spPr bwMode="auto">
            <a:xfrm rot="1584153">
              <a:off x="61" y="84"/>
              <a:ext cx="804" cy="686"/>
            </a:xfrm>
            <a:custGeom>
              <a:avLst/>
              <a:gdLst>
                <a:gd name="T0" fmla="*/ 16 w 596"/>
                <a:gd name="T1" fmla="*/ 370 h 666"/>
                <a:gd name="T2" fmla="*/ 6 w 596"/>
                <a:gd name="T3" fmla="*/ 341 h 666"/>
                <a:gd name="T4" fmla="*/ 0 w 596"/>
                <a:gd name="T5" fmla="*/ 289 h 666"/>
                <a:gd name="T6" fmla="*/ 4 w 596"/>
                <a:gd name="T7" fmla="*/ 222 h 666"/>
                <a:gd name="T8" fmla="*/ 25 w 596"/>
                <a:gd name="T9" fmla="*/ 151 h 666"/>
                <a:gd name="T10" fmla="*/ 69 w 596"/>
                <a:gd name="T11" fmla="*/ 84 h 666"/>
                <a:gd name="T12" fmla="*/ 142 w 596"/>
                <a:gd name="T13" fmla="*/ 31 h 666"/>
                <a:gd name="T14" fmla="*/ 247 w 596"/>
                <a:gd name="T15" fmla="*/ 2 h 666"/>
                <a:gd name="T16" fmla="*/ 380 w 596"/>
                <a:gd name="T17" fmla="*/ 9 h 666"/>
                <a:gd name="T18" fmla="*/ 484 w 596"/>
                <a:gd name="T19" fmla="*/ 68 h 666"/>
                <a:gd name="T20" fmla="*/ 554 w 596"/>
                <a:gd name="T21" fmla="*/ 165 h 666"/>
                <a:gd name="T22" fmla="*/ 591 w 596"/>
                <a:gd name="T23" fmla="*/ 284 h 666"/>
                <a:gd name="T24" fmla="*/ 595 w 596"/>
                <a:gd name="T25" fmla="*/ 409 h 666"/>
                <a:gd name="T26" fmla="*/ 566 w 596"/>
                <a:gd name="T27" fmla="*/ 525 h 666"/>
                <a:gd name="T28" fmla="*/ 507 w 596"/>
                <a:gd name="T29" fmla="*/ 615 h 666"/>
                <a:gd name="T30" fmla="*/ 417 w 596"/>
                <a:gd name="T31" fmla="*/ 663 h 666"/>
                <a:gd name="T32" fmla="*/ 389 w 596"/>
                <a:gd name="T33" fmla="*/ 659 h 666"/>
                <a:gd name="T34" fmla="*/ 441 w 596"/>
                <a:gd name="T35" fmla="*/ 617 h 666"/>
                <a:gd name="T36" fmla="*/ 482 w 596"/>
                <a:gd name="T37" fmla="*/ 544 h 666"/>
                <a:gd name="T38" fmla="*/ 509 w 596"/>
                <a:gd name="T39" fmla="*/ 454 h 666"/>
                <a:gd name="T40" fmla="*/ 520 w 596"/>
                <a:gd name="T41" fmla="*/ 355 h 666"/>
                <a:gd name="T42" fmla="*/ 514 w 596"/>
                <a:gd name="T43" fmla="*/ 258 h 666"/>
                <a:gd name="T44" fmla="*/ 485 w 596"/>
                <a:gd name="T45" fmla="*/ 174 h 666"/>
                <a:gd name="T46" fmla="*/ 433 w 596"/>
                <a:gd name="T47" fmla="*/ 112 h 666"/>
                <a:gd name="T48" fmla="*/ 341 w 596"/>
                <a:gd name="T49" fmla="*/ 75 h 666"/>
                <a:gd name="T50" fmla="*/ 246 w 596"/>
                <a:gd name="T51" fmla="*/ 61 h 666"/>
                <a:gd name="T52" fmla="*/ 174 w 596"/>
                <a:gd name="T53" fmla="*/ 71 h 666"/>
                <a:gd name="T54" fmla="*/ 121 w 596"/>
                <a:gd name="T55" fmla="*/ 101 h 666"/>
                <a:gd name="T56" fmla="*/ 84 w 596"/>
                <a:gd name="T57" fmla="*/ 149 h 666"/>
                <a:gd name="T58" fmla="*/ 57 w 596"/>
                <a:gd name="T59" fmla="*/ 206 h 666"/>
                <a:gd name="T60" fmla="*/ 40 w 596"/>
                <a:gd name="T61" fmla="*/ 272 h 666"/>
                <a:gd name="T62" fmla="*/ 28 w 596"/>
                <a:gd name="T63" fmla="*/ 33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6"/>
                <a:gd name="T97" fmla="*/ 0 h 666"/>
                <a:gd name="T98" fmla="*/ 596 w 596"/>
                <a:gd name="T99" fmla="*/ 666 h 6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w="9525">
              <a:noFill/>
              <a:miter lim="800000"/>
              <a:headEnd/>
              <a:tailEnd/>
            </a:ln>
          </p:spPr>
          <p:txBody>
            <a:bodyPr/>
            <a:lstStyle/>
            <a:p>
              <a:pPr algn="ctr">
                <a:lnSpc>
                  <a:spcPct val="90000"/>
                </a:lnSpc>
                <a:defRPr/>
              </a:pPr>
              <a:endParaRPr lang="zh-CN" altLang="en-US">
                <a:effectLst>
                  <a:outerShdw blurRad="38100" dist="38100" dir="2700000" algn="tl">
                    <a:srgbClr val="000000"/>
                  </a:outerShdw>
                </a:effectLst>
              </a:endParaRPr>
            </a:p>
          </p:txBody>
        </p:sp>
      </p:grpSp>
      <p:pic>
        <p:nvPicPr>
          <p:cNvPr id="1027" name="Picture 5" descr="无字版"/>
          <p:cNvPicPr>
            <a:picLocks noChangeAspect="1" noChangeArrowheads="1"/>
          </p:cNvPicPr>
          <p:nvPr userDrawn="1"/>
        </p:nvPicPr>
        <p:blipFill>
          <a:blip r:embed="rId13"/>
          <a:srcRect/>
          <a:stretch>
            <a:fillRect/>
          </a:stretch>
        </p:blipFill>
        <p:spPr bwMode="auto">
          <a:xfrm>
            <a:off x="0" y="0"/>
            <a:ext cx="9144000" cy="6861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ransition/>
  <p:txStyles>
    <p:titleStyle>
      <a:lvl1pPr algn="ctr" rtl="0" eaLnBrk="0" fontAlgn="base" hangingPunct="0">
        <a:lnSpc>
          <a:spcPct val="90000"/>
        </a:lnSpc>
        <a:spcBef>
          <a:spcPct val="0"/>
        </a:spcBef>
        <a:spcAft>
          <a:spcPct val="0"/>
        </a:spcAft>
        <a:defRPr sz="4400">
          <a:solidFill>
            <a:schemeClr val="tx2"/>
          </a:solidFill>
          <a:latin typeface="+mj-lt"/>
          <a:ea typeface="+mj-ea"/>
          <a:cs typeface="+mj-cs"/>
        </a:defRPr>
      </a:lvl1pPr>
      <a:lvl2pPr algn="ctr" rtl="0" eaLnBrk="0" fontAlgn="base" hangingPunct="0">
        <a:lnSpc>
          <a:spcPct val="90000"/>
        </a:lnSpc>
        <a:spcBef>
          <a:spcPct val="0"/>
        </a:spcBef>
        <a:spcAft>
          <a:spcPct val="0"/>
        </a:spcAft>
        <a:defRPr sz="4400">
          <a:solidFill>
            <a:schemeClr val="tx2"/>
          </a:solidFill>
          <a:latin typeface="Verdana" pitchFamily="34" charset="0"/>
          <a:ea typeface="宋体" pitchFamily="2" charset="-122"/>
        </a:defRPr>
      </a:lvl2pPr>
      <a:lvl3pPr algn="ctr" rtl="0" eaLnBrk="0" fontAlgn="base" hangingPunct="0">
        <a:lnSpc>
          <a:spcPct val="90000"/>
        </a:lnSpc>
        <a:spcBef>
          <a:spcPct val="0"/>
        </a:spcBef>
        <a:spcAft>
          <a:spcPct val="0"/>
        </a:spcAft>
        <a:defRPr sz="4400">
          <a:solidFill>
            <a:schemeClr val="tx2"/>
          </a:solidFill>
          <a:latin typeface="Verdana" pitchFamily="34" charset="0"/>
          <a:ea typeface="宋体" pitchFamily="2" charset="-122"/>
        </a:defRPr>
      </a:lvl3pPr>
      <a:lvl4pPr algn="ctr" rtl="0" eaLnBrk="0" fontAlgn="base" hangingPunct="0">
        <a:lnSpc>
          <a:spcPct val="90000"/>
        </a:lnSpc>
        <a:spcBef>
          <a:spcPct val="0"/>
        </a:spcBef>
        <a:spcAft>
          <a:spcPct val="0"/>
        </a:spcAft>
        <a:defRPr sz="4400">
          <a:solidFill>
            <a:schemeClr val="tx2"/>
          </a:solidFill>
          <a:latin typeface="Verdana" pitchFamily="34" charset="0"/>
          <a:ea typeface="宋体" pitchFamily="2" charset="-122"/>
        </a:defRPr>
      </a:lvl4pPr>
      <a:lvl5pPr algn="ctr" rtl="0" eaLnBrk="0" fontAlgn="base" hangingPunct="0">
        <a:lnSpc>
          <a:spcPct val="90000"/>
        </a:lnSpc>
        <a:spcBef>
          <a:spcPct val="0"/>
        </a:spcBef>
        <a:spcAft>
          <a:spcPct val="0"/>
        </a:spcAft>
        <a:defRPr sz="4400">
          <a:solidFill>
            <a:schemeClr val="tx2"/>
          </a:solidFill>
          <a:latin typeface="Verdana" pitchFamily="34" charset="0"/>
          <a:ea typeface="宋体" pitchFamily="2" charset="-122"/>
        </a:defRPr>
      </a:lvl5pPr>
      <a:lvl6pPr marL="457200" algn="ctr" rtl="0" eaLnBrk="0" fontAlgn="base" hangingPunct="0">
        <a:lnSpc>
          <a:spcPct val="90000"/>
        </a:lnSpc>
        <a:spcBef>
          <a:spcPct val="0"/>
        </a:spcBef>
        <a:spcAft>
          <a:spcPct val="0"/>
        </a:spcAft>
        <a:defRPr sz="4400">
          <a:solidFill>
            <a:schemeClr val="tx2"/>
          </a:solidFill>
          <a:latin typeface="Verdana" pitchFamily="34" charset="0"/>
          <a:ea typeface="宋体" pitchFamily="2" charset="-122"/>
        </a:defRPr>
      </a:lvl6pPr>
      <a:lvl7pPr marL="914400" algn="ctr" rtl="0" eaLnBrk="0" fontAlgn="base" hangingPunct="0">
        <a:lnSpc>
          <a:spcPct val="90000"/>
        </a:lnSpc>
        <a:spcBef>
          <a:spcPct val="0"/>
        </a:spcBef>
        <a:spcAft>
          <a:spcPct val="0"/>
        </a:spcAft>
        <a:defRPr sz="4400">
          <a:solidFill>
            <a:schemeClr val="tx2"/>
          </a:solidFill>
          <a:latin typeface="Verdana" pitchFamily="34" charset="0"/>
          <a:ea typeface="宋体" pitchFamily="2" charset="-122"/>
        </a:defRPr>
      </a:lvl7pPr>
      <a:lvl8pPr marL="1371600" algn="ctr" rtl="0" eaLnBrk="0" fontAlgn="base" hangingPunct="0">
        <a:lnSpc>
          <a:spcPct val="90000"/>
        </a:lnSpc>
        <a:spcBef>
          <a:spcPct val="0"/>
        </a:spcBef>
        <a:spcAft>
          <a:spcPct val="0"/>
        </a:spcAft>
        <a:defRPr sz="4400">
          <a:solidFill>
            <a:schemeClr val="tx2"/>
          </a:solidFill>
          <a:latin typeface="Verdana" pitchFamily="34" charset="0"/>
          <a:ea typeface="宋体" pitchFamily="2" charset="-122"/>
        </a:defRPr>
      </a:lvl8pPr>
      <a:lvl9pPr marL="1828800" algn="ctr" rtl="0" eaLnBrk="0" fontAlgn="base" hangingPunct="0">
        <a:lnSpc>
          <a:spcPct val="90000"/>
        </a:lnSpc>
        <a:spcBef>
          <a:spcPct val="0"/>
        </a:spcBef>
        <a:spcAft>
          <a:spcPct val="0"/>
        </a:spcAft>
        <a:defRPr sz="4400">
          <a:solidFill>
            <a:schemeClr val="tx2"/>
          </a:solidFill>
          <a:latin typeface="Verdana"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2"/>
          <p:cNvSpPr txBox="1">
            <a:spLocks/>
          </p:cNvSpPr>
          <p:nvPr/>
        </p:nvSpPr>
        <p:spPr bwMode="auto">
          <a:xfrm>
            <a:off x="902496" y="4725144"/>
            <a:ext cx="7392314" cy="1584176"/>
          </a:xfrm>
          <a:prstGeom prst="rect">
            <a:avLst/>
          </a:prstGeom>
          <a:noFill/>
          <a:ln>
            <a:miter lim="800000"/>
            <a:headEnd/>
            <a:tailEnd/>
          </a:ln>
        </p:spPr>
        <p:txBody>
          <a:bodyPr/>
          <a:lstStyle/>
          <a:p>
            <a:pPr algn="ctr">
              <a:spcBef>
                <a:spcPct val="20000"/>
              </a:spcBef>
              <a:defRPr/>
            </a:pPr>
            <a:r>
              <a:rPr lang="en-US" altLang="zh-CN" sz="2400" kern="0" dirty="0" smtClean="0">
                <a:solidFill>
                  <a:schemeClr val="bg1"/>
                </a:solidFill>
                <a:latin typeface="微软雅黑" pitchFamily="34" charset="-122"/>
                <a:ea typeface="微软雅黑" pitchFamily="34" charset="-122"/>
              </a:rPr>
              <a:t>Lu </a:t>
            </a:r>
            <a:r>
              <a:rPr lang="en-US" altLang="zh-CN" sz="2400" kern="0" dirty="0" err="1" smtClean="0">
                <a:solidFill>
                  <a:schemeClr val="bg1"/>
                </a:solidFill>
                <a:latin typeface="微软雅黑" pitchFamily="34" charset="-122"/>
                <a:ea typeface="微软雅黑" pitchFamily="34" charset="-122"/>
              </a:rPr>
              <a:t>Wenhai</a:t>
            </a:r>
            <a:r>
              <a:rPr lang="en-US" altLang="zh-CN" sz="2400" kern="0" dirty="0">
                <a:solidFill>
                  <a:schemeClr val="bg1"/>
                </a:solidFill>
                <a:latin typeface="微软雅黑" pitchFamily="34" charset="-122"/>
                <a:ea typeface="微软雅黑" pitchFamily="34" charset="-122"/>
              </a:rPr>
              <a:t> </a:t>
            </a:r>
            <a:r>
              <a:rPr lang="en-US" altLang="zh-CN" sz="2400" kern="0" dirty="0" smtClean="0">
                <a:solidFill>
                  <a:schemeClr val="bg1"/>
                </a:solidFill>
                <a:latin typeface="微软雅黑" pitchFamily="34" charset="-122"/>
                <a:ea typeface="微软雅黑" pitchFamily="34" charset="-122"/>
              </a:rPr>
              <a:t>  Zhao </a:t>
            </a:r>
            <a:r>
              <a:rPr lang="en-US" altLang="zh-CN" sz="2400" kern="0" dirty="0" err="1" smtClean="0">
                <a:solidFill>
                  <a:schemeClr val="bg1"/>
                </a:solidFill>
                <a:latin typeface="微软雅黑" pitchFamily="34" charset="-122"/>
                <a:ea typeface="微软雅黑" pitchFamily="34" charset="-122"/>
              </a:rPr>
              <a:t>Rui</a:t>
            </a:r>
            <a:endParaRPr lang="en-US" altLang="zh-CN" sz="2400" kern="0" dirty="0" smtClean="0">
              <a:solidFill>
                <a:schemeClr val="bg1"/>
              </a:solidFill>
              <a:latin typeface="微软雅黑" pitchFamily="34" charset="-122"/>
              <a:ea typeface="微软雅黑" pitchFamily="34" charset="-122"/>
            </a:endParaRPr>
          </a:p>
          <a:p>
            <a:pPr algn="ctr">
              <a:spcBef>
                <a:spcPct val="20000"/>
              </a:spcBef>
              <a:defRPr/>
            </a:pPr>
            <a:r>
              <a:rPr lang="en-US" altLang="zh-CN" sz="2400" kern="0" dirty="0" smtClean="0">
                <a:solidFill>
                  <a:schemeClr val="bg1"/>
                </a:solidFill>
                <a:latin typeface="微软雅黑" pitchFamily="34" charset="-122"/>
                <a:ea typeface="微软雅黑" pitchFamily="34" charset="-122"/>
              </a:rPr>
              <a:t>Brussels</a:t>
            </a:r>
            <a:r>
              <a:rPr lang="en-US" altLang="zh-CN" sz="2400" kern="0" dirty="0" smtClean="0">
                <a:solidFill>
                  <a:schemeClr val="bg1"/>
                </a:solidFill>
                <a:latin typeface="微软雅黑" pitchFamily="34" charset="-122"/>
                <a:ea typeface="微软雅黑" pitchFamily="34" charset="-122"/>
              </a:rPr>
              <a:t>, Belgium</a:t>
            </a:r>
          </a:p>
          <a:p>
            <a:pPr algn="ctr">
              <a:spcBef>
                <a:spcPct val="20000"/>
              </a:spcBef>
              <a:defRPr/>
            </a:pPr>
            <a:r>
              <a:rPr lang="en-US" altLang="zh-CN" sz="2400" kern="0" dirty="0" smtClean="0">
                <a:solidFill>
                  <a:schemeClr val="bg1"/>
                </a:solidFill>
                <a:latin typeface="微软雅黑" pitchFamily="34" charset="-122"/>
                <a:ea typeface="微软雅黑" pitchFamily="34" charset="-122"/>
              </a:rPr>
              <a:t>2 June 2017</a:t>
            </a:r>
          </a:p>
          <a:p>
            <a:pPr algn="ctr">
              <a:spcBef>
                <a:spcPct val="20000"/>
              </a:spcBef>
              <a:defRPr/>
            </a:pPr>
            <a:endParaRPr lang="zh-CN" altLang="en-US" sz="2400" kern="0" dirty="0">
              <a:solidFill>
                <a:schemeClr val="bg1"/>
              </a:solidFill>
              <a:latin typeface="微软雅黑" pitchFamily="34" charset="-122"/>
              <a:ea typeface="微软雅黑" pitchFamily="34" charset="-122"/>
            </a:endParaRPr>
          </a:p>
        </p:txBody>
      </p:sp>
      <p:sp>
        <p:nvSpPr>
          <p:cNvPr id="7" name="标题 1"/>
          <p:cNvSpPr>
            <a:spLocks/>
          </p:cNvSpPr>
          <p:nvPr/>
        </p:nvSpPr>
        <p:spPr bwMode="auto">
          <a:xfrm>
            <a:off x="232818" y="908720"/>
            <a:ext cx="8731670" cy="3198217"/>
          </a:xfrm>
          <a:prstGeom prst="rect">
            <a:avLst/>
          </a:prstGeom>
          <a:noFill/>
          <a:ln w="9525">
            <a:noFill/>
            <a:miter lim="800000"/>
            <a:headEnd/>
            <a:tailEnd/>
          </a:ln>
        </p:spPr>
        <p:txBody>
          <a:bodyPr anchor="ctr"/>
          <a:lstStyle/>
          <a:p>
            <a:pPr algn="ctr">
              <a:spcBef>
                <a:spcPts val="1200"/>
              </a:spcBef>
              <a:defRPr/>
            </a:pPr>
            <a:r>
              <a:rPr lang="en-US" altLang="zh-CN" sz="4000" dirty="0" smtClean="0">
                <a:ln w="12700">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ln>
                <a:gradFill>
                  <a:gsLst>
                    <a:gs pos="0">
                      <a:srgbClr val="FFF200"/>
                    </a:gs>
                    <a:gs pos="45000">
                      <a:srgbClr val="FF7A00"/>
                    </a:gs>
                    <a:gs pos="70000">
                      <a:srgbClr val="FF0300"/>
                    </a:gs>
                    <a:gs pos="100000">
                      <a:srgbClr val="4D0808"/>
                    </a:gs>
                  </a:gsLst>
                  <a:lin ang="5400000" scaled="0"/>
                </a:gra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rPr>
              <a:t>Status and Trends of </a:t>
            </a:r>
          </a:p>
          <a:p>
            <a:pPr algn="ctr">
              <a:spcBef>
                <a:spcPts val="1200"/>
              </a:spcBef>
              <a:defRPr/>
            </a:pPr>
            <a:r>
              <a:rPr lang="en-US" altLang="zh-CN" sz="4000" dirty="0" smtClean="0">
                <a:ln w="12700">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ln>
                <a:gradFill>
                  <a:gsLst>
                    <a:gs pos="0">
                      <a:srgbClr val="FFF200"/>
                    </a:gs>
                    <a:gs pos="45000">
                      <a:srgbClr val="FF7A00"/>
                    </a:gs>
                    <a:gs pos="70000">
                      <a:srgbClr val="FF0300"/>
                    </a:gs>
                    <a:gs pos="100000">
                      <a:srgbClr val="4D0808"/>
                    </a:gs>
                  </a:gsLst>
                  <a:lin ang="5400000" scaled="0"/>
                </a:gra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rPr>
              <a:t>Chinese Marine Spatial Planning</a:t>
            </a:r>
            <a:endParaRPr lang="zh-CN" altLang="en-US" sz="4000" dirty="0">
              <a:ln w="12700">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ln>
              <a:gradFill>
                <a:gsLst>
                  <a:gs pos="0">
                    <a:srgbClr val="FFF200"/>
                  </a:gs>
                  <a:gs pos="45000">
                    <a:srgbClr val="FF7A00"/>
                  </a:gs>
                  <a:gs pos="70000">
                    <a:srgbClr val="FF0300"/>
                  </a:gs>
                  <a:gs pos="100000">
                    <a:srgbClr val="4D0808"/>
                  </a:gs>
                </a:gsLst>
                <a:lin ang="5400000" scaled="0"/>
              </a:gra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87995" y="-171400"/>
            <a:ext cx="6072237" cy="864096"/>
          </a:xfrm>
          <a:prstGeom prst="rect">
            <a:avLst/>
          </a:prstGeom>
          <a:noFill/>
          <a:ln w="9525">
            <a:noFill/>
            <a:miter lim="800000"/>
            <a:headEnd/>
            <a:tailEnd/>
          </a:ln>
        </p:spPr>
        <p:txBody>
          <a:bodyPr/>
          <a:lstStyle/>
          <a:p>
            <a:pPr marL="342900" indent="-342900">
              <a:lnSpc>
                <a:spcPct val="150000"/>
              </a:lnSpc>
              <a:spcBef>
                <a:spcPct val="20000"/>
              </a:spcBef>
            </a:pPr>
            <a:r>
              <a:rPr lang="en-US" altLang="zh-CN" sz="3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Chinese </a:t>
            </a:r>
            <a:r>
              <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MSP System</a:t>
            </a:r>
          </a:p>
          <a:p>
            <a:pPr marL="342900" indent="-342900">
              <a:lnSpc>
                <a:spcPct val="150000"/>
              </a:lnSpc>
              <a:spcBef>
                <a:spcPct val="20000"/>
              </a:spcBef>
            </a:pPr>
            <a:r>
              <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        </a:t>
            </a:r>
            <a:endParaRPr lang="en-US" altLang="zh-CN" sz="3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a:p>
            <a:pPr marL="342900" indent="-342900">
              <a:lnSpc>
                <a:spcPct val="150000"/>
              </a:lnSpc>
              <a:spcBef>
                <a:spcPct val="20000"/>
              </a:spcBef>
            </a:pPr>
            <a:endPar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 name="직사각형 7"/>
          <p:cNvSpPr/>
          <p:nvPr/>
        </p:nvSpPr>
        <p:spPr>
          <a:xfrm>
            <a:off x="285720" y="1643050"/>
            <a:ext cx="8640960" cy="50131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defPPr>
              <a:defRPr lang="ko-KR"/>
            </a:defPPr>
            <a:lvl1pPr marL="0" algn="l" defTabSz="914400" rtl="0" eaLnBrk="1" latinLnBrk="1" hangingPunct="1">
              <a:defRPr sz="1800" kern="1200">
                <a:solidFill>
                  <a:schemeClr val="dk1"/>
                </a:solidFill>
                <a:latin typeface="+mn-lt"/>
                <a:ea typeface="+mn-ea"/>
                <a:cs typeface="+mn-cs"/>
              </a:defRPr>
            </a:lvl1pPr>
            <a:lvl2pPr marL="457200" algn="l" defTabSz="914400" rtl="0" eaLnBrk="1" latinLnBrk="1" hangingPunct="1">
              <a:defRPr sz="1800" kern="1200">
                <a:solidFill>
                  <a:schemeClr val="dk1"/>
                </a:solidFill>
                <a:latin typeface="+mn-lt"/>
                <a:ea typeface="+mn-ea"/>
                <a:cs typeface="+mn-cs"/>
              </a:defRPr>
            </a:lvl2pPr>
            <a:lvl3pPr marL="914400" algn="l" defTabSz="914400" rtl="0" eaLnBrk="1" latinLnBrk="1" hangingPunct="1">
              <a:defRPr sz="1800" kern="1200">
                <a:solidFill>
                  <a:schemeClr val="dk1"/>
                </a:solidFill>
                <a:latin typeface="+mn-lt"/>
                <a:ea typeface="+mn-ea"/>
                <a:cs typeface="+mn-cs"/>
              </a:defRPr>
            </a:lvl3pPr>
            <a:lvl4pPr marL="1371600" algn="l" defTabSz="914400" rtl="0" eaLnBrk="1" latinLnBrk="1" hangingPunct="1">
              <a:defRPr sz="1800" kern="1200">
                <a:solidFill>
                  <a:schemeClr val="dk1"/>
                </a:solidFill>
                <a:latin typeface="+mn-lt"/>
                <a:ea typeface="+mn-ea"/>
                <a:cs typeface="+mn-cs"/>
              </a:defRPr>
            </a:lvl4pPr>
            <a:lvl5pPr marL="1828800" algn="l" defTabSz="914400" rtl="0" eaLnBrk="1" latinLnBrk="1" hangingPunct="1">
              <a:defRPr sz="1800" kern="1200">
                <a:solidFill>
                  <a:schemeClr val="dk1"/>
                </a:solidFill>
                <a:latin typeface="+mn-lt"/>
                <a:ea typeface="+mn-ea"/>
                <a:cs typeface="+mn-cs"/>
              </a:defRPr>
            </a:lvl5pPr>
            <a:lvl6pPr marL="2286000" algn="l" defTabSz="914400" rtl="0" eaLnBrk="1" latinLnBrk="1" hangingPunct="1">
              <a:defRPr sz="1800" kern="1200">
                <a:solidFill>
                  <a:schemeClr val="dk1"/>
                </a:solidFill>
                <a:latin typeface="+mn-lt"/>
                <a:ea typeface="+mn-ea"/>
                <a:cs typeface="+mn-cs"/>
              </a:defRPr>
            </a:lvl6pPr>
            <a:lvl7pPr marL="2743200" algn="l" defTabSz="914400" rtl="0" eaLnBrk="1" latinLnBrk="1" hangingPunct="1">
              <a:defRPr sz="1800" kern="1200">
                <a:solidFill>
                  <a:schemeClr val="dk1"/>
                </a:solidFill>
                <a:latin typeface="+mn-lt"/>
                <a:ea typeface="+mn-ea"/>
                <a:cs typeface="+mn-cs"/>
              </a:defRPr>
            </a:lvl7pPr>
            <a:lvl8pPr marL="3200400" algn="l" defTabSz="914400" rtl="0" eaLnBrk="1" latinLnBrk="1" hangingPunct="1">
              <a:defRPr sz="1800" kern="1200">
                <a:solidFill>
                  <a:schemeClr val="dk1"/>
                </a:solidFill>
                <a:latin typeface="+mn-lt"/>
                <a:ea typeface="+mn-ea"/>
                <a:cs typeface="+mn-cs"/>
              </a:defRPr>
            </a:lvl8pPr>
            <a:lvl9pPr marL="3657600" algn="l" defTabSz="914400" rtl="0" eaLnBrk="1" latinLnBrk="1" hangingPunct="1">
              <a:defRPr sz="1800" kern="1200">
                <a:solidFill>
                  <a:schemeClr val="dk1"/>
                </a:solidFill>
                <a:latin typeface="+mn-lt"/>
                <a:ea typeface="+mn-ea"/>
                <a:cs typeface="+mn-cs"/>
              </a:defRPr>
            </a:lvl9pPr>
          </a:lstStyle>
          <a:p>
            <a:pPr algn="ctr"/>
            <a:r>
              <a:rPr lang="en-US" altLang="ko-KR" sz="2800" dirty="0" smtClean="0">
                <a:latin typeface="Arial Narrow" pitchFamily="34" charset="0"/>
              </a:rPr>
              <a:t> Types </a:t>
            </a:r>
            <a:r>
              <a:rPr lang="en-US" altLang="ko-KR" sz="2800" dirty="0">
                <a:latin typeface="Arial Narrow" pitchFamily="34" charset="0"/>
              </a:rPr>
              <a:t>of </a:t>
            </a:r>
            <a:r>
              <a:rPr lang="en-US" altLang="zh-CN" sz="2800" dirty="0">
                <a:latin typeface="Arial Narrow" pitchFamily="34" charset="0"/>
              </a:rPr>
              <a:t>MMFOZ</a:t>
            </a:r>
            <a:endParaRPr lang="en-US" altLang="ko-KR" sz="2800" dirty="0">
              <a:latin typeface="Arial Narrow" pitchFamily="34" charset="0"/>
            </a:endParaRPr>
          </a:p>
          <a:p>
            <a:pPr marL="457200" indent="-457200" algn="just">
              <a:buAutoNum type="alphaUcPeriod" startAt="3"/>
            </a:pPr>
            <a:r>
              <a:rPr lang="en-US" altLang="ko-KR" sz="2400" dirty="0" smtClean="0">
                <a:latin typeface="Arial Narrow" pitchFamily="34" charset="0"/>
              </a:rPr>
              <a:t>Development-restricted area. </a:t>
            </a:r>
            <a:r>
              <a:rPr lang="en-US" altLang="ko-KR" sz="2400" b="0" dirty="0" smtClean="0">
                <a:latin typeface="Arial Narrow" pitchFamily="34" charset="0"/>
              </a:rPr>
              <a:t>This type of areas are divided into the fishery industry-related area and ecology-related area. The orientation of the fishery industry-related area is to ensure the food security of the country or region. They can also develop industries in a way suitable for local conditions. For the ecology-related areas, the primary mission is to restore the ecosystem, protect the environment, and provide ecological products.</a:t>
            </a:r>
          </a:p>
          <a:p>
            <a:pPr marL="457200" indent="-457200" algn="just">
              <a:buAutoNum type="alphaUcPeriod" startAt="3"/>
            </a:pPr>
            <a:r>
              <a:rPr lang="en-US" altLang="ko-KR" sz="2400" dirty="0" smtClean="0">
                <a:latin typeface="Arial Narrow" pitchFamily="34" charset="0"/>
              </a:rPr>
              <a:t>Development-prohibited area. </a:t>
            </a:r>
            <a:r>
              <a:rPr lang="en-US" altLang="ko-KR" sz="2400" b="0" dirty="0" smtClean="0">
                <a:latin typeface="Arial Narrow" pitchFamily="34" charset="0"/>
              </a:rPr>
              <a:t>This type of areas specifically refers to natural reserves and islands with territorial sea base point. They should be mandatorily conserved according  to  laws,  regulations  and  relevant  plans. </a:t>
            </a:r>
          </a:p>
        </p:txBody>
      </p:sp>
      <p:sp>
        <p:nvSpPr>
          <p:cNvPr id="5" name="TextBox 12"/>
          <p:cNvSpPr txBox="1"/>
          <p:nvPr/>
        </p:nvSpPr>
        <p:spPr>
          <a:xfrm>
            <a:off x="-357222" y="714356"/>
            <a:ext cx="9793088" cy="95410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sz="28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Marine Major </a:t>
            </a:r>
            <a:r>
              <a:rPr lang="en-US" sz="28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Function-Oriented </a:t>
            </a:r>
            <a:r>
              <a:rPr lang="en-US" sz="28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Z</a:t>
            </a:r>
            <a:r>
              <a:rPr lang="en-US" sz="28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one Planning</a:t>
            </a:r>
            <a:br>
              <a:rPr lang="en-US" sz="28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br>
            <a:r>
              <a:rPr lang="en-US" sz="28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(MMFOZ Planning) </a:t>
            </a:r>
            <a:endParaRPr lang="en-US" sz="28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2236494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2953965536"/>
              </p:ext>
            </p:extLst>
          </p:nvPr>
        </p:nvGraphicFramePr>
        <p:xfrm>
          <a:off x="323529" y="1478454"/>
          <a:ext cx="8678765" cy="4629714"/>
        </p:xfrm>
        <a:graphic>
          <a:graphicData uri="http://schemas.openxmlformats.org/drawingml/2006/table">
            <a:tbl>
              <a:tblPr firstRow="1" bandRow="1">
                <a:tableStyleId>{073A0DAA-6AF3-43AB-8588-CEC1D06C72B9}</a:tableStyleId>
              </a:tblPr>
              <a:tblGrid>
                <a:gridCol w="1544403"/>
                <a:gridCol w="2920092"/>
                <a:gridCol w="1512168"/>
                <a:gridCol w="1242127"/>
                <a:gridCol w="1459975"/>
              </a:tblGrid>
              <a:tr h="574357">
                <a:tc>
                  <a:txBody>
                    <a:bodyPr/>
                    <a:lstStyle/>
                    <a:p>
                      <a:pPr algn="ctr"/>
                      <a:r>
                        <a:rPr lang="en-US" altLang="zh-CN" sz="1200" dirty="0" smtClean="0"/>
                        <a:t>index</a:t>
                      </a:r>
                      <a:endParaRPr lang="zh-CN" altLang="en-US" sz="1200" dirty="0"/>
                    </a:p>
                  </a:txBody>
                  <a:tcPr/>
                </a:tc>
                <a:tc>
                  <a:txBody>
                    <a:bodyPr/>
                    <a:lstStyle/>
                    <a:p>
                      <a:pPr algn="ctr"/>
                      <a:r>
                        <a:rPr lang="en-US" altLang="zh-CN" sz="1200" dirty="0" smtClean="0"/>
                        <a:t>index</a:t>
                      </a:r>
                      <a:endParaRPr lang="zh-CN" altLang="en-US" sz="1200" dirty="0"/>
                    </a:p>
                  </a:txBody>
                  <a:tcPr/>
                </a:tc>
                <a:tc>
                  <a:txBody>
                    <a:bodyPr/>
                    <a:lstStyle/>
                    <a:p>
                      <a:pPr algn="ctr"/>
                      <a:r>
                        <a:rPr lang="en-US" altLang="ko-KR" sz="1200" dirty="0" smtClean="0">
                          <a:latin typeface="Arial Narrow" pitchFamily="34" charset="0"/>
                        </a:rPr>
                        <a:t>Development-optimized area</a:t>
                      </a:r>
                      <a:endParaRPr lang="zh-CN" altLang="en-US" sz="1200" dirty="0"/>
                    </a:p>
                  </a:txBody>
                  <a:tcPr/>
                </a:tc>
                <a:tc>
                  <a:txBody>
                    <a:bodyPr/>
                    <a:lstStyle/>
                    <a:p>
                      <a:pPr algn="ctr"/>
                      <a:r>
                        <a:rPr lang="en-US" altLang="ko-KR" sz="1200" dirty="0" smtClean="0">
                          <a:latin typeface="Arial Narrow" pitchFamily="34" charset="0"/>
                        </a:rPr>
                        <a:t>Development-prioritized area. </a:t>
                      </a:r>
                      <a:endParaRPr lang="zh-CN" altLang="en-US" sz="1200" dirty="0"/>
                    </a:p>
                  </a:txBody>
                  <a:tcPr/>
                </a:tc>
                <a:tc>
                  <a:txBody>
                    <a:bodyPr/>
                    <a:lstStyle/>
                    <a:p>
                      <a:pPr algn="ctr"/>
                      <a:r>
                        <a:rPr lang="en-US" altLang="ko-KR" sz="1200" dirty="0" smtClean="0">
                          <a:latin typeface="Arial Narrow" pitchFamily="34" charset="0"/>
                        </a:rPr>
                        <a:t>Development-restricted</a:t>
                      </a:r>
                      <a:r>
                        <a:rPr lang="en-US" altLang="ko-KR" sz="1200" baseline="0" dirty="0" smtClean="0">
                          <a:latin typeface="Arial Narrow" pitchFamily="34" charset="0"/>
                        </a:rPr>
                        <a:t> </a:t>
                      </a:r>
                      <a:r>
                        <a:rPr lang="en-US" altLang="ko-KR" sz="1200" dirty="0" smtClean="0">
                          <a:latin typeface="Arial Narrow" pitchFamily="34" charset="0"/>
                        </a:rPr>
                        <a:t>area</a:t>
                      </a:r>
                      <a:endParaRPr lang="zh-CN" altLang="en-US" sz="1200" dirty="0"/>
                    </a:p>
                  </a:txBody>
                  <a:tcPr/>
                </a:tc>
              </a:tr>
              <a:tr h="459480">
                <a:tc rowSpan="5">
                  <a:txBody>
                    <a:bodyPr/>
                    <a:lstStyle/>
                    <a:p>
                      <a:r>
                        <a:rPr lang="en-US" altLang="zh-CN" sz="1200" dirty="0" smtClean="0"/>
                        <a:t>Resource and environmental carrying</a:t>
                      </a:r>
                      <a:r>
                        <a:rPr lang="en-US" altLang="zh-CN" sz="1200" baseline="0" dirty="0" smtClean="0"/>
                        <a:t> capacity</a:t>
                      </a:r>
                      <a:endParaRPr lang="zh-CN" altLang="en-US" sz="1200" dirty="0"/>
                    </a:p>
                  </a:txBody>
                  <a:tcPr/>
                </a:tc>
                <a:tc>
                  <a:txBody>
                    <a:bodyPr/>
                    <a:lstStyle/>
                    <a:p>
                      <a:r>
                        <a:rPr lang="en-US" altLang="zh-CN" sz="1200" dirty="0" smtClean="0"/>
                        <a:t>Utilizable ocean </a:t>
                      </a:r>
                      <a:r>
                        <a:rPr lang="en-US" altLang="zh-CN" sz="1200" dirty="0" err="1" smtClean="0"/>
                        <a:t>spacial</a:t>
                      </a:r>
                      <a:r>
                        <a:rPr lang="en-US" altLang="zh-CN" sz="1200" dirty="0" smtClean="0"/>
                        <a:t> resources</a:t>
                      </a:r>
                      <a:endParaRPr lang="zh-CN" altLang="en-US" sz="1200" dirty="0"/>
                    </a:p>
                  </a:txBody>
                  <a:tcPr/>
                </a:tc>
                <a:tc>
                  <a:txBody>
                    <a:bodyPr/>
                    <a:lstStyle/>
                    <a:p>
                      <a:pPr algn="ctr"/>
                      <a:r>
                        <a:rPr lang="en-US" altLang="zh-CN" sz="1200" dirty="0" smtClean="0"/>
                        <a:t>※</a:t>
                      </a:r>
                      <a:endParaRPr lang="zh-CN" alt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t>※※</a:t>
                      </a:r>
                      <a:endParaRPr lang="zh-CN" altLang="en-US" sz="1200" dirty="0" smtClean="0"/>
                    </a:p>
                    <a:p>
                      <a:pPr algn="ctr"/>
                      <a:endParaRPr lang="zh-CN" alt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t>※※※</a:t>
                      </a:r>
                      <a:endParaRPr lang="zh-CN" altLang="en-US" sz="1200" dirty="0" smtClean="0"/>
                    </a:p>
                    <a:p>
                      <a:pPr algn="ctr"/>
                      <a:endParaRPr lang="zh-CN" altLang="en-US" sz="1200" dirty="0"/>
                    </a:p>
                  </a:txBody>
                  <a:tcPr/>
                </a:tc>
              </a:tr>
              <a:tr h="201168">
                <a:tc vMerge="1">
                  <a:txBody>
                    <a:bodyPr/>
                    <a:lstStyle/>
                    <a:p>
                      <a:endParaRPr lang="zh-CN" altLang="en-US" sz="1200" dirty="0"/>
                    </a:p>
                  </a:txBody>
                  <a:tcPr/>
                </a:tc>
                <a:tc>
                  <a:txBody>
                    <a:bodyPr/>
                    <a:lstStyle/>
                    <a:p>
                      <a:r>
                        <a:rPr lang="en-US" altLang="zh-CN" sz="1200" dirty="0" smtClean="0"/>
                        <a:t>Environmental quality</a:t>
                      </a:r>
                      <a:endParaRPr lang="zh-CN" altLang="en-US" sz="1200" dirty="0"/>
                    </a:p>
                  </a:txBody>
                  <a:tcPr/>
                </a:tc>
                <a:tc>
                  <a:txBody>
                    <a:bodyPr/>
                    <a:lstStyle/>
                    <a:p>
                      <a:pPr algn="ctr"/>
                      <a:r>
                        <a:rPr lang="en-US" altLang="zh-CN" sz="1200" dirty="0" smtClean="0"/>
                        <a:t>※</a:t>
                      </a:r>
                      <a:endParaRPr lang="zh-CN" alt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t>※※</a:t>
                      </a:r>
                      <a:endParaRPr lang="zh-CN" altLang="en-US" sz="12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t>※※※</a:t>
                      </a:r>
                      <a:endParaRPr lang="zh-CN" altLang="en-US" sz="1200" dirty="0" smtClean="0"/>
                    </a:p>
                  </a:txBody>
                  <a:tcPr/>
                </a:tc>
              </a:tr>
              <a:tr h="244579">
                <a:tc vMerge="1">
                  <a:txBody>
                    <a:bodyPr/>
                    <a:lstStyle/>
                    <a:p>
                      <a:endParaRPr lang="zh-CN" altLang="en-US" sz="1200" dirty="0"/>
                    </a:p>
                  </a:txBody>
                  <a:tcPr/>
                </a:tc>
                <a:tc>
                  <a:txBody>
                    <a:bodyPr/>
                    <a:lstStyle/>
                    <a:p>
                      <a:r>
                        <a:rPr lang="en-US" altLang="zh-CN" sz="1200" dirty="0" smtClean="0"/>
                        <a:t>Vulnerability of ecosystem</a:t>
                      </a:r>
                      <a:endParaRPr lang="zh-CN" altLang="en-US" sz="1200" dirty="0"/>
                    </a:p>
                  </a:txBody>
                  <a:tcPr/>
                </a:tc>
                <a:tc>
                  <a:txBody>
                    <a:bodyPr/>
                    <a:lstStyle/>
                    <a:p>
                      <a:pPr algn="ctr"/>
                      <a:r>
                        <a:rPr lang="en-US" altLang="zh-CN" sz="1200" dirty="0" smtClean="0"/>
                        <a:t>※</a:t>
                      </a:r>
                      <a:endParaRPr lang="zh-CN" alt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t>※</a:t>
                      </a:r>
                      <a:endParaRPr lang="zh-CN" altLang="en-US" sz="12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t>※※※</a:t>
                      </a:r>
                      <a:endParaRPr lang="zh-CN" altLang="en-US" sz="1200" dirty="0" smtClean="0"/>
                    </a:p>
                  </a:txBody>
                  <a:tcPr/>
                </a:tc>
              </a:tr>
              <a:tr h="186283">
                <a:tc vMerge="1">
                  <a:txBody>
                    <a:bodyPr/>
                    <a:lstStyle/>
                    <a:p>
                      <a:endParaRPr lang="zh-CN" altLang="en-US" sz="1200" dirty="0"/>
                    </a:p>
                  </a:txBody>
                  <a:tcPr/>
                </a:tc>
                <a:tc>
                  <a:txBody>
                    <a:bodyPr/>
                    <a:lstStyle/>
                    <a:p>
                      <a:r>
                        <a:rPr lang="en-US" altLang="zh-CN" sz="1200" dirty="0" smtClean="0"/>
                        <a:t>Ecological importance</a:t>
                      </a:r>
                      <a:endParaRPr lang="zh-CN" altLang="en-US" sz="1200" dirty="0"/>
                    </a:p>
                  </a:txBody>
                  <a:tcPr/>
                </a:tc>
                <a:tc>
                  <a:txBody>
                    <a:bodyPr/>
                    <a:lstStyle/>
                    <a:p>
                      <a:pPr algn="ctr"/>
                      <a:r>
                        <a:rPr lang="en-US" altLang="zh-CN" sz="1200" dirty="0" smtClean="0"/>
                        <a:t>※</a:t>
                      </a:r>
                      <a:endParaRPr lang="zh-CN" alt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t>※</a:t>
                      </a:r>
                      <a:endParaRPr lang="zh-CN" altLang="en-US" sz="12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t>※※※</a:t>
                      </a:r>
                      <a:endParaRPr lang="zh-CN" altLang="en-US" sz="1200" dirty="0" smtClean="0"/>
                    </a:p>
                  </a:txBody>
                  <a:tcPr/>
                </a:tc>
              </a:tr>
              <a:tr h="199995">
                <a:tc vMerge="1">
                  <a:txBody>
                    <a:bodyPr/>
                    <a:lstStyle/>
                    <a:p>
                      <a:endParaRPr lang="zh-CN" altLang="en-US" sz="1200" dirty="0"/>
                    </a:p>
                  </a:txBody>
                  <a:tcPr/>
                </a:tc>
                <a:tc>
                  <a:txBody>
                    <a:bodyPr/>
                    <a:lstStyle/>
                    <a:p>
                      <a:r>
                        <a:rPr lang="en-US" altLang="zh-CN" sz="1200" dirty="0" smtClean="0"/>
                        <a:t>Danger of natural</a:t>
                      </a:r>
                      <a:r>
                        <a:rPr lang="en-US" altLang="zh-CN" sz="1200" baseline="0" dirty="0" smtClean="0"/>
                        <a:t> disaster</a:t>
                      </a:r>
                      <a:endParaRPr lang="zh-CN" altLang="en-US" sz="1200" dirty="0"/>
                    </a:p>
                  </a:txBody>
                  <a:tcPr/>
                </a:tc>
                <a:tc>
                  <a:txBody>
                    <a:bodyPr/>
                    <a:lstStyle/>
                    <a:p>
                      <a:pPr algn="ctr"/>
                      <a:r>
                        <a:rPr lang="en-US" altLang="zh-CN" sz="1200" dirty="0" smtClean="0"/>
                        <a:t>-</a:t>
                      </a:r>
                      <a:endParaRPr lang="zh-CN" altLang="en-US" sz="1200" dirty="0"/>
                    </a:p>
                  </a:txBody>
                  <a:tcPr/>
                </a:tc>
                <a:tc>
                  <a:txBody>
                    <a:bodyPr/>
                    <a:lstStyle/>
                    <a:p>
                      <a:pPr algn="ctr"/>
                      <a:r>
                        <a:rPr lang="en-US" altLang="zh-CN" sz="1200" dirty="0" smtClean="0"/>
                        <a:t>-</a:t>
                      </a:r>
                      <a:endParaRPr lang="zh-CN" altLang="en-US" sz="1200" dirty="0"/>
                    </a:p>
                  </a:txBody>
                  <a:tcPr/>
                </a:tc>
                <a:tc>
                  <a:txBody>
                    <a:bodyPr/>
                    <a:lstStyle/>
                    <a:p>
                      <a:pPr algn="ctr"/>
                      <a:r>
                        <a:rPr lang="en-US" altLang="zh-CN" sz="1200" dirty="0" smtClean="0"/>
                        <a:t>-</a:t>
                      </a:r>
                      <a:endParaRPr lang="zh-CN" altLang="en-US" sz="1200" dirty="0"/>
                    </a:p>
                  </a:txBody>
                  <a:tcPr/>
                </a:tc>
              </a:tr>
              <a:tr h="256016">
                <a:tc rowSpan="3">
                  <a:txBody>
                    <a:bodyPr/>
                    <a:lstStyle/>
                    <a:p>
                      <a:r>
                        <a:rPr lang="en-US" altLang="zh-CN" sz="1200" dirty="0" smtClean="0"/>
                        <a:t>Current development state</a:t>
                      </a:r>
                      <a:endParaRPr lang="zh-CN" altLang="en-US" sz="1200" dirty="0"/>
                    </a:p>
                  </a:txBody>
                  <a:tcPr/>
                </a:tc>
                <a:tc>
                  <a:txBody>
                    <a:bodyPr/>
                    <a:lstStyle/>
                    <a:p>
                      <a:r>
                        <a:rPr lang="en-US" altLang="zh-CN" sz="1200" dirty="0" smtClean="0"/>
                        <a:t>Degree of sea use aggregation</a:t>
                      </a:r>
                      <a:endParaRPr lang="zh-CN" alt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t>※※※※</a:t>
                      </a:r>
                      <a:endParaRPr lang="zh-CN" altLang="en-US" sz="12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200" dirty="0" smtClean="0"/>
                    </a:p>
                  </a:txBody>
                  <a:tcPr/>
                </a:tc>
                <a:tc>
                  <a:txBody>
                    <a:bodyPr/>
                    <a:lstStyle/>
                    <a:p>
                      <a:pPr algn="ctr"/>
                      <a:r>
                        <a:rPr lang="en-US" altLang="zh-CN" sz="1200" dirty="0" smtClean="0"/>
                        <a:t>※※※</a:t>
                      </a:r>
                      <a:endParaRPr lang="zh-CN" altLang="en-US" sz="1200" dirty="0"/>
                    </a:p>
                  </a:txBody>
                  <a:tcPr/>
                </a:tc>
                <a:tc>
                  <a:txBody>
                    <a:bodyPr/>
                    <a:lstStyle/>
                    <a:p>
                      <a:pPr algn="ctr"/>
                      <a:r>
                        <a:rPr lang="en-US" altLang="zh-CN" sz="1200" dirty="0" smtClean="0"/>
                        <a:t>※※</a:t>
                      </a:r>
                      <a:endParaRPr lang="zh-CN" altLang="en-US" sz="1200" dirty="0"/>
                    </a:p>
                  </a:txBody>
                  <a:tcPr/>
                </a:tc>
              </a:tr>
              <a:tr h="230864">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Ocean</a:t>
                      </a:r>
                      <a:r>
                        <a:rPr lang="en-US" altLang="zh-CN" sz="1200" baseline="0" dirty="0" smtClean="0"/>
                        <a:t> economic development level</a:t>
                      </a:r>
                      <a:endParaRPr lang="zh-CN" alt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t>※※※※</a:t>
                      </a:r>
                      <a:endParaRPr lang="zh-CN" altLang="en-US" sz="1200" dirty="0" smtClean="0"/>
                    </a:p>
                  </a:txBody>
                  <a:tcPr/>
                </a:tc>
                <a:tc>
                  <a:txBody>
                    <a:bodyPr/>
                    <a:lstStyle/>
                    <a:p>
                      <a:pPr algn="ctr"/>
                      <a:r>
                        <a:rPr lang="en-US" altLang="zh-CN" sz="1200" dirty="0" smtClean="0"/>
                        <a:t>※※※</a:t>
                      </a:r>
                      <a:endParaRPr lang="zh-CN" altLang="en-US" sz="1200" dirty="0"/>
                    </a:p>
                  </a:txBody>
                  <a:tcPr/>
                </a:tc>
                <a:tc>
                  <a:txBody>
                    <a:bodyPr/>
                    <a:lstStyle/>
                    <a:p>
                      <a:pPr algn="ctr"/>
                      <a:r>
                        <a:rPr lang="en-US" altLang="zh-CN" sz="1200" dirty="0" smtClean="0"/>
                        <a:t>※※</a:t>
                      </a:r>
                      <a:endParaRPr lang="zh-CN" altLang="en-US" sz="1200" dirty="0"/>
                    </a:p>
                  </a:txBody>
                  <a:tcPr/>
                </a:tc>
              </a:tr>
              <a:tr h="459480">
                <a:tc vMerge="1">
                  <a:txBody>
                    <a:bodyPr/>
                    <a:lstStyle/>
                    <a:p>
                      <a:endParaRPr lang="zh-CN" altLang="en-US" sz="1200" dirty="0"/>
                    </a:p>
                  </a:txBody>
                  <a:tcPr/>
                </a:tc>
                <a:tc>
                  <a:txBody>
                    <a:bodyPr/>
                    <a:lstStyle/>
                    <a:p>
                      <a:r>
                        <a:rPr lang="en-US" altLang="zh-CN" sz="1200" dirty="0" smtClean="0"/>
                        <a:t>Regional economic development level</a:t>
                      </a:r>
                      <a:endParaRPr lang="zh-CN" alt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t>※※※※</a:t>
                      </a:r>
                      <a:endParaRPr lang="zh-CN" altLang="en-US" sz="1200" dirty="0" smtClean="0"/>
                    </a:p>
                  </a:txBody>
                  <a:tcPr/>
                </a:tc>
                <a:tc>
                  <a:txBody>
                    <a:bodyPr/>
                    <a:lstStyle/>
                    <a:p>
                      <a:pPr algn="ctr"/>
                      <a:r>
                        <a:rPr lang="en-US" altLang="zh-CN" sz="1200" dirty="0" smtClean="0"/>
                        <a:t>※※※</a:t>
                      </a:r>
                      <a:endParaRPr lang="zh-CN" altLang="en-US" sz="1200" dirty="0"/>
                    </a:p>
                  </a:txBody>
                  <a:tcPr/>
                </a:tc>
                <a:tc>
                  <a:txBody>
                    <a:bodyPr/>
                    <a:lstStyle/>
                    <a:p>
                      <a:pPr algn="ctr"/>
                      <a:r>
                        <a:rPr lang="en-US" altLang="zh-CN" sz="1200" dirty="0" smtClean="0"/>
                        <a:t>※※</a:t>
                      </a:r>
                      <a:endParaRPr lang="zh-CN" altLang="en-US" sz="1200" dirty="0"/>
                    </a:p>
                  </a:txBody>
                  <a:tcPr/>
                </a:tc>
              </a:tr>
              <a:tr h="388637">
                <a:tc rowSpan="3">
                  <a:txBody>
                    <a:bodyPr/>
                    <a:lstStyle/>
                    <a:p>
                      <a:r>
                        <a:rPr lang="en-US" altLang="zh-CN" sz="1200" dirty="0" smtClean="0"/>
                        <a:t>Future development potential</a:t>
                      </a:r>
                      <a:endParaRPr lang="zh-CN" altLang="en-US" sz="1200" kern="1200" dirty="0">
                        <a:solidFill>
                          <a:schemeClr val="dk1"/>
                        </a:solidFill>
                        <a:latin typeface="+mn-lt"/>
                        <a:ea typeface="+mn-ea"/>
                        <a:cs typeface="+mn-cs"/>
                      </a:endParaRPr>
                    </a:p>
                  </a:txBody>
                  <a:tcPr/>
                </a:tc>
                <a:tc>
                  <a:txBody>
                    <a:bodyPr/>
                    <a:lstStyle/>
                    <a:p>
                      <a:r>
                        <a:rPr lang="en-US" altLang="zh-CN" sz="1200" dirty="0" smtClean="0"/>
                        <a:t>Transport superiority</a:t>
                      </a:r>
                      <a:endParaRPr lang="zh-CN" alt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t>※※※※</a:t>
                      </a:r>
                      <a:endParaRPr lang="zh-CN" altLang="en-US" sz="1200" dirty="0" smtClean="0"/>
                    </a:p>
                  </a:txBody>
                  <a:tcPr/>
                </a:tc>
                <a:tc>
                  <a:txBody>
                    <a:bodyPr/>
                    <a:lstStyle/>
                    <a:p>
                      <a:pPr algn="ctr"/>
                      <a:r>
                        <a:rPr lang="en-US" altLang="zh-CN" sz="1200" dirty="0" smtClean="0"/>
                        <a:t>※※※</a:t>
                      </a:r>
                      <a:endParaRPr lang="zh-CN" altLang="en-US" sz="1200" dirty="0"/>
                    </a:p>
                  </a:txBody>
                  <a:tcPr/>
                </a:tc>
                <a:tc>
                  <a:txBody>
                    <a:bodyPr/>
                    <a:lstStyle/>
                    <a:p>
                      <a:pPr algn="ctr"/>
                      <a:r>
                        <a:rPr lang="en-US" altLang="zh-CN" sz="1200" dirty="0" smtClean="0"/>
                        <a:t>※※</a:t>
                      </a:r>
                      <a:endParaRPr lang="zh-CN" altLang="en-US" sz="1200" dirty="0"/>
                    </a:p>
                  </a:txBody>
                  <a:tcPr/>
                </a:tc>
              </a:tr>
              <a:tr h="459480">
                <a:tc vMerge="1">
                  <a:txBody>
                    <a:bodyPr/>
                    <a:lstStyle/>
                    <a:p>
                      <a:endParaRPr lang="zh-CN" altLang="en-US" sz="1200" dirty="0"/>
                    </a:p>
                  </a:txBody>
                  <a:tcPr/>
                </a:tc>
                <a:tc>
                  <a:txBody>
                    <a:bodyPr/>
                    <a:lstStyle/>
                    <a:p>
                      <a:r>
                        <a:rPr lang="en-US" altLang="zh-CN" sz="1200" dirty="0" smtClean="0"/>
                        <a:t>Ability of marine science and technology innovation</a:t>
                      </a:r>
                      <a:endParaRPr lang="zh-CN" alt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t>※※※※</a:t>
                      </a:r>
                      <a:endParaRPr lang="zh-CN" altLang="en-US" sz="1200" dirty="0" smtClean="0"/>
                    </a:p>
                  </a:txBody>
                  <a:tcPr/>
                </a:tc>
                <a:tc>
                  <a:txBody>
                    <a:bodyPr/>
                    <a:lstStyle/>
                    <a:p>
                      <a:pPr algn="ctr"/>
                      <a:r>
                        <a:rPr lang="en-US" altLang="zh-CN" sz="1200" dirty="0" smtClean="0"/>
                        <a:t>※※※</a:t>
                      </a:r>
                      <a:endParaRPr lang="zh-CN" altLang="en-US" sz="1200" dirty="0"/>
                    </a:p>
                  </a:txBody>
                  <a:tcPr/>
                </a:tc>
                <a:tc>
                  <a:txBody>
                    <a:bodyPr/>
                    <a:lstStyle/>
                    <a:p>
                      <a:pPr algn="ctr"/>
                      <a:r>
                        <a:rPr lang="en-US" altLang="zh-CN" sz="1200" dirty="0" smtClean="0"/>
                        <a:t>※※</a:t>
                      </a:r>
                      <a:endParaRPr lang="zh-CN" altLang="en-US" sz="1200" dirty="0"/>
                    </a:p>
                  </a:txBody>
                  <a:tcPr/>
                </a:tc>
              </a:tr>
              <a:tr h="459480">
                <a:tc vMerge="1">
                  <a:txBody>
                    <a:bodyPr/>
                    <a:lstStyle/>
                    <a:p>
                      <a:endParaRPr lang="zh-CN" altLang="en-US" sz="1200" kern="1200" dirty="0">
                        <a:solidFill>
                          <a:schemeClr val="dk1"/>
                        </a:solidFill>
                        <a:latin typeface="+mn-lt"/>
                        <a:ea typeface="+mn-ea"/>
                        <a:cs typeface="+mn-cs"/>
                      </a:endParaRPr>
                    </a:p>
                  </a:txBody>
                  <a:tcPr/>
                </a:tc>
                <a:tc>
                  <a:txBody>
                    <a:bodyPr/>
                    <a:lstStyle/>
                    <a:p>
                      <a:r>
                        <a:rPr lang="en-US" altLang="zh-CN" sz="1200" kern="1200" dirty="0" smtClean="0">
                          <a:solidFill>
                            <a:schemeClr val="dk1"/>
                          </a:solidFill>
                          <a:latin typeface="+mn-lt"/>
                          <a:ea typeface="+mn-ea"/>
                          <a:cs typeface="+mn-cs"/>
                        </a:rPr>
                        <a:t>Ability to manage pollutants from land</a:t>
                      </a:r>
                      <a:endParaRPr lang="zh-CN" altLang="en-US" sz="1200" kern="120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t>※※※※</a:t>
                      </a:r>
                      <a:endParaRPr lang="zh-CN" altLang="en-US" sz="1200" dirty="0" smtClean="0"/>
                    </a:p>
                  </a:txBody>
                  <a:tcPr/>
                </a:tc>
                <a:tc>
                  <a:txBody>
                    <a:bodyPr/>
                    <a:lstStyle/>
                    <a:p>
                      <a:pPr algn="ctr"/>
                      <a:r>
                        <a:rPr lang="en-US" altLang="zh-CN" sz="1200" dirty="0" smtClean="0"/>
                        <a:t>※※※</a:t>
                      </a:r>
                      <a:endParaRPr lang="zh-CN" altLang="en-US" sz="1200" dirty="0"/>
                    </a:p>
                  </a:txBody>
                  <a:tcPr/>
                </a:tc>
                <a:tc>
                  <a:txBody>
                    <a:bodyPr/>
                    <a:lstStyle/>
                    <a:p>
                      <a:pPr algn="ctr"/>
                      <a:r>
                        <a:rPr lang="en-US" altLang="zh-CN" sz="1200" dirty="0" smtClean="0"/>
                        <a:t>※※</a:t>
                      </a:r>
                      <a:endParaRPr lang="zh-CN" altLang="en-US" sz="1200" dirty="0"/>
                    </a:p>
                  </a:txBody>
                  <a:tcPr/>
                </a:tc>
              </a:tr>
            </a:tbl>
          </a:graphicData>
        </a:graphic>
      </p:graphicFrame>
      <p:sp>
        <p:nvSpPr>
          <p:cNvPr id="3" name="TextBox 2"/>
          <p:cNvSpPr txBox="1"/>
          <p:nvPr/>
        </p:nvSpPr>
        <p:spPr>
          <a:xfrm>
            <a:off x="426886" y="697235"/>
            <a:ext cx="8321578" cy="830997"/>
          </a:xfrm>
          <a:prstGeom prst="rect">
            <a:avLst/>
          </a:prstGeom>
          <a:noFill/>
        </p:spPr>
        <p:txBody>
          <a:bodyPr wrap="square" rtlCol="0">
            <a:spAutoFit/>
          </a:bodyPr>
          <a:lstStyle/>
          <a:p>
            <a:pPr algn="ctr"/>
            <a:r>
              <a:rPr lang="en-US" altLang="zh-CN" sz="2400" dirty="0" smtClean="0">
                <a:solidFill>
                  <a:srgbClr val="FFFF00"/>
                </a:solidFill>
              </a:rPr>
              <a:t>Index system of major function orientation identification</a:t>
            </a:r>
            <a:endParaRPr lang="zh-CN" altLang="en-US" sz="2400" dirty="0">
              <a:solidFill>
                <a:srgbClr val="FFFF00"/>
              </a:solidFill>
            </a:endParaRPr>
          </a:p>
        </p:txBody>
      </p:sp>
      <p:sp>
        <p:nvSpPr>
          <p:cNvPr id="4" name="Rectangle 3"/>
          <p:cNvSpPr>
            <a:spLocks noChangeArrowheads="1"/>
          </p:cNvSpPr>
          <p:nvPr/>
        </p:nvSpPr>
        <p:spPr bwMode="auto">
          <a:xfrm>
            <a:off x="587995" y="-171400"/>
            <a:ext cx="6072237" cy="864096"/>
          </a:xfrm>
          <a:prstGeom prst="rect">
            <a:avLst/>
          </a:prstGeom>
          <a:noFill/>
          <a:ln w="9525">
            <a:noFill/>
            <a:miter lim="800000"/>
            <a:headEnd/>
            <a:tailEnd/>
          </a:ln>
        </p:spPr>
        <p:txBody>
          <a:bodyPr/>
          <a:lstStyle/>
          <a:p>
            <a:pPr marL="342900" indent="-342900">
              <a:lnSpc>
                <a:spcPct val="150000"/>
              </a:lnSpc>
              <a:spcBef>
                <a:spcPct val="20000"/>
              </a:spcBef>
            </a:pPr>
            <a:r>
              <a:rPr lang="en-US" altLang="zh-CN" sz="3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Chinese </a:t>
            </a:r>
            <a:r>
              <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MSP System</a:t>
            </a:r>
          </a:p>
          <a:p>
            <a:pPr marL="342900" indent="-342900">
              <a:lnSpc>
                <a:spcPct val="150000"/>
              </a:lnSpc>
              <a:spcBef>
                <a:spcPct val="20000"/>
              </a:spcBef>
            </a:pPr>
            <a:r>
              <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        </a:t>
            </a:r>
            <a:endParaRPr lang="en-US" altLang="zh-CN" sz="3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a:p>
            <a:pPr marL="342900" indent="-342900">
              <a:lnSpc>
                <a:spcPct val="150000"/>
              </a:lnSpc>
              <a:spcBef>
                <a:spcPct val="20000"/>
              </a:spcBef>
            </a:pPr>
            <a:endPar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5" name="文本框 4"/>
          <p:cNvSpPr txBox="1"/>
          <p:nvPr/>
        </p:nvSpPr>
        <p:spPr>
          <a:xfrm>
            <a:off x="2555776" y="6165304"/>
            <a:ext cx="6840760" cy="369332"/>
          </a:xfrm>
          <a:prstGeom prst="rect">
            <a:avLst/>
          </a:prstGeom>
          <a:noFill/>
        </p:spPr>
        <p:txBody>
          <a:bodyPr wrap="square" rtlCol="0">
            <a:spAutoFit/>
          </a:bodyPr>
          <a:lstStyle/>
          <a:p>
            <a:pPr algn="ctr"/>
            <a:r>
              <a:rPr lang="en-US" altLang="zh-CN" sz="1800" dirty="0" smtClean="0">
                <a:solidFill>
                  <a:schemeClr val="bg1"/>
                </a:solidFill>
              </a:rPr>
              <a:t>※ represents the unit value of evaluation result </a:t>
            </a:r>
            <a:endParaRPr lang="zh-CN" altLang="en-US" sz="1800" dirty="0">
              <a:solidFill>
                <a:schemeClr val="bg1"/>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87995" y="-171400"/>
            <a:ext cx="6072237" cy="864096"/>
          </a:xfrm>
          <a:prstGeom prst="rect">
            <a:avLst/>
          </a:prstGeom>
          <a:noFill/>
          <a:ln w="9525">
            <a:noFill/>
            <a:miter lim="800000"/>
            <a:headEnd/>
            <a:tailEnd/>
          </a:ln>
        </p:spPr>
        <p:txBody>
          <a:bodyPr/>
          <a:lstStyle/>
          <a:p>
            <a:pPr marL="342900" indent="-342900">
              <a:lnSpc>
                <a:spcPct val="150000"/>
              </a:lnSpc>
              <a:spcBef>
                <a:spcPct val="20000"/>
              </a:spcBef>
            </a:pPr>
            <a:r>
              <a:rPr lang="en-US" altLang="zh-CN" sz="3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Chinese </a:t>
            </a:r>
            <a:r>
              <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MSP System</a:t>
            </a:r>
          </a:p>
          <a:p>
            <a:pPr marL="342900" indent="-342900">
              <a:lnSpc>
                <a:spcPct val="150000"/>
              </a:lnSpc>
              <a:spcBef>
                <a:spcPct val="20000"/>
              </a:spcBef>
            </a:pPr>
            <a:r>
              <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        </a:t>
            </a:r>
            <a:endParaRPr lang="en-US" altLang="zh-CN" sz="3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a:p>
            <a:pPr marL="342900" indent="-342900">
              <a:lnSpc>
                <a:spcPct val="150000"/>
              </a:lnSpc>
              <a:spcBef>
                <a:spcPct val="20000"/>
              </a:spcBef>
            </a:pPr>
            <a:endPar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 name="TextBox 2"/>
          <p:cNvSpPr txBox="1"/>
          <p:nvPr/>
        </p:nvSpPr>
        <p:spPr>
          <a:xfrm>
            <a:off x="426886" y="697235"/>
            <a:ext cx="8321578" cy="830997"/>
          </a:xfrm>
          <a:prstGeom prst="rect">
            <a:avLst/>
          </a:prstGeom>
          <a:noFill/>
        </p:spPr>
        <p:txBody>
          <a:bodyPr wrap="square" rtlCol="0">
            <a:spAutoFit/>
          </a:bodyPr>
          <a:lstStyle/>
          <a:p>
            <a:pPr algn="ctr"/>
            <a:r>
              <a:rPr lang="en-US" altLang="zh-CN" sz="2400" dirty="0" smtClean="0">
                <a:solidFill>
                  <a:srgbClr val="FFFF00"/>
                </a:solidFill>
              </a:rPr>
              <a:t>Index system of major function orientation identification</a:t>
            </a:r>
            <a:endParaRPr lang="zh-CN" altLang="en-US" sz="2400" dirty="0">
              <a:solidFill>
                <a:srgbClr val="FFFF00"/>
              </a:solidFill>
            </a:endParaRPr>
          </a:p>
        </p:txBody>
      </p:sp>
      <p:sp>
        <p:nvSpPr>
          <p:cNvPr id="4" name="矩形 3"/>
          <p:cNvSpPr/>
          <p:nvPr/>
        </p:nvSpPr>
        <p:spPr>
          <a:xfrm>
            <a:off x="115667" y="1916832"/>
            <a:ext cx="8944016" cy="3785652"/>
          </a:xfrm>
          <a:prstGeom prst="rect">
            <a:avLst/>
          </a:prstGeom>
        </p:spPr>
        <p:txBody>
          <a:bodyPr wrap="square">
            <a:spAutoFit/>
          </a:bodyPr>
          <a:lstStyle/>
          <a:p>
            <a:pPr marL="709200" indent="-457200">
              <a:lnSpc>
                <a:spcPts val="3200"/>
              </a:lnSpc>
              <a:spcBef>
                <a:spcPts val="0"/>
              </a:spcBef>
              <a:buFont typeface="Wingdings" panose="05000000000000000000" pitchFamily="2" charset="2"/>
              <a:buChar char="l"/>
            </a:pPr>
            <a:r>
              <a:rPr lang="en-US" altLang="zh-CN" sz="22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Based on the index system, 3 types of MMFOZ are identified at the county level through a series of appropriate technical processes. Each coastal county is confirmed as a development-optimized area, development-prohibited area or development -restricted area.</a:t>
            </a:r>
          </a:p>
          <a:p>
            <a:pPr marL="709200" indent="-457200">
              <a:lnSpc>
                <a:spcPts val="3200"/>
              </a:lnSpc>
              <a:spcBef>
                <a:spcPts val="0"/>
              </a:spcBef>
              <a:buFont typeface="Wingdings" panose="05000000000000000000" pitchFamily="2" charset="2"/>
              <a:buChar char="l"/>
            </a:pPr>
            <a:r>
              <a:rPr lang="en-US" altLang="zh-CN" sz="22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Development-prohibited area is directly recognized by its definition.</a:t>
            </a:r>
          </a:p>
          <a:p>
            <a:pPr marL="709200" indent="-457200" algn="just">
              <a:lnSpc>
                <a:spcPts val="3200"/>
              </a:lnSpc>
              <a:spcBef>
                <a:spcPts val="0"/>
              </a:spcBef>
              <a:buFont typeface="Wingdings" panose="05000000000000000000" pitchFamily="2" charset="2"/>
              <a:buChar char="l"/>
            </a:pPr>
            <a:endParaRPr lang="en-US" altLang="zh-CN" sz="22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98640556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87995" y="-171400"/>
            <a:ext cx="6072237" cy="864096"/>
          </a:xfrm>
          <a:prstGeom prst="rect">
            <a:avLst/>
          </a:prstGeom>
          <a:noFill/>
          <a:ln w="9525">
            <a:noFill/>
            <a:miter lim="800000"/>
            <a:headEnd/>
            <a:tailEnd/>
          </a:ln>
        </p:spPr>
        <p:txBody>
          <a:bodyPr/>
          <a:lstStyle/>
          <a:p>
            <a:pPr marL="342900" indent="-342900">
              <a:lnSpc>
                <a:spcPct val="150000"/>
              </a:lnSpc>
              <a:spcBef>
                <a:spcPct val="20000"/>
              </a:spcBef>
            </a:pPr>
            <a:r>
              <a:rPr lang="en-US" altLang="zh-CN" sz="3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Chinese </a:t>
            </a:r>
            <a:r>
              <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MSP System</a:t>
            </a:r>
          </a:p>
          <a:p>
            <a:pPr marL="342900" indent="-342900">
              <a:lnSpc>
                <a:spcPct val="150000"/>
              </a:lnSpc>
              <a:spcBef>
                <a:spcPct val="20000"/>
              </a:spcBef>
            </a:pPr>
            <a:r>
              <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        </a:t>
            </a:r>
            <a:endParaRPr lang="en-US" altLang="zh-CN" sz="3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a:p>
            <a:pPr marL="342900" indent="-342900">
              <a:lnSpc>
                <a:spcPct val="150000"/>
              </a:lnSpc>
              <a:spcBef>
                <a:spcPct val="20000"/>
              </a:spcBef>
            </a:pPr>
            <a:endPar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 name="TextBox 2"/>
          <p:cNvSpPr txBox="1"/>
          <p:nvPr/>
        </p:nvSpPr>
        <p:spPr>
          <a:xfrm>
            <a:off x="426886" y="697235"/>
            <a:ext cx="8321578" cy="830997"/>
          </a:xfrm>
          <a:prstGeom prst="rect">
            <a:avLst/>
          </a:prstGeom>
          <a:noFill/>
        </p:spPr>
        <p:txBody>
          <a:bodyPr wrap="square" rtlCol="0">
            <a:spAutoFit/>
          </a:bodyPr>
          <a:lstStyle/>
          <a:p>
            <a:pPr algn="ctr"/>
            <a:r>
              <a:rPr lang="en-US" altLang="zh-CN" sz="2400" dirty="0">
                <a:solidFill>
                  <a:srgbClr val="FFFF00"/>
                </a:solidFill>
              </a:rPr>
              <a:t>Development-prohibited area </a:t>
            </a:r>
            <a:r>
              <a:rPr lang="en-US" altLang="zh-CN" sz="2400" dirty="0" smtClean="0">
                <a:solidFill>
                  <a:srgbClr val="FFFF00"/>
                </a:solidFill>
              </a:rPr>
              <a:t> of Guangdong Province</a:t>
            </a:r>
            <a:endParaRPr lang="en-US" altLang="zh-CN" sz="2400" dirty="0">
              <a:solidFill>
                <a:srgbClr val="FFFF00"/>
              </a:solidFill>
            </a:endParaRPr>
          </a:p>
        </p:txBody>
      </p:sp>
      <p:pic>
        <p:nvPicPr>
          <p:cNvPr id="4" name="图片 3"/>
          <p:cNvPicPr>
            <a:picLocks noChangeAspect="1"/>
          </p:cNvPicPr>
          <p:nvPr/>
        </p:nvPicPr>
        <p:blipFill rotWithShape="1">
          <a:blip r:embed="rId2"/>
          <a:srcRect l="17505" t="18996" r="16786" b="11018"/>
          <a:stretch/>
        </p:blipFill>
        <p:spPr>
          <a:xfrm>
            <a:off x="679728" y="1697003"/>
            <a:ext cx="7815894" cy="4664323"/>
          </a:xfrm>
          <a:prstGeom prst="rect">
            <a:avLst/>
          </a:prstGeom>
        </p:spPr>
      </p:pic>
    </p:spTree>
    <p:extLst>
      <p:ext uri="{BB962C8B-B14F-4D97-AF65-F5344CB8AC3E}">
        <p14:creationId xmlns:p14="http://schemas.microsoft.com/office/powerpoint/2010/main" val="164746717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a:srcRect l="12477" t="19022" r="6921" b="21378"/>
          <a:stretch/>
        </p:blipFill>
        <p:spPr>
          <a:xfrm>
            <a:off x="251520" y="2132856"/>
            <a:ext cx="8829406" cy="3672408"/>
          </a:xfrm>
          <a:prstGeom prst="rect">
            <a:avLst/>
          </a:prstGeom>
        </p:spPr>
      </p:pic>
      <p:sp>
        <p:nvSpPr>
          <p:cNvPr id="10" name="矩形 9"/>
          <p:cNvSpPr/>
          <p:nvPr/>
        </p:nvSpPr>
        <p:spPr>
          <a:xfrm>
            <a:off x="254337" y="875638"/>
            <a:ext cx="9937104" cy="400110"/>
          </a:xfrm>
          <a:prstGeom prst="rect">
            <a:avLst/>
          </a:prstGeom>
        </p:spPr>
        <p:txBody>
          <a:bodyPr wrap="square">
            <a:spAutoFit/>
          </a:bodyPr>
          <a:lstStyle/>
          <a:p>
            <a:r>
              <a:rPr lang="en-US" altLang="zh-CN" sz="2000" dirty="0">
                <a:solidFill>
                  <a:srgbClr val="FFFF00"/>
                </a:solidFill>
              </a:rPr>
              <a:t>Evaluation of </a:t>
            </a:r>
            <a:r>
              <a:rPr lang="en-US" altLang="zh-CN" sz="2000" dirty="0" smtClean="0">
                <a:solidFill>
                  <a:srgbClr val="FFFF00"/>
                </a:solidFill>
              </a:rPr>
              <a:t>resource </a:t>
            </a:r>
            <a:r>
              <a:rPr lang="en-US" altLang="zh-CN" sz="2000" dirty="0">
                <a:solidFill>
                  <a:srgbClr val="FFFF00"/>
                </a:solidFill>
              </a:rPr>
              <a:t>and environmental carrying capacity</a:t>
            </a:r>
            <a:endParaRPr lang="zh-CN" altLang="en-US" sz="2000" dirty="0">
              <a:solidFill>
                <a:srgbClr val="FFFF00"/>
              </a:solidFill>
            </a:endParaRPr>
          </a:p>
        </p:txBody>
      </p:sp>
      <p:sp>
        <p:nvSpPr>
          <p:cNvPr id="11" name="矩形 10"/>
          <p:cNvSpPr/>
          <p:nvPr/>
        </p:nvSpPr>
        <p:spPr>
          <a:xfrm>
            <a:off x="251520" y="2304963"/>
            <a:ext cx="2736304" cy="246221"/>
          </a:xfrm>
          <a:prstGeom prst="rect">
            <a:avLst/>
          </a:prstGeom>
        </p:spPr>
        <p:txBody>
          <a:bodyPr wrap="square">
            <a:spAutoFit/>
          </a:bodyPr>
          <a:lstStyle/>
          <a:p>
            <a:r>
              <a:rPr lang="en-US" altLang="zh-CN" sz="1000" dirty="0"/>
              <a:t>Utilizable ocean </a:t>
            </a:r>
            <a:r>
              <a:rPr lang="en-US" altLang="zh-CN" sz="1000" dirty="0" err="1"/>
              <a:t>spacial</a:t>
            </a:r>
            <a:r>
              <a:rPr lang="en-US" altLang="zh-CN" sz="1000" dirty="0"/>
              <a:t> resources</a:t>
            </a:r>
            <a:endParaRPr lang="zh-CN" altLang="en-US" sz="1000" dirty="0"/>
          </a:p>
        </p:txBody>
      </p:sp>
      <p:sp>
        <p:nvSpPr>
          <p:cNvPr id="12" name="矩形 11"/>
          <p:cNvSpPr/>
          <p:nvPr/>
        </p:nvSpPr>
        <p:spPr>
          <a:xfrm>
            <a:off x="3058906" y="2304963"/>
            <a:ext cx="2674999" cy="246221"/>
          </a:xfrm>
          <a:prstGeom prst="rect">
            <a:avLst/>
          </a:prstGeom>
        </p:spPr>
        <p:txBody>
          <a:bodyPr wrap="square">
            <a:spAutoFit/>
          </a:bodyPr>
          <a:lstStyle/>
          <a:p>
            <a:r>
              <a:rPr lang="en-US" altLang="zh-CN" sz="1000" dirty="0"/>
              <a:t>Environmental quality</a:t>
            </a:r>
            <a:endParaRPr lang="zh-CN" altLang="en-US" sz="1000" dirty="0"/>
          </a:p>
        </p:txBody>
      </p:sp>
      <p:sp>
        <p:nvSpPr>
          <p:cNvPr id="13" name="矩形 12"/>
          <p:cNvSpPr/>
          <p:nvPr/>
        </p:nvSpPr>
        <p:spPr>
          <a:xfrm>
            <a:off x="5995898" y="2304963"/>
            <a:ext cx="4572000" cy="246221"/>
          </a:xfrm>
          <a:prstGeom prst="rect">
            <a:avLst/>
          </a:prstGeom>
        </p:spPr>
        <p:txBody>
          <a:bodyPr>
            <a:spAutoFit/>
          </a:bodyPr>
          <a:lstStyle/>
          <a:p>
            <a:r>
              <a:rPr lang="en-US" altLang="zh-CN" sz="1000" dirty="0"/>
              <a:t>Vulnerability of ecosystem</a:t>
            </a:r>
            <a:endParaRPr lang="zh-CN" altLang="en-US" sz="1000" dirty="0"/>
          </a:p>
        </p:txBody>
      </p:sp>
      <p:sp>
        <p:nvSpPr>
          <p:cNvPr id="14" name="矩形 13"/>
          <p:cNvSpPr/>
          <p:nvPr/>
        </p:nvSpPr>
        <p:spPr>
          <a:xfrm>
            <a:off x="1689715" y="4055113"/>
            <a:ext cx="2017263" cy="246221"/>
          </a:xfrm>
          <a:prstGeom prst="rect">
            <a:avLst/>
          </a:prstGeom>
        </p:spPr>
        <p:txBody>
          <a:bodyPr wrap="square">
            <a:spAutoFit/>
          </a:bodyPr>
          <a:lstStyle/>
          <a:p>
            <a:r>
              <a:rPr lang="en-US" altLang="zh-CN" sz="1000" dirty="0"/>
              <a:t>Ecological importance</a:t>
            </a:r>
            <a:endParaRPr lang="zh-CN" altLang="en-US" sz="1000" dirty="0"/>
          </a:p>
        </p:txBody>
      </p:sp>
      <p:sp>
        <p:nvSpPr>
          <p:cNvPr id="15" name="矩形 14"/>
          <p:cNvSpPr/>
          <p:nvPr/>
        </p:nvSpPr>
        <p:spPr>
          <a:xfrm>
            <a:off x="4485785" y="4024916"/>
            <a:ext cx="4572000" cy="246221"/>
          </a:xfrm>
          <a:prstGeom prst="rect">
            <a:avLst/>
          </a:prstGeom>
        </p:spPr>
        <p:txBody>
          <a:bodyPr>
            <a:spAutoFit/>
          </a:bodyPr>
          <a:lstStyle/>
          <a:p>
            <a:r>
              <a:rPr lang="en-US" altLang="zh-CN" sz="1000" dirty="0"/>
              <a:t>Danger of natural disaster</a:t>
            </a:r>
            <a:endParaRPr lang="zh-CN" altLang="en-US" sz="1000" dirty="0"/>
          </a:p>
        </p:txBody>
      </p:sp>
      <p:sp>
        <p:nvSpPr>
          <p:cNvPr id="16" name="Rectangle 3"/>
          <p:cNvSpPr>
            <a:spLocks noChangeArrowheads="1"/>
          </p:cNvSpPr>
          <p:nvPr/>
        </p:nvSpPr>
        <p:spPr bwMode="auto">
          <a:xfrm>
            <a:off x="587995" y="-171400"/>
            <a:ext cx="6072237" cy="864096"/>
          </a:xfrm>
          <a:prstGeom prst="rect">
            <a:avLst/>
          </a:prstGeom>
          <a:noFill/>
          <a:ln w="9525">
            <a:noFill/>
            <a:miter lim="800000"/>
            <a:headEnd/>
            <a:tailEnd/>
          </a:ln>
        </p:spPr>
        <p:txBody>
          <a:bodyPr/>
          <a:lstStyle/>
          <a:p>
            <a:pPr marL="342900" indent="-342900">
              <a:lnSpc>
                <a:spcPct val="150000"/>
              </a:lnSpc>
              <a:spcBef>
                <a:spcPct val="20000"/>
              </a:spcBef>
            </a:pPr>
            <a:r>
              <a:rPr lang="en-US" altLang="zh-CN" sz="3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Chinese </a:t>
            </a:r>
            <a:r>
              <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MSP System</a:t>
            </a:r>
          </a:p>
          <a:p>
            <a:pPr marL="342900" indent="-342900">
              <a:lnSpc>
                <a:spcPct val="150000"/>
              </a:lnSpc>
              <a:spcBef>
                <a:spcPct val="20000"/>
              </a:spcBef>
            </a:pPr>
            <a:r>
              <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        </a:t>
            </a:r>
            <a:endParaRPr lang="en-US" altLang="zh-CN" sz="3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a:p>
            <a:pPr marL="342900" indent="-342900">
              <a:lnSpc>
                <a:spcPct val="150000"/>
              </a:lnSpc>
              <a:spcBef>
                <a:spcPct val="20000"/>
              </a:spcBef>
            </a:pPr>
            <a:endPar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230188607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552429" y="907202"/>
            <a:ext cx="6405895" cy="400110"/>
          </a:xfrm>
          <a:prstGeom prst="rect">
            <a:avLst/>
          </a:prstGeom>
        </p:spPr>
        <p:txBody>
          <a:bodyPr wrap="square">
            <a:spAutoFit/>
          </a:bodyPr>
          <a:lstStyle/>
          <a:p>
            <a:r>
              <a:rPr lang="en-US" altLang="zh-CN" sz="2000" dirty="0">
                <a:solidFill>
                  <a:srgbClr val="FFFF00"/>
                </a:solidFill>
              </a:rPr>
              <a:t>Evaluation of </a:t>
            </a:r>
            <a:r>
              <a:rPr lang="en-US" altLang="zh-CN" sz="2000" dirty="0" smtClean="0">
                <a:solidFill>
                  <a:srgbClr val="FFFF00"/>
                </a:solidFill>
              </a:rPr>
              <a:t>current development status</a:t>
            </a:r>
            <a:endParaRPr lang="zh-CN" altLang="en-US" sz="2000" dirty="0">
              <a:solidFill>
                <a:srgbClr val="FFFF00"/>
              </a:solidFill>
            </a:endParaRPr>
          </a:p>
        </p:txBody>
      </p:sp>
      <p:sp>
        <p:nvSpPr>
          <p:cNvPr id="16" name="Rectangle 3"/>
          <p:cNvSpPr>
            <a:spLocks noChangeArrowheads="1"/>
          </p:cNvSpPr>
          <p:nvPr/>
        </p:nvSpPr>
        <p:spPr bwMode="auto">
          <a:xfrm>
            <a:off x="587995" y="-171400"/>
            <a:ext cx="6072237" cy="864096"/>
          </a:xfrm>
          <a:prstGeom prst="rect">
            <a:avLst/>
          </a:prstGeom>
          <a:noFill/>
          <a:ln w="9525">
            <a:noFill/>
            <a:miter lim="800000"/>
            <a:headEnd/>
            <a:tailEnd/>
          </a:ln>
        </p:spPr>
        <p:txBody>
          <a:bodyPr/>
          <a:lstStyle/>
          <a:p>
            <a:pPr marL="342900" indent="-342900">
              <a:lnSpc>
                <a:spcPct val="150000"/>
              </a:lnSpc>
              <a:spcBef>
                <a:spcPct val="20000"/>
              </a:spcBef>
            </a:pPr>
            <a:r>
              <a:rPr lang="en-US" altLang="zh-CN" sz="3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Chinese </a:t>
            </a:r>
            <a:r>
              <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MSP System</a:t>
            </a:r>
          </a:p>
          <a:p>
            <a:pPr marL="342900" indent="-342900">
              <a:lnSpc>
                <a:spcPct val="150000"/>
              </a:lnSpc>
              <a:spcBef>
                <a:spcPct val="20000"/>
              </a:spcBef>
            </a:pPr>
            <a:r>
              <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        </a:t>
            </a:r>
            <a:endParaRPr lang="en-US" altLang="zh-CN" sz="3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a:p>
            <a:pPr marL="342900" indent="-342900">
              <a:lnSpc>
                <a:spcPct val="150000"/>
              </a:lnSpc>
              <a:spcBef>
                <a:spcPct val="20000"/>
              </a:spcBef>
            </a:pPr>
            <a:endPar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7" name="矩形 16"/>
          <p:cNvSpPr/>
          <p:nvPr/>
        </p:nvSpPr>
        <p:spPr>
          <a:xfrm>
            <a:off x="1552429" y="3642159"/>
            <a:ext cx="6405895" cy="400110"/>
          </a:xfrm>
          <a:prstGeom prst="rect">
            <a:avLst/>
          </a:prstGeom>
        </p:spPr>
        <p:txBody>
          <a:bodyPr wrap="square">
            <a:spAutoFit/>
          </a:bodyPr>
          <a:lstStyle/>
          <a:p>
            <a:r>
              <a:rPr lang="en-US" altLang="zh-CN" sz="2000" dirty="0">
                <a:solidFill>
                  <a:srgbClr val="FFFF00"/>
                </a:solidFill>
              </a:rPr>
              <a:t>Evaluation of </a:t>
            </a:r>
            <a:r>
              <a:rPr lang="en-US" altLang="zh-CN" sz="2000" dirty="0" smtClean="0">
                <a:solidFill>
                  <a:srgbClr val="FFFF00"/>
                </a:solidFill>
              </a:rPr>
              <a:t>future development potential</a:t>
            </a:r>
            <a:endParaRPr lang="zh-CN" altLang="en-US" sz="2000" dirty="0">
              <a:solidFill>
                <a:srgbClr val="FFFF00"/>
              </a:solidFill>
            </a:endParaRPr>
          </a:p>
        </p:txBody>
      </p:sp>
      <p:pic>
        <p:nvPicPr>
          <p:cNvPr id="19" name="图片 18"/>
          <p:cNvPicPr>
            <a:picLocks noChangeAspect="1"/>
          </p:cNvPicPr>
          <p:nvPr/>
        </p:nvPicPr>
        <p:blipFill rotWithShape="1">
          <a:blip r:embed="rId2"/>
          <a:srcRect l="22580" t="27154" r="18980" b="34961"/>
          <a:stretch/>
        </p:blipFill>
        <p:spPr>
          <a:xfrm>
            <a:off x="1519070" y="1331455"/>
            <a:ext cx="6336704" cy="2310704"/>
          </a:xfrm>
          <a:prstGeom prst="rect">
            <a:avLst/>
          </a:prstGeom>
        </p:spPr>
      </p:pic>
      <p:pic>
        <p:nvPicPr>
          <p:cNvPr id="20" name="图片 19"/>
          <p:cNvPicPr>
            <a:picLocks noChangeAspect="1"/>
          </p:cNvPicPr>
          <p:nvPr/>
        </p:nvPicPr>
        <p:blipFill rotWithShape="1">
          <a:blip r:embed="rId3"/>
          <a:srcRect l="6301" t="36414" r="19282" b="36552"/>
          <a:stretch/>
        </p:blipFill>
        <p:spPr>
          <a:xfrm>
            <a:off x="650920" y="4042269"/>
            <a:ext cx="8208912" cy="1677385"/>
          </a:xfrm>
          <a:prstGeom prst="rect">
            <a:avLst/>
          </a:prstGeom>
        </p:spPr>
      </p:pic>
      <p:sp>
        <p:nvSpPr>
          <p:cNvPr id="21" name="矩形 20"/>
          <p:cNvSpPr/>
          <p:nvPr/>
        </p:nvSpPr>
        <p:spPr>
          <a:xfrm>
            <a:off x="582802" y="4111520"/>
            <a:ext cx="2736304" cy="246221"/>
          </a:xfrm>
          <a:prstGeom prst="rect">
            <a:avLst/>
          </a:prstGeom>
        </p:spPr>
        <p:txBody>
          <a:bodyPr wrap="square">
            <a:spAutoFit/>
          </a:bodyPr>
          <a:lstStyle/>
          <a:p>
            <a:r>
              <a:rPr lang="en-US" altLang="zh-CN" sz="1000" dirty="0"/>
              <a:t>Transport superiority</a:t>
            </a:r>
            <a:endParaRPr lang="zh-CN" altLang="en-US" sz="1000" dirty="0"/>
          </a:p>
        </p:txBody>
      </p:sp>
      <p:sp>
        <p:nvSpPr>
          <p:cNvPr id="23" name="矩形 22"/>
          <p:cNvSpPr/>
          <p:nvPr/>
        </p:nvSpPr>
        <p:spPr>
          <a:xfrm>
            <a:off x="3353165" y="4102440"/>
            <a:ext cx="2736304" cy="400110"/>
          </a:xfrm>
          <a:prstGeom prst="rect">
            <a:avLst/>
          </a:prstGeom>
        </p:spPr>
        <p:txBody>
          <a:bodyPr wrap="square">
            <a:spAutoFit/>
          </a:bodyPr>
          <a:lstStyle/>
          <a:p>
            <a:r>
              <a:rPr lang="en-US" altLang="zh-CN" sz="1000" dirty="0"/>
              <a:t>Ability of marine science and technology innovation</a:t>
            </a:r>
          </a:p>
        </p:txBody>
      </p:sp>
      <p:sp>
        <p:nvSpPr>
          <p:cNvPr id="24" name="矩形 23"/>
          <p:cNvSpPr/>
          <p:nvPr/>
        </p:nvSpPr>
        <p:spPr>
          <a:xfrm>
            <a:off x="6102240" y="4076802"/>
            <a:ext cx="2736304" cy="400110"/>
          </a:xfrm>
          <a:prstGeom prst="rect">
            <a:avLst/>
          </a:prstGeom>
        </p:spPr>
        <p:txBody>
          <a:bodyPr wrap="square">
            <a:spAutoFit/>
          </a:bodyPr>
          <a:lstStyle/>
          <a:p>
            <a:r>
              <a:rPr lang="en-US" altLang="zh-CN" sz="1000" dirty="0"/>
              <a:t>Ability to manage pollutants from land</a:t>
            </a:r>
          </a:p>
        </p:txBody>
      </p:sp>
    </p:spTree>
    <p:extLst>
      <p:ext uri="{BB962C8B-B14F-4D97-AF65-F5344CB8AC3E}">
        <p14:creationId xmlns:p14="http://schemas.microsoft.com/office/powerpoint/2010/main" val="213661670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l="18022" t="16020" r="17096" b="13491"/>
          <a:stretch/>
        </p:blipFill>
        <p:spPr>
          <a:xfrm>
            <a:off x="827584" y="1700808"/>
            <a:ext cx="7659033" cy="4680520"/>
          </a:xfrm>
          <a:prstGeom prst="rect">
            <a:avLst/>
          </a:prstGeom>
        </p:spPr>
      </p:pic>
      <p:sp>
        <p:nvSpPr>
          <p:cNvPr id="3" name="TextBox 1"/>
          <p:cNvSpPr txBox="1"/>
          <p:nvPr/>
        </p:nvSpPr>
        <p:spPr>
          <a:xfrm>
            <a:off x="1547664" y="1052736"/>
            <a:ext cx="6624736" cy="584775"/>
          </a:xfrm>
          <a:prstGeom prst="rect">
            <a:avLst/>
          </a:prstGeom>
          <a:noFill/>
        </p:spPr>
        <p:txBody>
          <a:bodyPr wrap="square" rtlCol="0">
            <a:spAutoFit/>
          </a:bodyPr>
          <a:lstStyle/>
          <a:p>
            <a:r>
              <a:rPr lang="en-US" altLang="zh-CN" sz="3200" dirty="0" smtClean="0">
                <a:solidFill>
                  <a:srgbClr val="FFFF00"/>
                </a:solidFill>
                <a:latin typeface="Times New Roman" pitchFamily="18" charset="0"/>
                <a:cs typeface="Times New Roman" pitchFamily="18" charset="0"/>
              </a:rPr>
              <a:t>MMFOZ of Guangdong Province</a:t>
            </a:r>
            <a:endParaRPr lang="zh-CN" altLang="en-US" sz="3200" dirty="0">
              <a:solidFill>
                <a:srgbClr val="FFFF00"/>
              </a:solidFill>
              <a:latin typeface="Times New Roman" pitchFamily="18" charset="0"/>
              <a:cs typeface="Times New Roman" pitchFamily="18" charset="0"/>
            </a:endParaRPr>
          </a:p>
        </p:txBody>
      </p:sp>
      <p:sp>
        <p:nvSpPr>
          <p:cNvPr id="4" name="Rectangle 3"/>
          <p:cNvSpPr>
            <a:spLocks noChangeArrowheads="1"/>
          </p:cNvSpPr>
          <p:nvPr/>
        </p:nvSpPr>
        <p:spPr bwMode="auto">
          <a:xfrm>
            <a:off x="587995" y="-171400"/>
            <a:ext cx="6072237" cy="864096"/>
          </a:xfrm>
          <a:prstGeom prst="rect">
            <a:avLst/>
          </a:prstGeom>
          <a:noFill/>
          <a:ln w="9525">
            <a:noFill/>
            <a:miter lim="800000"/>
            <a:headEnd/>
            <a:tailEnd/>
          </a:ln>
        </p:spPr>
        <p:txBody>
          <a:bodyPr/>
          <a:lstStyle/>
          <a:p>
            <a:pPr marL="342900" indent="-342900">
              <a:lnSpc>
                <a:spcPct val="150000"/>
              </a:lnSpc>
              <a:spcBef>
                <a:spcPct val="20000"/>
              </a:spcBef>
            </a:pPr>
            <a:r>
              <a:rPr lang="en-US" altLang="zh-CN" sz="3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Chinese </a:t>
            </a:r>
            <a:r>
              <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MSP System</a:t>
            </a:r>
          </a:p>
          <a:p>
            <a:pPr marL="342900" indent="-342900">
              <a:lnSpc>
                <a:spcPct val="150000"/>
              </a:lnSpc>
              <a:spcBef>
                <a:spcPct val="20000"/>
              </a:spcBef>
            </a:pPr>
            <a:r>
              <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        </a:t>
            </a:r>
            <a:endParaRPr lang="en-US" altLang="zh-CN" sz="3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a:p>
            <a:pPr marL="342900" indent="-342900">
              <a:lnSpc>
                <a:spcPct val="150000"/>
              </a:lnSpc>
              <a:spcBef>
                <a:spcPct val="20000"/>
              </a:spcBef>
            </a:pPr>
            <a:endPar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03754247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785926"/>
            <a:ext cx="8929718" cy="3908762"/>
          </a:xfrm>
          <a:prstGeom prst="rect">
            <a:avLst/>
          </a:prstGeom>
          <a:noFill/>
        </p:spPr>
        <p:txBody>
          <a:bodyPr wrap="square" rtlCol="0">
            <a:spAutoFit/>
          </a:bodyPr>
          <a:lstStyle/>
          <a:p>
            <a:pPr algn="just"/>
            <a:r>
              <a:rPr lang="en-US" altLang="zh-CN" sz="2400" dirty="0" smtClean="0">
                <a:solidFill>
                  <a:schemeClr val="bg1"/>
                </a:solidFill>
              </a:rPr>
              <a:t>Based on the requirements for each functional zone, in the 13</a:t>
            </a:r>
            <a:r>
              <a:rPr lang="en-US" altLang="zh-CN" sz="2400" baseline="30000" dirty="0" smtClean="0">
                <a:solidFill>
                  <a:schemeClr val="bg1"/>
                </a:solidFill>
              </a:rPr>
              <a:t>th</a:t>
            </a:r>
            <a:r>
              <a:rPr lang="en-US" altLang="zh-CN" sz="2400" dirty="0" smtClean="0">
                <a:solidFill>
                  <a:schemeClr val="bg1"/>
                </a:solidFill>
              </a:rPr>
              <a:t> five-year, we will:</a:t>
            </a:r>
          </a:p>
          <a:p>
            <a:pPr lvl="1" algn="just">
              <a:buFont typeface="Wingdings" pitchFamily="2" charset="2"/>
              <a:buChar char="l"/>
            </a:pPr>
            <a:r>
              <a:rPr lang="en-US" altLang="zh-CN" sz="2000" dirty="0" smtClean="0">
                <a:solidFill>
                  <a:schemeClr val="bg1"/>
                </a:solidFill>
              </a:rPr>
              <a:t> improve differentiated policies related to finance, industry, investment, sea use, and environmental protection while also implementing differentiated performance evaluation methods.</a:t>
            </a:r>
          </a:p>
          <a:p>
            <a:pPr lvl="1" algn="just">
              <a:buFont typeface="Wingdings" pitchFamily="2" charset="2"/>
              <a:buChar char="l"/>
            </a:pPr>
            <a:r>
              <a:rPr lang="en-US" altLang="zh-CN" sz="2000" dirty="0" smtClean="0">
                <a:solidFill>
                  <a:schemeClr val="bg1"/>
                </a:solidFill>
              </a:rPr>
              <a:t>put into effect industry negative lists in key ecosystem service areas. </a:t>
            </a:r>
          </a:p>
          <a:p>
            <a:pPr lvl="1" algn="just">
              <a:buFont typeface="Wingdings" pitchFamily="2" charset="2"/>
              <a:buChar char="l"/>
            </a:pPr>
            <a:r>
              <a:rPr lang="en-US" altLang="zh-CN" sz="2000" dirty="0" smtClean="0">
                <a:solidFill>
                  <a:schemeClr val="bg1"/>
                </a:solidFill>
              </a:rPr>
              <a:t>increase transfer payments to major fishery industry-related areas and key ecosystem service areas.</a:t>
            </a:r>
          </a:p>
          <a:p>
            <a:pPr lvl="1" algn="just">
              <a:buFont typeface="Wingdings" pitchFamily="2" charset="2"/>
              <a:buChar char="l"/>
            </a:pPr>
            <a:r>
              <a:rPr lang="en-US" altLang="zh-CN" sz="2000" dirty="0" smtClean="0">
                <a:solidFill>
                  <a:schemeClr val="bg1"/>
                </a:solidFill>
              </a:rPr>
              <a:t>establish sound mechanisms for trans-regional compensation for ecological conservation efforts.  </a:t>
            </a:r>
            <a:endParaRPr lang="zh-CN" altLang="en-US" sz="2000" dirty="0"/>
          </a:p>
        </p:txBody>
      </p:sp>
      <p:sp>
        <p:nvSpPr>
          <p:cNvPr id="7" name="Rectangle 3"/>
          <p:cNvSpPr>
            <a:spLocks noChangeArrowheads="1"/>
          </p:cNvSpPr>
          <p:nvPr/>
        </p:nvSpPr>
        <p:spPr bwMode="auto">
          <a:xfrm>
            <a:off x="587995" y="-171400"/>
            <a:ext cx="6072237" cy="864096"/>
          </a:xfrm>
          <a:prstGeom prst="rect">
            <a:avLst/>
          </a:prstGeom>
          <a:noFill/>
          <a:ln w="9525">
            <a:noFill/>
            <a:miter lim="800000"/>
            <a:headEnd/>
            <a:tailEnd/>
          </a:ln>
        </p:spPr>
        <p:txBody>
          <a:bodyPr/>
          <a:lstStyle/>
          <a:p>
            <a:pPr marL="342900" indent="-342900">
              <a:lnSpc>
                <a:spcPct val="150000"/>
              </a:lnSpc>
              <a:spcBef>
                <a:spcPct val="20000"/>
              </a:spcBef>
            </a:pPr>
            <a:r>
              <a:rPr lang="en-US" altLang="zh-CN" sz="3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Chinese </a:t>
            </a:r>
            <a:r>
              <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MSP System</a:t>
            </a:r>
          </a:p>
          <a:p>
            <a:pPr marL="342900" indent="-342900">
              <a:lnSpc>
                <a:spcPct val="150000"/>
              </a:lnSpc>
              <a:spcBef>
                <a:spcPct val="20000"/>
              </a:spcBef>
            </a:pPr>
            <a:r>
              <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        </a:t>
            </a:r>
            <a:endParaRPr lang="en-US" altLang="zh-CN" sz="3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a:p>
            <a:pPr marL="342900" indent="-342900">
              <a:lnSpc>
                <a:spcPct val="150000"/>
              </a:lnSpc>
              <a:spcBef>
                <a:spcPct val="20000"/>
              </a:spcBef>
            </a:pPr>
            <a:endPar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8" name="TextBox 12"/>
          <p:cNvSpPr txBox="1"/>
          <p:nvPr/>
        </p:nvSpPr>
        <p:spPr>
          <a:xfrm>
            <a:off x="-357222" y="714356"/>
            <a:ext cx="9793088" cy="95410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sz="28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Marine Major </a:t>
            </a:r>
            <a:r>
              <a:rPr lang="en-US" sz="28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Function-Oriented </a:t>
            </a:r>
            <a:r>
              <a:rPr lang="en-US" sz="28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Z</a:t>
            </a:r>
            <a:r>
              <a:rPr lang="en-US" sz="28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one Planning</a:t>
            </a:r>
            <a:br>
              <a:rPr lang="en-US" sz="28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br>
            <a:r>
              <a:rPr lang="en-US" sz="28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(MMFOZ Planning) </a:t>
            </a:r>
            <a:endParaRPr lang="en-US" sz="28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87995" y="-171400"/>
            <a:ext cx="6072237" cy="864096"/>
          </a:xfrm>
          <a:prstGeom prst="rect">
            <a:avLst/>
          </a:prstGeom>
          <a:noFill/>
          <a:ln w="9525">
            <a:noFill/>
            <a:miter lim="800000"/>
            <a:headEnd/>
            <a:tailEnd/>
          </a:ln>
        </p:spPr>
        <p:txBody>
          <a:bodyPr/>
          <a:lstStyle/>
          <a:p>
            <a:pPr marL="342900" indent="-342900">
              <a:lnSpc>
                <a:spcPct val="150000"/>
              </a:lnSpc>
              <a:spcBef>
                <a:spcPct val="20000"/>
              </a:spcBef>
            </a:pPr>
            <a:r>
              <a:rPr lang="en-US" altLang="zh-CN" sz="3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Chinese </a:t>
            </a:r>
            <a:r>
              <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MSP System</a:t>
            </a:r>
          </a:p>
          <a:p>
            <a:pPr marL="342900" indent="-342900">
              <a:lnSpc>
                <a:spcPct val="150000"/>
              </a:lnSpc>
              <a:spcBef>
                <a:spcPct val="20000"/>
              </a:spcBef>
            </a:pPr>
            <a:r>
              <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        </a:t>
            </a:r>
            <a:endParaRPr lang="en-US" altLang="zh-CN" sz="3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a:p>
            <a:pPr marL="342900" indent="-342900">
              <a:lnSpc>
                <a:spcPct val="150000"/>
              </a:lnSpc>
              <a:spcBef>
                <a:spcPct val="20000"/>
              </a:spcBef>
            </a:pPr>
            <a:endPar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 name="TextBox 3"/>
          <p:cNvSpPr txBox="1"/>
          <p:nvPr/>
        </p:nvSpPr>
        <p:spPr>
          <a:xfrm>
            <a:off x="-32055" y="2492896"/>
            <a:ext cx="9145016" cy="3046988"/>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altLang="zh-CN" sz="2700" dirty="0" smtClean="0">
                <a:solidFill>
                  <a:schemeClr val="bg1"/>
                </a:solidFill>
              </a:rPr>
              <a:t>coastal </a:t>
            </a:r>
            <a:r>
              <a:rPr lang="en-US" altLang="zh-CN" sz="2700" dirty="0" smtClean="0">
                <a:solidFill>
                  <a:schemeClr val="bg1"/>
                </a:solidFill>
              </a:rPr>
              <a:t>counties will </a:t>
            </a:r>
            <a:r>
              <a:rPr lang="en-US" altLang="zh-CN" sz="2700" dirty="0" smtClean="0">
                <a:solidFill>
                  <a:schemeClr val="bg1"/>
                </a:solidFill>
              </a:rPr>
              <a:t>make </a:t>
            </a:r>
            <a:r>
              <a:rPr lang="en-US" altLang="zh-CN" sz="2700" dirty="0" smtClean="0">
                <a:solidFill>
                  <a:schemeClr val="bg1"/>
                </a:solidFill>
              </a:rPr>
              <a:t>its </a:t>
            </a:r>
            <a:r>
              <a:rPr lang="en-US" altLang="zh-CN" sz="2700" dirty="0">
                <a:solidFill>
                  <a:schemeClr val="bg1"/>
                </a:solidFill>
              </a:rPr>
              <a:t>MFZ(</a:t>
            </a:r>
            <a:r>
              <a:rPr lang="en-US" altLang="zh-CN" sz="2700" dirty="0">
                <a:solidFill>
                  <a:schemeClr val="bg1"/>
                </a:solidFill>
              </a:rPr>
              <a:t>Marine </a:t>
            </a:r>
            <a:r>
              <a:rPr lang="en-US" altLang="zh-CN" sz="2700" dirty="0" smtClean="0">
                <a:solidFill>
                  <a:schemeClr val="bg1"/>
                </a:solidFill>
              </a:rPr>
              <a:t>functional </a:t>
            </a:r>
            <a:r>
              <a:rPr lang="en-US" altLang="zh-CN" sz="2700" dirty="0">
                <a:solidFill>
                  <a:schemeClr val="bg1"/>
                </a:solidFill>
              </a:rPr>
              <a:t>zoning</a:t>
            </a:r>
            <a:r>
              <a:rPr lang="en-US" altLang="zh-CN" sz="2700" dirty="0">
                <a:solidFill>
                  <a:schemeClr val="bg1"/>
                </a:solidFill>
              </a:rPr>
              <a:t>) based on the MMFOZ type, and its major functional orientation</a:t>
            </a:r>
          </a:p>
          <a:p>
            <a:pPr marL="457200" indent="-457200">
              <a:lnSpc>
                <a:spcPct val="150000"/>
              </a:lnSpc>
              <a:buFont typeface="Arial" panose="020B0604020202020204" pitchFamily="34" charset="0"/>
              <a:buChar char="•"/>
            </a:pPr>
            <a:r>
              <a:rPr lang="en-US" altLang="zh-CN" sz="2700" dirty="0" smtClean="0">
                <a:solidFill>
                  <a:schemeClr val="bg1"/>
                </a:solidFill>
              </a:rPr>
              <a:t>SOA </a:t>
            </a:r>
            <a:r>
              <a:rPr lang="en-US" altLang="zh-CN" sz="2700" dirty="0" smtClean="0">
                <a:solidFill>
                  <a:schemeClr val="bg1"/>
                </a:solidFill>
              </a:rPr>
              <a:t>is working on the technical </a:t>
            </a:r>
            <a:r>
              <a:rPr lang="en-US" altLang="zh-CN" sz="2700" dirty="0" smtClean="0">
                <a:solidFill>
                  <a:schemeClr val="bg1"/>
                </a:solidFill>
              </a:rPr>
              <a:t>standard</a:t>
            </a:r>
            <a:endParaRPr lang="en-US" altLang="zh-CN" sz="2700" dirty="0" smtClean="0">
              <a:solidFill>
                <a:schemeClr val="bg1"/>
              </a:solidFill>
            </a:endParaRPr>
          </a:p>
          <a:p>
            <a:endParaRPr lang="zh-CN" altLang="en-US" sz="2700" dirty="0">
              <a:solidFill>
                <a:schemeClr val="bg1"/>
              </a:solidFill>
            </a:endParaRPr>
          </a:p>
        </p:txBody>
      </p:sp>
      <p:sp>
        <p:nvSpPr>
          <p:cNvPr id="5" name="矩形 4"/>
          <p:cNvSpPr/>
          <p:nvPr/>
        </p:nvSpPr>
        <p:spPr>
          <a:xfrm>
            <a:off x="2571736" y="1214422"/>
            <a:ext cx="4239943" cy="646331"/>
          </a:xfrm>
          <a:prstGeom prst="rect">
            <a:avLst/>
          </a:prstGeom>
        </p:spPr>
        <p:txBody>
          <a:bodyPr wrap="none">
            <a:spAutoFit/>
          </a:bodyPr>
          <a:lstStyle/>
          <a:p>
            <a:r>
              <a:rPr lang="en-US"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MMFOZ and MFZ</a:t>
            </a:r>
            <a:endParaRPr lang="zh-CN" alt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587995" y="-171400"/>
            <a:ext cx="6072237" cy="864096"/>
          </a:xfrm>
          <a:prstGeom prst="rect">
            <a:avLst/>
          </a:prstGeom>
          <a:noFill/>
          <a:ln w="9525">
            <a:noFill/>
            <a:miter lim="800000"/>
            <a:headEnd/>
            <a:tailEnd/>
          </a:ln>
        </p:spPr>
        <p:txBody>
          <a:bodyPr/>
          <a:lstStyle/>
          <a:p>
            <a:pPr marL="342900" indent="-342900">
              <a:lnSpc>
                <a:spcPct val="150000"/>
              </a:lnSpc>
              <a:spcBef>
                <a:spcPct val="20000"/>
              </a:spcBef>
            </a:pPr>
            <a:r>
              <a:rPr lang="en-US" altLang="zh-CN" sz="3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Chinese </a:t>
            </a:r>
            <a:r>
              <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MSP System</a:t>
            </a:r>
          </a:p>
          <a:p>
            <a:pPr marL="342900" indent="-342900">
              <a:lnSpc>
                <a:spcPct val="150000"/>
              </a:lnSpc>
              <a:spcBef>
                <a:spcPct val="20000"/>
              </a:spcBef>
            </a:pPr>
            <a:r>
              <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        </a:t>
            </a:r>
            <a:endParaRPr lang="en-US" altLang="zh-CN" sz="3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a:p>
            <a:pPr marL="342900" indent="-342900">
              <a:lnSpc>
                <a:spcPct val="150000"/>
              </a:lnSpc>
              <a:spcBef>
                <a:spcPct val="20000"/>
              </a:spcBef>
            </a:pPr>
            <a:endPar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 name="TextBox 12"/>
          <p:cNvSpPr txBox="1"/>
          <p:nvPr/>
        </p:nvSpPr>
        <p:spPr>
          <a:xfrm>
            <a:off x="-252536" y="799106"/>
            <a:ext cx="9793088" cy="523220"/>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sz="28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Marine </a:t>
            </a:r>
            <a:r>
              <a:rPr lang="en-US" sz="28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 </a:t>
            </a:r>
            <a:r>
              <a:rPr lang="en-US" sz="28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Functional Zoning(MFZ ) </a:t>
            </a:r>
            <a:endParaRPr lang="en-US" sz="28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5" name="内容占位符 1"/>
          <p:cNvSpPr txBox="1">
            <a:spLocks/>
          </p:cNvSpPr>
          <p:nvPr/>
        </p:nvSpPr>
        <p:spPr>
          <a:xfrm>
            <a:off x="157716" y="2204864"/>
            <a:ext cx="8972584" cy="4525963"/>
          </a:xfrm>
          <a:prstGeom prst="rect">
            <a:avLst/>
          </a:prstGeom>
        </p:spPr>
        <p:txBody>
          <a:bodyPr>
            <a:noAutofit/>
          </a:bodyPr>
          <a:lstStyle/>
          <a:p>
            <a:pPr marL="342900" marR="0" lvl="0" indent="-342900" algn="just" defTabSz="914400" rtl="0" eaLnBrk="0" fontAlgn="base" latinLnBrk="0" hangingPunct="0">
              <a:lnSpc>
                <a:spcPct val="100000"/>
              </a:lnSpc>
              <a:spcBef>
                <a:spcPct val="20000"/>
              </a:spcBef>
              <a:spcAft>
                <a:spcPct val="0"/>
              </a:spcAft>
              <a:buClrTx/>
              <a:buSzTx/>
              <a:tabLst/>
              <a:defRPr/>
            </a:pPr>
            <a:r>
              <a:rPr lang="en-US" altLang="zh-CN" sz="3200" dirty="0" smtClean="0">
                <a:solidFill>
                  <a:schemeClr val="bg1"/>
                </a:solidFill>
                <a:latin typeface="Times New Roman" pitchFamily="18" charset="0"/>
                <a:ea typeface="+mn-ea"/>
                <a:cs typeface="Times New Roman" pitchFamily="18" charset="0"/>
              </a:rPr>
              <a:t>   </a:t>
            </a:r>
            <a:r>
              <a:rPr lang="en-US" altLang="zh-CN" sz="3200" dirty="0" smtClean="0">
                <a:solidFill>
                  <a:schemeClr val="bg1"/>
                </a:solidFill>
                <a:latin typeface="Times New Roman" pitchFamily="18" charset="0"/>
                <a:ea typeface="+mn-ea"/>
                <a:cs typeface="Times New Roman" pitchFamily="18" charset="0"/>
              </a:rPr>
              <a:t>MFZ</a:t>
            </a:r>
            <a:r>
              <a:rPr lang="en-US" altLang="zh-CN" sz="3200" dirty="0" smtClean="0">
                <a:solidFill>
                  <a:schemeClr val="bg1"/>
                </a:solidFill>
                <a:latin typeface="Times New Roman" pitchFamily="18" charset="0"/>
                <a:ea typeface="+mn-ea"/>
                <a:cs typeface="Times New Roman" pitchFamily="18" charset="0"/>
              </a:rPr>
              <a:t>, </a:t>
            </a:r>
            <a:r>
              <a:rPr lang="en-US" altLang="zh-CN" sz="3200" dirty="0" smtClean="0">
                <a:solidFill>
                  <a:schemeClr val="bg1"/>
                </a:solidFill>
                <a:latin typeface="Times New Roman" pitchFamily="18" charset="0"/>
                <a:ea typeface="+mn-ea"/>
                <a:cs typeface="Times New Roman" pitchFamily="18" charset="0"/>
              </a:rPr>
              <a:t>is a process to divide the sea into different functional zones with different environment quality requires in order to control and guide the direction of the sea use, aiming at making it clear that which kind of sea use are suitable, prohibited for the specific sea area.</a:t>
            </a:r>
            <a:endParaRPr lang="zh-CN" altLang="en-US" sz="3200" dirty="0">
              <a:solidFill>
                <a:schemeClr val="bg1"/>
              </a:solidFill>
              <a:latin typeface="Times New Roman" pitchFamily="18" charset="0"/>
              <a:ea typeface="+mn-ea"/>
              <a:cs typeface="Times New Roman"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1571597" y="1785926"/>
            <a:ext cx="6960843" cy="3571900"/>
          </a:xfrm>
          <a:prstGeom prst="rect">
            <a:avLst/>
          </a:prstGeom>
          <a:noFill/>
          <a:ln w="9525">
            <a:noFill/>
            <a:miter lim="800000"/>
            <a:headEnd/>
            <a:tailEnd/>
          </a:ln>
        </p:spPr>
        <p:txBody>
          <a:bodyPr/>
          <a:lstStyle/>
          <a:p>
            <a:pPr marL="457200" indent="-457200">
              <a:lnSpc>
                <a:spcPct val="150000"/>
              </a:lnSpc>
              <a:spcBef>
                <a:spcPct val="20000"/>
              </a:spcBef>
              <a:buFont typeface="Wingdings" panose="05000000000000000000" pitchFamily="2" charset="2"/>
              <a:buChar char="l"/>
            </a:pPr>
            <a:r>
              <a:rPr lang="en-US" altLang="zh-CN" sz="3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Chinese Context of MSP</a:t>
            </a:r>
            <a:endParaRPr lang="zh-CN" altLang="en-US" sz="3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a:p>
            <a:pPr marL="457200" indent="-457200">
              <a:lnSpc>
                <a:spcPct val="150000"/>
              </a:lnSpc>
              <a:spcBef>
                <a:spcPct val="20000"/>
              </a:spcBef>
              <a:buFont typeface="Wingdings" panose="05000000000000000000" pitchFamily="2" charset="2"/>
              <a:buChar char="l"/>
            </a:pPr>
            <a:r>
              <a:rPr lang="en-US" altLang="zh-CN" sz="3200" dirty="0" smtClean="0">
                <a:solidFill>
                  <a:srgbClr val="FFC000"/>
                </a:solidFill>
                <a:effectLst>
                  <a:outerShdw blurRad="38100" dist="38100" dir="2700000" algn="tl">
                    <a:srgbClr val="000000">
                      <a:alpha val="43137"/>
                    </a:srgbClr>
                  </a:outerShdw>
                </a:effectLst>
                <a:latin typeface="微软雅黑" pitchFamily="34" charset="-122"/>
                <a:ea typeface="微软雅黑" pitchFamily="34" charset="-122"/>
              </a:rPr>
              <a:t>Chinese MSP System </a:t>
            </a:r>
          </a:p>
          <a:p>
            <a:pPr marL="457200" indent="-457200">
              <a:lnSpc>
                <a:spcPct val="150000"/>
              </a:lnSpc>
              <a:spcBef>
                <a:spcPct val="20000"/>
              </a:spcBef>
              <a:buFont typeface="Wingdings" panose="05000000000000000000" pitchFamily="2" charset="2"/>
              <a:buChar char="l"/>
            </a:pPr>
            <a:r>
              <a:rPr lang="en-US" altLang="zh-CN" sz="3200" dirty="0" smtClean="0">
                <a:solidFill>
                  <a:srgbClr val="FFC000"/>
                </a:solidFill>
                <a:effectLst>
                  <a:outerShdw blurRad="38100" dist="38100" dir="2700000" algn="tl">
                    <a:srgbClr val="000000">
                      <a:alpha val="43137"/>
                    </a:srgbClr>
                  </a:outerShdw>
                </a:effectLst>
                <a:latin typeface="微软雅黑" pitchFamily="34" charset="-122"/>
                <a:ea typeface="微软雅黑" pitchFamily="34" charset="-122"/>
              </a:rPr>
              <a:t>Trends of Chinese MSP</a:t>
            </a:r>
            <a:endParaRPr lang="en-US" altLang="zh-CN" sz="3200" dirty="0">
              <a:solidFill>
                <a:srgbClr val="FFC000"/>
              </a:solidFill>
              <a:effectLst>
                <a:outerShdw blurRad="38100" dist="38100" dir="2700000" algn="tl">
                  <a:srgbClr val="000000">
                    <a:alpha val="43137"/>
                  </a:srgbClr>
                </a:outerShdw>
              </a:effectLst>
              <a:latin typeface="微软雅黑" pitchFamily="34" charset="-122"/>
              <a:ea typeface="微软雅黑" pitchFamily="34" charset="-122"/>
            </a:endParaRPr>
          </a:p>
          <a:p>
            <a:pPr marL="457200" indent="-457200">
              <a:lnSpc>
                <a:spcPct val="150000"/>
              </a:lnSpc>
              <a:spcBef>
                <a:spcPct val="20000"/>
              </a:spcBef>
              <a:buFont typeface="Wingdings" panose="05000000000000000000" pitchFamily="2" charset="2"/>
              <a:buChar char="l"/>
            </a:pPr>
            <a:r>
              <a:rPr lang="en-US" altLang="zh-CN" sz="3200" dirty="0" smtClean="0">
                <a:solidFill>
                  <a:srgbClr val="FFC000"/>
                </a:solidFill>
                <a:effectLst>
                  <a:outerShdw blurRad="38100" dist="38100" dir="2700000" algn="tl">
                    <a:srgbClr val="000000">
                      <a:alpha val="43137"/>
                    </a:srgbClr>
                  </a:outerShdw>
                </a:effectLst>
                <a:latin typeface="微软雅黑" pitchFamily="34" charset="-122"/>
                <a:ea typeface="微软雅黑" pitchFamily="34" charset="-122"/>
              </a:rPr>
              <a:t>Suggestions on international Cooperation</a:t>
            </a:r>
            <a:endParaRPr lang="en-US" altLang="zh-CN" sz="3200" dirty="0">
              <a:solidFill>
                <a:srgbClr val="FFC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 name="Rectangle 3"/>
          <p:cNvSpPr txBox="1">
            <a:spLocks noChangeArrowheads="1"/>
          </p:cNvSpPr>
          <p:nvPr/>
        </p:nvSpPr>
        <p:spPr bwMode="auto">
          <a:xfrm>
            <a:off x="3000364" y="785794"/>
            <a:ext cx="2880320" cy="1008856"/>
          </a:xfrm>
          <a:prstGeom prst="rect">
            <a:avLst/>
          </a:prstGeom>
          <a:noFill/>
          <a:ln>
            <a:noFill/>
          </a:ln>
          <a:extLst/>
        </p:spPr>
        <p:txBody>
          <a:bodyPr/>
          <a:lstStyle>
            <a:lvl1pPr marL="342900" indent="-34290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spcBef>
                <a:spcPct val="20000"/>
              </a:spcBef>
              <a:defRPr/>
            </a:pPr>
            <a:r>
              <a:rPr lang="en-US" altLang="zh-CN" sz="4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rPr>
              <a:t>Contents</a:t>
            </a:r>
            <a:endParaRPr lang="zh-CN" alt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0" y="2357430"/>
            <a:ext cx="4572000" cy="2071702"/>
          </a:xfrm>
        </p:spPr>
        <p:txBody>
          <a:bodyPr>
            <a:noAutofit/>
          </a:bodyPr>
          <a:lstStyle/>
          <a:p>
            <a:pPr algn="just">
              <a:lnSpc>
                <a:spcPts val="3000"/>
              </a:lnSpc>
            </a:pPr>
            <a:r>
              <a:rPr lang="en-US" sz="2400" dirty="0" smtClean="0">
                <a:solidFill>
                  <a:schemeClr val="bg1"/>
                </a:solidFill>
                <a:latin typeface="Times New Roman" pitchFamily="18" charset="0"/>
                <a:cs typeface="Times New Roman" pitchFamily="18" charset="0"/>
              </a:rPr>
              <a:t>MFZ </a:t>
            </a:r>
            <a:r>
              <a:rPr lang="en-US" sz="2400" dirty="0" smtClean="0">
                <a:solidFill>
                  <a:schemeClr val="bg1"/>
                </a:solidFill>
                <a:latin typeface="Times New Roman" pitchFamily="18" charset="0"/>
                <a:cs typeface="Times New Roman" pitchFamily="18" charset="0"/>
              </a:rPr>
              <a:t>can </a:t>
            </a:r>
            <a:r>
              <a:rPr lang="en-US" sz="2400" dirty="0">
                <a:solidFill>
                  <a:schemeClr val="bg1"/>
                </a:solidFill>
                <a:latin typeface="Times New Roman" pitchFamily="18" charset="0"/>
                <a:cs typeface="Times New Roman" pitchFamily="18" charset="0"/>
              </a:rPr>
              <a:t>be divided into 10 </a:t>
            </a:r>
            <a:r>
              <a:rPr lang="en-US" sz="2400" dirty="0" smtClean="0">
                <a:solidFill>
                  <a:schemeClr val="bg1"/>
                </a:solidFill>
                <a:latin typeface="Times New Roman" pitchFamily="18" charset="0"/>
                <a:cs typeface="Times New Roman" pitchFamily="18" charset="0"/>
              </a:rPr>
              <a:t>types</a:t>
            </a:r>
            <a:endParaRPr lang="en-US" sz="2400" dirty="0">
              <a:solidFill>
                <a:schemeClr val="bg1"/>
              </a:solidFill>
              <a:latin typeface="Times New Roman" pitchFamily="18" charset="0"/>
              <a:cs typeface="Times New Roman" pitchFamily="18" charset="0"/>
            </a:endParaRPr>
          </a:p>
          <a:p>
            <a:pPr algn="just">
              <a:lnSpc>
                <a:spcPts val="3000"/>
              </a:lnSpc>
            </a:pPr>
            <a:r>
              <a:rPr lang="en-US" sz="2400" dirty="0">
                <a:solidFill>
                  <a:schemeClr val="bg1"/>
                </a:solidFill>
                <a:latin typeface="Times New Roman" pitchFamily="18" charset="0"/>
                <a:cs typeface="Times New Roman" pitchFamily="18" charset="0"/>
              </a:rPr>
              <a:t>And 10 types are composed by 32 subtypes</a:t>
            </a:r>
            <a:r>
              <a:rPr lang="en-US" sz="2400" dirty="0" smtClean="0">
                <a:solidFill>
                  <a:schemeClr val="bg1"/>
                </a:solidFill>
                <a:latin typeface="Times New Roman" pitchFamily="18" charset="0"/>
                <a:cs typeface="Times New Roman" pitchFamily="18" charset="0"/>
              </a:rPr>
              <a:t>.</a:t>
            </a:r>
            <a:endParaRPr lang="en-US" sz="2400" dirty="0">
              <a:solidFill>
                <a:schemeClr val="bg1"/>
              </a:solidFill>
              <a:latin typeface="Times New Roman" pitchFamily="18" charset="0"/>
              <a:cs typeface="Times New Roman" pitchFamily="18" charset="0"/>
            </a:endParaRPr>
          </a:p>
          <a:p>
            <a:pPr algn="just">
              <a:lnSpc>
                <a:spcPts val="3000"/>
              </a:lnSpc>
            </a:pPr>
            <a:endParaRPr lang="zh-CN" altLang="en-US" sz="1800" dirty="0">
              <a:solidFill>
                <a:schemeClr val="bg1"/>
              </a:solidFill>
            </a:endParaRPr>
          </a:p>
        </p:txBody>
      </p:sp>
      <p:sp>
        <p:nvSpPr>
          <p:cNvPr id="3" name="标题 2"/>
          <p:cNvSpPr>
            <a:spLocks noGrp="1"/>
          </p:cNvSpPr>
          <p:nvPr>
            <p:ph type="title"/>
          </p:nvPr>
        </p:nvSpPr>
        <p:spPr>
          <a:xfrm>
            <a:off x="142844" y="1428736"/>
            <a:ext cx="3971956" cy="703282"/>
          </a:xfrm>
        </p:spPr>
        <p:txBody>
          <a:bodyPr>
            <a:normAutofit/>
          </a:bodyPr>
          <a:lstStyle/>
          <a:p>
            <a:r>
              <a:rPr lang="en-US" sz="2800" b="1" kern="1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cs typeface="+mn-cs"/>
              </a:rPr>
              <a:t>Classification of </a:t>
            </a:r>
            <a:r>
              <a:rPr lang="en-US" sz="2800" b="1" kern="1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cs typeface="+mn-cs"/>
              </a:rPr>
              <a:t>MFZ</a:t>
            </a:r>
            <a:endParaRPr lang="zh-CN" altLang="en-US" sz="2800" b="1" kern="1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cs typeface="+mn-cs"/>
            </a:endParaRPr>
          </a:p>
        </p:txBody>
      </p:sp>
      <p:graphicFrame>
        <p:nvGraphicFramePr>
          <p:cNvPr id="4" name="表格 3"/>
          <p:cNvGraphicFramePr>
            <a:graphicFrameLocks noGrp="1"/>
          </p:cNvGraphicFramePr>
          <p:nvPr>
            <p:extLst>
              <p:ext uri="{D42A27DB-BD31-4B8C-83A1-F6EECF244321}">
                <p14:modId xmlns:p14="http://schemas.microsoft.com/office/powerpoint/2010/main" val="3129167536"/>
              </p:ext>
            </p:extLst>
          </p:nvPr>
        </p:nvGraphicFramePr>
        <p:xfrm>
          <a:off x="4644008" y="836712"/>
          <a:ext cx="4424938" cy="5941246"/>
        </p:xfrm>
        <a:graphic>
          <a:graphicData uri="http://schemas.openxmlformats.org/drawingml/2006/table">
            <a:tbl>
              <a:tblPr>
                <a:tableStyleId>{3C2FFA5D-87B4-456A-9821-1D502468CF0F}</a:tableStyleId>
              </a:tblPr>
              <a:tblGrid>
                <a:gridCol w="2212469"/>
                <a:gridCol w="2212469"/>
              </a:tblGrid>
              <a:tr h="194232">
                <a:tc rowSpan="3">
                  <a:txBody>
                    <a:bodyPr/>
                    <a:lstStyle/>
                    <a:p>
                      <a:pPr algn="ctr" fontAlgn="ctr"/>
                      <a:r>
                        <a:rPr lang="en-US" sz="1000" dirty="0" smtClean="0"/>
                        <a:t>Harbor and Channel Zone</a:t>
                      </a:r>
                      <a:endParaRPr lang="zh-CN" sz="1000" b="0" i="0" u="none" strike="noStrike" dirty="0">
                        <a:solidFill>
                          <a:srgbClr val="FF0000"/>
                        </a:solidFill>
                        <a:latin typeface="Times New Roman"/>
                      </a:endParaRPr>
                    </a:p>
                  </a:txBody>
                  <a:tcPr marL="6785" marR="6785" marT="6785" marB="0" anchor="ctr"/>
                </a:tc>
                <a:tc>
                  <a:txBody>
                    <a:bodyPr/>
                    <a:lstStyle/>
                    <a:p>
                      <a:pPr algn="just" fontAlgn="ctr"/>
                      <a:r>
                        <a:rPr lang="en-US" sz="1000" u="none" strike="noStrike" dirty="0" err="1"/>
                        <a:t>Harbour</a:t>
                      </a:r>
                      <a:r>
                        <a:rPr lang="en-US" sz="1000" u="none" strike="noStrike" dirty="0"/>
                        <a:t> area</a:t>
                      </a:r>
                      <a:endParaRPr lang="zh-CN" sz="1000" b="0" i="0" u="none" strike="noStrike" dirty="0">
                        <a:solidFill>
                          <a:srgbClr val="FF0000"/>
                        </a:solidFill>
                        <a:latin typeface="Times New Roman"/>
                      </a:endParaRPr>
                    </a:p>
                  </a:txBody>
                  <a:tcPr marL="6785" marR="6785" marT="6785" marB="0" anchor="ctr"/>
                </a:tc>
              </a:tr>
              <a:tr h="166485">
                <a:tc vMerge="1">
                  <a:txBody>
                    <a:bodyPr/>
                    <a:lstStyle/>
                    <a:p>
                      <a:endParaRPr lang="zh-CN" altLang="en-US"/>
                    </a:p>
                  </a:txBody>
                  <a:tcPr/>
                </a:tc>
                <a:tc>
                  <a:txBody>
                    <a:bodyPr/>
                    <a:lstStyle/>
                    <a:p>
                      <a:pPr algn="just" fontAlgn="ctr"/>
                      <a:r>
                        <a:rPr lang="en-US" sz="1000" u="none" strike="noStrike" dirty="0"/>
                        <a:t>Channel area</a:t>
                      </a:r>
                      <a:endParaRPr lang="zh-CN" sz="1000" b="0" i="0" u="none" strike="noStrike" dirty="0">
                        <a:solidFill>
                          <a:srgbClr val="FF0000"/>
                        </a:solidFill>
                        <a:latin typeface="Times New Roman"/>
                      </a:endParaRPr>
                    </a:p>
                  </a:txBody>
                  <a:tcPr marL="6785" marR="6785" marT="6785" marB="0" anchor="ctr"/>
                </a:tc>
              </a:tr>
              <a:tr h="154604">
                <a:tc vMerge="1">
                  <a:txBody>
                    <a:bodyPr/>
                    <a:lstStyle/>
                    <a:p>
                      <a:endParaRPr lang="zh-CN" altLang="en-US"/>
                    </a:p>
                  </a:txBody>
                  <a:tcPr/>
                </a:tc>
                <a:tc>
                  <a:txBody>
                    <a:bodyPr/>
                    <a:lstStyle/>
                    <a:p>
                      <a:pPr algn="just" fontAlgn="ctr"/>
                      <a:r>
                        <a:rPr lang="en-US" sz="1000" u="none" strike="noStrike" dirty="0"/>
                        <a:t>Anchor ground area</a:t>
                      </a:r>
                      <a:endParaRPr lang="zh-CN" sz="1000" b="0" i="0" u="none" strike="noStrike" dirty="0">
                        <a:solidFill>
                          <a:srgbClr val="FF0000"/>
                        </a:solidFill>
                        <a:latin typeface="Times New Roman"/>
                      </a:endParaRPr>
                    </a:p>
                  </a:txBody>
                  <a:tcPr marL="6785" marR="6785" marT="6785" marB="0" anchor="ctr"/>
                </a:tc>
              </a:tr>
              <a:tr h="302617">
                <a:tc rowSpan="5">
                  <a:txBody>
                    <a:bodyPr/>
                    <a:lstStyle/>
                    <a:p>
                      <a:pPr algn="ctr" fontAlgn="ctr"/>
                      <a:r>
                        <a:rPr lang="en-US" sz="1000" dirty="0" smtClean="0"/>
                        <a:t>Fishery Resources Utilization and Conservation Zone</a:t>
                      </a:r>
                      <a:endParaRPr lang="zh-CN" sz="1000" b="0" i="0" u="none" strike="noStrike" dirty="0">
                        <a:solidFill>
                          <a:srgbClr val="FF0000"/>
                        </a:solidFill>
                        <a:latin typeface="Times New Roman"/>
                      </a:endParaRPr>
                    </a:p>
                  </a:txBody>
                  <a:tcPr marL="6785" marR="6785" marT="6785" marB="0" anchor="ctr"/>
                </a:tc>
                <a:tc>
                  <a:txBody>
                    <a:bodyPr/>
                    <a:lstStyle/>
                    <a:p>
                      <a:pPr algn="just" fontAlgn="ctr"/>
                      <a:r>
                        <a:rPr lang="en-US" sz="1000" u="none" strike="noStrike" dirty="0"/>
                        <a:t>Fishing port and Fishery facilities basic building area</a:t>
                      </a:r>
                      <a:endParaRPr lang="zh-CN" sz="1000" b="0" i="0" u="none" strike="noStrike" dirty="0">
                        <a:solidFill>
                          <a:srgbClr val="FF0000"/>
                        </a:solidFill>
                        <a:latin typeface="Times New Roman"/>
                      </a:endParaRPr>
                    </a:p>
                  </a:txBody>
                  <a:tcPr marL="6785" marR="6785" marT="6785" marB="0" anchor="ctr"/>
                </a:tc>
              </a:tr>
              <a:tr h="302617">
                <a:tc vMerge="1">
                  <a:txBody>
                    <a:bodyPr/>
                    <a:lstStyle/>
                    <a:p>
                      <a:endParaRPr lang="zh-CN" altLang="en-US"/>
                    </a:p>
                  </a:txBody>
                  <a:tcPr/>
                </a:tc>
                <a:tc>
                  <a:txBody>
                    <a:bodyPr/>
                    <a:lstStyle/>
                    <a:p>
                      <a:pPr algn="just" fontAlgn="ctr"/>
                      <a:r>
                        <a:rPr lang="en-US" sz="1000" u="none" strike="noStrike" dirty="0"/>
                        <a:t>Breed </a:t>
                      </a:r>
                      <a:r>
                        <a:rPr lang="en-US" sz="1000" u="none" strike="noStrike" dirty="0" err="1"/>
                        <a:t>area：Harbour</a:t>
                      </a:r>
                      <a:r>
                        <a:rPr lang="en-US" sz="1000" u="none" strike="noStrike" dirty="0"/>
                        <a:t> </a:t>
                      </a:r>
                      <a:r>
                        <a:rPr lang="en-US" sz="1000" u="none" strike="noStrike" dirty="0" err="1"/>
                        <a:t>area、Shoal</a:t>
                      </a:r>
                      <a:r>
                        <a:rPr lang="en-US" sz="1000" u="none" strike="noStrike" dirty="0"/>
                        <a:t> </a:t>
                      </a:r>
                      <a:r>
                        <a:rPr lang="en-US" sz="1000" u="none" strike="noStrike" dirty="0" err="1"/>
                        <a:t>area，Shallow</a:t>
                      </a:r>
                      <a:r>
                        <a:rPr lang="en-US" sz="1000" u="none" strike="noStrike" dirty="0"/>
                        <a:t> sea area</a:t>
                      </a:r>
                      <a:endParaRPr lang="zh-CN" sz="1000" b="0" i="0" u="none" strike="noStrike" dirty="0">
                        <a:solidFill>
                          <a:srgbClr val="FF0000"/>
                        </a:solidFill>
                        <a:latin typeface="Times New Roman"/>
                      </a:endParaRPr>
                    </a:p>
                  </a:txBody>
                  <a:tcPr marL="6785" marR="6785" marT="6785" marB="0" anchor="ctr"/>
                </a:tc>
              </a:tr>
              <a:tr h="154604">
                <a:tc vMerge="1">
                  <a:txBody>
                    <a:bodyPr/>
                    <a:lstStyle/>
                    <a:p>
                      <a:endParaRPr lang="zh-CN" altLang="en-US"/>
                    </a:p>
                  </a:txBody>
                  <a:tcPr/>
                </a:tc>
                <a:tc>
                  <a:txBody>
                    <a:bodyPr/>
                    <a:lstStyle/>
                    <a:p>
                      <a:pPr algn="just" fontAlgn="ctr"/>
                      <a:r>
                        <a:rPr lang="en-US" sz="1000" u="none" strike="noStrike"/>
                        <a:t>Proliferate area</a:t>
                      </a:r>
                      <a:endParaRPr lang="zh-CN" sz="1000" b="0" i="0" u="none" strike="noStrike">
                        <a:solidFill>
                          <a:srgbClr val="FF0000"/>
                        </a:solidFill>
                        <a:latin typeface="Times New Roman"/>
                      </a:endParaRPr>
                    </a:p>
                  </a:txBody>
                  <a:tcPr marL="6785" marR="6785" marT="6785" marB="0" anchor="ctr"/>
                </a:tc>
              </a:tr>
              <a:tr h="154604">
                <a:tc vMerge="1">
                  <a:txBody>
                    <a:bodyPr/>
                    <a:lstStyle/>
                    <a:p>
                      <a:endParaRPr lang="zh-CN" altLang="en-US"/>
                    </a:p>
                  </a:txBody>
                  <a:tcPr/>
                </a:tc>
                <a:tc>
                  <a:txBody>
                    <a:bodyPr/>
                    <a:lstStyle/>
                    <a:p>
                      <a:pPr algn="just" fontAlgn="ctr"/>
                      <a:r>
                        <a:rPr lang="en-US" sz="1000" u="none" strike="noStrike" dirty="0" smtClean="0"/>
                        <a:t>Fishing  </a:t>
                      </a:r>
                      <a:r>
                        <a:rPr lang="en-US" sz="1000" u="none" strike="noStrike" dirty="0"/>
                        <a:t>area</a:t>
                      </a:r>
                      <a:endParaRPr lang="zh-CN" sz="1000" b="0" i="0" u="none" strike="noStrike" dirty="0">
                        <a:solidFill>
                          <a:srgbClr val="FF0000"/>
                        </a:solidFill>
                        <a:latin typeface="Times New Roman"/>
                      </a:endParaRPr>
                    </a:p>
                  </a:txBody>
                  <a:tcPr marL="6785" marR="6785" marT="6785" marB="0" anchor="ctr"/>
                </a:tc>
              </a:tr>
              <a:tr h="302617">
                <a:tc vMerge="1">
                  <a:txBody>
                    <a:bodyPr/>
                    <a:lstStyle/>
                    <a:p>
                      <a:endParaRPr lang="zh-CN" altLang="en-US"/>
                    </a:p>
                  </a:txBody>
                  <a:tcPr/>
                </a:tc>
                <a:tc>
                  <a:txBody>
                    <a:bodyPr/>
                    <a:lstStyle/>
                    <a:p>
                      <a:pPr algn="just" fontAlgn="ctr"/>
                      <a:r>
                        <a:rPr lang="en-US" sz="1000" u="none" strike="noStrike"/>
                        <a:t>Important Fishery breed protected area</a:t>
                      </a:r>
                      <a:endParaRPr lang="zh-CN" sz="1000" b="0" i="0" u="none" strike="noStrike">
                        <a:solidFill>
                          <a:srgbClr val="FF0000"/>
                        </a:solidFill>
                        <a:latin typeface="Times New Roman"/>
                      </a:endParaRPr>
                    </a:p>
                  </a:txBody>
                  <a:tcPr marL="6785" marR="6785" marT="6785" marB="0" anchor="ctr"/>
                </a:tc>
              </a:tr>
              <a:tr h="154604">
                <a:tc rowSpan="2">
                  <a:txBody>
                    <a:bodyPr/>
                    <a:lstStyle/>
                    <a:p>
                      <a:pPr algn="ctr" fontAlgn="ctr"/>
                      <a:r>
                        <a:rPr lang="en-US" sz="1000" dirty="0" smtClean="0"/>
                        <a:t>Mineral Resources Utilization Zone</a:t>
                      </a:r>
                      <a:endParaRPr lang="zh-CN" sz="1000" b="0" i="0" u="none" strike="noStrike" dirty="0">
                        <a:solidFill>
                          <a:srgbClr val="FF0000"/>
                        </a:solidFill>
                        <a:latin typeface="Times New Roman"/>
                      </a:endParaRPr>
                    </a:p>
                  </a:txBody>
                  <a:tcPr marL="6785" marR="6785" marT="6785" marB="0" anchor="ctr"/>
                </a:tc>
                <a:tc>
                  <a:txBody>
                    <a:bodyPr/>
                    <a:lstStyle/>
                    <a:p>
                      <a:pPr algn="just" fontAlgn="ctr"/>
                      <a:r>
                        <a:rPr lang="en-US" sz="1000" u="none" strike="noStrike"/>
                        <a:t>Oil gas area</a:t>
                      </a:r>
                      <a:endParaRPr lang="zh-CN" sz="1000" b="0" i="0" u="none" strike="noStrike">
                        <a:solidFill>
                          <a:srgbClr val="FF0000"/>
                        </a:solidFill>
                        <a:latin typeface="Times New Roman"/>
                      </a:endParaRPr>
                    </a:p>
                  </a:txBody>
                  <a:tcPr marL="6785" marR="6785" marT="6785" marB="0" anchor="ctr"/>
                </a:tc>
              </a:tr>
              <a:tr h="154604">
                <a:tc vMerge="1">
                  <a:txBody>
                    <a:bodyPr/>
                    <a:lstStyle/>
                    <a:p>
                      <a:endParaRPr lang="zh-CN" altLang="en-US"/>
                    </a:p>
                  </a:txBody>
                  <a:tcPr/>
                </a:tc>
                <a:tc>
                  <a:txBody>
                    <a:bodyPr/>
                    <a:lstStyle/>
                    <a:p>
                      <a:pPr algn="just" fontAlgn="ctr"/>
                      <a:r>
                        <a:rPr lang="en-US" sz="1000" u="none" strike="noStrike"/>
                        <a:t>Solid mineral area</a:t>
                      </a:r>
                      <a:endParaRPr lang="zh-CN" sz="1000" b="0" i="0" u="none" strike="noStrike">
                        <a:solidFill>
                          <a:srgbClr val="FF0000"/>
                        </a:solidFill>
                        <a:latin typeface="Times New Roman"/>
                      </a:endParaRPr>
                    </a:p>
                  </a:txBody>
                  <a:tcPr marL="6785" marR="6785" marT="6785" marB="0" anchor="ctr"/>
                </a:tc>
              </a:tr>
              <a:tr h="154604">
                <a:tc rowSpan="2">
                  <a:txBody>
                    <a:bodyPr/>
                    <a:lstStyle/>
                    <a:p>
                      <a:pPr algn="ctr" fontAlgn="ctr"/>
                      <a:r>
                        <a:rPr lang="en-US" sz="1000" dirty="0" smtClean="0"/>
                        <a:t>Tourist Zone</a:t>
                      </a:r>
                      <a:endParaRPr lang="zh-CN" sz="1000" b="0" i="0" u="none" strike="noStrike" dirty="0">
                        <a:solidFill>
                          <a:srgbClr val="FF0000"/>
                        </a:solidFill>
                        <a:latin typeface="Times New Roman"/>
                      </a:endParaRPr>
                    </a:p>
                  </a:txBody>
                  <a:tcPr marL="6785" marR="6785" marT="6785" marB="0" anchor="ctr"/>
                </a:tc>
                <a:tc>
                  <a:txBody>
                    <a:bodyPr/>
                    <a:lstStyle/>
                    <a:p>
                      <a:pPr algn="l" fontAlgn="ctr"/>
                      <a:r>
                        <a:rPr lang="en-US" sz="1000" u="none" strike="noStrike"/>
                        <a:t>Scenery tourist area</a:t>
                      </a:r>
                      <a:endParaRPr lang="zh-CN" sz="1000" b="0" i="0" u="none" strike="noStrike">
                        <a:solidFill>
                          <a:srgbClr val="FF0000"/>
                        </a:solidFill>
                        <a:latin typeface="Times New Roman"/>
                      </a:endParaRPr>
                    </a:p>
                  </a:txBody>
                  <a:tcPr marL="6785" marR="6785" marT="6785" marB="0" anchor="ctr"/>
                </a:tc>
              </a:tr>
              <a:tr h="154604">
                <a:tc vMerge="1">
                  <a:txBody>
                    <a:bodyPr/>
                    <a:lstStyle/>
                    <a:p>
                      <a:endParaRPr lang="zh-CN" altLang="en-US"/>
                    </a:p>
                  </a:txBody>
                  <a:tcPr/>
                </a:tc>
                <a:tc>
                  <a:txBody>
                    <a:bodyPr/>
                    <a:lstStyle/>
                    <a:p>
                      <a:pPr algn="just" fontAlgn="ctr"/>
                      <a:r>
                        <a:rPr lang="en-US" sz="1000" u="none" strike="noStrike"/>
                        <a:t>Travel resort area </a:t>
                      </a:r>
                      <a:endParaRPr lang="zh-CN" sz="1000" b="0" i="0" u="none" strike="noStrike">
                        <a:solidFill>
                          <a:srgbClr val="FF0000"/>
                        </a:solidFill>
                        <a:latin typeface="Times New Roman"/>
                      </a:endParaRPr>
                    </a:p>
                  </a:txBody>
                  <a:tcPr marL="6785" marR="6785" marT="6785" marB="0" anchor="ctr"/>
                </a:tc>
              </a:tr>
              <a:tr h="154604">
                <a:tc rowSpan="3">
                  <a:txBody>
                    <a:bodyPr/>
                    <a:lstStyle/>
                    <a:p>
                      <a:pPr algn="ctr" fontAlgn="ctr"/>
                      <a:r>
                        <a:rPr lang="en-US" sz="1000" dirty="0" smtClean="0"/>
                        <a:t>Seawater Resources Utilization Zone</a:t>
                      </a:r>
                      <a:endParaRPr lang="zh-CN" sz="1000" b="0" i="0" u="none" strike="noStrike" dirty="0">
                        <a:solidFill>
                          <a:srgbClr val="FF0000"/>
                        </a:solidFill>
                        <a:latin typeface="Times New Roman"/>
                      </a:endParaRPr>
                    </a:p>
                  </a:txBody>
                  <a:tcPr marL="6785" marR="6785" marT="6785" marB="0" anchor="ctr"/>
                </a:tc>
                <a:tc>
                  <a:txBody>
                    <a:bodyPr/>
                    <a:lstStyle/>
                    <a:p>
                      <a:pPr algn="just" fontAlgn="ctr"/>
                      <a:r>
                        <a:rPr lang="en-US" sz="1000" u="none" strike="noStrike"/>
                        <a:t>Salina area</a:t>
                      </a:r>
                      <a:endParaRPr lang="zh-CN" sz="1000" b="0" i="0" u="none" strike="noStrike">
                        <a:solidFill>
                          <a:srgbClr val="FF0000"/>
                        </a:solidFill>
                        <a:latin typeface="Times New Roman"/>
                      </a:endParaRPr>
                    </a:p>
                  </a:txBody>
                  <a:tcPr marL="6785" marR="6785" marT="6785" marB="0" anchor="ctr"/>
                </a:tc>
              </a:tr>
              <a:tr h="154604">
                <a:tc vMerge="1">
                  <a:txBody>
                    <a:bodyPr/>
                    <a:lstStyle/>
                    <a:p>
                      <a:endParaRPr lang="zh-CN" altLang="en-US"/>
                    </a:p>
                  </a:txBody>
                  <a:tcPr/>
                </a:tc>
                <a:tc>
                  <a:txBody>
                    <a:bodyPr/>
                    <a:lstStyle/>
                    <a:p>
                      <a:pPr algn="just" fontAlgn="ctr"/>
                      <a:r>
                        <a:rPr lang="en-US" sz="1000" u="none" strike="noStrike"/>
                        <a:t>Peculiar industrial water area</a:t>
                      </a:r>
                      <a:endParaRPr lang="zh-CN" sz="1000" b="0" i="0" u="none" strike="noStrike">
                        <a:solidFill>
                          <a:srgbClr val="FF0000"/>
                        </a:solidFill>
                        <a:latin typeface="Times New Roman"/>
                      </a:endParaRPr>
                    </a:p>
                  </a:txBody>
                  <a:tcPr marL="6785" marR="6785" marT="6785" marB="0" anchor="ctr"/>
                </a:tc>
              </a:tr>
              <a:tr h="154604">
                <a:tc vMerge="1">
                  <a:txBody>
                    <a:bodyPr/>
                    <a:lstStyle/>
                    <a:p>
                      <a:endParaRPr lang="zh-CN" altLang="en-US"/>
                    </a:p>
                  </a:txBody>
                  <a:tcPr/>
                </a:tc>
                <a:tc>
                  <a:txBody>
                    <a:bodyPr/>
                    <a:lstStyle/>
                    <a:p>
                      <a:pPr algn="just" fontAlgn="ctr"/>
                      <a:r>
                        <a:rPr lang="en-US" sz="1000" u="none" strike="noStrike"/>
                        <a:t>General industrial water area</a:t>
                      </a:r>
                      <a:endParaRPr lang="zh-CN" sz="1000" b="0" i="0" u="none" strike="noStrike">
                        <a:solidFill>
                          <a:srgbClr val="FF0000"/>
                        </a:solidFill>
                        <a:latin typeface="Times New Roman"/>
                      </a:endParaRPr>
                    </a:p>
                  </a:txBody>
                  <a:tcPr marL="6785" marR="6785" marT="6785" marB="0" anchor="ctr"/>
                </a:tc>
              </a:tr>
              <a:tr h="154604">
                <a:tc rowSpan="4">
                  <a:txBody>
                    <a:bodyPr/>
                    <a:lstStyle/>
                    <a:p>
                      <a:pPr algn="ctr" fontAlgn="ctr"/>
                      <a:r>
                        <a:rPr lang="en-US" sz="1000" dirty="0" smtClean="0"/>
                        <a:t>Ocean Energies Utilization Zone</a:t>
                      </a:r>
                      <a:endParaRPr lang="zh-CN" sz="1000" b="0" i="0" u="none" strike="noStrike" dirty="0">
                        <a:solidFill>
                          <a:srgbClr val="FF0000"/>
                        </a:solidFill>
                        <a:latin typeface="Times New Roman"/>
                      </a:endParaRPr>
                    </a:p>
                  </a:txBody>
                  <a:tcPr marL="6785" marR="6785" marT="6785" marB="0" anchor="ctr"/>
                </a:tc>
                <a:tc>
                  <a:txBody>
                    <a:bodyPr/>
                    <a:lstStyle/>
                    <a:p>
                      <a:pPr algn="just" fontAlgn="ctr"/>
                      <a:r>
                        <a:rPr lang="en-US" sz="1000" u="none" strike="noStrike"/>
                        <a:t>Tidal energy area</a:t>
                      </a:r>
                      <a:endParaRPr lang="zh-CN" sz="1000" b="0" i="0" u="none" strike="noStrike">
                        <a:solidFill>
                          <a:srgbClr val="FF0000"/>
                        </a:solidFill>
                        <a:latin typeface="Times New Roman"/>
                      </a:endParaRPr>
                    </a:p>
                  </a:txBody>
                  <a:tcPr marL="6785" marR="6785" marT="6785" marB="0" anchor="ctr"/>
                </a:tc>
              </a:tr>
              <a:tr h="154604">
                <a:tc vMerge="1">
                  <a:txBody>
                    <a:bodyPr/>
                    <a:lstStyle/>
                    <a:p>
                      <a:endParaRPr lang="zh-CN" altLang="en-US"/>
                    </a:p>
                  </a:txBody>
                  <a:tcPr/>
                </a:tc>
                <a:tc>
                  <a:txBody>
                    <a:bodyPr/>
                    <a:lstStyle/>
                    <a:p>
                      <a:pPr algn="just" fontAlgn="ctr"/>
                      <a:r>
                        <a:rPr lang="en-US" sz="1000" u="none" strike="noStrike"/>
                        <a:t>Tidal current energy area</a:t>
                      </a:r>
                      <a:endParaRPr lang="zh-CN" sz="1000" b="0" i="0" u="none" strike="noStrike">
                        <a:solidFill>
                          <a:srgbClr val="FF0000"/>
                        </a:solidFill>
                        <a:latin typeface="Times New Roman"/>
                      </a:endParaRPr>
                    </a:p>
                  </a:txBody>
                  <a:tcPr marL="6785" marR="6785" marT="6785" marB="0" anchor="ctr"/>
                </a:tc>
              </a:tr>
              <a:tr h="154604">
                <a:tc vMerge="1">
                  <a:txBody>
                    <a:bodyPr/>
                    <a:lstStyle/>
                    <a:p>
                      <a:endParaRPr lang="zh-CN" altLang="en-US"/>
                    </a:p>
                  </a:txBody>
                  <a:tcPr/>
                </a:tc>
                <a:tc>
                  <a:txBody>
                    <a:bodyPr/>
                    <a:lstStyle/>
                    <a:p>
                      <a:pPr algn="just" fontAlgn="ctr"/>
                      <a:r>
                        <a:rPr lang="en-US" sz="1000" u="none" strike="noStrike"/>
                        <a:t>Wave energy area</a:t>
                      </a:r>
                      <a:endParaRPr lang="zh-CN" sz="1000" b="0" i="0" u="none" strike="noStrike">
                        <a:solidFill>
                          <a:srgbClr val="FF0000"/>
                        </a:solidFill>
                        <a:latin typeface="Times New Roman"/>
                      </a:endParaRPr>
                    </a:p>
                  </a:txBody>
                  <a:tcPr marL="6785" marR="6785" marT="6785" marB="0" anchor="ctr"/>
                </a:tc>
              </a:tr>
              <a:tr h="302617">
                <a:tc vMerge="1">
                  <a:txBody>
                    <a:bodyPr/>
                    <a:lstStyle/>
                    <a:p>
                      <a:endParaRPr lang="zh-CN" altLang="en-US"/>
                    </a:p>
                  </a:txBody>
                  <a:tcPr/>
                </a:tc>
                <a:tc>
                  <a:txBody>
                    <a:bodyPr/>
                    <a:lstStyle/>
                    <a:p>
                      <a:pPr algn="just" fontAlgn="ctr"/>
                      <a:r>
                        <a:rPr lang="en-US" sz="1000" u="none" strike="noStrike"/>
                        <a:t>Temperature difference energy area</a:t>
                      </a:r>
                      <a:endParaRPr lang="zh-CN" sz="1000" b="0" i="0" u="none" strike="noStrike">
                        <a:solidFill>
                          <a:srgbClr val="FF0000"/>
                        </a:solidFill>
                        <a:latin typeface="Times New Roman"/>
                      </a:endParaRPr>
                    </a:p>
                  </a:txBody>
                  <a:tcPr marL="6785" marR="6785" marT="6785" marB="0" anchor="ctr"/>
                </a:tc>
              </a:tr>
              <a:tr h="154604">
                <a:tc rowSpan="6">
                  <a:txBody>
                    <a:bodyPr/>
                    <a:lstStyle/>
                    <a:p>
                      <a:pPr algn="ctr" fontAlgn="ctr"/>
                      <a:r>
                        <a:rPr lang="en-US" sz="1000" dirty="0" smtClean="0"/>
                        <a:t>Sea Area for Engineering Use</a:t>
                      </a:r>
                      <a:endParaRPr lang="zh-CN" sz="1000" b="0" i="0" u="none" strike="noStrike" dirty="0">
                        <a:solidFill>
                          <a:srgbClr val="FF0000"/>
                        </a:solidFill>
                        <a:latin typeface="Times New Roman"/>
                      </a:endParaRPr>
                    </a:p>
                  </a:txBody>
                  <a:tcPr marL="6785" marR="6785" marT="6785" marB="0" anchor="ctr"/>
                </a:tc>
                <a:tc>
                  <a:txBody>
                    <a:bodyPr/>
                    <a:lstStyle/>
                    <a:p>
                      <a:pPr algn="just" fontAlgn="ctr"/>
                      <a:r>
                        <a:rPr lang="en-US" sz="1000" u="none" strike="noStrike"/>
                        <a:t>Submerged pipeline area</a:t>
                      </a:r>
                      <a:endParaRPr lang="zh-CN" sz="1000" b="0" i="0" u="none" strike="noStrike">
                        <a:solidFill>
                          <a:srgbClr val="FF0000"/>
                        </a:solidFill>
                        <a:latin typeface="Times New Roman"/>
                      </a:endParaRPr>
                    </a:p>
                  </a:txBody>
                  <a:tcPr marL="6785" marR="6785" marT="6785" marB="0" anchor="ctr"/>
                </a:tc>
              </a:tr>
              <a:tr h="154604">
                <a:tc vMerge="1">
                  <a:txBody>
                    <a:bodyPr/>
                    <a:lstStyle/>
                    <a:p>
                      <a:endParaRPr lang="zh-CN" altLang="en-US"/>
                    </a:p>
                  </a:txBody>
                  <a:tcPr/>
                </a:tc>
                <a:tc>
                  <a:txBody>
                    <a:bodyPr/>
                    <a:lstStyle/>
                    <a:p>
                      <a:pPr algn="just" fontAlgn="ctr"/>
                      <a:r>
                        <a:rPr lang="en-US" sz="1000" u="none" strike="noStrike"/>
                        <a:t>Petroleum platform District</a:t>
                      </a:r>
                      <a:endParaRPr lang="zh-CN" sz="1000" b="0" i="0" u="none" strike="noStrike">
                        <a:solidFill>
                          <a:srgbClr val="FF0000"/>
                        </a:solidFill>
                        <a:latin typeface="Times New Roman"/>
                      </a:endParaRPr>
                    </a:p>
                  </a:txBody>
                  <a:tcPr marL="6785" marR="6785" marT="6785" marB="0" anchor="ctr"/>
                </a:tc>
              </a:tr>
              <a:tr h="154604">
                <a:tc vMerge="1">
                  <a:txBody>
                    <a:bodyPr/>
                    <a:lstStyle/>
                    <a:p>
                      <a:endParaRPr lang="zh-CN" altLang="en-US"/>
                    </a:p>
                  </a:txBody>
                  <a:tcPr/>
                </a:tc>
                <a:tc>
                  <a:txBody>
                    <a:bodyPr/>
                    <a:lstStyle/>
                    <a:p>
                      <a:pPr algn="just" fontAlgn="ctr"/>
                      <a:r>
                        <a:rPr lang="en-US" sz="1000" u="none" strike="noStrike"/>
                        <a:t>Make area around the sea</a:t>
                      </a:r>
                      <a:endParaRPr lang="zh-CN" sz="1000" b="0" i="0" u="none" strike="noStrike">
                        <a:solidFill>
                          <a:srgbClr val="FF0000"/>
                        </a:solidFill>
                        <a:latin typeface="Times New Roman"/>
                      </a:endParaRPr>
                    </a:p>
                  </a:txBody>
                  <a:tcPr marL="6785" marR="6785" marT="6785" marB="0" anchor="ctr"/>
                </a:tc>
              </a:tr>
              <a:tr h="154604">
                <a:tc vMerge="1">
                  <a:txBody>
                    <a:bodyPr/>
                    <a:lstStyle/>
                    <a:p>
                      <a:endParaRPr lang="zh-CN" altLang="en-US"/>
                    </a:p>
                  </a:txBody>
                  <a:tcPr/>
                </a:tc>
                <a:tc>
                  <a:txBody>
                    <a:bodyPr/>
                    <a:lstStyle/>
                    <a:p>
                      <a:pPr algn="just" fontAlgn="ctr"/>
                      <a:r>
                        <a:rPr lang="en-US" sz="1000" u="none" strike="noStrike"/>
                        <a:t>Coast protected project area</a:t>
                      </a:r>
                      <a:endParaRPr lang="zh-CN" sz="1000" b="0" i="0" u="none" strike="noStrike">
                        <a:solidFill>
                          <a:srgbClr val="FF0000"/>
                        </a:solidFill>
                        <a:latin typeface="Times New Roman"/>
                      </a:endParaRPr>
                    </a:p>
                  </a:txBody>
                  <a:tcPr marL="6785" marR="6785" marT="6785" marB="0" anchor="ctr"/>
                </a:tc>
              </a:tr>
              <a:tr h="154604">
                <a:tc vMerge="1">
                  <a:txBody>
                    <a:bodyPr/>
                    <a:lstStyle/>
                    <a:p>
                      <a:endParaRPr lang="zh-CN" altLang="en-US"/>
                    </a:p>
                  </a:txBody>
                  <a:tcPr/>
                </a:tc>
                <a:tc>
                  <a:txBody>
                    <a:bodyPr/>
                    <a:lstStyle/>
                    <a:p>
                      <a:pPr algn="just" fontAlgn="ctr"/>
                      <a:r>
                        <a:rPr lang="en-US" sz="1000" u="none" strike="noStrike"/>
                        <a:t>Bridge area across the sea</a:t>
                      </a:r>
                      <a:endParaRPr lang="zh-CN" sz="1000" b="0" i="0" u="none" strike="noStrike">
                        <a:solidFill>
                          <a:srgbClr val="FF0000"/>
                        </a:solidFill>
                        <a:latin typeface="Times New Roman"/>
                      </a:endParaRPr>
                    </a:p>
                  </a:txBody>
                  <a:tcPr marL="6785" marR="6785" marT="6785" marB="0" anchor="ctr"/>
                </a:tc>
              </a:tr>
              <a:tr h="154604">
                <a:tc vMerge="1">
                  <a:txBody>
                    <a:bodyPr/>
                    <a:lstStyle/>
                    <a:p>
                      <a:endParaRPr lang="zh-CN" altLang="en-US"/>
                    </a:p>
                  </a:txBody>
                  <a:tcPr/>
                </a:tc>
                <a:tc>
                  <a:txBody>
                    <a:bodyPr/>
                    <a:lstStyle/>
                    <a:p>
                      <a:pPr algn="just" fontAlgn="ctr"/>
                      <a:r>
                        <a:rPr lang="en-US" sz="1000" u="none" strike="noStrike"/>
                        <a:t>other protective sea use area</a:t>
                      </a:r>
                      <a:endParaRPr lang="zh-CN" sz="1000" b="0" i="0" u="none" strike="noStrike">
                        <a:solidFill>
                          <a:srgbClr val="FF0000"/>
                        </a:solidFill>
                        <a:latin typeface="Times New Roman"/>
                      </a:endParaRPr>
                    </a:p>
                  </a:txBody>
                  <a:tcPr marL="6785" marR="6785" marT="6785" marB="0" anchor="ctr"/>
                </a:tc>
              </a:tr>
              <a:tr h="154604">
                <a:tc rowSpan="2">
                  <a:txBody>
                    <a:bodyPr/>
                    <a:lstStyle/>
                    <a:p>
                      <a:pPr algn="ctr" fontAlgn="ctr"/>
                      <a:r>
                        <a:rPr lang="en-US" sz="1000" dirty="0" smtClean="0"/>
                        <a:t>Marine Protected Area</a:t>
                      </a:r>
                      <a:endParaRPr lang="zh-CN" sz="1000" b="0" i="0" u="none" strike="noStrike" dirty="0">
                        <a:solidFill>
                          <a:srgbClr val="FF0000"/>
                        </a:solidFill>
                        <a:latin typeface="Times New Roman"/>
                      </a:endParaRPr>
                    </a:p>
                  </a:txBody>
                  <a:tcPr marL="6785" marR="6785" marT="6785" marB="0" anchor="ctr"/>
                </a:tc>
                <a:tc>
                  <a:txBody>
                    <a:bodyPr/>
                    <a:lstStyle/>
                    <a:p>
                      <a:pPr algn="just" fontAlgn="ctr"/>
                      <a:r>
                        <a:rPr lang="en-US" sz="1000" u="none" strike="noStrike"/>
                        <a:t>Marine nature reserve</a:t>
                      </a:r>
                      <a:endParaRPr lang="zh-CN" sz="1000" b="0" i="0" u="none" strike="noStrike">
                        <a:solidFill>
                          <a:srgbClr val="FF0000"/>
                        </a:solidFill>
                        <a:latin typeface="Times New Roman"/>
                      </a:endParaRPr>
                    </a:p>
                  </a:txBody>
                  <a:tcPr marL="6785" marR="6785" marT="6785" marB="0" anchor="ctr"/>
                </a:tc>
              </a:tr>
              <a:tr h="154604">
                <a:tc vMerge="1">
                  <a:txBody>
                    <a:bodyPr/>
                    <a:lstStyle/>
                    <a:p>
                      <a:endParaRPr lang="zh-CN" altLang="en-US"/>
                    </a:p>
                  </a:txBody>
                  <a:tcPr/>
                </a:tc>
                <a:tc>
                  <a:txBody>
                    <a:bodyPr/>
                    <a:lstStyle/>
                    <a:p>
                      <a:pPr algn="just" fontAlgn="ctr"/>
                      <a:r>
                        <a:rPr lang="en-US" sz="1000" u="none" strike="noStrike"/>
                        <a:t>Special protection area of ocean</a:t>
                      </a:r>
                      <a:endParaRPr lang="zh-CN" sz="1000" b="0" i="0" u="none" strike="noStrike">
                        <a:solidFill>
                          <a:srgbClr val="FF0000"/>
                        </a:solidFill>
                        <a:latin typeface="Times New Roman"/>
                      </a:endParaRPr>
                    </a:p>
                  </a:txBody>
                  <a:tcPr marL="6785" marR="6785" marT="6785" marB="0" anchor="ctr"/>
                </a:tc>
              </a:tr>
              <a:tr h="302617">
                <a:tc rowSpan="4">
                  <a:txBody>
                    <a:bodyPr/>
                    <a:lstStyle/>
                    <a:p>
                      <a:pPr algn="ctr" fontAlgn="ctr"/>
                      <a:r>
                        <a:rPr lang="en-US" sz="1000" dirty="0" smtClean="0"/>
                        <a:t>Special Use Zone</a:t>
                      </a:r>
                      <a:endParaRPr lang="zh-CN" sz="1000" b="0" i="0" u="none" strike="noStrike" dirty="0">
                        <a:solidFill>
                          <a:srgbClr val="FF0000"/>
                        </a:solidFill>
                        <a:latin typeface="Times New Roman"/>
                      </a:endParaRPr>
                    </a:p>
                  </a:txBody>
                  <a:tcPr marL="6785" marR="6785" marT="6785" marB="0" anchor="ctr"/>
                </a:tc>
                <a:tc>
                  <a:txBody>
                    <a:bodyPr/>
                    <a:lstStyle/>
                    <a:p>
                      <a:pPr algn="just" fontAlgn="ctr"/>
                      <a:r>
                        <a:rPr lang="en-US" sz="1000" u="none" strike="noStrike"/>
                        <a:t>Experimental area  of science and study</a:t>
                      </a:r>
                      <a:endParaRPr lang="zh-CN" sz="1000" b="0" i="0" u="none" strike="noStrike">
                        <a:solidFill>
                          <a:srgbClr val="FF0000"/>
                        </a:solidFill>
                        <a:latin typeface="Times New Roman"/>
                      </a:endParaRPr>
                    </a:p>
                  </a:txBody>
                  <a:tcPr marL="6785" marR="6785" marT="6785" marB="0" anchor="ctr"/>
                </a:tc>
              </a:tr>
              <a:tr h="154604">
                <a:tc vMerge="1">
                  <a:txBody>
                    <a:bodyPr/>
                    <a:lstStyle/>
                    <a:p>
                      <a:endParaRPr lang="zh-CN" altLang="en-US"/>
                    </a:p>
                  </a:txBody>
                  <a:tcPr/>
                </a:tc>
                <a:tc>
                  <a:txBody>
                    <a:bodyPr/>
                    <a:lstStyle/>
                    <a:p>
                      <a:pPr algn="just" fontAlgn="ctr"/>
                      <a:r>
                        <a:rPr lang="en-US" sz="1000" u="none" strike="noStrike"/>
                        <a:t>Military affairs area</a:t>
                      </a:r>
                      <a:endParaRPr lang="zh-CN" sz="1000" b="0" i="0" u="none" strike="noStrike">
                        <a:solidFill>
                          <a:srgbClr val="FF0000"/>
                        </a:solidFill>
                        <a:latin typeface="Times New Roman"/>
                      </a:endParaRPr>
                    </a:p>
                  </a:txBody>
                  <a:tcPr marL="6785" marR="6785" marT="6785" marB="0" anchor="ctr"/>
                </a:tc>
              </a:tr>
              <a:tr h="154604">
                <a:tc vMerge="1">
                  <a:txBody>
                    <a:bodyPr/>
                    <a:lstStyle/>
                    <a:p>
                      <a:endParaRPr lang="zh-CN" altLang="en-US"/>
                    </a:p>
                  </a:txBody>
                  <a:tcPr/>
                </a:tc>
                <a:tc>
                  <a:txBody>
                    <a:bodyPr/>
                    <a:lstStyle/>
                    <a:p>
                      <a:pPr algn="just" fontAlgn="ctr"/>
                      <a:r>
                        <a:rPr lang="en-US" sz="1000" u="none" strike="noStrike" dirty="0"/>
                        <a:t>Drain contamination area</a:t>
                      </a:r>
                      <a:endParaRPr lang="zh-CN" sz="1000" b="0" i="0" u="none" strike="noStrike" dirty="0">
                        <a:solidFill>
                          <a:srgbClr val="FF0000"/>
                        </a:solidFill>
                        <a:latin typeface="Times New Roman"/>
                      </a:endParaRPr>
                    </a:p>
                  </a:txBody>
                  <a:tcPr marL="6785" marR="6785" marT="6785" marB="0" anchor="ctr"/>
                </a:tc>
              </a:tr>
              <a:tr h="154604">
                <a:tc vMerge="1">
                  <a:txBody>
                    <a:bodyPr/>
                    <a:lstStyle/>
                    <a:p>
                      <a:endParaRPr lang="zh-CN" altLang="en-US"/>
                    </a:p>
                  </a:txBody>
                  <a:tcPr/>
                </a:tc>
                <a:tc>
                  <a:txBody>
                    <a:bodyPr/>
                    <a:lstStyle/>
                    <a:p>
                      <a:pPr algn="just" fontAlgn="ctr"/>
                      <a:r>
                        <a:rPr lang="en-US" sz="1000" u="none" strike="noStrike"/>
                        <a:t>Dump area</a:t>
                      </a:r>
                      <a:endParaRPr lang="zh-CN" sz="1000" b="0" i="0" u="none" strike="noStrike">
                        <a:solidFill>
                          <a:srgbClr val="FF0000"/>
                        </a:solidFill>
                        <a:latin typeface="Times New Roman"/>
                      </a:endParaRPr>
                    </a:p>
                  </a:txBody>
                  <a:tcPr marL="6785" marR="6785" marT="6785" marB="0" anchor="ctr"/>
                </a:tc>
              </a:tr>
              <a:tr h="202164">
                <a:tc>
                  <a:txBody>
                    <a:bodyPr/>
                    <a:lstStyle/>
                    <a:p>
                      <a:pPr algn="ctr" fontAlgn="ctr"/>
                      <a:r>
                        <a:rPr lang="en-US" sz="1000" dirty="0" smtClean="0"/>
                        <a:t>Reserved Zone</a:t>
                      </a:r>
                      <a:endParaRPr lang="zh-CN" sz="1000" b="0" i="0" u="none" strike="noStrike" dirty="0">
                        <a:solidFill>
                          <a:srgbClr val="FF0000"/>
                        </a:solidFill>
                        <a:latin typeface="Times New Roman"/>
                      </a:endParaRPr>
                    </a:p>
                  </a:txBody>
                  <a:tcPr marL="6785" marR="6785" marT="6785" marB="0" anchor="ctr"/>
                </a:tc>
                <a:tc>
                  <a:txBody>
                    <a:bodyPr/>
                    <a:lstStyle/>
                    <a:p>
                      <a:pPr algn="l" fontAlgn="ctr"/>
                      <a:endParaRPr lang="zh-CN" sz="1000" b="0" i="0" u="none" strike="noStrike" dirty="0">
                        <a:solidFill>
                          <a:srgbClr val="000000"/>
                        </a:solidFill>
                        <a:latin typeface="宋体"/>
                      </a:endParaRPr>
                    </a:p>
                  </a:txBody>
                  <a:tcPr marL="6785" marR="6785" marT="6785" marB="0" anchor="ctr"/>
                </a:tc>
              </a:tr>
            </a:tbl>
          </a:graphicData>
        </a:graphic>
      </p:graphicFrame>
      <p:sp>
        <p:nvSpPr>
          <p:cNvPr id="5" name="Rectangle 3"/>
          <p:cNvSpPr>
            <a:spLocks noChangeArrowheads="1"/>
          </p:cNvSpPr>
          <p:nvPr/>
        </p:nvSpPr>
        <p:spPr bwMode="auto">
          <a:xfrm>
            <a:off x="587995" y="-171400"/>
            <a:ext cx="6072237" cy="864096"/>
          </a:xfrm>
          <a:prstGeom prst="rect">
            <a:avLst/>
          </a:prstGeom>
          <a:noFill/>
          <a:ln w="9525">
            <a:noFill/>
            <a:miter lim="800000"/>
            <a:headEnd/>
            <a:tailEnd/>
          </a:ln>
        </p:spPr>
        <p:txBody>
          <a:bodyPr/>
          <a:lstStyle/>
          <a:p>
            <a:pPr marL="342900" indent="-342900">
              <a:lnSpc>
                <a:spcPct val="150000"/>
              </a:lnSpc>
              <a:spcBef>
                <a:spcPct val="20000"/>
              </a:spcBef>
            </a:pPr>
            <a:r>
              <a:rPr lang="en-US" altLang="zh-CN" sz="3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Chinese </a:t>
            </a:r>
            <a:r>
              <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MSP System</a:t>
            </a:r>
          </a:p>
          <a:p>
            <a:pPr marL="342900" indent="-342900">
              <a:lnSpc>
                <a:spcPct val="150000"/>
              </a:lnSpc>
              <a:spcBef>
                <a:spcPct val="20000"/>
              </a:spcBef>
            </a:pPr>
            <a:r>
              <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       </a:t>
            </a:r>
            <a:endParaRPr lang="en-US" altLang="zh-CN" sz="3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38100" y="1857364"/>
            <a:ext cx="9182100" cy="5300663"/>
          </a:xfrm>
        </p:spPr>
        <p:txBody>
          <a:bodyPr/>
          <a:lstStyle/>
          <a:p>
            <a:pPr lvl="1" algn="just">
              <a:lnSpc>
                <a:spcPct val="90000"/>
              </a:lnSpc>
              <a:buFont typeface="Wingdings" panose="05000000000000000000" pitchFamily="2" charset="2"/>
              <a:buChar char="l"/>
            </a:pPr>
            <a:r>
              <a:rPr lang="en-US" altLang="zh-CN" sz="2600" b="1" dirty="0">
                <a:solidFill>
                  <a:schemeClr val="bg1"/>
                </a:solidFill>
                <a:latin typeface="Times New Roman" pitchFamily="18" charset="0"/>
                <a:cs typeface="Times New Roman" pitchFamily="18" charset="0"/>
              </a:rPr>
              <a:t>S</a:t>
            </a:r>
            <a:r>
              <a:rPr lang="en-US" altLang="zh-CN" sz="2600" b="1" dirty="0" smtClean="0">
                <a:solidFill>
                  <a:schemeClr val="bg1"/>
                </a:solidFill>
                <a:latin typeface="Times New Roman" pitchFamily="18" charset="0"/>
                <a:cs typeface="Times New Roman" pitchFamily="18" charset="0"/>
              </a:rPr>
              <a:t>cientifically </a:t>
            </a:r>
            <a:r>
              <a:rPr lang="en-US" altLang="zh-CN" sz="2600" b="1" dirty="0">
                <a:solidFill>
                  <a:schemeClr val="bg1"/>
                </a:solidFill>
                <a:latin typeface="Times New Roman" pitchFamily="18" charset="0"/>
                <a:cs typeface="Times New Roman" pitchFamily="18" charset="0"/>
              </a:rPr>
              <a:t>defining the functions of the sea areas in light of such natural attributes as their geographical location, natural resources and natural environment</a:t>
            </a:r>
            <a:r>
              <a:rPr lang="en-US" altLang="zh-CN" sz="2600" b="1" dirty="0" smtClean="0">
                <a:solidFill>
                  <a:schemeClr val="bg1"/>
                </a:solidFill>
                <a:latin typeface="Times New Roman" pitchFamily="18" charset="0"/>
                <a:cs typeface="Times New Roman" pitchFamily="18" charset="0"/>
              </a:rPr>
              <a:t>;</a:t>
            </a:r>
            <a:endParaRPr lang="en-US" altLang="zh-CN" sz="2600" b="1" dirty="0">
              <a:solidFill>
                <a:schemeClr val="bg1"/>
              </a:solidFill>
              <a:latin typeface="Times New Roman" pitchFamily="18" charset="0"/>
              <a:cs typeface="Times New Roman" pitchFamily="18" charset="0"/>
            </a:endParaRPr>
          </a:p>
          <a:p>
            <a:pPr lvl="1" algn="just">
              <a:lnSpc>
                <a:spcPct val="90000"/>
              </a:lnSpc>
              <a:buFont typeface="Wingdings" panose="05000000000000000000" pitchFamily="2" charset="2"/>
              <a:buChar char="l"/>
            </a:pPr>
            <a:r>
              <a:rPr lang="en-US" altLang="zh-CN" sz="2600" b="1" dirty="0">
                <a:solidFill>
                  <a:schemeClr val="bg1"/>
                </a:solidFill>
                <a:latin typeface="Times New Roman" pitchFamily="18" charset="0"/>
                <a:cs typeface="Times New Roman" pitchFamily="18" charset="0"/>
              </a:rPr>
              <a:t>M</a:t>
            </a:r>
            <a:r>
              <a:rPr lang="en-US" altLang="zh-CN" sz="2600" b="1" dirty="0" smtClean="0">
                <a:solidFill>
                  <a:schemeClr val="bg1"/>
                </a:solidFill>
                <a:latin typeface="Times New Roman" pitchFamily="18" charset="0"/>
                <a:cs typeface="Times New Roman" pitchFamily="18" charset="0"/>
              </a:rPr>
              <a:t>aking </a:t>
            </a:r>
            <a:r>
              <a:rPr lang="en-US" altLang="zh-CN" sz="2600" b="1" dirty="0">
                <a:solidFill>
                  <a:schemeClr val="bg1"/>
                </a:solidFill>
                <a:latin typeface="Times New Roman" pitchFamily="18" charset="0"/>
                <a:cs typeface="Times New Roman" pitchFamily="18" charset="0"/>
              </a:rPr>
              <a:t>overall arrangements for the use of sea areas among various related sectors according to the needs of economic and social development</a:t>
            </a:r>
            <a:r>
              <a:rPr lang="en-US" altLang="zh-CN" sz="2600" b="1" dirty="0" smtClean="0">
                <a:solidFill>
                  <a:schemeClr val="bg1"/>
                </a:solidFill>
                <a:latin typeface="Times New Roman" pitchFamily="18" charset="0"/>
                <a:cs typeface="Times New Roman" pitchFamily="18" charset="0"/>
              </a:rPr>
              <a:t>;</a:t>
            </a:r>
            <a:endParaRPr lang="en-US" altLang="zh-CN" sz="2600" b="1" dirty="0">
              <a:solidFill>
                <a:schemeClr val="bg1"/>
              </a:solidFill>
              <a:latin typeface="Times New Roman" pitchFamily="18" charset="0"/>
              <a:cs typeface="Times New Roman" pitchFamily="18" charset="0"/>
            </a:endParaRPr>
          </a:p>
          <a:p>
            <a:pPr lvl="1" algn="just">
              <a:lnSpc>
                <a:spcPct val="90000"/>
              </a:lnSpc>
              <a:buFont typeface="Wingdings" panose="05000000000000000000" pitchFamily="2" charset="2"/>
              <a:buChar char="l"/>
            </a:pPr>
            <a:r>
              <a:rPr lang="en-US" altLang="zh-CN" sz="2600" b="1" dirty="0">
                <a:solidFill>
                  <a:schemeClr val="bg1"/>
                </a:solidFill>
                <a:latin typeface="Times New Roman" pitchFamily="18" charset="0"/>
                <a:cs typeface="Times New Roman" pitchFamily="18" charset="0"/>
              </a:rPr>
              <a:t>P</a:t>
            </a:r>
            <a:r>
              <a:rPr lang="en-US" altLang="zh-CN" sz="2600" b="1" dirty="0" smtClean="0">
                <a:solidFill>
                  <a:schemeClr val="bg1"/>
                </a:solidFill>
                <a:latin typeface="Times New Roman" pitchFamily="18" charset="0"/>
                <a:cs typeface="Times New Roman" pitchFamily="18" charset="0"/>
              </a:rPr>
              <a:t>rotecting </a:t>
            </a:r>
            <a:r>
              <a:rPr lang="en-US" altLang="zh-CN" sz="2600" b="1" dirty="0">
                <a:solidFill>
                  <a:schemeClr val="bg1"/>
                </a:solidFill>
                <a:latin typeface="Times New Roman" pitchFamily="18" charset="0"/>
                <a:cs typeface="Times New Roman" pitchFamily="18" charset="0"/>
              </a:rPr>
              <a:t>and improving the ecological environment, ensuring the sustainable utilization of the sea areas and promoting the development of the marine economy;</a:t>
            </a:r>
          </a:p>
          <a:p>
            <a:pPr lvl="1" algn="just">
              <a:lnSpc>
                <a:spcPct val="90000"/>
              </a:lnSpc>
              <a:buFont typeface="Wingdings" panose="05000000000000000000" pitchFamily="2" charset="2"/>
              <a:buChar char="l"/>
            </a:pPr>
            <a:r>
              <a:rPr lang="en-US" altLang="zh-CN" sz="2600" b="1" dirty="0">
                <a:solidFill>
                  <a:schemeClr val="bg1"/>
                </a:solidFill>
                <a:latin typeface="Times New Roman" pitchFamily="18" charset="0"/>
                <a:cs typeface="Times New Roman" pitchFamily="18" charset="0"/>
              </a:rPr>
              <a:t>E</a:t>
            </a:r>
            <a:r>
              <a:rPr lang="en-US" altLang="zh-CN" sz="2600" b="1" dirty="0" smtClean="0">
                <a:solidFill>
                  <a:schemeClr val="bg1"/>
                </a:solidFill>
                <a:latin typeface="Times New Roman" pitchFamily="18" charset="0"/>
                <a:cs typeface="Times New Roman" pitchFamily="18" charset="0"/>
              </a:rPr>
              <a:t>nsuring </a:t>
            </a:r>
            <a:r>
              <a:rPr lang="en-US" altLang="zh-CN" sz="2600" b="1" dirty="0">
                <a:solidFill>
                  <a:schemeClr val="bg1"/>
                </a:solidFill>
                <a:latin typeface="Times New Roman" pitchFamily="18" charset="0"/>
                <a:cs typeface="Times New Roman" pitchFamily="18" charset="0"/>
              </a:rPr>
              <a:t>the maritime traffic safety; </a:t>
            </a:r>
            <a:endParaRPr lang="en-US" altLang="zh-CN" sz="2600" b="1" dirty="0" smtClean="0">
              <a:solidFill>
                <a:schemeClr val="bg1"/>
              </a:solidFill>
              <a:latin typeface="Times New Roman" pitchFamily="18" charset="0"/>
              <a:cs typeface="Times New Roman" pitchFamily="18" charset="0"/>
            </a:endParaRPr>
          </a:p>
          <a:p>
            <a:pPr lvl="1" algn="just">
              <a:lnSpc>
                <a:spcPct val="90000"/>
              </a:lnSpc>
              <a:buFont typeface="Wingdings" panose="05000000000000000000" pitchFamily="2" charset="2"/>
              <a:buChar char="l"/>
            </a:pPr>
            <a:r>
              <a:rPr lang="en-US" altLang="zh-CN" sz="2600" b="1" dirty="0" smtClean="0">
                <a:solidFill>
                  <a:schemeClr val="bg1"/>
                </a:solidFill>
                <a:latin typeface="Times New Roman" pitchFamily="18" charset="0"/>
                <a:cs typeface="Times New Roman" pitchFamily="18" charset="0"/>
              </a:rPr>
              <a:t>Safeguarding </a:t>
            </a:r>
            <a:r>
              <a:rPr lang="en-US" altLang="zh-CN" sz="2600" b="1" dirty="0">
                <a:solidFill>
                  <a:schemeClr val="bg1"/>
                </a:solidFill>
                <a:latin typeface="Times New Roman" pitchFamily="18" charset="0"/>
                <a:cs typeface="Times New Roman" pitchFamily="18" charset="0"/>
              </a:rPr>
              <a:t>the security of national defense and guaranteeing the needs in the military use of the sea areas.</a:t>
            </a:r>
          </a:p>
        </p:txBody>
      </p:sp>
      <p:sp>
        <p:nvSpPr>
          <p:cNvPr id="19460" name="Rectangle 4"/>
          <p:cNvSpPr>
            <a:spLocks noGrp="1" noChangeArrowheads="1"/>
          </p:cNvSpPr>
          <p:nvPr>
            <p:ph type="title"/>
          </p:nvPr>
        </p:nvSpPr>
        <p:spPr>
          <a:xfrm>
            <a:off x="-322554" y="1268760"/>
            <a:ext cx="6984964" cy="700130"/>
          </a:xfrm>
          <a:noFill/>
          <a:ln/>
        </p:spPr>
        <p:txBody>
          <a:bodyPr/>
          <a:lstStyle/>
          <a:p>
            <a:r>
              <a:rPr lang="en-US" altLang="zh-CN" sz="2800" dirty="0" smtClean="0">
                <a:solidFill>
                  <a:schemeClr val="bg1"/>
                </a:solidFill>
              </a:rPr>
              <a:t>Five </a:t>
            </a:r>
            <a:r>
              <a:rPr lang="en-US" altLang="zh-CN" sz="2800" dirty="0">
                <a:solidFill>
                  <a:schemeClr val="bg1"/>
                </a:solidFill>
              </a:rPr>
              <a:t>basic principles of </a:t>
            </a:r>
            <a:r>
              <a:rPr lang="en-US" altLang="zh-CN" sz="2800" dirty="0" smtClean="0">
                <a:solidFill>
                  <a:schemeClr val="bg1"/>
                </a:solidFill>
              </a:rPr>
              <a:t>MFZ</a:t>
            </a:r>
            <a:endParaRPr lang="en-US" altLang="zh-CN" sz="2800" dirty="0">
              <a:solidFill>
                <a:schemeClr val="bg1"/>
              </a:solidFill>
            </a:endParaRPr>
          </a:p>
        </p:txBody>
      </p:sp>
      <p:sp>
        <p:nvSpPr>
          <p:cNvPr id="4" name="Rectangle 3"/>
          <p:cNvSpPr>
            <a:spLocks noChangeArrowheads="1"/>
          </p:cNvSpPr>
          <p:nvPr/>
        </p:nvSpPr>
        <p:spPr bwMode="auto">
          <a:xfrm>
            <a:off x="587995" y="-171400"/>
            <a:ext cx="6072237" cy="864096"/>
          </a:xfrm>
          <a:prstGeom prst="rect">
            <a:avLst/>
          </a:prstGeom>
          <a:noFill/>
          <a:ln w="9525">
            <a:noFill/>
            <a:miter lim="800000"/>
            <a:headEnd/>
            <a:tailEnd/>
          </a:ln>
        </p:spPr>
        <p:txBody>
          <a:bodyPr/>
          <a:lstStyle/>
          <a:p>
            <a:pPr marL="342900" indent="-342900">
              <a:lnSpc>
                <a:spcPct val="150000"/>
              </a:lnSpc>
              <a:spcBef>
                <a:spcPct val="20000"/>
              </a:spcBef>
            </a:pPr>
            <a:r>
              <a:rPr lang="en-US" altLang="zh-CN" sz="3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Chinese </a:t>
            </a:r>
            <a:r>
              <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MSP System</a:t>
            </a:r>
          </a:p>
          <a:p>
            <a:pPr marL="342900" indent="-342900">
              <a:lnSpc>
                <a:spcPct val="150000"/>
              </a:lnSpc>
              <a:spcBef>
                <a:spcPct val="20000"/>
              </a:spcBef>
            </a:pPr>
            <a:r>
              <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       </a:t>
            </a:r>
            <a:endParaRPr lang="en-US" altLang="zh-CN" sz="3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a:p>
            <a:pPr marL="342900" indent="-342900">
              <a:lnSpc>
                <a:spcPct val="150000"/>
              </a:lnSpc>
              <a:spcBef>
                <a:spcPct val="20000"/>
              </a:spcBef>
            </a:pPr>
            <a:endPar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1704331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1571597" y="1785926"/>
            <a:ext cx="6960843" cy="3571900"/>
          </a:xfrm>
          <a:prstGeom prst="rect">
            <a:avLst/>
          </a:prstGeom>
          <a:noFill/>
          <a:ln w="9525">
            <a:noFill/>
            <a:miter lim="800000"/>
            <a:headEnd/>
            <a:tailEnd/>
          </a:ln>
        </p:spPr>
        <p:txBody>
          <a:bodyPr/>
          <a:lstStyle/>
          <a:p>
            <a:pPr marL="457200" indent="-457200">
              <a:lnSpc>
                <a:spcPct val="150000"/>
              </a:lnSpc>
              <a:spcBef>
                <a:spcPct val="20000"/>
              </a:spcBef>
              <a:buFont typeface="Wingdings" panose="05000000000000000000" pitchFamily="2" charset="2"/>
              <a:buChar char="l"/>
            </a:pPr>
            <a:r>
              <a:rPr lang="en-US" altLang="zh-CN" sz="3200" dirty="0">
                <a:solidFill>
                  <a:srgbClr val="FFC000"/>
                </a:solidFill>
                <a:effectLst>
                  <a:outerShdw blurRad="38100" dist="38100" dir="2700000" algn="tl">
                    <a:srgbClr val="000000">
                      <a:alpha val="43137"/>
                    </a:srgbClr>
                  </a:outerShdw>
                </a:effectLst>
                <a:latin typeface="微软雅黑" pitchFamily="34" charset="-122"/>
                <a:ea typeface="微软雅黑" pitchFamily="34" charset="-122"/>
              </a:rPr>
              <a:t>Chinese Context of MSP</a:t>
            </a:r>
            <a:endParaRPr lang="zh-CN" altLang="en-US" sz="3200" dirty="0">
              <a:solidFill>
                <a:srgbClr val="FFC000"/>
              </a:solidFill>
              <a:effectLst>
                <a:outerShdw blurRad="38100" dist="38100" dir="2700000" algn="tl">
                  <a:srgbClr val="000000">
                    <a:alpha val="43137"/>
                  </a:srgbClr>
                </a:outerShdw>
              </a:effectLst>
              <a:latin typeface="微软雅黑" pitchFamily="34" charset="-122"/>
              <a:ea typeface="微软雅黑" pitchFamily="34" charset="-122"/>
            </a:endParaRPr>
          </a:p>
          <a:p>
            <a:pPr marL="457200" indent="-457200">
              <a:lnSpc>
                <a:spcPct val="150000"/>
              </a:lnSpc>
              <a:spcBef>
                <a:spcPct val="20000"/>
              </a:spcBef>
              <a:buFont typeface="Wingdings" panose="05000000000000000000" pitchFamily="2" charset="2"/>
              <a:buChar char="l"/>
            </a:pPr>
            <a:r>
              <a:rPr lang="en-US" altLang="zh-CN" sz="3200" dirty="0">
                <a:solidFill>
                  <a:srgbClr val="FFC000"/>
                </a:solidFill>
                <a:effectLst>
                  <a:outerShdw blurRad="38100" dist="38100" dir="2700000" algn="tl">
                    <a:srgbClr val="000000">
                      <a:alpha val="43137"/>
                    </a:srgbClr>
                  </a:outerShdw>
                </a:effectLst>
                <a:latin typeface="微软雅黑" pitchFamily="34" charset="-122"/>
                <a:ea typeface="微软雅黑" pitchFamily="34" charset="-122"/>
              </a:rPr>
              <a:t>Chinese MSP System </a:t>
            </a:r>
          </a:p>
          <a:p>
            <a:pPr marL="457200" indent="-457200">
              <a:lnSpc>
                <a:spcPct val="150000"/>
              </a:lnSpc>
              <a:spcBef>
                <a:spcPct val="20000"/>
              </a:spcBef>
              <a:buFont typeface="Wingdings" panose="05000000000000000000" pitchFamily="2" charset="2"/>
              <a:buChar char="l"/>
            </a:pPr>
            <a:r>
              <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Trends of Chinese MSP</a:t>
            </a:r>
            <a:endParaRPr lang="en-US" altLang="zh-CN" sz="3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a:p>
            <a:pPr marL="457200" indent="-457200">
              <a:lnSpc>
                <a:spcPct val="150000"/>
              </a:lnSpc>
              <a:spcBef>
                <a:spcPct val="20000"/>
              </a:spcBef>
              <a:buFont typeface="Wingdings" panose="05000000000000000000" pitchFamily="2" charset="2"/>
              <a:buChar char="l"/>
            </a:pPr>
            <a:r>
              <a:rPr lang="en-US" altLang="zh-CN" sz="3200" dirty="0" smtClean="0">
                <a:solidFill>
                  <a:srgbClr val="FFC000"/>
                </a:solidFill>
                <a:effectLst>
                  <a:outerShdw blurRad="38100" dist="38100" dir="2700000" algn="tl">
                    <a:srgbClr val="000000">
                      <a:alpha val="43137"/>
                    </a:srgbClr>
                  </a:outerShdw>
                </a:effectLst>
                <a:latin typeface="微软雅黑" pitchFamily="34" charset="-122"/>
                <a:ea typeface="微软雅黑" pitchFamily="34" charset="-122"/>
              </a:rPr>
              <a:t>Suggestions on international Cooperation</a:t>
            </a:r>
            <a:endParaRPr lang="en-US" altLang="zh-CN" sz="3200" dirty="0">
              <a:solidFill>
                <a:srgbClr val="FFC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 name="Rectangle 3"/>
          <p:cNvSpPr txBox="1">
            <a:spLocks noChangeArrowheads="1"/>
          </p:cNvSpPr>
          <p:nvPr/>
        </p:nvSpPr>
        <p:spPr bwMode="auto">
          <a:xfrm>
            <a:off x="3000364" y="785794"/>
            <a:ext cx="2880320" cy="1008856"/>
          </a:xfrm>
          <a:prstGeom prst="rect">
            <a:avLst/>
          </a:prstGeom>
          <a:noFill/>
          <a:ln>
            <a:noFill/>
          </a:ln>
          <a:extLst/>
        </p:spPr>
        <p:txBody>
          <a:bodyPr/>
          <a:lstStyle>
            <a:lvl1pPr marL="342900" indent="-34290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spcBef>
                <a:spcPct val="20000"/>
              </a:spcBef>
              <a:defRPr/>
            </a:pPr>
            <a:r>
              <a:rPr lang="en-US" altLang="zh-CN" sz="4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rPr>
              <a:t>Contents</a:t>
            </a:r>
            <a:endParaRPr lang="zh-CN" alt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7595242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2"/>
          <p:cNvSpPr txBox="1"/>
          <p:nvPr/>
        </p:nvSpPr>
        <p:spPr>
          <a:xfrm>
            <a:off x="-1285916" y="0"/>
            <a:ext cx="9793088" cy="646331"/>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sz="36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Trends of Chinese MSP </a:t>
            </a:r>
            <a:endParaRPr lang="en-US" sz="36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 name="TextBox 3"/>
          <p:cNvSpPr txBox="1"/>
          <p:nvPr/>
        </p:nvSpPr>
        <p:spPr>
          <a:xfrm>
            <a:off x="714348" y="1000108"/>
            <a:ext cx="8322148" cy="5262979"/>
          </a:xfrm>
          <a:prstGeom prst="rect">
            <a:avLst/>
          </a:prstGeom>
          <a:noFill/>
        </p:spPr>
        <p:txBody>
          <a:bodyPr wrap="square" rtlCol="0">
            <a:spAutoFit/>
          </a:bodyPr>
          <a:lstStyle/>
          <a:p>
            <a:pPr>
              <a:buFont typeface="Wingdings" pitchFamily="2" charset="2"/>
              <a:buChar char="l"/>
            </a:pPr>
            <a:r>
              <a:rPr lang="en-US" altLang="zh-CN" sz="2800" dirty="0" smtClean="0">
                <a:solidFill>
                  <a:schemeClr val="bg2">
                    <a:lumMod val="50000"/>
                  </a:schemeClr>
                </a:solidFill>
              </a:rPr>
              <a:t>Land-ocean integrating </a:t>
            </a:r>
            <a:r>
              <a:rPr lang="en-US" altLang="zh-CN" sz="2800" dirty="0" smtClean="0">
                <a:solidFill>
                  <a:schemeClr val="bg2">
                    <a:lumMod val="50000"/>
                  </a:schemeClr>
                </a:solidFill>
              </a:rPr>
              <a:t>MSP</a:t>
            </a:r>
          </a:p>
          <a:p>
            <a:r>
              <a:rPr lang="en-US" altLang="zh-CN" sz="2800" dirty="0" smtClean="0">
                <a:solidFill>
                  <a:schemeClr val="bg1"/>
                </a:solidFill>
              </a:rPr>
              <a:t>SOA </a:t>
            </a:r>
            <a:r>
              <a:rPr lang="en-US" altLang="zh-CN" sz="2800" dirty="0" smtClean="0">
                <a:solidFill>
                  <a:schemeClr val="bg1"/>
                </a:solidFill>
              </a:rPr>
              <a:t>is currently working on Protecting and Developing Plan of Chinese Coastal area. This plan is going to be the first land-ocean integrating MSP in China. </a:t>
            </a:r>
          </a:p>
          <a:p>
            <a:pPr lvl="2" indent="-457200">
              <a:buFont typeface="Wingdings" panose="05000000000000000000" pitchFamily="2" charset="2"/>
              <a:buChar char="u"/>
            </a:pPr>
            <a:r>
              <a:rPr lang="en-US" altLang="zh-CN" sz="2800" dirty="0">
                <a:solidFill>
                  <a:schemeClr val="bg1"/>
                </a:solidFill>
              </a:rPr>
              <a:t>Sea and land of coastal areas are considered as a whole;</a:t>
            </a:r>
          </a:p>
          <a:p>
            <a:pPr marL="914400" lvl="1" indent="-457200">
              <a:buFont typeface="Wingdings" panose="05000000000000000000" pitchFamily="2" charset="2"/>
              <a:buChar char="u"/>
            </a:pPr>
            <a:r>
              <a:rPr lang="en-US" altLang="zh-CN" sz="2800" dirty="0" smtClean="0">
                <a:solidFill>
                  <a:schemeClr val="bg1"/>
                </a:solidFill>
              </a:rPr>
              <a:t>Implement ecosystem-based   integrated management</a:t>
            </a:r>
          </a:p>
          <a:p>
            <a:pPr marL="914400" lvl="1" indent="-457200">
              <a:buFont typeface="Wingdings" panose="05000000000000000000" pitchFamily="2" charset="2"/>
              <a:buChar char="u"/>
            </a:pPr>
            <a:r>
              <a:rPr lang="en-US" altLang="zh-CN" sz="2800" dirty="0" smtClean="0">
                <a:solidFill>
                  <a:schemeClr val="bg1"/>
                </a:solidFill>
              </a:rPr>
              <a:t>Further optimizing the urban spatial distribution and industrial layout</a:t>
            </a:r>
            <a:endParaRPr lang="zh-CN" altLang="en-US" sz="2800" dirty="0">
              <a:solidFill>
                <a:schemeClr val="bg1"/>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2"/>
          <p:cNvSpPr txBox="1"/>
          <p:nvPr/>
        </p:nvSpPr>
        <p:spPr>
          <a:xfrm>
            <a:off x="-1476672" y="12472"/>
            <a:ext cx="9793088" cy="646331"/>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sz="36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Trends of Chinese MSP </a:t>
            </a:r>
            <a:endParaRPr lang="en-US" sz="36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 name="TextBox 3"/>
          <p:cNvSpPr txBox="1"/>
          <p:nvPr/>
        </p:nvSpPr>
        <p:spPr>
          <a:xfrm>
            <a:off x="395536" y="908720"/>
            <a:ext cx="8572560" cy="2677656"/>
          </a:xfrm>
          <a:prstGeom prst="rect">
            <a:avLst/>
          </a:prstGeom>
          <a:noFill/>
        </p:spPr>
        <p:txBody>
          <a:bodyPr wrap="square" rtlCol="0">
            <a:spAutoFit/>
          </a:bodyPr>
          <a:lstStyle/>
          <a:p>
            <a:pPr>
              <a:buFont typeface="Wingdings" pitchFamily="2" charset="2"/>
              <a:buChar char="l"/>
            </a:pPr>
            <a:r>
              <a:rPr lang="en-US" altLang="zh-CN" sz="2400" dirty="0" smtClean="0">
                <a:solidFill>
                  <a:schemeClr val="bg2">
                    <a:lumMod val="50000"/>
                  </a:schemeClr>
                </a:solidFill>
              </a:rPr>
              <a:t>Strictest reclamation </a:t>
            </a:r>
            <a:r>
              <a:rPr lang="en-US" altLang="zh-CN" sz="2400" dirty="0" err="1" smtClean="0">
                <a:solidFill>
                  <a:schemeClr val="bg2">
                    <a:lumMod val="50000"/>
                  </a:schemeClr>
                </a:solidFill>
              </a:rPr>
              <a:t>management</a:t>
            </a:r>
            <a:r>
              <a:rPr lang="en-US" altLang="zh-CN" sz="2400" dirty="0" err="1" smtClean="0">
                <a:solidFill>
                  <a:schemeClr val="bg1"/>
                </a:solidFill>
              </a:rPr>
              <a:t>.The</a:t>
            </a:r>
            <a:r>
              <a:rPr lang="en-US" altLang="zh-CN" sz="2400" dirty="0" smtClean="0">
                <a:solidFill>
                  <a:schemeClr val="bg1"/>
                </a:solidFill>
              </a:rPr>
              <a:t> </a:t>
            </a:r>
            <a:r>
              <a:rPr lang="en-US" altLang="zh-CN" sz="2400" dirty="0" smtClean="0">
                <a:solidFill>
                  <a:schemeClr val="bg1"/>
                </a:solidFill>
              </a:rPr>
              <a:t>boundary of reclamation prohibited area will be made clear through MSP. SOA has released an policy on the environmental protecting of </a:t>
            </a:r>
            <a:r>
              <a:rPr lang="en-US" altLang="zh-CN" sz="2400" dirty="0" err="1" smtClean="0">
                <a:solidFill>
                  <a:schemeClr val="bg1"/>
                </a:solidFill>
              </a:rPr>
              <a:t>Bohai</a:t>
            </a:r>
            <a:r>
              <a:rPr lang="en-US" altLang="zh-CN" sz="2400" dirty="0" smtClean="0">
                <a:solidFill>
                  <a:schemeClr val="bg1"/>
                </a:solidFill>
              </a:rPr>
              <a:t> sea, by this policy no reclamation will be approved in the coming years.  </a:t>
            </a:r>
          </a:p>
          <a:p>
            <a:pPr>
              <a:buFont typeface="Wingdings" pitchFamily="2" charset="2"/>
              <a:buChar char="l"/>
            </a:pPr>
            <a:endParaRPr lang="zh-CN" altLang="en-US" sz="2400" dirty="0">
              <a:solidFill>
                <a:schemeClr val="bg1"/>
              </a:solidFill>
            </a:endParaRPr>
          </a:p>
        </p:txBody>
      </p:sp>
      <p:pic>
        <p:nvPicPr>
          <p:cNvPr id="5" name="Picture 2" descr="8月加监控区（不含莱州湾）"/>
          <p:cNvPicPr>
            <a:picLocks noChangeAspect="1" noChangeArrowheads="1"/>
          </p:cNvPicPr>
          <p:nvPr/>
        </p:nvPicPr>
        <p:blipFill>
          <a:blip r:embed="rId2"/>
          <a:srcRect/>
          <a:stretch>
            <a:fillRect/>
          </a:stretch>
        </p:blipFill>
        <p:spPr bwMode="auto">
          <a:xfrm>
            <a:off x="1187624" y="3304406"/>
            <a:ext cx="2643659" cy="28630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1"/>
          <p:cNvPicPr>
            <a:picLocks noChangeAspect="1"/>
          </p:cNvPicPr>
          <p:nvPr/>
        </p:nvPicPr>
        <p:blipFill>
          <a:blip r:embed="rId3"/>
          <a:srcRect/>
          <a:stretch>
            <a:fillRect/>
          </a:stretch>
        </p:blipFill>
        <p:spPr bwMode="auto">
          <a:xfrm>
            <a:off x="5724128" y="3227637"/>
            <a:ext cx="2663850" cy="3057057"/>
          </a:xfrm>
          <a:prstGeom prst="rect">
            <a:avLst/>
          </a:prstGeom>
          <a:noFill/>
          <a:ln w="9525">
            <a:noFill/>
            <a:miter lim="800000"/>
            <a:headEnd/>
            <a:tailEnd/>
          </a:ln>
        </p:spPr>
      </p:pic>
      <p:sp>
        <p:nvSpPr>
          <p:cNvPr id="7" name="TextBox 1"/>
          <p:cNvSpPr txBox="1"/>
          <p:nvPr/>
        </p:nvSpPr>
        <p:spPr>
          <a:xfrm>
            <a:off x="107950" y="6264495"/>
            <a:ext cx="8856538" cy="307777"/>
          </a:xfrm>
          <a:prstGeom prst="rect">
            <a:avLst/>
          </a:prstGeom>
          <a:noFill/>
        </p:spPr>
        <p:txBody>
          <a:bodyPr wrap="square" rtlCol="0">
            <a:spAutoFit/>
          </a:bodyPr>
          <a:lstStyle/>
          <a:p>
            <a:r>
              <a:rPr lang="en-US" altLang="zh-CN" sz="1400" b="1" dirty="0" smtClean="0">
                <a:solidFill>
                  <a:schemeClr val="bg1"/>
                </a:solidFill>
                <a:latin typeface="Arial" pitchFamily="34" charset="0"/>
                <a:cs typeface="Arial" pitchFamily="34" charset="0"/>
              </a:rPr>
              <a:t>Water quality and main pollutants in the </a:t>
            </a:r>
            <a:r>
              <a:rPr lang="en-US" altLang="zh-CN" sz="1400" b="1" dirty="0" err="1" smtClean="0">
                <a:solidFill>
                  <a:schemeClr val="bg1"/>
                </a:solidFill>
                <a:latin typeface="Arial" pitchFamily="34" charset="0"/>
                <a:cs typeface="Arial" pitchFamily="34" charset="0"/>
              </a:rPr>
              <a:t>Bohai</a:t>
            </a:r>
            <a:r>
              <a:rPr lang="en-US" altLang="zh-CN" sz="1400" b="1" dirty="0" smtClean="0">
                <a:solidFill>
                  <a:schemeClr val="bg1"/>
                </a:solidFill>
                <a:latin typeface="Arial" pitchFamily="34" charset="0"/>
                <a:cs typeface="Arial" pitchFamily="34" charset="0"/>
              </a:rPr>
              <a:t> Sea                 Shorelines distribution in the </a:t>
            </a:r>
            <a:r>
              <a:rPr lang="en-US" altLang="zh-CN" sz="1400" b="1" dirty="0" err="1" smtClean="0">
                <a:solidFill>
                  <a:schemeClr val="bg1"/>
                </a:solidFill>
                <a:latin typeface="Arial" pitchFamily="34" charset="0"/>
                <a:cs typeface="Arial" pitchFamily="34" charset="0"/>
              </a:rPr>
              <a:t>Bohai</a:t>
            </a:r>
            <a:r>
              <a:rPr lang="en-US" altLang="zh-CN" sz="1400" b="1" dirty="0" smtClean="0">
                <a:solidFill>
                  <a:schemeClr val="bg1"/>
                </a:solidFill>
                <a:latin typeface="Arial" pitchFamily="34" charset="0"/>
                <a:cs typeface="Arial" pitchFamily="34" charset="0"/>
              </a:rPr>
              <a:t> Sea</a:t>
            </a:r>
            <a:endParaRPr lang="zh-CN" altLang="en-US" sz="1400" b="1"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1571597" y="1785926"/>
            <a:ext cx="6960843" cy="3571900"/>
          </a:xfrm>
          <a:prstGeom prst="rect">
            <a:avLst/>
          </a:prstGeom>
          <a:noFill/>
          <a:ln w="9525">
            <a:noFill/>
            <a:miter lim="800000"/>
            <a:headEnd/>
            <a:tailEnd/>
          </a:ln>
        </p:spPr>
        <p:txBody>
          <a:bodyPr/>
          <a:lstStyle/>
          <a:p>
            <a:pPr marL="457200" indent="-457200">
              <a:lnSpc>
                <a:spcPct val="150000"/>
              </a:lnSpc>
              <a:spcBef>
                <a:spcPct val="20000"/>
              </a:spcBef>
              <a:buFont typeface="Wingdings" panose="05000000000000000000" pitchFamily="2" charset="2"/>
              <a:buChar char="l"/>
            </a:pPr>
            <a:r>
              <a:rPr lang="en-US" altLang="zh-CN" sz="3200" dirty="0">
                <a:solidFill>
                  <a:srgbClr val="FFC000"/>
                </a:solidFill>
                <a:effectLst>
                  <a:outerShdw blurRad="38100" dist="38100" dir="2700000" algn="tl">
                    <a:srgbClr val="000000">
                      <a:alpha val="43137"/>
                    </a:srgbClr>
                  </a:outerShdw>
                </a:effectLst>
                <a:latin typeface="微软雅黑" pitchFamily="34" charset="-122"/>
                <a:ea typeface="微软雅黑" pitchFamily="34" charset="-122"/>
              </a:rPr>
              <a:t>Chinese Context of MSP</a:t>
            </a:r>
            <a:endParaRPr lang="zh-CN" altLang="en-US" sz="3200" dirty="0">
              <a:solidFill>
                <a:srgbClr val="FFC000"/>
              </a:solidFill>
              <a:effectLst>
                <a:outerShdw blurRad="38100" dist="38100" dir="2700000" algn="tl">
                  <a:srgbClr val="000000">
                    <a:alpha val="43137"/>
                  </a:srgbClr>
                </a:outerShdw>
              </a:effectLst>
              <a:latin typeface="微软雅黑" pitchFamily="34" charset="-122"/>
              <a:ea typeface="微软雅黑" pitchFamily="34" charset="-122"/>
            </a:endParaRPr>
          </a:p>
          <a:p>
            <a:pPr marL="457200" indent="-457200">
              <a:lnSpc>
                <a:spcPct val="150000"/>
              </a:lnSpc>
              <a:spcBef>
                <a:spcPct val="20000"/>
              </a:spcBef>
              <a:buFont typeface="Wingdings" panose="05000000000000000000" pitchFamily="2" charset="2"/>
              <a:buChar char="l"/>
            </a:pPr>
            <a:r>
              <a:rPr lang="en-US" altLang="zh-CN" sz="3200" dirty="0">
                <a:solidFill>
                  <a:srgbClr val="FFC000"/>
                </a:solidFill>
                <a:effectLst>
                  <a:outerShdw blurRad="38100" dist="38100" dir="2700000" algn="tl">
                    <a:srgbClr val="000000">
                      <a:alpha val="43137"/>
                    </a:srgbClr>
                  </a:outerShdw>
                </a:effectLst>
                <a:latin typeface="微软雅黑" pitchFamily="34" charset="-122"/>
                <a:ea typeface="微软雅黑" pitchFamily="34" charset="-122"/>
              </a:rPr>
              <a:t>Chinese MSP System </a:t>
            </a:r>
          </a:p>
          <a:p>
            <a:pPr marL="457200" indent="-457200">
              <a:lnSpc>
                <a:spcPct val="150000"/>
              </a:lnSpc>
              <a:spcBef>
                <a:spcPct val="20000"/>
              </a:spcBef>
              <a:buFont typeface="Wingdings" panose="05000000000000000000" pitchFamily="2" charset="2"/>
              <a:buChar char="l"/>
            </a:pPr>
            <a:r>
              <a:rPr lang="en-US" altLang="zh-CN" sz="3200" dirty="0">
                <a:solidFill>
                  <a:srgbClr val="FFC000"/>
                </a:solidFill>
                <a:effectLst>
                  <a:outerShdw blurRad="38100" dist="38100" dir="2700000" algn="tl">
                    <a:srgbClr val="000000">
                      <a:alpha val="43137"/>
                    </a:srgbClr>
                  </a:outerShdw>
                </a:effectLst>
                <a:latin typeface="微软雅黑" pitchFamily="34" charset="-122"/>
                <a:ea typeface="微软雅黑" pitchFamily="34" charset="-122"/>
              </a:rPr>
              <a:t>Trends of Chinese MSP</a:t>
            </a:r>
            <a:endParaRPr lang="en-US" altLang="zh-CN" sz="3200" dirty="0">
              <a:solidFill>
                <a:srgbClr val="FFC000"/>
              </a:solidFill>
              <a:effectLst>
                <a:outerShdw blurRad="38100" dist="38100" dir="2700000" algn="tl">
                  <a:srgbClr val="000000">
                    <a:alpha val="43137"/>
                  </a:srgbClr>
                </a:outerShdw>
              </a:effectLst>
              <a:latin typeface="微软雅黑" pitchFamily="34" charset="-122"/>
              <a:ea typeface="微软雅黑" pitchFamily="34" charset="-122"/>
            </a:endParaRPr>
          </a:p>
          <a:p>
            <a:pPr marL="457200" indent="-457200">
              <a:lnSpc>
                <a:spcPct val="150000"/>
              </a:lnSpc>
              <a:spcBef>
                <a:spcPct val="20000"/>
              </a:spcBef>
              <a:buFont typeface="Wingdings" panose="05000000000000000000" pitchFamily="2" charset="2"/>
              <a:buChar char="l"/>
            </a:pPr>
            <a:r>
              <a:rPr lang="en-US" altLang="zh-CN" sz="3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Suggestions on international Cooperation</a:t>
            </a:r>
            <a:endParaRPr lang="en-US" altLang="zh-CN" sz="3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 name="Rectangle 3"/>
          <p:cNvSpPr txBox="1">
            <a:spLocks noChangeArrowheads="1"/>
          </p:cNvSpPr>
          <p:nvPr/>
        </p:nvSpPr>
        <p:spPr bwMode="auto">
          <a:xfrm>
            <a:off x="3000364" y="785794"/>
            <a:ext cx="2880320" cy="1008856"/>
          </a:xfrm>
          <a:prstGeom prst="rect">
            <a:avLst/>
          </a:prstGeom>
          <a:noFill/>
          <a:ln>
            <a:noFill/>
          </a:ln>
          <a:extLst/>
        </p:spPr>
        <p:txBody>
          <a:bodyPr/>
          <a:lstStyle>
            <a:lvl1pPr marL="342900" indent="-34290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spcBef>
                <a:spcPct val="20000"/>
              </a:spcBef>
              <a:defRPr/>
            </a:pPr>
            <a:r>
              <a:rPr lang="en-US" altLang="zh-CN" sz="4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rPr>
              <a:t>Contents</a:t>
            </a:r>
            <a:endParaRPr lang="zh-CN" alt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9849125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57158" y="-142900"/>
            <a:ext cx="9270417" cy="814318"/>
          </a:xfrm>
          <a:prstGeom prst="rect">
            <a:avLst/>
          </a:prstGeom>
          <a:noFill/>
          <a:ln w="9525">
            <a:noFill/>
            <a:miter lim="800000"/>
            <a:headEnd/>
            <a:tailEnd/>
          </a:ln>
        </p:spPr>
        <p:txBody>
          <a:bodyPr/>
          <a:lstStyle/>
          <a:p>
            <a:pPr marL="342900" indent="-342900">
              <a:lnSpc>
                <a:spcPct val="150000"/>
              </a:lnSpc>
              <a:spcBef>
                <a:spcPct val="20000"/>
              </a:spcBef>
            </a:pPr>
            <a:r>
              <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Suggestions on international Cooperation</a:t>
            </a:r>
          </a:p>
          <a:p>
            <a:pPr marL="342900" indent="-342900">
              <a:lnSpc>
                <a:spcPct val="150000"/>
              </a:lnSpc>
              <a:spcBef>
                <a:spcPct val="20000"/>
              </a:spcBef>
            </a:pPr>
            <a:r>
              <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        </a:t>
            </a:r>
            <a:endParaRPr lang="en-US" altLang="zh-CN" sz="3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a:p>
            <a:pPr marL="342900" indent="-342900">
              <a:lnSpc>
                <a:spcPct val="150000"/>
              </a:lnSpc>
              <a:spcBef>
                <a:spcPct val="20000"/>
              </a:spcBef>
            </a:pPr>
            <a:endPar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 name="矩形 2"/>
          <p:cNvSpPr/>
          <p:nvPr/>
        </p:nvSpPr>
        <p:spPr>
          <a:xfrm>
            <a:off x="214282" y="2214554"/>
            <a:ext cx="8822214" cy="3477875"/>
          </a:xfrm>
          <a:prstGeom prst="rect">
            <a:avLst/>
          </a:prstGeom>
        </p:spPr>
        <p:txBody>
          <a:bodyPr wrap="square">
            <a:spAutoFit/>
          </a:bodyPr>
          <a:lstStyle/>
          <a:p>
            <a:pPr>
              <a:buFont typeface="Wingdings" pitchFamily="2" charset="2"/>
              <a:buChar char="l"/>
            </a:pPr>
            <a:endParaRPr lang="en-US" altLang="zh-CN" sz="2400" dirty="0" smtClean="0">
              <a:solidFill>
                <a:schemeClr val="bg1"/>
              </a:solidFill>
            </a:endParaRPr>
          </a:p>
          <a:p>
            <a:pPr>
              <a:buFont typeface="Wingdings" pitchFamily="2" charset="2"/>
              <a:buChar char="l"/>
            </a:pPr>
            <a:r>
              <a:rPr lang="en-US" altLang="zh-CN" sz="2800" dirty="0" smtClean="0">
                <a:solidFill>
                  <a:schemeClr val="bg1"/>
                </a:solidFill>
              </a:rPr>
              <a:t>Improving the theory of MSP. Although about 60 countries have their own MSP initiatives, MSP is still in its infancy stage, so it should be a great idea for China and EU countries  to  cooperate on improving the theory of MSP and establishing standard for the MSP process.  </a:t>
            </a:r>
            <a:endParaRPr lang="zh-CN" altLang="en-US" sz="2800" dirty="0">
              <a:solidFill>
                <a:schemeClr val="bg1"/>
              </a:solidFill>
            </a:endParaRPr>
          </a:p>
        </p:txBody>
      </p:sp>
      <p:sp>
        <p:nvSpPr>
          <p:cNvPr id="5" name="TextBox 4"/>
          <p:cNvSpPr txBox="1"/>
          <p:nvPr/>
        </p:nvSpPr>
        <p:spPr>
          <a:xfrm>
            <a:off x="214250" y="1142984"/>
            <a:ext cx="8929750" cy="954107"/>
          </a:xfrm>
          <a:prstGeom prst="rect">
            <a:avLst/>
          </a:prstGeom>
          <a:noFill/>
        </p:spPr>
        <p:txBody>
          <a:bodyPr wrap="square" rtlCol="0">
            <a:spAutoFit/>
          </a:bodyPr>
          <a:lstStyle/>
          <a:p>
            <a:r>
              <a:rPr lang="en-US" altLang="zh-CN" sz="2800" dirty="0" smtClean="0">
                <a:solidFill>
                  <a:schemeClr val="bg1"/>
                </a:solidFill>
              </a:rPr>
              <a:t>We propose that EU and China cooperate in the following areas:</a:t>
            </a:r>
            <a:endParaRPr lang="zh-CN" altLang="en-US" sz="2800" dirty="0">
              <a:solidFill>
                <a:schemeClr val="bg1"/>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57158" y="-142900"/>
            <a:ext cx="9270417" cy="814318"/>
          </a:xfrm>
          <a:prstGeom prst="rect">
            <a:avLst/>
          </a:prstGeom>
          <a:noFill/>
          <a:ln w="9525">
            <a:noFill/>
            <a:miter lim="800000"/>
            <a:headEnd/>
            <a:tailEnd/>
          </a:ln>
        </p:spPr>
        <p:txBody>
          <a:bodyPr/>
          <a:lstStyle/>
          <a:p>
            <a:pPr marL="342900" indent="-342900">
              <a:lnSpc>
                <a:spcPct val="150000"/>
              </a:lnSpc>
              <a:spcBef>
                <a:spcPct val="20000"/>
              </a:spcBef>
            </a:pPr>
            <a:r>
              <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Suggestions on international Cooperation</a:t>
            </a:r>
          </a:p>
          <a:p>
            <a:pPr marL="342900" indent="-342900">
              <a:lnSpc>
                <a:spcPct val="150000"/>
              </a:lnSpc>
              <a:spcBef>
                <a:spcPct val="20000"/>
              </a:spcBef>
            </a:pPr>
            <a:r>
              <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        </a:t>
            </a:r>
            <a:endParaRPr lang="en-US" altLang="zh-CN" sz="3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a:p>
            <a:pPr marL="342900" indent="-342900">
              <a:lnSpc>
                <a:spcPct val="150000"/>
              </a:lnSpc>
              <a:spcBef>
                <a:spcPct val="20000"/>
              </a:spcBef>
            </a:pPr>
            <a:endPar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 name="矩形 2"/>
          <p:cNvSpPr/>
          <p:nvPr/>
        </p:nvSpPr>
        <p:spPr>
          <a:xfrm>
            <a:off x="357158" y="1268760"/>
            <a:ext cx="8786842" cy="4401205"/>
          </a:xfrm>
          <a:prstGeom prst="rect">
            <a:avLst/>
          </a:prstGeom>
        </p:spPr>
        <p:txBody>
          <a:bodyPr wrap="square">
            <a:spAutoFit/>
          </a:bodyPr>
          <a:lstStyle/>
          <a:p>
            <a:pPr>
              <a:buFont typeface="Wingdings" pitchFamily="2" charset="2"/>
              <a:buChar char="l"/>
            </a:pPr>
            <a:endParaRPr lang="en-US" altLang="zh-CN" sz="2400" dirty="0" smtClean="0">
              <a:solidFill>
                <a:schemeClr val="bg1"/>
              </a:solidFill>
            </a:endParaRPr>
          </a:p>
          <a:p>
            <a:pPr>
              <a:buFont typeface="Wingdings" pitchFamily="2" charset="2"/>
              <a:buChar char="l"/>
            </a:pPr>
            <a:r>
              <a:rPr lang="en-US" altLang="zh-CN" sz="3200" dirty="0" smtClean="0">
                <a:solidFill>
                  <a:schemeClr val="bg1"/>
                </a:solidFill>
              </a:rPr>
              <a:t>Since the definition of stakeholder engagement is widely variable across countries, and its scope and effectiveness is difficult to validate, we would love to start cooperation with researchers of EU countries on how to get stakeholders involved in MSP.</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4282" y="714356"/>
            <a:ext cx="8929718" cy="3908762"/>
          </a:xfrm>
          <a:prstGeom prst="rect">
            <a:avLst/>
          </a:prstGeom>
        </p:spPr>
        <p:txBody>
          <a:bodyPr wrap="square">
            <a:spAutoFit/>
          </a:bodyPr>
          <a:lstStyle/>
          <a:p>
            <a:pPr>
              <a:buFont typeface="Wingdings" pitchFamily="2" charset="2"/>
              <a:buChar char="l"/>
            </a:pPr>
            <a:endParaRPr lang="en-US" altLang="zh-CN" sz="2400" dirty="0" smtClean="0">
              <a:solidFill>
                <a:schemeClr val="bg1"/>
              </a:solidFill>
            </a:endParaRPr>
          </a:p>
          <a:p>
            <a:pPr>
              <a:buFont typeface="Wingdings" pitchFamily="2" charset="2"/>
              <a:buChar char="l"/>
            </a:pPr>
            <a:r>
              <a:rPr lang="en-US" altLang="zh-CN" sz="3200" dirty="0" smtClean="0">
                <a:solidFill>
                  <a:schemeClr val="bg1"/>
                </a:solidFill>
              </a:rPr>
              <a:t>We are also interested in collaborating with EU countries on:</a:t>
            </a:r>
          </a:p>
          <a:p>
            <a:pPr lvl="2">
              <a:buFont typeface="Wingdings" pitchFamily="2" charset="2"/>
              <a:buChar char="p"/>
            </a:pPr>
            <a:r>
              <a:rPr lang="en-US" altLang="zh-CN" sz="3200" dirty="0" smtClean="0">
                <a:solidFill>
                  <a:schemeClr val="bg1"/>
                </a:solidFill>
              </a:rPr>
              <a:t> monitoring and evaluation of MSP plans</a:t>
            </a:r>
          </a:p>
          <a:p>
            <a:pPr lvl="2">
              <a:buFont typeface="Wingdings" pitchFamily="2" charset="2"/>
              <a:buChar char="p"/>
            </a:pPr>
            <a:r>
              <a:rPr lang="en-US" altLang="zh-CN" sz="3200" dirty="0" smtClean="0">
                <a:solidFill>
                  <a:schemeClr val="bg1"/>
                </a:solidFill>
              </a:rPr>
              <a:t>Trans-boundary MSP</a:t>
            </a:r>
          </a:p>
          <a:p>
            <a:pPr lvl="2">
              <a:buFont typeface="Wingdings" pitchFamily="2" charset="2"/>
              <a:buChar char="p"/>
            </a:pPr>
            <a:r>
              <a:rPr lang="en-US" altLang="zh-CN" sz="3200" dirty="0" smtClean="0">
                <a:solidFill>
                  <a:schemeClr val="bg1"/>
                </a:solidFill>
              </a:rPr>
              <a:t>MSP in the Arctic Ocean</a:t>
            </a:r>
          </a:p>
          <a:p>
            <a:pPr lvl="2">
              <a:buFont typeface="Wingdings" pitchFamily="2" charset="2"/>
              <a:buChar char="p"/>
            </a:pPr>
            <a:r>
              <a:rPr lang="en-US" altLang="zh-CN" sz="3200" dirty="0" smtClean="0">
                <a:solidFill>
                  <a:schemeClr val="bg1"/>
                </a:solidFill>
              </a:rPr>
              <a:t>MSP in the High Seas</a:t>
            </a:r>
          </a:p>
        </p:txBody>
      </p:sp>
      <p:sp>
        <p:nvSpPr>
          <p:cNvPr id="3" name="Rectangle 3"/>
          <p:cNvSpPr>
            <a:spLocks noChangeArrowheads="1"/>
          </p:cNvSpPr>
          <p:nvPr/>
        </p:nvSpPr>
        <p:spPr bwMode="auto">
          <a:xfrm>
            <a:off x="357158" y="-142900"/>
            <a:ext cx="9270417" cy="814318"/>
          </a:xfrm>
          <a:prstGeom prst="rect">
            <a:avLst/>
          </a:prstGeom>
          <a:noFill/>
          <a:ln w="9525">
            <a:noFill/>
            <a:miter lim="800000"/>
            <a:headEnd/>
            <a:tailEnd/>
          </a:ln>
        </p:spPr>
        <p:txBody>
          <a:bodyPr/>
          <a:lstStyle/>
          <a:p>
            <a:pPr marL="342900" indent="-342900">
              <a:lnSpc>
                <a:spcPct val="150000"/>
              </a:lnSpc>
              <a:spcBef>
                <a:spcPct val="20000"/>
              </a:spcBef>
            </a:pPr>
            <a:r>
              <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Suggestions on international Cooperation</a:t>
            </a:r>
          </a:p>
          <a:p>
            <a:pPr marL="342900" indent="-342900">
              <a:lnSpc>
                <a:spcPct val="150000"/>
              </a:lnSpc>
              <a:spcBef>
                <a:spcPct val="20000"/>
              </a:spcBef>
            </a:pPr>
            <a:r>
              <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        </a:t>
            </a:r>
            <a:endParaRPr lang="en-US" altLang="zh-CN" sz="3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a:p>
            <a:pPr marL="342900" indent="-342900">
              <a:lnSpc>
                <a:spcPct val="150000"/>
              </a:lnSpc>
              <a:spcBef>
                <a:spcPct val="20000"/>
              </a:spcBef>
            </a:pPr>
            <a:endPar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908" y="3286124"/>
            <a:ext cx="9644130" cy="707886"/>
          </a:xfrm>
          <a:prstGeom prst="rect">
            <a:avLst/>
          </a:prstGeom>
          <a:noFill/>
        </p:spPr>
        <p:txBody>
          <a:bodyPr wrap="square" rtlCol="0">
            <a:spAutoFit/>
          </a:bodyPr>
          <a:lstStyle/>
          <a:p>
            <a:pPr algn="ctr"/>
            <a:r>
              <a:rPr lang="en-US" altLang="zh-CN" sz="4000" dirty="0" smtClean="0">
                <a:solidFill>
                  <a:srgbClr val="FFFF00"/>
                </a:solidFill>
              </a:rPr>
              <a:t>Thanks for your attention!</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guihua"/>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696"/>
            <a:ext cx="9144000" cy="6165304"/>
          </a:xfrm>
          <a:prstGeom prst="rect">
            <a:avLst/>
          </a:prstGeom>
          <a:noFill/>
          <a:ln w="38100">
            <a:solidFill>
              <a:srgbClr val="DDDDDD"/>
            </a:solidFill>
            <a:miter lim="800000"/>
            <a:headEnd/>
            <a:tailEnd/>
          </a:ln>
          <a:extLst>
            <a:ext uri="{909E8E84-426E-40DD-AFC4-6F175D3DCCD1}">
              <a14:hiddenFill xmlns:a14="http://schemas.microsoft.com/office/drawing/2010/main">
                <a:solidFill>
                  <a:srgbClr val="FFFFFF"/>
                </a:solidFill>
              </a14:hiddenFill>
            </a:ext>
          </a:extLst>
        </p:spPr>
      </p:pic>
      <p:sp>
        <p:nvSpPr>
          <p:cNvPr id="3075" name="Rectangle 3"/>
          <p:cNvSpPr>
            <a:spLocks noChangeArrowheads="1"/>
          </p:cNvSpPr>
          <p:nvPr/>
        </p:nvSpPr>
        <p:spPr bwMode="auto">
          <a:xfrm>
            <a:off x="683568" y="-171400"/>
            <a:ext cx="6072237" cy="1008112"/>
          </a:xfrm>
          <a:prstGeom prst="rect">
            <a:avLst/>
          </a:prstGeom>
          <a:noFill/>
          <a:ln w="9525">
            <a:noFill/>
            <a:miter lim="800000"/>
            <a:headEnd/>
            <a:tailEnd/>
          </a:ln>
        </p:spPr>
        <p:txBody>
          <a:bodyPr/>
          <a:lstStyle/>
          <a:p>
            <a:pPr marL="342900" indent="-342900">
              <a:lnSpc>
                <a:spcPct val="150000"/>
              </a:lnSpc>
              <a:spcBef>
                <a:spcPct val="20000"/>
              </a:spcBef>
            </a:pPr>
            <a:r>
              <a:rPr lang="en-US" altLang="zh-CN" sz="3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Chinese Context of </a:t>
            </a:r>
            <a:r>
              <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MSP</a:t>
            </a:r>
            <a:endParaRPr lang="en-US" altLang="zh-CN" sz="3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20" name="Group 4"/>
          <p:cNvGrpSpPr>
            <a:grpSpLocks/>
          </p:cNvGrpSpPr>
          <p:nvPr/>
        </p:nvGrpSpPr>
        <p:grpSpPr bwMode="auto">
          <a:xfrm>
            <a:off x="6770616" y="4957032"/>
            <a:ext cx="2373383" cy="1900968"/>
            <a:chOff x="0" y="618"/>
            <a:chExt cx="5760" cy="3702"/>
          </a:xfrm>
        </p:grpSpPr>
        <p:pic>
          <p:nvPicPr>
            <p:cNvPr id="21" name="Picture 5" descr="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 y="636"/>
              <a:ext cx="5757" cy="3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descr="九断线"/>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8"/>
              <a:ext cx="5760" cy="370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71406" y="1691387"/>
            <a:ext cx="8973574" cy="2923877"/>
          </a:xfrm>
          <a:prstGeom prst="rect">
            <a:avLst/>
          </a:prstGeom>
          <a:solidFill>
            <a:schemeClr val="accent1">
              <a:alpha val="47000"/>
            </a:schemeClr>
          </a:solidFill>
        </p:spPr>
        <p:txBody>
          <a:bodyPr wrap="square" rtlCol="0">
            <a:spAutoFit/>
          </a:bodyPr>
          <a:lstStyle/>
          <a:p>
            <a:pPr marL="342900" indent="-342900">
              <a:buFont typeface="Wingdings" panose="05000000000000000000" pitchFamily="2" charset="2"/>
              <a:buChar char="l"/>
            </a:pPr>
            <a:r>
              <a:rPr lang="en-US" altLang="zh-CN" sz="2400" dirty="0" smtClean="0">
                <a:solidFill>
                  <a:srgbClr val="FF0000"/>
                </a:solidFill>
                <a:effectLst>
                  <a:outerShdw blurRad="38100" dist="38100" dir="2700000" algn="tl">
                    <a:srgbClr val="000000">
                      <a:alpha val="43137"/>
                    </a:srgbClr>
                  </a:outerShdw>
                </a:effectLst>
              </a:rPr>
              <a:t>18,000Km</a:t>
            </a:r>
            <a:r>
              <a:rPr lang="en-US" altLang="zh-CN" sz="2400" dirty="0" smtClean="0">
                <a:solidFill>
                  <a:srgbClr val="002060"/>
                </a:solidFill>
                <a:effectLst>
                  <a:outerShdw blurRad="38100" dist="38100" dir="2700000" algn="tl">
                    <a:srgbClr val="000000">
                      <a:alpha val="43137"/>
                    </a:srgbClr>
                  </a:outerShdw>
                </a:effectLst>
              </a:rPr>
              <a:t> coastline </a:t>
            </a:r>
          </a:p>
          <a:p>
            <a:pPr marL="342900" indent="-342900">
              <a:buFont typeface="Wingdings" panose="05000000000000000000" pitchFamily="2" charset="2"/>
              <a:buChar char="l"/>
            </a:pPr>
            <a:r>
              <a:rPr lang="en-US" altLang="zh-CN" sz="2400" dirty="0" smtClean="0">
                <a:solidFill>
                  <a:srgbClr val="002060"/>
                </a:solidFill>
                <a:effectLst>
                  <a:outerShdw blurRad="38100" dist="38100" dir="2700000" algn="tl">
                    <a:srgbClr val="000000">
                      <a:alpha val="43137"/>
                    </a:srgbClr>
                  </a:outerShdw>
                </a:effectLst>
              </a:rPr>
              <a:t>Ocean economy </a:t>
            </a:r>
            <a:r>
              <a:rPr lang="en-US" altLang="zh-CN" sz="2400" dirty="0" smtClean="0">
                <a:solidFill>
                  <a:srgbClr val="FF0000"/>
                </a:solidFill>
                <a:effectLst>
                  <a:outerShdw blurRad="38100" dist="38100" dir="2700000" algn="tl">
                    <a:srgbClr val="000000">
                      <a:alpha val="43137"/>
                    </a:srgbClr>
                  </a:outerShdw>
                </a:effectLst>
              </a:rPr>
              <a:t>10% </a:t>
            </a:r>
            <a:r>
              <a:rPr lang="en-US" altLang="zh-CN" sz="2400" dirty="0" smtClean="0">
                <a:solidFill>
                  <a:srgbClr val="002060"/>
                </a:solidFill>
                <a:effectLst>
                  <a:outerShdw blurRad="38100" dist="38100" dir="2700000" algn="tl">
                    <a:srgbClr val="000000">
                      <a:alpha val="43137"/>
                    </a:srgbClr>
                  </a:outerShdw>
                </a:effectLst>
              </a:rPr>
              <a:t>of national GDP</a:t>
            </a:r>
          </a:p>
          <a:p>
            <a:pPr marL="342900" indent="-342900">
              <a:buFont typeface="Wingdings" panose="05000000000000000000" pitchFamily="2" charset="2"/>
              <a:buChar char="l"/>
            </a:pPr>
            <a:r>
              <a:rPr lang="en-US" altLang="zh-CN" sz="2400" dirty="0" smtClean="0">
                <a:solidFill>
                  <a:srgbClr val="FF0000"/>
                </a:solidFill>
                <a:effectLst>
                  <a:outerShdw blurRad="38100" dist="38100" dir="2700000" algn="tl">
                    <a:srgbClr val="000000">
                      <a:alpha val="43137"/>
                    </a:srgbClr>
                  </a:outerShdw>
                </a:effectLst>
              </a:rPr>
              <a:t>7300 </a:t>
            </a:r>
            <a:r>
              <a:rPr lang="en-US" altLang="zh-CN" sz="2400" dirty="0" smtClean="0">
                <a:solidFill>
                  <a:srgbClr val="002060"/>
                </a:solidFill>
                <a:effectLst>
                  <a:outerShdw blurRad="38100" dist="38100" dir="2700000" algn="tl">
                    <a:srgbClr val="000000">
                      <a:alpha val="43137"/>
                    </a:srgbClr>
                  </a:outerShdw>
                </a:effectLst>
              </a:rPr>
              <a:t>islands (over 500 square meters)</a:t>
            </a:r>
          </a:p>
          <a:p>
            <a:pPr marL="342900" indent="-342900">
              <a:buFont typeface="Wingdings" panose="05000000000000000000" pitchFamily="2" charset="2"/>
              <a:buChar char="l"/>
            </a:pPr>
            <a:r>
              <a:rPr lang="en-US" altLang="zh-CN" sz="2400" dirty="0" smtClean="0">
                <a:solidFill>
                  <a:srgbClr val="FF0000"/>
                </a:solidFill>
                <a:effectLst>
                  <a:outerShdw blurRad="38100" dist="38100" dir="2700000" algn="tl">
                    <a:srgbClr val="000000">
                      <a:alpha val="43137"/>
                    </a:srgbClr>
                  </a:outerShdw>
                </a:effectLst>
              </a:rPr>
              <a:t>34 </a:t>
            </a:r>
            <a:r>
              <a:rPr lang="en-US" altLang="zh-CN" sz="2400" dirty="0" smtClean="0">
                <a:solidFill>
                  <a:srgbClr val="002060"/>
                </a:solidFill>
                <a:effectLst>
                  <a:outerShdw blurRad="38100" dist="38100" dir="2700000" algn="tl">
                    <a:srgbClr val="000000">
                      <a:alpha val="43137"/>
                    </a:srgbClr>
                  </a:outerShdw>
                </a:effectLst>
              </a:rPr>
              <a:t>National Natural Reserves (19400 square KM)</a:t>
            </a:r>
          </a:p>
          <a:p>
            <a:pPr marL="342900" indent="-342900">
              <a:buFont typeface="Wingdings" panose="05000000000000000000" pitchFamily="2" charset="2"/>
              <a:buChar char="l"/>
            </a:pPr>
            <a:r>
              <a:rPr lang="en-US" altLang="zh-CN" sz="3200" dirty="0">
                <a:solidFill>
                  <a:srgbClr val="FF0000"/>
                </a:solidFill>
                <a:effectLst>
                  <a:outerShdw blurRad="38100" dist="38100" dir="2700000" algn="tl">
                    <a:srgbClr val="000000">
                      <a:alpha val="43137"/>
                    </a:srgbClr>
                  </a:outerShdw>
                </a:effectLst>
              </a:rPr>
              <a:t>11</a:t>
            </a:r>
            <a:r>
              <a:rPr lang="en-US" altLang="zh-CN" sz="3200" dirty="0">
                <a:solidFill>
                  <a:srgbClr val="002060"/>
                </a:solidFill>
                <a:effectLst>
                  <a:outerShdw blurRad="38100" dist="38100" dir="2700000" algn="tl">
                    <a:srgbClr val="000000">
                      <a:alpha val="43137"/>
                    </a:srgbClr>
                  </a:outerShdw>
                </a:effectLst>
              </a:rPr>
              <a:t> Coastal Provinces with</a:t>
            </a:r>
            <a:r>
              <a:rPr lang="en-US" altLang="zh-CN" sz="3200" dirty="0">
                <a:solidFill>
                  <a:srgbClr val="FF0000"/>
                </a:solidFill>
                <a:effectLst>
                  <a:outerShdw blurRad="38100" dist="38100" dir="2700000" algn="tl">
                    <a:srgbClr val="000000">
                      <a:alpha val="43137"/>
                    </a:srgbClr>
                  </a:outerShdw>
                </a:effectLst>
              </a:rPr>
              <a:t> 9% </a:t>
            </a:r>
            <a:r>
              <a:rPr lang="en-US" altLang="zh-CN" sz="3200" dirty="0">
                <a:solidFill>
                  <a:srgbClr val="002060"/>
                </a:solidFill>
                <a:effectLst>
                  <a:outerShdw blurRad="38100" dist="38100" dir="2700000" algn="tl">
                    <a:srgbClr val="000000">
                      <a:alpha val="43137"/>
                    </a:srgbClr>
                  </a:outerShdw>
                </a:effectLst>
              </a:rPr>
              <a:t>of the </a:t>
            </a:r>
            <a:r>
              <a:rPr lang="en-US" altLang="zh-CN" sz="2400" dirty="0">
                <a:solidFill>
                  <a:srgbClr val="002060"/>
                </a:solidFill>
                <a:effectLst>
                  <a:outerShdw blurRad="38100" dist="38100" dir="2700000" algn="tl">
                    <a:srgbClr val="000000">
                      <a:alpha val="43137"/>
                    </a:srgbClr>
                  </a:outerShdw>
                </a:effectLst>
              </a:rPr>
              <a:t>world Population</a:t>
            </a:r>
          </a:p>
          <a:p>
            <a:pPr marL="342900" indent="-342900">
              <a:buFont typeface="Wingdings" panose="05000000000000000000" pitchFamily="2" charset="2"/>
              <a:buChar char="l"/>
            </a:pPr>
            <a:endParaRPr lang="zh-CN" altLang="en-US" sz="3200" dirty="0">
              <a:solidFill>
                <a:srgbClr val="0000CC"/>
              </a:solidFill>
            </a:endParaRPr>
          </a:p>
        </p:txBody>
      </p:sp>
      <p:sp>
        <p:nvSpPr>
          <p:cNvPr id="23" name="Rectangle 3"/>
          <p:cNvSpPr>
            <a:spLocks noChangeArrowheads="1"/>
          </p:cNvSpPr>
          <p:nvPr/>
        </p:nvSpPr>
        <p:spPr bwMode="auto">
          <a:xfrm>
            <a:off x="539552" y="692696"/>
            <a:ext cx="8784976" cy="1008112"/>
          </a:xfrm>
          <a:prstGeom prst="rect">
            <a:avLst/>
          </a:prstGeom>
          <a:noFill/>
          <a:ln w="9525">
            <a:noFill/>
            <a:miter lim="800000"/>
            <a:headEnd/>
            <a:tailEnd/>
          </a:ln>
        </p:spPr>
        <p:txBody>
          <a:bodyPr/>
          <a:lstStyle/>
          <a:p>
            <a:pPr marL="342900" indent="-342900">
              <a:lnSpc>
                <a:spcPct val="150000"/>
              </a:lnSpc>
              <a:spcBef>
                <a:spcPct val="20000"/>
              </a:spcBef>
            </a:pPr>
            <a:r>
              <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General Ocean and Coastal Information</a:t>
            </a:r>
            <a:endParaRPr lang="en-US" altLang="zh-CN" sz="3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86362321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5"/>
          <p:cNvGraphicFramePr>
            <a:graphicFrameLocks/>
          </p:cNvGraphicFramePr>
          <p:nvPr>
            <p:extLst>
              <p:ext uri="{D42A27DB-BD31-4B8C-83A1-F6EECF244321}">
                <p14:modId xmlns:p14="http://schemas.microsoft.com/office/powerpoint/2010/main" val="4008237847"/>
              </p:ext>
            </p:extLst>
          </p:nvPr>
        </p:nvGraphicFramePr>
        <p:xfrm>
          <a:off x="8491" y="908720"/>
          <a:ext cx="7591683"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5" name="Rectangle 3"/>
          <p:cNvSpPr>
            <a:spLocks noChangeArrowheads="1"/>
          </p:cNvSpPr>
          <p:nvPr/>
        </p:nvSpPr>
        <p:spPr bwMode="auto">
          <a:xfrm>
            <a:off x="587995" y="-171400"/>
            <a:ext cx="6072237" cy="836712"/>
          </a:xfrm>
          <a:prstGeom prst="rect">
            <a:avLst/>
          </a:prstGeom>
          <a:noFill/>
          <a:ln w="9525">
            <a:noFill/>
            <a:miter lim="800000"/>
            <a:headEnd/>
            <a:tailEnd/>
          </a:ln>
        </p:spPr>
        <p:txBody>
          <a:bodyPr/>
          <a:lstStyle/>
          <a:p>
            <a:pPr marL="342900" indent="-342900">
              <a:lnSpc>
                <a:spcPct val="150000"/>
              </a:lnSpc>
              <a:spcBef>
                <a:spcPct val="20000"/>
              </a:spcBef>
            </a:pPr>
            <a:r>
              <a:rPr lang="en-US" altLang="zh-CN" sz="3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Chinese Context of </a:t>
            </a:r>
            <a:r>
              <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MSP</a:t>
            </a:r>
            <a:endParaRPr lang="en-US" altLang="zh-CN" sz="3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 name="矩形 3"/>
          <p:cNvSpPr/>
          <p:nvPr/>
        </p:nvSpPr>
        <p:spPr>
          <a:xfrm>
            <a:off x="6516216" y="1097869"/>
            <a:ext cx="2498221" cy="1565813"/>
          </a:xfrm>
          <a:prstGeom prst="rect">
            <a:avLst/>
          </a:prstGeom>
          <a:ln>
            <a:noFill/>
          </a:ln>
        </p:spPr>
        <p:txBody>
          <a:bodyPr wrap="square">
            <a:spAutoFit/>
          </a:bodyPr>
          <a:lstStyle/>
          <a:p>
            <a:pPr>
              <a:lnSpc>
                <a:spcPct val="114000"/>
              </a:lnSpc>
            </a:pPr>
            <a:r>
              <a:rPr lang="en-US" altLang="zh-CN" sz="1400" dirty="0">
                <a:solidFill>
                  <a:schemeClr val="bg1"/>
                </a:solidFill>
              </a:rPr>
              <a:t>i</a:t>
            </a:r>
            <a:r>
              <a:rPr lang="en-US" altLang="zh-CN" sz="1400" dirty="0" smtClean="0">
                <a:solidFill>
                  <a:schemeClr val="bg1"/>
                </a:solidFill>
              </a:rPr>
              <a:t>ndustry                  </a:t>
            </a:r>
          </a:p>
          <a:p>
            <a:pPr>
              <a:lnSpc>
                <a:spcPct val="114000"/>
              </a:lnSpc>
            </a:pPr>
            <a:r>
              <a:rPr lang="en-US" altLang="zh-CN" sz="1400" dirty="0">
                <a:solidFill>
                  <a:schemeClr val="bg1"/>
                </a:solidFill>
              </a:rPr>
              <a:t>agriculture</a:t>
            </a:r>
            <a:r>
              <a:rPr lang="en-US" altLang="zh-CN" sz="1400" dirty="0" smtClean="0">
                <a:solidFill>
                  <a:schemeClr val="bg1"/>
                </a:solidFill>
              </a:rPr>
              <a:t>           </a:t>
            </a:r>
          </a:p>
          <a:p>
            <a:pPr>
              <a:lnSpc>
                <a:spcPct val="114000"/>
              </a:lnSpc>
            </a:pPr>
            <a:r>
              <a:rPr lang="en-US" altLang="zh-CN" sz="1400" dirty="0" smtClean="0">
                <a:solidFill>
                  <a:schemeClr val="bg1"/>
                </a:solidFill>
              </a:rPr>
              <a:t>forestry                </a:t>
            </a:r>
            <a:endParaRPr lang="en-US" altLang="zh-CN" sz="1400" dirty="0">
              <a:solidFill>
                <a:schemeClr val="bg1"/>
              </a:solidFill>
            </a:endParaRPr>
          </a:p>
          <a:p>
            <a:pPr>
              <a:lnSpc>
                <a:spcPct val="114000"/>
              </a:lnSpc>
            </a:pPr>
            <a:r>
              <a:rPr lang="en-US" altLang="zh-CN" sz="1400" dirty="0" smtClean="0">
                <a:solidFill>
                  <a:schemeClr val="bg1"/>
                </a:solidFill>
              </a:rPr>
              <a:t>energy                       </a:t>
            </a:r>
            <a:endParaRPr lang="en-US" altLang="zh-CN" sz="1400" dirty="0">
              <a:solidFill>
                <a:schemeClr val="bg1"/>
              </a:solidFill>
            </a:endParaRPr>
          </a:p>
          <a:p>
            <a:pPr>
              <a:lnSpc>
                <a:spcPct val="114000"/>
              </a:lnSpc>
            </a:pPr>
            <a:r>
              <a:rPr lang="en-US" altLang="zh-CN" sz="1400" dirty="0" smtClean="0">
                <a:solidFill>
                  <a:schemeClr val="bg1"/>
                </a:solidFill>
              </a:rPr>
              <a:t>water conservancy </a:t>
            </a:r>
          </a:p>
          <a:p>
            <a:pPr>
              <a:lnSpc>
                <a:spcPct val="114000"/>
              </a:lnSpc>
            </a:pPr>
            <a:r>
              <a:rPr lang="en-US" altLang="zh-CN" sz="1400" dirty="0" smtClean="0">
                <a:solidFill>
                  <a:schemeClr val="bg1"/>
                </a:solidFill>
              </a:rPr>
              <a:t>transport                        </a:t>
            </a:r>
            <a:endParaRPr lang="zh-CN" altLang="zh-CN" sz="1400" dirty="0">
              <a:solidFill>
                <a:schemeClr val="bg1"/>
              </a:solidFill>
            </a:endParaRPr>
          </a:p>
        </p:txBody>
      </p:sp>
      <p:sp>
        <p:nvSpPr>
          <p:cNvPr id="5" name="矩形 4"/>
          <p:cNvSpPr/>
          <p:nvPr/>
        </p:nvSpPr>
        <p:spPr>
          <a:xfrm>
            <a:off x="5863366" y="2936292"/>
            <a:ext cx="3577849" cy="1426031"/>
          </a:xfrm>
          <a:prstGeom prst="rect">
            <a:avLst/>
          </a:prstGeom>
        </p:spPr>
        <p:txBody>
          <a:bodyPr wrap="square">
            <a:spAutoFit/>
          </a:bodyPr>
          <a:lstStyle/>
          <a:p>
            <a:pPr>
              <a:lnSpc>
                <a:spcPts val="1300"/>
              </a:lnSpc>
            </a:pPr>
            <a:r>
              <a:rPr lang="en-US" altLang="zh-CN" sz="1400" dirty="0" smtClean="0">
                <a:solidFill>
                  <a:schemeClr val="bg1"/>
                </a:solidFill>
              </a:rPr>
              <a:t/>
            </a:r>
            <a:br>
              <a:rPr lang="en-US" altLang="zh-CN" sz="1400" dirty="0" smtClean="0">
                <a:solidFill>
                  <a:schemeClr val="bg1"/>
                </a:solidFill>
              </a:rPr>
            </a:br>
            <a:endParaRPr lang="en-US" altLang="zh-CN" sz="1400" dirty="0" smtClean="0">
              <a:solidFill>
                <a:schemeClr val="bg1"/>
              </a:solidFill>
            </a:endParaRPr>
          </a:p>
          <a:p>
            <a:pPr>
              <a:lnSpc>
                <a:spcPts val="1300"/>
              </a:lnSpc>
            </a:pPr>
            <a:r>
              <a:rPr lang="en-US" altLang="zh-CN" sz="1400" dirty="0" smtClean="0">
                <a:solidFill>
                  <a:srgbClr val="FF0000"/>
                </a:solidFill>
              </a:rPr>
              <a:t>Marine major function-oriented zone planning</a:t>
            </a:r>
          </a:p>
          <a:p>
            <a:pPr>
              <a:lnSpc>
                <a:spcPts val="1300"/>
              </a:lnSpc>
            </a:pPr>
            <a:r>
              <a:rPr lang="en-US" altLang="zh-CN" sz="1400" dirty="0" smtClean="0">
                <a:solidFill>
                  <a:srgbClr val="FF0000"/>
                </a:solidFill>
              </a:rPr>
              <a:t>marine functional zoning</a:t>
            </a:r>
            <a:br>
              <a:rPr lang="en-US" altLang="zh-CN" sz="1400" dirty="0" smtClean="0">
                <a:solidFill>
                  <a:srgbClr val="FF0000"/>
                </a:solidFill>
              </a:rPr>
            </a:br>
            <a:endParaRPr lang="zh-CN" altLang="en-US" sz="1400" dirty="0" smtClean="0">
              <a:solidFill>
                <a:srgbClr val="FF0000"/>
              </a:solidFill>
            </a:endParaRPr>
          </a:p>
          <a:p>
            <a:pPr>
              <a:lnSpc>
                <a:spcPts val="1300"/>
              </a:lnSpc>
            </a:pPr>
            <a:r>
              <a:rPr lang="en-US" altLang="zh-CN" sz="1200" dirty="0" smtClean="0">
                <a:solidFill>
                  <a:schemeClr val="bg1"/>
                </a:solidFill>
              </a:rPr>
              <a:t/>
            </a:r>
            <a:br>
              <a:rPr lang="en-US" altLang="zh-CN" sz="1200" dirty="0" smtClean="0">
                <a:solidFill>
                  <a:schemeClr val="bg1"/>
                </a:solidFill>
              </a:rPr>
            </a:br>
            <a:endParaRPr lang="zh-CN" altLang="en-US" sz="1200" dirty="0">
              <a:solidFill>
                <a:schemeClr val="bg1"/>
              </a:solidFill>
            </a:endParaRPr>
          </a:p>
        </p:txBody>
      </p:sp>
      <p:sp>
        <p:nvSpPr>
          <p:cNvPr id="10" name="矩形 9"/>
          <p:cNvSpPr/>
          <p:nvPr/>
        </p:nvSpPr>
        <p:spPr>
          <a:xfrm>
            <a:off x="5049083" y="5018189"/>
            <a:ext cx="4094917" cy="787075"/>
          </a:xfrm>
          <a:prstGeom prst="rect">
            <a:avLst/>
          </a:prstGeom>
        </p:spPr>
        <p:txBody>
          <a:bodyPr wrap="square">
            <a:spAutoFit/>
          </a:bodyPr>
          <a:lstStyle/>
          <a:p>
            <a:pPr>
              <a:lnSpc>
                <a:spcPct val="120000"/>
              </a:lnSpc>
            </a:pPr>
            <a:endParaRPr lang="zh-CN" altLang="en-US" sz="1300" dirty="0" smtClean="0">
              <a:solidFill>
                <a:schemeClr val="bg1"/>
              </a:solidFill>
            </a:endParaRPr>
          </a:p>
          <a:p>
            <a:pPr>
              <a:lnSpc>
                <a:spcPct val="120000"/>
              </a:lnSpc>
            </a:pPr>
            <a:r>
              <a:rPr lang="en-US" altLang="zh-CN" sz="1300" dirty="0" smtClean="0">
                <a:solidFill>
                  <a:schemeClr val="bg1"/>
                </a:solidFill>
              </a:rPr>
              <a:t>marine </a:t>
            </a:r>
            <a:r>
              <a:rPr lang="en-US" altLang="zh-CN" sz="1300" dirty="0">
                <a:solidFill>
                  <a:schemeClr val="bg1"/>
                </a:solidFill>
              </a:rPr>
              <a:t>environmental protection </a:t>
            </a:r>
            <a:r>
              <a:rPr lang="en-US" altLang="zh-CN" sz="1300" dirty="0" smtClean="0">
                <a:solidFill>
                  <a:schemeClr val="bg1"/>
                </a:solidFill>
              </a:rPr>
              <a:t>planning</a:t>
            </a:r>
            <a:endParaRPr lang="en-US" altLang="zh-CN" sz="1300" dirty="0" smtClean="0">
              <a:solidFill>
                <a:schemeClr val="bg1"/>
              </a:solidFill>
            </a:endParaRPr>
          </a:p>
        </p:txBody>
      </p:sp>
      <p:sp>
        <p:nvSpPr>
          <p:cNvPr id="11" name="右箭头 10"/>
          <p:cNvSpPr/>
          <p:nvPr/>
        </p:nvSpPr>
        <p:spPr>
          <a:xfrm>
            <a:off x="5616074" y="1832047"/>
            <a:ext cx="793294" cy="557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矩形 11"/>
          <p:cNvSpPr/>
          <p:nvPr/>
        </p:nvSpPr>
        <p:spPr>
          <a:xfrm>
            <a:off x="251521" y="3407795"/>
            <a:ext cx="2712952" cy="1061829"/>
          </a:xfrm>
          <a:prstGeom prst="rect">
            <a:avLst/>
          </a:prstGeom>
        </p:spPr>
        <p:txBody>
          <a:bodyPr wrap="square">
            <a:spAutoFit/>
          </a:bodyPr>
          <a:lstStyle/>
          <a:p>
            <a:pPr>
              <a:lnSpc>
                <a:spcPct val="150000"/>
              </a:lnSpc>
            </a:pPr>
            <a:r>
              <a:rPr lang="en-US" altLang="zh-CN" sz="1400" dirty="0" smtClean="0">
                <a:solidFill>
                  <a:prstClr val="white"/>
                </a:solidFill>
                <a:latin typeface="Times New Roman" pitchFamily="18" charset="0"/>
                <a:ea typeface="微软雅黑" pitchFamily="34" charset="-122"/>
                <a:cs typeface="Times New Roman" pitchFamily="18" charset="0"/>
              </a:rPr>
              <a:t>Chinese National </a:t>
            </a:r>
          </a:p>
          <a:p>
            <a:pPr>
              <a:lnSpc>
                <a:spcPct val="150000"/>
              </a:lnSpc>
            </a:pPr>
            <a:r>
              <a:rPr lang="en-US" altLang="zh-CN" sz="1400" dirty="0" smtClean="0">
                <a:solidFill>
                  <a:prstClr val="white"/>
                </a:solidFill>
                <a:latin typeface="Times New Roman" pitchFamily="18" charset="0"/>
                <a:ea typeface="微软雅黑" pitchFamily="34" charset="-122"/>
                <a:cs typeface="Times New Roman" pitchFamily="18" charset="0"/>
              </a:rPr>
              <a:t>Planning System </a:t>
            </a:r>
            <a:r>
              <a:rPr lang="en-US" altLang="zh-CN" sz="1400" dirty="0">
                <a:solidFill>
                  <a:prstClr val="white"/>
                </a:solidFill>
                <a:latin typeface="Times New Roman" pitchFamily="18" charset="0"/>
                <a:ea typeface="微软雅黑" pitchFamily="34" charset="-122"/>
                <a:cs typeface="Times New Roman" pitchFamily="18" charset="0"/>
              </a:rPr>
              <a:t/>
            </a:r>
            <a:br>
              <a:rPr lang="en-US" altLang="zh-CN" sz="1400" dirty="0">
                <a:solidFill>
                  <a:prstClr val="white"/>
                </a:solidFill>
                <a:latin typeface="Times New Roman" pitchFamily="18" charset="0"/>
                <a:ea typeface="微软雅黑" pitchFamily="34" charset="-122"/>
                <a:cs typeface="Times New Roman" pitchFamily="18" charset="0"/>
              </a:rPr>
            </a:br>
            <a:endParaRPr lang="zh-CN" altLang="en-US" sz="1400" dirty="0">
              <a:solidFill>
                <a:prstClr val="white"/>
              </a:solidFill>
            </a:endParaRPr>
          </a:p>
        </p:txBody>
      </p:sp>
      <p:sp>
        <p:nvSpPr>
          <p:cNvPr id="15" name="右箭头 14"/>
          <p:cNvSpPr/>
          <p:nvPr/>
        </p:nvSpPr>
        <p:spPr>
          <a:xfrm>
            <a:off x="4512162" y="5445214"/>
            <a:ext cx="453449" cy="717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7" name="组合 16"/>
          <p:cNvGrpSpPr/>
          <p:nvPr/>
        </p:nvGrpSpPr>
        <p:grpSpPr>
          <a:xfrm>
            <a:off x="3751101" y="5012179"/>
            <a:ext cx="3838598" cy="1369149"/>
            <a:chOff x="2846951" y="3859952"/>
            <a:chExt cx="3838598" cy="1369149"/>
          </a:xfrm>
        </p:grpSpPr>
        <p:sp>
          <p:nvSpPr>
            <p:cNvPr id="18" name="矩形 17"/>
            <p:cNvSpPr/>
            <p:nvPr/>
          </p:nvSpPr>
          <p:spPr>
            <a:xfrm>
              <a:off x="3163794" y="3859952"/>
              <a:ext cx="3521755" cy="1369149"/>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19" name="矩形 18"/>
            <p:cNvSpPr/>
            <p:nvPr/>
          </p:nvSpPr>
          <p:spPr>
            <a:xfrm>
              <a:off x="2846951" y="3859952"/>
              <a:ext cx="3521755" cy="136914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14300" lvl="1" indent="-114300" algn="l" defTabSz="622300" rtl="0">
                <a:lnSpc>
                  <a:spcPct val="90000"/>
                </a:lnSpc>
                <a:spcBef>
                  <a:spcPct val="0"/>
                </a:spcBef>
                <a:spcAft>
                  <a:spcPct val="15000"/>
                </a:spcAft>
                <a:buChar char="••"/>
              </a:pPr>
              <a:r>
                <a:rPr lang="en-US" altLang="en-US" sz="1400" kern="1200" dirty="0" smtClean="0">
                  <a:solidFill>
                    <a:schemeClr val="bg1"/>
                  </a:solidFill>
                </a:rPr>
                <a:t> Land</a:t>
              </a:r>
              <a:endParaRPr lang="zh-CN" altLang="en-US" sz="1400" kern="1200" dirty="0">
                <a:solidFill>
                  <a:schemeClr val="bg1"/>
                </a:solidFill>
              </a:endParaRPr>
            </a:p>
            <a:p>
              <a:pPr marL="114300" lvl="1" indent="-114300" algn="l" defTabSz="622300">
                <a:lnSpc>
                  <a:spcPct val="90000"/>
                </a:lnSpc>
                <a:spcBef>
                  <a:spcPct val="0"/>
                </a:spcBef>
                <a:spcAft>
                  <a:spcPct val="15000"/>
                </a:spcAft>
                <a:buChar char="••"/>
              </a:pPr>
              <a:endParaRPr lang="zh-CN" altLang="en-US" sz="1400" kern="1200" dirty="0" smtClean="0">
                <a:solidFill>
                  <a:schemeClr val="bg1"/>
                </a:solidFill>
              </a:endParaRPr>
            </a:p>
            <a:p>
              <a:pPr marL="114300" lvl="1" indent="-114300" algn="l" defTabSz="622300">
                <a:lnSpc>
                  <a:spcPct val="90000"/>
                </a:lnSpc>
                <a:spcBef>
                  <a:spcPct val="0"/>
                </a:spcBef>
                <a:spcAft>
                  <a:spcPct val="15000"/>
                </a:spcAft>
                <a:buChar char="••"/>
              </a:pPr>
              <a:r>
                <a:rPr lang="en-US" altLang="en-US" sz="1400" kern="1200" dirty="0" smtClean="0">
                  <a:solidFill>
                    <a:schemeClr val="bg1"/>
                  </a:solidFill>
                </a:rPr>
                <a:t>Ocean</a:t>
              </a:r>
              <a:endParaRPr lang="zh-CN" altLang="en-US" sz="1400" kern="1200" dirty="0" smtClean="0">
                <a:solidFill>
                  <a:schemeClr val="bg1"/>
                </a:solidFill>
              </a:endParaRPr>
            </a:p>
            <a:p>
              <a:pPr marL="114300" lvl="1" indent="-114300" algn="l" defTabSz="622300">
                <a:lnSpc>
                  <a:spcPct val="90000"/>
                </a:lnSpc>
                <a:spcBef>
                  <a:spcPct val="0"/>
                </a:spcBef>
                <a:spcAft>
                  <a:spcPct val="15000"/>
                </a:spcAft>
                <a:buChar char="••"/>
              </a:pPr>
              <a:endParaRPr lang="zh-CN" altLang="en-US" sz="1400" kern="1200" dirty="0" smtClean="0">
                <a:solidFill>
                  <a:schemeClr val="bg1"/>
                </a:solidFill>
              </a:endParaRPr>
            </a:p>
            <a:p>
              <a:pPr marL="114300" lvl="1" indent="-114300" algn="l" defTabSz="622300" rtl="0">
                <a:lnSpc>
                  <a:spcPct val="90000"/>
                </a:lnSpc>
                <a:spcBef>
                  <a:spcPct val="0"/>
                </a:spcBef>
                <a:spcAft>
                  <a:spcPct val="15000"/>
                </a:spcAft>
                <a:buChar char="••"/>
              </a:pPr>
              <a:endParaRPr lang="zh-CN" altLang="en-US" sz="1400" kern="1200" dirty="0">
                <a:solidFill>
                  <a:schemeClr val="bg1"/>
                </a:solidFill>
              </a:endParaRPr>
            </a:p>
          </p:txBody>
        </p:sp>
      </p:grpSp>
      <p:sp>
        <p:nvSpPr>
          <p:cNvPr id="20" name="右箭头 19"/>
          <p:cNvSpPr/>
          <p:nvPr/>
        </p:nvSpPr>
        <p:spPr>
          <a:xfrm>
            <a:off x="4774386" y="3593551"/>
            <a:ext cx="793294" cy="557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1571597" y="1785926"/>
            <a:ext cx="6960843" cy="3571900"/>
          </a:xfrm>
          <a:prstGeom prst="rect">
            <a:avLst/>
          </a:prstGeom>
          <a:noFill/>
          <a:ln w="9525">
            <a:noFill/>
            <a:miter lim="800000"/>
            <a:headEnd/>
            <a:tailEnd/>
          </a:ln>
        </p:spPr>
        <p:txBody>
          <a:bodyPr/>
          <a:lstStyle/>
          <a:p>
            <a:pPr marL="457200" indent="-457200">
              <a:lnSpc>
                <a:spcPct val="150000"/>
              </a:lnSpc>
              <a:spcBef>
                <a:spcPct val="20000"/>
              </a:spcBef>
              <a:buFont typeface="Wingdings" panose="05000000000000000000" pitchFamily="2" charset="2"/>
              <a:buChar char="l"/>
            </a:pPr>
            <a:r>
              <a:rPr lang="en-US" altLang="zh-CN" sz="3200" dirty="0">
                <a:solidFill>
                  <a:srgbClr val="FFC000"/>
                </a:solidFill>
                <a:effectLst>
                  <a:outerShdw blurRad="38100" dist="38100" dir="2700000" algn="tl">
                    <a:srgbClr val="000000">
                      <a:alpha val="43137"/>
                    </a:srgbClr>
                  </a:outerShdw>
                </a:effectLst>
                <a:latin typeface="微软雅黑" pitchFamily="34" charset="-122"/>
                <a:ea typeface="微软雅黑" pitchFamily="34" charset="-122"/>
              </a:rPr>
              <a:t>Chinese Context of MSP</a:t>
            </a:r>
            <a:endParaRPr lang="zh-CN" altLang="en-US" sz="3200" dirty="0">
              <a:solidFill>
                <a:srgbClr val="FFC000"/>
              </a:solidFill>
              <a:effectLst>
                <a:outerShdw blurRad="38100" dist="38100" dir="2700000" algn="tl">
                  <a:srgbClr val="000000">
                    <a:alpha val="43137"/>
                  </a:srgbClr>
                </a:outerShdw>
              </a:effectLst>
              <a:latin typeface="微软雅黑" pitchFamily="34" charset="-122"/>
              <a:ea typeface="微软雅黑" pitchFamily="34" charset="-122"/>
            </a:endParaRPr>
          </a:p>
          <a:p>
            <a:pPr marL="457200" indent="-457200">
              <a:lnSpc>
                <a:spcPct val="150000"/>
              </a:lnSpc>
              <a:spcBef>
                <a:spcPct val="20000"/>
              </a:spcBef>
              <a:buFont typeface="Wingdings" panose="05000000000000000000" pitchFamily="2" charset="2"/>
              <a:buChar char="l"/>
            </a:pPr>
            <a:r>
              <a:rPr lang="en-US" altLang="zh-CN" sz="3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Chinese MSP System </a:t>
            </a:r>
          </a:p>
          <a:p>
            <a:pPr marL="457200" indent="-457200">
              <a:lnSpc>
                <a:spcPct val="150000"/>
              </a:lnSpc>
              <a:spcBef>
                <a:spcPct val="20000"/>
              </a:spcBef>
              <a:buFont typeface="Wingdings" panose="05000000000000000000" pitchFamily="2" charset="2"/>
              <a:buChar char="l"/>
            </a:pPr>
            <a:r>
              <a:rPr lang="en-US" altLang="zh-CN" sz="3200" dirty="0" smtClean="0">
                <a:solidFill>
                  <a:srgbClr val="FFC000"/>
                </a:solidFill>
                <a:effectLst>
                  <a:outerShdw blurRad="38100" dist="38100" dir="2700000" algn="tl">
                    <a:srgbClr val="000000">
                      <a:alpha val="43137"/>
                    </a:srgbClr>
                  </a:outerShdw>
                </a:effectLst>
                <a:latin typeface="微软雅黑" pitchFamily="34" charset="-122"/>
                <a:ea typeface="微软雅黑" pitchFamily="34" charset="-122"/>
              </a:rPr>
              <a:t>Trends of Chinese MSP</a:t>
            </a:r>
            <a:endParaRPr lang="en-US" altLang="zh-CN" sz="3200" dirty="0">
              <a:solidFill>
                <a:srgbClr val="FFC000"/>
              </a:solidFill>
              <a:effectLst>
                <a:outerShdw blurRad="38100" dist="38100" dir="2700000" algn="tl">
                  <a:srgbClr val="000000">
                    <a:alpha val="43137"/>
                  </a:srgbClr>
                </a:outerShdw>
              </a:effectLst>
              <a:latin typeface="微软雅黑" pitchFamily="34" charset="-122"/>
              <a:ea typeface="微软雅黑" pitchFamily="34" charset="-122"/>
            </a:endParaRPr>
          </a:p>
          <a:p>
            <a:pPr marL="457200" indent="-457200">
              <a:lnSpc>
                <a:spcPct val="150000"/>
              </a:lnSpc>
              <a:spcBef>
                <a:spcPct val="20000"/>
              </a:spcBef>
              <a:buFont typeface="Wingdings" panose="05000000000000000000" pitchFamily="2" charset="2"/>
              <a:buChar char="l"/>
            </a:pPr>
            <a:r>
              <a:rPr lang="en-US" altLang="zh-CN" sz="3200" dirty="0" smtClean="0">
                <a:solidFill>
                  <a:srgbClr val="FFC000"/>
                </a:solidFill>
                <a:effectLst>
                  <a:outerShdw blurRad="38100" dist="38100" dir="2700000" algn="tl">
                    <a:srgbClr val="000000">
                      <a:alpha val="43137"/>
                    </a:srgbClr>
                  </a:outerShdw>
                </a:effectLst>
                <a:latin typeface="微软雅黑" pitchFamily="34" charset="-122"/>
                <a:ea typeface="微软雅黑" pitchFamily="34" charset="-122"/>
              </a:rPr>
              <a:t>Suggestions on international Cooperation</a:t>
            </a:r>
            <a:endParaRPr lang="en-US" altLang="zh-CN" sz="3200" dirty="0">
              <a:solidFill>
                <a:srgbClr val="FFC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 name="Rectangle 3"/>
          <p:cNvSpPr txBox="1">
            <a:spLocks noChangeArrowheads="1"/>
          </p:cNvSpPr>
          <p:nvPr/>
        </p:nvSpPr>
        <p:spPr bwMode="auto">
          <a:xfrm>
            <a:off x="3000364" y="785794"/>
            <a:ext cx="2880320" cy="1008856"/>
          </a:xfrm>
          <a:prstGeom prst="rect">
            <a:avLst/>
          </a:prstGeom>
          <a:noFill/>
          <a:ln>
            <a:noFill/>
          </a:ln>
          <a:extLst/>
        </p:spPr>
        <p:txBody>
          <a:bodyPr/>
          <a:lstStyle>
            <a:lvl1pPr marL="342900" indent="-34290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spcBef>
                <a:spcPct val="20000"/>
              </a:spcBef>
              <a:defRPr/>
            </a:pPr>
            <a:r>
              <a:rPr lang="en-US" altLang="zh-CN" sz="4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rPr>
              <a:t>Contents</a:t>
            </a:r>
            <a:endParaRPr lang="zh-CN" alt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2585467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lowchart: Delay 13"/>
          <p:cNvSpPr/>
          <p:nvPr/>
        </p:nvSpPr>
        <p:spPr>
          <a:xfrm rot="16200000">
            <a:off x="5178163" y="332746"/>
            <a:ext cx="751958" cy="6080371"/>
          </a:xfrm>
          <a:prstGeom prst="flowChartDelay">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ko-KR"/>
            </a:defPPr>
            <a:lvl1pPr marL="0" algn="l" defTabSz="914400" rtl="0" eaLnBrk="1" latinLnBrk="1" hangingPunct="1">
              <a:defRPr sz="1800" kern="1200">
                <a:solidFill>
                  <a:schemeClr val="dk1"/>
                </a:solidFill>
                <a:latin typeface="+mn-lt"/>
                <a:ea typeface="+mn-ea"/>
                <a:cs typeface="+mn-cs"/>
              </a:defRPr>
            </a:lvl1pPr>
            <a:lvl2pPr marL="457200" algn="l" defTabSz="914400" rtl="0" eaLnBrk="1" latinLnBrk="1" hangingPunct="1">
              <a:defRPr sz="1800" kern="1200">
                <a:solidFill>
                  <a:schemeClr val="dk1"/>
                </a:solidFill>
                <a:latin typeface="+mn-lt"/>
                <a:ea typeface="+mn-ea"/>
                <a:cs typeface="+mn-cs"/>
              </a:defRPr>
            </a:lvl2pPr>
            <a:lvl3pPr marL="914400" algn="l" defTabSz="914400" rtl="0" eaLnBrk="1" latinLnBrk="1" hangingPunct="1">
              <a:defRPr sz="1800" kern="1200">
                <a:solidFill>
                  <a:schemeClr val="dk1"/>
                </a:solidFill>
                <a:latin typeface="+mn-lt"/>
                <a:ea typeface="+mn-ea"/>
                <a:cs typeface="+mn-cs"/>
              </a:defRPr>
            </a:lvl3pPr>
            <a:lvl4pPr marL="1371600" algn="l" defTabSz="914400" rtl="0" eaLnBrk="1" latinLnBrk="1" hangingPunct="1">
              <a:defRPr sz="1800" kern="1200">
                <a:solidFill>
                  <a:schemeClr val="dk1"/>
                </a:solidFill>
                <a:latin typeface="+mn-lt"/>
                <a:ea typeface="+mn-ea"/>
                <a:cs typeface="+mn-cs"/>
              </a:defRPr>
            </a:lvl4pPr>
            <a:lvl5pPr marL="1828800" algn="l" defTabSz="914400" rtl="0" eaLnBrk="1" latinLnBrk="1" hangingPunct="1">
              <a:defRPr sz="1800" kern="1200">
                <a:solidFill>
                  <a:schemeClr val="dk1"/>
                </a:solidFill>
                <a:latin typeface="+mn-lt"/>
                <a:ea typeface="+mn-ea"/>
                <a:cs typeface="+mn-cs"/>
              </a:defRPr>
            </a:lvl5pPr>
            <a:lvl6pPr marL="2286000" algn="l" defTabSz="914400" rtl="0" eaLnBrk="1" latinLnBrk="1" hangingPunct="1">
              <a:defRPr sz="1800" kern="1200">
                <a:solidFill>
                  <a:schemeClr val="dk1"/>
                </a:solidFill>
                <a:latin typeface="+mn-lt"/>
                <a:ea typeface="+mn-ea"/>
                <a:cs typeface="+mn-cs"/>
              </a:defRPr>
            </a:lvl6pPr>
            <a:lvl7pPr marL="2743200" algn="l" defTabSz="914400" rtl="0" eaLnBrk="1" latinLnBrk="1" hangingPunct="1">
              <a:defRPr sz="1800" kern="1200">
                <a:solidFill>
                  <a:schemeClr val="dk1"/>
                </a:solidFill>
                <a:latin typeface="+mn-lt"/>
                <a:ea typeface="+mn-ea"/>
                <a:cs typeface="+mn-cs"/>
              </a:defRPr>
            </a:lvl7pPr>
            <a:lvl8pPr marL="3200400" algn="l" defTabSz="914400" rtl="0" eaLnBrk="1" latinLnBrk="1" hangingPunct="1">
              <a:defRPr sz="1800" kern="1200">
                <a:solidFill>
                  <a:schemeClr val="dk1"/>
                </a:solidFill>
                <a:latin typeface="+mn-lt"/>
                <a:ea typeface="+mn-ea"/>
                <a:cs typeface="+mn-cs"/>
              </a:defRPr>
            </a:lvl8pPr>
            <a:lvl9pPr marL="3657600" algn="l" defTabSz="914400" rtl="0" eaLnBrk="1" latinLnBrk="1" hangingPunct="1">
              <a:defRPr sz="1800" kern="1200">
                <a:solidFill>
                  <a:schemeClr val="dk1"/>
                </a:solidFill>
                <a:latin typeface="+mn-lt"/>
                <a:ea typeface="+mn-ea"/>
                <a:cs typeface="+mn-cs"/>
              </a:defRPr>
            </a:lvl9pPr>
          </a:lstStyle>
          <a:p>
            <a:pPr algn="ctr"/>
            <a:endParaRPr lang="en-US" dirty="0">
              <a:latin typeface="Arial Narrow" pitchFamily="34" charset="0"/>
            </a:endParaRPr>
          </a:p>
        </p:txBody>
      </p:sp>
      <p:sp>
        <p:nvSpPr>
          <p:cNvPr id="2" name="Rectangle 3"/>
          <p:cNvSpPr>
            <a:spLocks noChangeArrowheads="1"/>
          </p:cNvSpPr>
          <p:nvPr/>
        </p:nvSpPr>
        <p:spPr bwMode="auto">
          <a:xfrm>
            <a:off x="587995" y="-171400"/>
            <a:ext cx="6072237" cy="864096"/>
          </a:xfrm>
          <a:prstGeom prst="rect">
            <a:avLst/>
          </a:prstGeom>
          <a:noFill/>
          <a:ln w="9525">
            <a:noFill/>
            <a:miter lim="800000"/>
            <a:headEnd/>
            <a:tailEnd/>
          </a:ln>
        </p:spPr>
        <p:txBody>
          <a:bodyPr/>
          <a:lstStyle/>
          <a:p>
            <a:pPr marL="342900" indent="-342900">
              <a:lnSpc>
                <a:spcPct val="150000"/>
              </a:lnSpc>
              <a:spcBef>
                <a:spcPct val="20000"/>
              </a:spcBef>
            </a:pPr>
            <a:r>
              <a:rPr lang="en-US" altLang="zh-CN" sz="3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Chinese </a:t>
            </a:r>
            <a:r>
              <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MSP System</a:t>
            </a:r>
          </a:p>
          <a:p>
            <a:pPr marL="342900" indent="-342900">
              <a:lnSpc>
                <a:spcPct val="150000"/>
              </a:lnSpc>
              <a:spcBef>
                <a:spcPct val="20000"/>
              </a:spcBef>
            </a:pPr>
            <a:r>
              <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        </a:t>
            </a:r>
            <a:endParaRPr lang="en-US" altLang="zh-CN" sz="3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a:p>
            <a:pPr marL="342900" indent="-342900">
              <a:lnSpc>
                <a:spcPct val="150000"/>
              </a:lnSpc>
              <a:spcBef>
                <a:spcPct val="20000"/>
              </a:spcBef>
            </a:pPr>
            <a:endPar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a:p>
            <a:pPr marL="342900" indent="-342900">
              <a:lnSpc>
                <a:spcPct val="150000"/>
              </a:lnSpc>
              <a:spcBef>
                <a:spcPct val="20000"/>
              </a:spcBef>
            </a:pPr>
            <a:endParaRPr lang="en-US" altLang="zh-CN" sz="3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3" name="Group 27"/>
          <p:cNvGrpSpPr/>
          <p:nvPr/>
        </p:nvGrpSpPr>
        <p:grpSpPr>
          <a:xfrm>
            <a:off x="539552" y="1043954"/>
            <a:ext cx="6156489" cy="633259"/>
            <a:chOff x="1693511" y="2544539"/>
            <a:chExt cx="6156489" cy="778643"/>
          </a:xfrm>
        </p:grpSpPr>
        <p:sp>
          <p:nvSpPr>
            <p:cNvPr id="4" name="Flowchart: Delay 9"/>
            <p:cNvSpPr/>
            <p:nvPr/>
          </p:nvSpPr>
          <p:spPr>
            <a:xfrm rot="16200000">
              <a:off x="4365573" y="-9295"/>
              <a:ext cx="778641" cy="5886310"/>
            </a:xfrm>
            <a:prstGeom prst="flowChartDelay">
              <a:avLst/>
            </a:prstGeom>
            <a:ln>
              <a:solidFill>
                <a:schemeClr val="bg1">
                  <a:lumMod val="50000"/>
                </a:schemeClr>
              </a:solidFill>
            </a:ln>
          </p:spPr>
          <p:style>
            <a:lnRef idx="1">
              <a:schemeClr val="accent6"/>
            </a:lnRef>
            <a:fillRef idx="1002">
              <a:schemeClr val="lt1"/>
            </a:fillRef>
            <a:effectRef idx="1">
              <a:schemeClr val="accent6"/>
            </a:effectRef>
            <a:fontRef idx="minor">
              <a:schemeClr val="dk1"/>
            </a:fontRef>
          </p:style>
          <p:txBody>
            <a:bodyPr rtlCol="0" anchor="ctr"/>
            <a:lstStyle>
              <a:defPPr>
                <a:defRPr lang="ko-KR"/>
              </a:defPPr>
              <a:lvl1pPr marL="0" algn="l" defTabSz="914400" rtl="0" eaLnBrk="1" latinLnBrk="1" hangingPunct="1">
                <a:defRPr sz="1800" kern="1200">
                  <a:solidFill>
                    <a:schemeClr val="dk1"/>
                  </a:solidFill>
                  <a:latin typeface="+mn-lt"/>
                  <a:ea typeface="+mn-ea"/>
                  <a:cs typeface="+mn-cs"/>
                </a:defRPr>
              </a:lvl1pPr>
              <a:lvl2pPr marL="457200" algn="l" defTabSz="914400" rtl="0" eaLnBrk="1" latinLnBrk="1" hangingPunct="1">
                <a:defRPr sz="1800" kern="1200">
                  <a:solidFill>
                    <a:schemeClr val="dk1"/>
                  </a:solidFill>
                  <a:latin typeface="+mn-lt"/>
                  <a:ea typeface="+mn-ea"/>
                  <a:cs typeface="+mn-cs"/>
                </a:defRPr>
              </a:lvl2pPr>
              <a:lvl3pPr marL="914400" algn="l" defTabSz="914400" rtl="0" eaLnBrk="1" latinLnBrk="1" hangingPunct="1">
                <a:defRPr sz="1800" kern="1200">
                  <a:solidFill>
                    <a:schemeClr val="dk1"/>
                  </a:solidFill>
                  <a:latin typeface="+mn-lt"/>
                  <a:ea typeface="+mn-ea"/>
                  <a:cs typeface="+mn-cs"/>
                </a:defRPr>
              </a:lvl3pPr>
              <a:lvl4pPr marL="1371600" algn="l" defTabSz="914400" rtl="0" eaLnBrk="1" latinLnBrk="1" hangingPunct="1">
                <a:defRPr sz="1800" kern="1200">
                  <a:solidFill>
                    <a:schemeClr val="dk1"/>
                  </a:solidFill>
                  <a:latin typeface="+mn-lt"/>
                  <a:ea typeface="+mn-ea"/>
                  <a:cs typeface="+mn-cs"/>
                </a:defRPr>
              </a:lvl4pPr>
              <a:lvl5pPr marL="1828800" algn="l" defTabSz="914400" rtl="0" eaLnBrk="1" latinLnBrk="1" hangingPunct="1">
                <a:defRPr sz="1800" kern="1200">
                  <a:solidFill>
                    <a:schemeClr val="dk1"/>
                  </a:solidFill>
                  <a:latin typeface="+mn-lt"/>
                  <a:ea typeface="+mn-ea"/>
                  <a:cs typeface="+mn-cs"/>
                </a:defRPr>
              </a:lvl5pPr>
              <a:lvl6pPr marL="2286000" algn="l" defTabSz="914400" rtl="0" eaLnBrk="1" latinLnBrk="1" hangingPunct="1">
                <a:defRPr sz="1800" kern="1200">
                  <a:solidFill>
                    <a:schemeClr val="dk1"/>
                  </a:solidFill>
                  <a:latin typeface="+mn-lt"/>
                  <a:ea typeface="+mn-ea"/>
                  <a:cs typeface="+mn-cs"/>
                </a:defRPr>
              </a:lvl6pPr>
              <a:lvl7pPr marL="2743200" algn="l" defTabSz="914400" rtl="0" eaLnBrk="1" latinLnBrk="1" hangingPunct="1">
                <a:defRPr sz="1800" kern="1200">
                  <a:solidFill>
                    <a:schemeClr val="dk1"/>
                  </a:solidFill>
                  <a:latin typeface="+mn-lt"/>
                  <a:ea typeface="+mn-ea"/>
                  <a:cs typeface="+mn-cs"/>
                </a:defRPr>
              </a:lvl7pPr>
              <a:lvl8pPr marL="3200400" algn="l" defTabSz="914400" rtl="0" eaLnBrk="1" latinLnBrk="1" hangingPunct="1">
                <a:defRPr sz="1800" kern="1200">
                  <a:solidFill>
                    <a:schemeClr val="dk1"/>
                  </a:solidFill>
                  <a:latin typeface="+mn-lt"/>
                  <a:ea typeface="+mn-ea"/>
                  <a:cs typeface="+mn-cs"/>
                </a:defRPr>
              </a:lvl8pPr>
              <a:lvl9pPr marL="3657600" algn="l" defTabSz="914400" rtl="0" eaLnBrk="1" latinLnBrk="1" hangingPunct="1">
                <a:defRPr sz="1800" kern="1200">
                  <a:solidFill>
                    <a:schemeClr val="dk1"/>
                  </a:solidFill>
                  <a:latin typeface="+mn-lt"/>
                  <a:ea typeface="+mn-ea"/>
                  <a:cs typeface="+mn-cs"/>
                </a:defRPr>
              </a:lvl9pPr>
            </a:lstStyle>
            <a:p>
              <a:pPr algn="ctr"/>
              <a:endParaRPr lang="en-US">
                <a:latin typeface="Arial Narrow" pitchFamily="34" charset="0"/>
              </a:endParaRPr>
            </a:p>
          </p:txBody>
        </p:sp>
        <p:sp>
          <p:nvSpPr>
            <p:cNvPr id="6" name="TextBox 11"/>
            <p:cNvSpPr txBox="1"/>
            <p:nvPr/>
          </p:nvSpPr>
          <p:spPr>
            <a:xfrm>
              <a:off x="1868056" y="2847108"/>
              <a:ext cx="3677480" cy="476074"/>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endParaRPr lang="en-US" sz="2400" b="1" dirty="0">
                <a:latin typeface="Arial Narrow" pitchFamily="34" charset="0"/>
              </a:endParaRPr>
            </a:p>
          </p:txBody>
        </p:sp>
        <p:sp>
          <p:nvSpPr>
            <p:cNvPr id="7" name="TextBox 12"/>
            <p:cNvSpPr txBox="1"/>
            <p:nvPr/>
          </p:nvSpPr>
          <p:spPr>
            <a:xfrm>
              <a:off x="1693511" y="2830204"/>
              <a:ext cx="6156489" cy="44618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sz="2400" b="1" dirty="0" smtClean="0">
                  <a:solidFill>
                    <a:srgbClr val="FF0000"/>
                  </a:solidFill>
                  <a:latin typeface="Arial Narrow" pitchFamily="34" charset="0"/>
                </a:rPr>
                <a:t>Marine Major Function-Oriented </a:t>
              </a:r>
              <a:r>
                <a:rPr lang="en-US" sz="2400" dirty="0">
                  <a:solidFill>
                    <a:srgbClr val="FF0000"/>
                  </a:solidFill>
                  <a:latin typeface="Arial Narrow" pitchFamily="34" charset="0"/>
                </a:rPr>
                <a:t>Z</a:t>
              </a:r>
              <a:r>
                <a:rPr lang="en-US" sz="2400" b="1" dirty="0" smtClean="0">
                  <a:solidFill>
                    <a:srgbClr val="FF0000"/>
                  </a:solidFill>
                  <a:latin typeface="Arial Narrow" pitchFamily="34" charset="0"/>
                </a:rPr>
                <a:t>one planning </a:t>
              </a:r>
              <a:endParaRPr lang="en-US" sz="2400" b="1" dirty="0">
                <a:solidFill>
                  <a:srgbClr val="FF0000"/>
                </a:solidFill>
                <a:latin typeface="Arial Narrow" pitchFamily="34" charset="0"/>
              </a:endParaRPr>
            </a:p>
          </p:txBody>
        </p:sp>
      </p:grpSp>
      <p:sp>
        <p:nvSpPr>
          <p:cNvPr id="17" name="TextBox 16"/>
          <p:cNvSpPr txBox="1"/>
          <p:nvPr/>
        </p:nvSpPr>
        <p:spPr>
          <a:xfrm>
            <a:off x="3723673" y="3172876"/>
            <a:ext cx="3854999" cy="400110"/>
          </a:xfrm>
          <a:prstGeom prst="rect">
            <a:avLst/>
          </a:prstGeom>
          <a:noFill/>
        </p:spPr>
        <p:txBody>
          <a:bodyPr wrap="square" rtlCol="0">
            <a:spAutoFit/>
          </a:bodyPr>
          <a:lstStyle/>
          <a:p>
            <a:r>
              <a:rPr lang="en-US" altLang="zh-CN" sz="2000" dirty="0" smtClean="0">
                <a:solidFill>
                  <a:srgbClr val="FF0000"/>
                </a:solidFill>
              </a:rPr>
              <a:t>Marine Functional Zoning</a:t>
            </a:r>
            <a:endParaRPr lang="zh-CN" altLang="en-US" sz="2000" dirty="0">
              <a:solidFill>
                <a:srgbClr val="FF0000"/>
              </a:solidFill>
            </a:endParaRPr>
          </a:p>
        </p:txBody>
      </p:sp>
      <p:sp>
        <p:nvSpPr>
          <p:cNvPr id="19" name="TextBox 18"/>
          <p:cNvSpPr txBox="1"/>
          <p:nvPr/>
        </p:nvSpPr>
        <p:spPr>
          <a:xfrm>
            <a:off x="2029804" y="1717474"/>
            <a:ext cx="6582846" cy="1938992"/>
          </a:xfrm>
          <a:prstGeom prst="rect">
            <a:avLst/>
          </a:prstGeom>
          <a:noFill/>
        </p:spPr>
        <p:txBody>
          <a:bodyPr wrap="square" rtlCol="0">
            <a:spAutoFit/>
          </a:bodyPr>
          <a:lstStyle/>
          <a:p>
            <a:pPr marL="457200" indent="-457200">
              <a:buFont typeface="Wingdings" panose="05000000000000000000" pitchFamily="2" charset="2"/>
              <a:buChar char="l"/>
            </a:pPr>
            <a:r>
              <a:rPr lang="en-US" altLang="zh-CN" sz="2000" dirty="0" smtClean="0">
                <a:solidFill>
                  <a:srgbClr val="FFFF00"/>
                </a:solidFill>
              </a:rPr>
              <a:t>Basic unit</a:t>
            </a:r>
            <a:r>
              <a:rPr lang="en-US" altLang="zh-CN" sz="2000" dirty="0" smtClean="0">
                <a:solidFill>
                  <a:schemeClr val="bg1"/>
                </a:solidFill>
              </a:rPr>
              <a:t>: </a:t>
            </a:r>
            <a:r>
              <a:rPr lang="en-US" altLang="zh-CN" sz="2000" b="0" dirty="0" smtClean="0">
                <a:solidFill>
                  <a:schemeClr val="bg1"/>
                </a:solidFill>
              </a:rPr>
              <a:t>the whole ocean area under the administration of the county-level government</a:t>
            </a:r>
          </a:p>
          <a:p>
            <a:pPr marL="457200" indent="-457200">
              <a:buFont typeface="Wingdings" panose="05000000000000000000" pitchFamily="2" charset="2"/>
              <a:buChar char="l"/>
            </a:pPr>
            <a:r>
              <a:rPr lang="en-US" altLang="zh-CN" sz="2000" dirty="0" smtClean="0">
                <a:solidFill>
                  <a:srgbClr val="FFFF00"/>
                </a:solidFill>
              </a:rPr>
              <a:t>Hierarchy of MMFOZ planning: </a:t>
            </a:r>
            <a:r>
              <a:rPr lang="en-US" altLang="zh-CN" sz="2000" b="0" dirty="0" smtClean="0">
                <a:solidFill>
                  <a:schemeClr val="bg1"/>
                </a:solidFill>
              </a:rPr>
              <a:t>National, Provincial </a:t>
            </a:r>
          </a:p>
          <a:p>
            <a:pPr marL="457200" indent="-457200">
              <a:buFont typeface="Wingdings" panose="05000000000000000000" pitchFamily="2" charset="2"/>
              <a:buChar char="l"/>
            </a:pPr>
            <a:endParaRPr lang="en-US" altLang="zh-CN" sz="2000" dirty="0" smtClean="0">
              <a:solidFill>
                <a:srgbClr val="FFFF00"/>
              </a:solidFill>
            </a:endParaRPr>
          </a:p>
          <a:p>
            <a:pPr marL="457200" indent="-457200">
              <a:buFont typeface="Wingdings" panose="05000000000000000000" pitchFamily="2" charset="2"/>
              <a:buChar char="l"/>
            </a:pPr>
            <a:endParaRPr lang="zh-CN" altLang="en-US" sz="2000" b="0" dirty="0">
              <a:solidFill>
                <a:srgbClr val="FFFF00"/>
              </a:solidFill>
            </a:endParaRPr>
          </a:p>
        </p:txBody>
      </p:sp>
      <p:sp>
        <p:nvSpPr>
          <p:cNvPr id="21" name="Flowchart: Delay 13"/>
          <p:cNvSpPr/>
          <p:nvPr/>
        </p:nvSpPr>
        <p:spPr>
          <a:xfrm rot="16200000">
            <a:off x="5219983" y="2248875"/>
            <a:ext cx="751958" cy="6080371"/>
          </a:xfrm>
          <a:prstGeom prst="flowChartDelay">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ko-KR"/>
            </a:defPPr>
            <a:lvl1pPr marL="0" algn="l" defTabSz="914400" rtl="0" eaLnBrk="1" latinLnBrk="1" hangingPunct="1">
              <a:defRPr sz="1800" kern="1200">
                <a:solidFill>
                  <a:schemeClr val="dk1"/>
                </a:solidFill>
                <a:latin typeface="+mn-lt"/>
                <a:ea typeface="+mn-ea"/>
                <a:cs typeface="+mn-cs"/>
              </a:defRPr>
            </a:lvl1pPr>
            <a:lvl2pPr marL="457200" algn="l" defTabSz="914400" rtl="0" eaLnBrk="1" latinLnBrk="1" hangingPunct="1">
              <a:defRPr sz="1800" kern="1200">
                <a:solidFill>
                  <a:schemeClr val="dk1"/>
                </a:solidFill>
                <a:latin typeface="+mn-lt"/>
                <a:ea typeface="+mn-ea"/>
                <a:cs typeface="+mn-cs"/>
              </a:defRPr>
            </a:lvl2pPr>
            <a:lvl3pPr marL="914400" algn="l" defTabSz="914400" rtl="0" eaLnBrk="1" latinLnBrk="1" hangingPunct="1">
              <a:defRPr sz="1800" kern="1200">
                <a:solidFill>
                  <a:schemeClr val="dk1"/>
                </a:solidFill>
                <a:latin typeface="+mn-lt"/>
                <a:ea typeface="+mn-ea"/>
                <a:cs typeface="+mn-cs"/>
              </a:defRPr>
            </a:lvl3pPr>
            <a:lvl4pPr marL="1371600" algn="l" defTabSz="914400" rtl="0" eaLnBrk="1" latinLnBrk="1" hangingPunct="1">
              <a:defRPr sz="1800" kern="1200">
                <a:solidFill>
                  <a:schemeClr val="dk1"/>
                </a:solidFill>
                <a:latin typeface="+mn-lt"/>
                <a:ea typeface="+mn-ea"/>
                <a:cs typeface="+mn-cs"/>
              </a:defRPr>
            </a:lvl4pPr>
            <a:lvl5pPr marL="1828800" algn="l" defTabSz="914400" rtl="0" eaLnBrk="1" latinLnBrk="1" hangingPunct="1">
              <a:defRPr sz="1800" kern="1200">
                <a:solidFill>
                  <a:schemeClr val="dk1"/>
                </a:solidFill>
                <a:latin typeface="+mn-lt"/>
                <a:ea typeface="+mn-ea"/>
                <a:cs typeface="+mn-cs"/>
              </a:defRPr>
            </a:lvl5pPr>
            <a:lvl6pPr marL="2286000" algn="l" defTabSz="914400" rtl="0" eaLnBrk="1" latinLnBrk="1" hangingPunct="1">
              <a:defRPr sz="1800" kern="1200">
                <a:solidFill>
                  <a:schemeClr val="dk1"/>
                </a:solidFill>
                <a:latin typeface="+mn-lt"/>
                <a:ea typeface="+mn-ea"/>
                <a:cs typeface="+mn-cs"/>
              </a:defRPr>
            </a:lvl6pPr>
            <a:lvl7pPr marL="2743200" algn="l" defTabSz="914400" rtl="0" eaLnBrk="1" latinLnBrk="1" hangingPunct="1">
              <a:defRPr sz="1800" kern="1200">
                <a:solidFill>
                  <a:schemeClr val="dk1"/>
                </a:solidFill>
                <a:latin typeface="+mn-lt"/>
                <a:ea typeface="+mn-ea"/>
                <a:cs typeface="+mn-cs"/>
              </a:defRPr>
            </a:lvl7pPr>
            <a:lvl8pPr marL="3200400" algn="l" defTabSz="914400" rtl="0" eaLnBrk="1" latinLnBrk="1" hangingPunct="1">
              <a:defRPr sz="1800" kern="1200">
                <a:solidFill>
                  <a:schemeClr val="dk1"/>
                </a:solidFill>
                <a:latin typeface="+mn-lt"/>
                <a:ea typeface="+mn-ea"/>
                <a:cs typeface="+mn-cs"/>
              </a:defRPr>
            </a:lvl8pPr>
            <a:lvl9pPr marL="3657600" algn="l" defTabSz="914400" rtl="0" eaLnBrk="1" latinLnBrk="1" hangingPunct="1">
              <a:defRPr sz="1800" kern="1200">
                <a:solidFill>
                  <a:schemeClr val="dk1"/>
                </a:solidFill>
                <a:latin typeface="+mn-lt"/>
                <a:ea typeface="+mn-ea"/>
                <a:cs typeface="+mn-cs"/>
              </a:defRPr>
            </a:lvl9pPr>
          </a:lstStyle>
          <a:p>
            <a:pPr algn="ctr"/>
            <a:endParaRPr lang="en-US" dirty="0">
              <a:latin typeface="Arial Narrow" pitchFamily="34" charset="0"/>
            </a:endParaRPr>
          </a:p>
        </p:txBody>
      </p:sp>
      <p:sp>
        <p:nvSpPr>
          <p:cNvPr id="22" name="TextBox 21"/>
          <p:cNvSpPr txBox="1"/>
          <p:nvPr/>
        </p:nvSpPr>
        <p:spPr>
          <a:xfrm>
            <a:off x="4573502" y="5089005"/>
            <a:ext cx="1927499" cy="400110"/>
          </a:xfrm>
          <a:prstGeom prst="rect">
            <a:avLst/>
          </a:prstGeom>
          <a:noFill/>
        </p:spPr>
        <p:txBody>
          <a:bodyPr wrap="square" rtlCol="0">
            <a:spAutoFit/>
          </a:bodyPr>
          <a:lstStyle/>
          <a:p>
            <a:r>
              <a:rPr lang="en-US" altLang="zh-CN" sz="2000" dirty="0" smtClean="0">
                <a:solidFill>
                  <a:srgbClr val="FF0000"/>
                </a:solidFill>
              </a:rPr>
              <a:t>Other  MSP</a:t>
            </a:r>
            <a:endParaRPr lang="zh-CN" altLang="en-US" sz="2000" dirty="0">
              <a:solidFill>
                <a:srgbClr val="FF0000"/>
              </a:solidFill>
            </a:endParaRPr>
          </a:p>
        </p:txBody>
      </p:sp>
      <p:cxnSp>
        <p:nvCxnSpPr>
          <p:cNvPr id="26" name="直接连接符 25"/>
          <p:cNvCxnSpPr/>
          <p:nvPr/>
        </p:nvCxnSpPr>
        <p:spPr bwMode="auto">
          <a:xfrm>
            <a:off x="1403648" y="1717474"/>
            <a:ext cx="0" cy="2863654"/>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28" name="直接连接符 27"/>
          <p:cNvCxnSpPr/>
          <p:nvPr/>
        </p:nvCxnSpPr>
        <p:spPr bwMode="auto">
          <a:xfrm>
            <a:off x="1403648" y="4581128"/>
            <a:ext cx="626156"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30" name="直接连接符 29"/>
          <p:cNvCxnSpPr/>
          <p:nvPr/>
        </p:nvCxnSpPr>
        <p:spPr bwMode="auto">
          <a:xfrm>
            <a:off x="2051720" y="3572986"/>
            <a:ext cx="0" cy="1916129"/>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32" name="直接连接符 31"/>
          <p:cNvCxnSpPr/>
          <p:nvPr/>
        </p:nvCxnSpPr>
        <p:spPr bwMode="auto">
          <a:xfrm>
            <a:off x="2029804" y="3573016"/>
            <a:ext cx="770172"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33" name="直接连接符 32"/>
          <p:cNvCxnSpPr/>
          <p:nvPr/>
        </p:nvCxnSpPr>
        <p:spPr bwMode="auto">
          <a:xfrm>
            <a:off x="2051720" y="5489115"/>
            <a:ext cx="770172"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35" name="TextBox 34"/>
          <p:cNvSpPr txBox="1"/>
          <p:nvPr/>
        </p:nvSpPr>
        <p:spPr>
          <a:xfrm>
            <a:off x="0" y="2686970"/>
            <a:ext cx="1944216" cy="584775"/>
          </a:xfrm>
          <a:prstGeom prst="rect">
            <a:avLst/>
          </a:prstGeom>
          <a:noFill/>
        </p:spPr>
        <p:txBody>
          <a:bodyPr wrap="square" rtlCol="0">
            <a:spAutoFit/>
          </a:bodyPr>
          <a:lstStyle/>
          <a:p>
            <a:r>
              <a:rPr lang="en-US" altLang="zh-CN" sz="1600" dirty="0" smtClean="0">
                <a:solidFill>
                  <a:schemeClr val="bg1"/>
                </a:solidFill>
              </a:rPr>
              <a:t>foundation</a:t>
            </a:r>
          </a:p>
          <a:p>
            <a:r>
              <a:rPr lang="en-US" altLang="zh-CN" sz="1600" dirty="0" smtClean="0">
                <a:solidFill>
                  <a:schemeClr val="bg1"/>
                </a:solidFill>
              </a:rPr>
              <a:t>and basis </a:t>
            </a:r>
            <a:endParaRPr lang="zh-CN" altLang="en-US" sz="1600" dirty="0">
              <a:solidFill>
                <a:schemeClr val="bg1"/>
              </a:solidFill>
            </a:endParaRPr>
          </a:p>
        </p:txBody>
      </p:sp>
      <p:sp>
        <p:nvSpPr>
          <p:cNvPr id="37" name="TextBox 36"/>
          <p:cNvSpPr txBox="1"/>
          <p:nvPr/>
        </p:nvSpPr>
        <p:spPr>
          <a:xfrm>
            <a:off x="2359227" y="3722256"/>
            <a:ext cx="6915707" cy="1785104"/>
          </a:xfrm>
          <a:prstGeom prst="rect">
            <a:avLst/>
          </a:prstGeom>
          <a:noFill/>
        </p:spPr>
        <p:txBody>
          <a:bodyPr wrap="square" rtlCol="0">
            <a:spAutoFit/>
          </a:bodyPr>
          <a:lstStyle/>
          <a:p>
            <a:pPr marL="457200" indent="-457200">
              <a:lnSpc>
                <a:spcPts val="2100"/>
              </a:lnSpc>
              <a:buFont typeface="Wingdings" panose="05000000000000000000" pitchFamily="2" charset="2"/>
              <a:buChar char="l"/>
            </a:pPr>
            <a:r>
              <a:rPr lang="en-US" altLang="zh-CN" sz="2000" dirty="0" smtClean="0">
                <a:solidFill>
                  <a:srgbClr val="FFFF00"/>
                </a:solidFill>
              </a:rPr>
              <a:t>Basic unit</a:t>
            </a:r>
            <a:r>
              <a:rPr lang="en-US" altLang="zh-CN" sz="2000" dirty="0" smtClean="0">
                <a:solidFill>
                  <a:schemeClr val="bg1"/>
                </a:solidFill>
              </a:rPr>
              <a:t>: relatively integrated geographic unit</a:t>
            </a:r>
            <a:endParaRPr lang="en-US" altLang="zh-CN" sz="2000" b="0" dirty="0" smtClean="0">
              <a:solidFill>
                <a:schemeClr val="bg1"/>
              </a:solidFill>
            </a:endParaRPr>
          </a:p>
          <a:p>
            <a:pPr marL="457200" indent="-457200">
              <a:lnSpc>
                <a:spcPts val="2100"/>
              </a:lnSpc>
              <a:buFont typeface="Wingdings" panose="05000000000000000000" pitchFamily="2" charset="2"/>
              <a:buChar char="l"/>
            </a:pPr>
            <a:r>
              <a:rPr lang="en-US" altLang="zh-CN" sz="2000" dirty="0" smtClean="0">
                <a:solidFill>
                  <a:srgbClr val="FFFF00"/>
                </a:solidFill>
              </a:rPr>
              <a:t>Hierarchy of MMFOZ planning: </a:t>
            </a:r>
            <a:r>
              <a:rPr lang="en-US" altLang="zh-CN" sz="2000" b="0" dirty="0" smtClean="0">
                <a:solidFill>
                  <a:schemeClr val="bg1"/>
                </a:solidFill>
              </a:rPr>
              <a:t>National, Provincial, city and county</a:t>
            </a:r>
          </a:p>
          <a:p>
            <a:pPr marL="457200" indent="-457200">
              <a:buFont typeface="Wingdings" panose="05000000000000000000" pitchFamily="2" charset="2"/>
              <a:buChar char="l"/>
            </a:pPr>
            <a:endParaRPr lang="en-US" altLang="zh-CN" sz="2000" dirty="0" smtClean="0">
              <a:solidFill>
                <a:srgbClr val="FFFF00"/>
              </a:solidFill>
            </a:endParaRPr>
          </a:p>
          <a:p>
            <a:pPr marL="457200" indent="-457200">
              <a:buFont typeface="Wingdings" panose="05000000000000000000" pitchFamily="2" charset="2"/>
              <a:buChar char="l"/>
            </a:pPr>
            <a:endParaRPr lang="zh-CN" altLang="en-US" sz="2000" b="0" dirty="0">
              <a:solidFill>
                <a:srgbClr val="FFFF00"/>
              </a:solidFill>
            </a:endParaRPr>
          </a:p>
        </p:txBody>
      </p:sp>
      <p:sp>
        <p:nvSpPr>
          <p:cNvPr id="38" name="TextBox 37"/>
          <p:cNvSpPr txBox="1"/>
          <p:nvPr/>
        </p:nvSpPr>
        <p:spPr>
          <a:xfrm>
            <a:off x="2525658" y="5733256"/>
            <a:ext cx="6582846" cy="1631216"/>
          </a:xfrm>
          <a:prstGeom prst="rect">
            <a:avLst/>
          </a:prstGeom>
          <a:noFill/>
        </p:spPr>
        <p:txBody>
          <a:bodyPr wrap="square" rtlCol="0">
            <a:spAutoFit/>
          </a:bodyPr>
          <a:lstStyle/>
          <a:p>
            <a:pPr marL="457200" indent="-457200">
              <a:buFont typeface="Wingdings" panose="05000000000000000000" pitchFamily="2" charset="2"/>
              <a:buChar char="l"/>
            </a:pPr>
            <a:r>
              <a:rPr lang="en-US" altLang="zh-CN" sz="2000" dirty="0" smtClean="0">
                <a:solidFill>
                  <a:srgbClr val="FFFF00"/>
                </a:solidFill>
              </a:rPr>
              <a:t>Redline for the protection of ecological regions</a:t>
            </a:r>
            <a:endParaRPr lang="en-US" altLang="zh-CN" sz="2000" b="0" dirty="0" smtClean="0">
              <a:solidFill>
                <a:schemeClr val="bg1"/>
              </a:solidFill>
            </a:endParaRPr>
          </a:p>
          <a:p>
            <a:pPr marL="457200" indent="-457200">
              <a:buFont typeface="Wingdings" panose="05000000000000000000" pitchFamily="2" charset="2"/>
              <a:buChar char="l"/>
            </a:pPr>
            <a:r>
              <a:rPr lang="en-US" altLang="zh-CN" sz="2000" dirty="0" smtClean="0">
                <a:solidFill>
                  <a:srgbClr val="FFFF00"/>
                </a:solidFill>
              </a:rPr>
              <a:t>Island protecting plan</a:t>
            </a:r>
            <a:endParaRPr lang="en-US" altLang="zh-CN" sz="2000" b="0" dirty="0" smtClean="0">
              <a:solidFill>
                <a:schemeClr val="bg1"/>
              </a:solidFill>
            </a:endParaRPr>
          </a:p>
          <a:p>
            <a:pPr marL="457200" indent="-457200">
              <a:buFont typeface="Wingdings" panose="05000000000000000000" pitchFamily="2" charset="2"/>
              <a:buChar char="l"/>
            </a:pPr>
            <a:endParaRPr lang="en-US" altLang="zh-CN" sz="2000" dirty="0" smtClean="0">
              <a:solidFill>
                <a:srgbClr val="FFFF00"/>
              </a:solidFill>
            </a:endParaRPr>
          </a:p>
          <a:p>
            <a:pPr marL="457200" indent="-457200">
              <a:buFont typeface="Wingdings" panose="05000000000000000000" pitchFamily="2" charset="2"/>
              <a:buChar char="l"/>
            </a:pPr>
            <a:endParaRPr lang="zh-CN" altLang="en-US" sz="2000" b="0" dirty="0">
              <a:solidFill>
                <a:srgbClr val="FFFF00"/>
              </a:solidFill>
            </a:endParaRPr>
          </a:p>
        </p:txBody>
      </p:sp>
      <p:sp>
        <p:nvSpPr>
          <p:cNvPr id="5" name="文本框 4"/>
          <p:cNvSpPr txBox="1"/>
          <p:nvPr/>
        </p:nvSpPr>
        <p:spPr>
          <a:xfrm>
            <a:off x="2195736" y="636898"/>
            <a:ext cx="3888029" cy="523220"/>
          </a:xfrm>
          <a:prstGeom prst="rect">
            <a:avLst/>
          </a:prstGeom>
          <a:noFill/>
        </p:spPr>
        <p:txBody>
          <a:bodyPr wrap="square" rtlCol="0">
            <a:spAutoFit/>
          </a:bodyPr>
          <a:lstStyle/>
          <a:p>
            <a:r>
              <a:rPr lang="en-US" altLang="zh-CN" sz="2800" dirty="0" smtClean="0">
                <a:solidFill>
                  <a:srgbClr val="FFFF00"/>
                </a:solidFill>
              </a:rPr>
              <a:t>Strategic MSP</a:t>
            </a:r>
            <a:endParaRPr lang="zh-CN" altLang="en-US" sz="2800" dirty="0">
              <a:solidFill>
                <a:srgbClr val="FFFF00"/>
              </a:solidFill>
            </a:endParaRPr>
          </a:p>
        </p:txBody>
      </p:sp>
      <p:sp>
        <p:nvSpPr>
          <p:cNvPr id="8" name="文本框 7"/>
          <p:cNvSpPr txBox="1"/>
          <p:nvPr/>
        </p:nvSpPr>
        <p:spPr>
          <a:xfrm rot="16200000">
            <a:off x="554014" y="2982799"/>
            <a:ext cx="1046440" cy="3342514"/>
          </a:xfrm>
          <a:prstGeom prst="rect">
            <a:avLst/>
          </a:prstGeom>
          <a:noFill/>
        </p:spPr>
        <p:txBody>
          <a:bodyPr vert="eaVert" wrap="square" rtlCol="0">
            <a:spAutoFit/>
          </a:bodyPr>
          <a:lstStyle/>
          <a:p>
            <a:pPr algn="ctr"/>
            <a:r>
              <a:rPr lang="en-US" altLang="zh-CN" sz="2800" dirty="0" smtClean="0">
                <a:solidFill>
                  <a:srgbClr val="FFFF00"/>
                </a:solidFill>
              </a:rPr>
              <a:t>Specific</a:t>
            </a:r>
          </a:p>
          <a:p>
            <a:pPr algn="ctr"/>
            <a:r>
              <a:rPr lang="en-US" altLang="zh-CN" sz="2800" dirty="0" smtClean="0">
                <a:solidFill>
                  <a:srgbClr val="FFFF00"/>
                </a:solidFill>
              </a:rPr>
              <a:t> </a:t>
            </a:r>
            <a:r>
              <a:rPr lang="en-US" altLang="zh-CN" sz="2800" dirty="0">
                <a:solidFill>
                  <a:srgbClr val="FFFF00"/>
                </a:solidFill>
              </a:rPr>
              <a:t>MSP</a:t>
            </a:r>
            <a:endParaRPr lang="zh-CN" altLang="en-US" sz="2800" dirty="0">
              <a:solidFill>
                <a:srgbClr val="FFFF00"/>
              </a:solidFill>
            </a:endParaRPr>
          </a:p>
        </p:txBody>
      </p:sp>
    </p:spTree>
    <p:extLst>
      <p:ext uri="{BB962C8B-B14F-4D97-AF65-F5344CB8AC3E}">
        <p14:creationId xmlns:p14="http://schemas.microsoft.com/office/powerpoint/2010/main" val="130071987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87995" y="-171400"/>
            <a:ext cx="6072237" cy="864096"/>
          </a:xfrm>
          <a:prstGeom prst="rect">
            <a:avLst/>
          </a:prstGeom>
          <a:noFill/>
          <a:ln w="9525">
            <a:noFill/>
            <a:miter lim="800000"/>
            <a:headEnd/>
            <a:tailEnd/>
          </a:ln>
        </p:spPr>
        <p:txBody>
          <a:bodyPr/>
          <a:lstStyle/>
          <a:p>
            <a:pPr marL="342900" indent="-342900">
              <a:lnSpc>
                <a:spcPct val="150000"/>
              </a:lnSpc>
              <a:spcBef>
                <a:spcPct val="20000"/>
              </a:spcBef>
            </a:pPr>
            <a:r>
              <a:rPr lang="en-US" altLang="zh-CN" sz="3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Chinese </a:t>
            </a:r>
            <a:r>
              <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MSP System</a:t>
            </a:r>
          </a:p>
          <a:p>
            <a:pPr marL="342900" indent="-342900">
              <a:lnSpc>
                <a:spcPct val="150000"/>
              </a:lnSpc>
              <a:spcBef>
                <a:spcPct val="20000"/>
              </a:spcBef>
            </a:pPr>
            <a:r>
              <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        </a:t>
            </a:r>
            <a:endParaRPr lang="en-US" altLang="zh-CN" sz="3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a:p>
            <a:pPr marL="342900" indent="-342900">
              <a:lnSpc>
                <a:spcPct val="150000"/>
              </a:lnSpc>
              <a:spcBef>
                <a:spcPct val="20000"/>
              </a:spcBef>
            </a:pPr>
            <a:endPar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 name="TextBox 12"/>
          <p:cNvSpPr txBox="1"/>
          <p:nvPr/>
        </p:nvSpPr>
        <p:spPr>
          <a:xfrm>
            <a:off x="-357222" y="714356"/>
            <a:ext cx="9793088" cy="95410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sz="28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Marine Major </a:t>
            </a:r>
            <a:r>
              <a:rPr lang="en-US" sz="28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Function-Oriented </a:t>
            </a:r>
            <a:r>
              <a:rPr lang="en-US" sz="28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Z</a:t>
            </a:r>
            <a:r>
              <a:rPr lang="en-US" sz="28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one Planning</a:t>
            </a:r>
            <a:br>
              <a:rPr lang="en-US" sz="28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br>
            <a:r>
              <a:rPr lang="en-US" sz="28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(MMFOZ Planning) </a:t>
            </a:r>
            <a:endParaRPr lang="en-US" sz="28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 name="TextBox 12"/>
          <p:cNvSpPr txBox="1"/>
          <p:nvPr/>
        </p:nvSpPr>
        <p:spPr>
          <a:xfrm>
            <a:off x="0" y="4000504"/>
            <a:ext cx="9286908" cy="913070"/>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252000" algn="just">
              <a:lnSpc>
                <a:spcPts val="3200"/>
              </a:lnSpc>
              <a:spcBef>
                <a:spcPts val="0"/>
              </a:spcBef>
            </a:pPr>
            <a:endParaRPr lang="en-US" altLang="zh-CN" sz="28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a:p>
            <a:pPr marL="252000" indent="-342900" algn="just">
              <a:lnSpc>
                <a:spcPts val="3200"/>
              </a:lnSpc>
              <a:spcBef>
                <a:spcPts val="0"/>
              </a:spcBef>
            </a:pPr>
            <a:r>
              <a:rPr lang="en-US" altLang="zh-CN" sz="28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   </a:t>
            </a:r>
            <a:endParaRPr lang="en-US" sz="28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5" name="矩形 4"/>
          <p:cNvSpPr/>
          <p:nvPr/>
        </p:nvSpPr>
        <p:spPr>
          <a:xfrm>
            <a:off x="-32678" y="2132856"/>
            <a:ext cx="9144000" cy="3375283"/>
          </a:xfrm>
          <a:prstGeom prst="rect">
            <a:avLst/>
          </a:prstGeom>
        </p:spPr>
        <p:txBody>
          <a:bodyPr wrap="square">
            <a:spAutoFit/>
          </a:bodyPr>
          <a:lstStyle/>
          <a:p>
            <a:pPr marL="252000" algn="just">
              <a:lnSpc>
                <a:spcPts val="3200"/>
              </a:lnSpc>
              <a:spcBef>
                <a:spcPts val="0"/>
              </a:spcBef>
            </a:pPr>
            <a:r>
              <a:rPr lang="en-US" altLang="zh-CN" sz="24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Goal of MMFOZ planning </a:t>
            </a:r>
          </a:p>
          <a:p>
            <a:pPr marL="252000" algn="just">
              <a:lnSpc>
                <a:spcPts val="3200"/>
              </a:lnSpc>
              <a:spcBef>
                <a:spcPts val="0"/>
              </a:spcBef>
            </a:pPr>
            <a:r>
              <a:rPr lang="en-US" altLang="zh-CN" sz="28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Chinese MMFOZ Planning is an comprehensive marine spatial planning, based on resource and environmental carrying capacity, current development state and future development potential of different ocean areas, aiming at realizing sustainable development of maritime space.</a:t>
            </a:r>
          </a:p>
        </p:txBody>
      </p:sp>
    </p:spTree>
    <p:extLst>
      <p:ext uri="{BB962C8B-B14F-4D97-AF65-F5344CB8AC3E}">
        <p14:creationId xmlns:p14="http://schemas.microsoft.com/office/powerpoint/2010/main" val="372037332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87995" y="-171400"/>
            <a:ext cx="6072237" cy="864096"/>
          </a:xfrm>
          <a:prstGeom prst="rect">
            <a:avLst/>
          </a:prstGeom>
          <a:noFill/>
          <a:ln w="9525">
            <a:noFill/>
            <a:miter lim="800000"/>
            <a:headEnd/>
            <a:tailEnd/>
          </a:ln>
        </p:spPr>
        <p:txBody>
          <a:bodyPr/>
          <a:lstStyle/>
          <a:p>
            <a:pPr marL="342900" indent="-342900">
              <a:lnSpc>
                <a:spcPct val="150000"/>
              </a:lnSpc>
              <a:spcBef>
                <a:spcPct val="20000"/>
              </a:spcBef>
            </a:pPr>
            <a:r>
              <a:rPr lang="en-US" altLang="zh-CN" sz="3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Chinese </a:t>
            </a:r>
            <a:r>
              <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MSP System</a:t>
            </a:r>
          </a:p>
          <a:p>
            <a:pPr marL="342900" indent="-342900">
              <a:lnSpc>
                <a:spcPct val="150000"/>
              </a:lnSpc>
              <a:spcBef>
                <a:spcPct val="20000"/>
              </a:spcBef>
            </a:pPr>
            <a:r>
              <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        </a:t>
            </a:r>
            <a:endParaRPr lang="en-US" altLang="zh-CN" sz="3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a:p>
            <a:pPr marL="342900" indent="-342900">
              <a:lnSpc>
                <a:spcPct val="150000"/>
              </a:lnSpc>
              <a:spcBef>
                <a:spcPct val="20000"/>
              </a:spcBef>
            </a:pPr>
            <a:endPar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 name="TextBox 12"/>
          <p:cNvSpPr txBox="1"/>
          <p:nvPr/>
        </p:nvSpPr>
        <p:spPr>
          <a:xfrm>
            <a:off x="467544" y="2204864"/>
            <a:ext cx="9505056" cy="3806170"/>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252000" algn="just">
              <a:lnSpc>
                <a:spcPts val="3200"/>
              </a:lnSpc>
              <a:spcBef>
                <a:spcPts val="0"/>
              </a:spcBef>
            </a:pPr>
            <a:r>
              <a:rPr lang="en-US" altLang="zh-CN" sz="24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Law and policy basis</a:t>
            </a:r>
            <a:endParaRPr lang="en-US" altLang="zh-CN" sz="24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a:p>
            <a:pPr marL="709200" indent="-457200" algn="just">
              <a:lnSpc>
                <a:spcPts val="3200"/>
              </a:lnSpc>
              <a:spcBef>
                <a:spcPts val="0"/>
              </a:spcBef>
              <a:buFont typeface="Wingdings" panose="05000000000000000000" pitchFamily="2" charset="2"/>
              <a:buChar char="l"/>
            </a:pPr>
            <a:r>
              <a:rPr lang="en-US" altLang="zh-CN" sz="20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Marine Environmental Protection Law</a:t>
            </a:r>
          </a:p>
          <a:p>
            <a:pPr marL="709200" indent="-457200" algn="just">
              <a:lnSpc>
                <a:spcPts val="3200"/>
              </a:lnSpc>
              <a:spcBef>
                <a:spcPts val="0"/>
              </a:spcBef>
              <a:buFont typeface="Wingdings" panose="05000000000000000000" pitchFamily="2" charset="2"/>
              <a:buChar char="l"/>
            </a:pPr>
            <a:r>
              <a:rPr lang="en-US" altLang="zh-CN" sz="20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National Major Function-Oriented  Zone Plan </a:t>
            </a:r>
          </a:p>
          <a:p>
            <a:pPr marL="709200" indent="-457200" algn="just">
              <a:lnSpc>
                <a:spcPts val="3200"/>
              </a:lnSpc>
              <a:spcBef>
                <a:spcPts val="0"/>
              </a:spcBef>
              <a:buFont typeface="Wingdings" panose="05000000000000000000" pitchFamily="2" charset="2"/>
              <a:buChar char="l"/>
            </a:pPr>
            <a:endParaRPr lang="en-US" altLang="zh-CN" sz="20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a:p>
            <a:pPr marL="252000" indent="-342900" algn="just">
              <a:lnSpc>
                <a:spcPts val="3200"/>
              </a:lnSpc>
              <a:spcBef>
                <a:spcPts val="0"/>
              </a:spcBef>
            </a:pPr>
            <a:r>
              <a:rPr lang="en-US" altLang="zh-CN" sz="24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  Mission of </a:t>
            </a:r>
            <a:r>
              <a:rPr lang="en-US" altLang="zh-CN" sz="24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MMFOZ planning </a:t>
            </a:r>
          </a:p>
          <a:p>
            <a:pPr marL="709200" lvl="1" indent="-457200" algn="just">
              <a:lnSpc>
                <a:spcPts val="3200"/>
              </a:lnSpc>
              <a:spcBef>
                <a:spcPts val="0"/>
              </a:spcBef>
              <a:buFont typeface="Wingdings" panose="05000000000000000000" pitchFamily="2" charset="2"/>
              <a:buChar char="l"/>
            </a:pPr>
            <a:r>
              <a:rPr lang="en-US" altLang="zh-CN" sz="20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 identify ocean functions</a:t>
            </a:r>
          </a:p>
          <a:p>
            <a:pPr marL="709200" lvl="1" indent="-457200" algn="just">
              <a:lnSpc>
                <a:spcPts val="3200"/>
              </a:lnSpc>
              <a:spcBef>
                <a:spcPts val="0"/>
              </a:spcBef>
              <a:buFont typeface="Wingdings" panose="05000000000000000000" pitchFamily="2" charset="2"/>
              <a:buChar char="l"/>
            </a:pPr>
            <a:r>
              <a:rPr lang="en-US" altLang="zh-CN" sz="20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carry out division of major function-oriented zones</a:t>
            </a:r>
          </a:p>
          <a:p>
            <a:pPr marL="709200" lvl="1" indent="-457200" algn="just">
              <a:lnSpc>
                <a:spcPts val="3200"/>
              </a:lnSpc>
              <a:spcBef>
                <a:spcPts val="0"/>
              </a:spcBef>
              <a:buFont typeface="Wingdings" panose="05000000000000000000" pitchFamily="2" charset="2"/>
              <a:buChar char="l"/>
            </a:pPr>
            <a:r>
              <a:rPr lang="en-US" altLang="zh-CN" sz="20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define the orientation of each major function-oriented zone</a:t>
            </a:r>
          </a:p>
          <a:p>
            <a:pPr algn="r"/>
            <a:endParaRPr lang="en-US" sz="24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5" name="TextBox 12"/>
          <p:cNvSpPr txBox="1"/>
          <p:nvPr/>
        </p:nvSpPr>
        <p:spPr>
          <a:xfrm>
            <a:off x="-357222" y="714356"/>
            <a:ext cx="9793088" cy="95410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sz="28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Marine Major </a:t>
            </a:r>
            <a:r>
              <a:rPr lang="en-US" sz="28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Function-Oriented </a:t>
            </a:r>
            <a:r>
              <a:rPr lang="en-US" sz="28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Z</a:t>
            </a:r>
            <a:r>
              <a:rPr lang="en-US" sz="28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one Planning</a:t>
            </a:r>
            <a:br>
              <a:rPr lang="en-US" sz="28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br>
            <a:r>
              <a:rPr lang="en-US" sz="28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(MMFOZ Planning) </a:t>
            </a:r>
            <a:endParaRPr lang="en-US" sz="28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84876755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87995" y="-171400"/>
            <a:ext cx="6072237" cy="864096"/>
          </a:xfrm>
          <a:prstGeom prst="rect">
            <a:avLst/>
          </a:prstGeom>
          <a:noFill/>
          <a:ln w="9525">
            <a:noFill/>
            <a:miter lim="800000"/>
            <a:headEnd/>
            <a:tailEnd/>
          </a:ln>
        </p:spPr>
        <p:txBody>
          <a:bodyPr/>
          <a:lstStyle/>
          <a:p>
            <a:pPr marL="342900" indent="-342900">
              <a:lnSpc>
                <a:spcPct val="150000"/>
              </a:lnSpc>
              <a:spcBef>
                <a:spcPct val="20000"/>
              </a:spcBef>
            </a:pPr>
            <a:r>
              <a:rPr lang="en-US" altLang="zh-CN" sz="3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Chinese </a:t>
            </a:r>
            <a:r>
              <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MSP System</a:t>
            </a:r>
          </a:p>
          <a:p>
            <a:pPr marL="342900" indent="-342900">
              <a:lnSpc>
                <a:spcPct val="150000"/>
              </a:lnSpc>
              <a:spcBef>
                <a:spcPct val="20000"/>
              </a:spcBef>
            </a:pPr>
            <a:r>
              <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        </a:t>
            </a:r>
            <a:endParaRPr lang="en-US" altLang="zh-CN" sz="32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a:p>
            <a:pPr marL="342900" indent="-342900">
              <a:lnSpc>
                <a:spcPct val="150000"/>
              </a:lnSpc>
              <a:spcBef>
                <a:spcPct val="20000"/>
              </a:spcBef>
            </a:pPr>
            <a:endParaRPr lang="en-US" altLang="zh-CN" sz="32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 name="직사각형 7"/>
          <p:cNvSpPr/>
          <p:nvPr/>
        </p:nvSpPr>
        <p:spPr>
          <a:xfrm>
            <a:off x="299008" y="1646803"/>
            <a:ext cx="8640960" cy="442540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defPPr>
              <a:defRPr lang="ko-KR"/>
            </a:defPPr>
            <a:lvl1pPr marL="0" algn="l" defTabSz="914400" rtl="0" eaLnBrk="1" latinLnBrk="1" hangingPunct="1">
              <a:defRPr sz="1800" kern="1200">
                <a:solidFill>
                  <a:schemeClr val="dk1"/>
                </a:solidFill>
                <a:latin typeface="+mn-lt"/>
                <a:ea typeface="+mn-ea"/>
                <a:cs typeface="+mn-cs"/>
              </a:defRPr>
            </a:lvl1pPr>
            <a:lvl2pPr marL="457200" algn="l" defTabSz="914400" rtl="0" eaLnBrk="1" latinLnBrk="1" hangingPunct="1">
              <a:defRPr sz="1800" kern="1200">
                <a:solidFill>
                  <a:schemeClr val="dk1"/>
                </a:solidFill>
                <a:latin typeface="+mn-lt"/>
                <a:ea typeface="+mn-ea"/>
                <a:cs typeface="+mn-cs"/>
              </a:defRPr>
            </a:lvl2pPr>
            <a:lvl3pPr marL="914400" algn="l" defTabSz="914400" rtl="0" eaLnBrk="1" latinLnBrk="1" hangingPunct="1">
              <a:defRPr sz="1800" kern="1200">
                <a:solidFill>
                  <a:schemeClr val="dk1"/>
                </a:solidFill>
                <a:latin typeface="+mn-lt"/>
                <a:ea typeface="+mn-ea"/>
                <a:cs typeface="+mn-cs"/>
              </a:defRPr>
            </a:lvl3pPr>
            <a:lvl4pPr marL="1371600" algn="l" defTabSz="914400" rtl="0" eaLnBrk="1" latinLnBrk="1" hangingPunct="1">
              <a:defRPr sz="1800" kern="1200">
                <a:solidFill>
                  <a:schemeClr val="dk1"/>
                </a:solidFill>
                <a:latin typeface="+mn-lt"/>
                <a:ea typeface="+mn-ea"/>
                <a:cs typeface="+mn-cs"/>
              </a:defRPr>
            </a:lvl4pPr>
            <a:lvl5pPr marL="1828800" algn="l" defTabSz="914400" rtl="0" eaLnBrk="1" latinLnBrk="1" hangingPunct="1">
              <a:defRPr sz="1800" kern="1200">
                <a:solidFill>
                  <a:schemeClr val="dk1"/>
                </a:solidFill>
                <a:latin typeface="+mn-lt"/>
                <a:ea typeface="+mn-ea"/>
                <a:cs typeface="+mn-cs"/>
              </a:defRPr>
            </a:lvl5pPr>
            <a:lvl6pPr marL="2286000" algn="l" defTabSz="914400" rtl="0" eaLnBrk="1" latinLnBrk="1" hangingPunct="1">
              <a:defRPr sz="1800" kern="1200">
                <a:solidFill>
                  <a:schemeClr val="dk1"/>
                </a:solidFill>
                <a:latin typeface="+mn-lt"/>
                <a:ea typeface="+mn-ea"/>
                <a:cs typeface="+mn-cs"/>
              </a:defRPr>
            </a:lvl6pPr>
            <a:lvl7pPr marL="2743200" algn="l" defTabSz="914400" rtl="0" eaLnBrk="1" latinLnBrk="1" hangingPunct="1">
              <a:defRPr sz="1800" kern="1200">
                <a:solidFill>
                  <a:schemeClr val="dk1"/>
                </a:solidFill>
                <a:latin typeface="+mn-lt"/>
                <a:ea typeface="+mn-ea"/>
                <a:cs typeface="+mn-cs"/>
              </a:defRPr>
            </a:lvl7pPr>
            <a:lvl8pPr marL="3200400" algn="l" defTabSz="914400" rtl="0" eaLnBrk="1" latinLnBrk="1" hangingPunct="1">
              <a:defRPr sz="1800" kern="1200">
                <a:solidFill>
                  <a:schemeClr val="dk1"/>
                </a:solidFill>
                <a:latin typeface="+mn-lt"/>
                <a:ea typeface="+mn-ea"/>
                <a:cs typeface="+mn-cs"/>
              </a:defRPr>
            </a:lvl8pPr>
            <a:lvl9pPr marL="3657600" algn="l" defTabSz="914400" rtl="0" eaLnBrk="1" latinLnBrk="1" hangingPunct="1">
              <a:defRPr sz="1800" kern="1200">
                <a:solidFill>
                  <a:schemeClr val="dk1"/>
                </a:solidFill>
                <a:latin typeface="+mn-lt"/>
                <a:ea typeface="+mn-ea"/>
                <a:cs typeface="+mn-cs"/>
              </a:defRPr>
            </a:lvl9pPr>
          </a:lstStyle>
          <a:p>
            <a:pPr algn="ctr"/>
            <a:r>
              <a:rPr lang="en-US" altLang="ko-KR" sz="2800" dirty="0" smtClean="0">
                <a:latin typeface="Arial Narrow" pitchFamily="34" charset="0"/>
              </a:rPr>
              <a:t> Types </a:t>
            </a:r>
            <a:r>
              <a:rPr lang="en-US" altLang="ko-KR" sz="2800" dirty="0">
                <a:latin typeface="Arial Narrow" pitchFamily="34" charset="0"/>
              </a:rPr>
              <a:t>of </a:t>
            </a:r>
            <a:r>
              <a:rPr lang="en-US" altLang="zh-CN" sz="2800" dirty="0">
                <a:latin typeface="Arial Narrow" pitchFamily="34" charset="0"/>
              </a:rPr>
              <a:t>MMFOZ</a:t>
            </a:r>
            <a:endParaRPr lang="en-US" altLang="ko-KR" sz="2800" dirty="0">
              <a:latin typeface="Arial Narrow" pitchFamily="34" charset="0"/>
            </a:endParaRPr>
          </a:p>
          <a:p>
            <a:pPr marL="457200" indent="-457200" algn="just">
              <a:buFont typeface="+mj-lt"/>
              <a:buAutoNum type="alphaUcPeriod"/>
            </a:pPr>
            <a:r>
              <a:rPr lang="en-US" altLang="ko-KR" sz="2400" dirty="0" smtClean="0">
                <a:latin typeface="Arial Narrow" pitchFamily="34" charset="0"/>
              </a:rPr>
              <a:t>Development-optimized area. </a:t>
            </a:r>
            <a:r>
              <a:rPr lang="en-US" altLang="ko-KR" sz="2400" b="0" dirty="0" smtClean="0">
                <a:latin typeface="Arial Narrow" pitchFamily="34" charset="0"/>
              </a:rPr>
              <a:t>Optimization is carried out at two levels. One is the optimization of marine spatial structure. Enlargement of ocean exploitation scale will be controlled in this type of areas, the focus of future development should be increasing the yield of per ocean unit. The other is the optimization of development mode, aiming at developing new green industries with high technology and added value.</a:t>
            </a:r>
          </a:p>
          <a:p>
            <a:pPr marL="457200" indent="-457200" algn="just">
              <a:buFont typeface="+mj-lt"/>
              <a:buAutoNum type="alphaUcPeriod"/>
            </a:pPr>
            <a:r>
              <a:rPr lang="en-US" altLang="ko-KR" sz="2400" dirty="0" smtClean="0">
                <a:latin typeface="Arial Narrow" pitchFamily="34" charset="0"/>
              </a:rPr>
              <a:t>Development-prioritized area. </a:t>
            </a:r>
            <a:r>
              <a:rPr lang="en-US" altLang="ko-KR" sz="2400" b="0" dirty="0" smtClean="0">
                <a:latin typeface="Arial Narrow" pitchFamily="34" charset="0"/>
              </a:rPr>
              <a:t>This kind of zone has the priority to enlarge the industrial sea use appropriately and establish modern industrial system.</a:t>
            </a:r>
          </a:p>
        </p:txBody>
      </p:sp>
      <p:sp>
        <p:nvSpPr>
          <p:cNvPr id="5" name="TextBox 12"/>
          <p:cNvSpPr txBox="1"/>
          <p:nvPr/>
        </p:nvSpPr>
        <p:spPr>
          <a:xfrm>
            <a:off x="-357222" y="714356"/>
            <a:ext cx="9793088" cy="95410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sz="28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Marine Major </a:t>
            </a:r>
            <a:r>
              <a:rPr lang="en-US" sz="28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Function-Oriented </a:t>
            </a:r>
            <a:r>
              <a:rPr lang="en-US" sz="28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Z</a:t>
            </a:r>
            <a:r>
              <a:rPr lang="en-US" sz="28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one Planning</a:t>
            </a:r>
            <a:br>
              <a:rPr lang="en-US" sz="28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br>
            <a:r>
              <a:rPr lang="en-US" sz="28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(MMFOZ Planning) </a:t>
            </a:r>
            <a:endParaRPr lang="en-US" sz="28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83119793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alloons_2">
  <a:themeElements>
    <a:clrScheme name="Balloons_2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_2">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3600" b="1" i="0" u="none" strike="noStrike" cap="none" normalizeH="0" baseline="0" smtClean="0">
            <a:ln>
              <a:noFill/>
            </a:ln>
            <a:solidFill>
              <a:schemeClr val="tx1"/>
            </a:solidFill>
            <a:effectLst/>
            <a:latin typeface="Verdana" pitchFamily="34" charset="0"/>
            <a:ea typeface="隶书"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3600" b="1" i="0" u="none" strike="noStrike" cap="none" normalizeH="0" baseline="0" smtClean="0">
            <a:ln>
              <a:noFill/>
            </a:ln>
            <a:solidFill>
              <a:schemeClr val="tx1"/>
            </a:solidFill>
            <a:effectLst/>
            <a:latin typeface="Verdana" pitchFamily="34" charset="0"/>
            <a:ea typeface="隶书" pitchFamily="49" charset="-122"/>
          </a:defRPr>
        </a:defPPr>
      </a:lstStyle>
    </a:lnDef>
  </a:objectDefaults>
  <a:extraClrSchemeLst>
    <a:extraClrScheme>
      <a:clrScheme name="Balloons_2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_2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_2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_2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_2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_2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_2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_2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_2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Balloons</Template>
  <TotalTime>16219</TotalTime>
  <Pages>0</Pages>
  <Words>1601</Words>
  <Characters>0</Characters>
  <Application>Microsoft Office PowerPoint</Application>
  <DocSecurity>0</DocSecurity>
  <PresentationFormat>全屏显示(4:3)</PresentationFormat>
  <Lines>0</Lines>
  <Paragraphs>290</Paragraphs>
  <Slides>29</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29</vt:i4>
      </vt:variant>
    </vt:vector>
  </HeadingPairs>
  <TitlesOfParts>
    <vt:vector size="38" baseType="lpstr">
      <vt:lpstr>隶书</vt:lpstr>
      <vt:lpstr>宋体</vt:lpstr>
      <vt:lpstr>微软雅黑</vt:lpstr>
      <vt:lpstr>Arial</vt:lpstr>
      <vt:lpstr>Arial Narrow</vt:lpstr>
      <vt:lpstr>Times New Roman</vt:lpstr>
      <vt:lpstr>Verdana</vt:lpstr>
      <vt:lpstr>Wingdings</vt:lpstr>
      <vt:lpstr>Balloons_2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Classification of MFZ</vt:lpstr>
      <vt:lpstr>Five basic principles of MFZ</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NMDIS</Company>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向总参气象局的首长和同志们学习、致敬！</dc:title>
  <dc:creator>曹英志</dc:creator>
  <cp:lastModifiedBy>LWH</cp:lastModifiedBy>
  <cp:revision>1896</cp:revision>
  <cp:lastPrinted>2015-04-15T11:01:23Z</cp:lastPrinted>
  <dcterms:created xsi:type="dcterms:W3CDTF">2005-08-04T01:10:21Z</dcterms:created>
  <dcterms:modified xsi:type="dcterms:W3CDTF">2017-05-28T11:18:26Z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2052-6.6.0.2825</vt:lpwstr>
  </property>
</Properties>
</file>